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94708" autoAdjust="0"/>
  </p:normalViewPr>
  <p:slideViewPr>
    <p:cSldViewPr snapToGrid="0">
      <p:cViewPr>
        <p:scale>
          <a:sx n="66" d="100"/>
          <a:sy n="66" d="100"/>
        </p:scale>
        <p:origin x="230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412894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186112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619113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245015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346966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151511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377919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249855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377788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11002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323041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7E8E1-1EA4-4385-8733-54F914DD0E98}" type="datetimeFigureOut">
              <a:rPr lang="en-SG" smtClean="0"/>
              <a:pPr/>
              <a:t>19/8/2016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76549-59F7-4E54-861F-3BCB17C4C2A4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="" xmlns:p14="http://schemas.microsoft.com/office/powerpoint/2010/main" val="3260466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12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8.xml"/><Relationship Id="rId5" Type="http://schemas.openxmlformats.org/officeDocument/2006/relationships/slide" Target="slide2.xml"/><Relationship Id="rId10" Type="http://schemas.openxmlformats.org/officeDocument/2006/relationships/slide" Target="slide9.xml"/><Relationship Id="rId4" Type="http://schemas.openxmlformats.org/officeDocument/2006/relationships/slide" Target="slide6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slide" Target="slide9.xml"/><Relationship Id="rId12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2.png"/><Relationship Id="rId5" Type="http://schemas.openxmlformats.org/officeDocument/2006/relationships/slide" Target="slide5.xml"/><Relationship Id="rId10" Type="http://schemas.openxmlformats.org/officeDocument/2006/relationships/image" Target="../media/image1.png"/><Relationship Id="rId4" Type="http://schemas.openxmlformats.org/officeDocument/2006/relationships/slide" Target="slide4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9.xml"/><Relationship Id="rId12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2.png"/><Relationship Id="rId5" Type="http://schemas.openxmlformats.org/officeDocument/2006/relationships/slide" Target="slide5.xml"/><Relationship Id="rId10" Type="http://schemas.openxmlformats.org/officeDocument/2006/relationships/image" Target="../media/image1.png"/><Relationship Id="rId4" Type="http://schemas.openxmlformats.org/officeDocument/2006/relationships/slide" Target="slide4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3.png"/><Relationship Id="rId3" Type="http://schemas.openxmlformats.org/officeDocument/2006/relationships/slide" Target="slide2.xml"/><Relationship Id="rId7" Type="http://schemas.openxmlformats.org/officeDocument/2006/relationships/slide" Target="slide7.xml"/><Relationship Id="rId12" Type="http://schemas.openxmlformats.org/officeDocument/2006/relationships/image" Target="../media/image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1.png"/><Relationship Id="rId5" Type="http://schemas.openxmlformats.org/officeDocument/2006/relationships/slide" Target="slide4.xml"/><Relationship Id="rId10" Type="http://schemas.openxmlformats.org/officeDocument/2006/relationships/slide" Target="slide1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9.xml"/><Relationship Id="rId12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2.png"/><Relationship Id="rId5" Type="http://schemas.openxmlformats.org/officeDocument/2006/relationships/slide" Target="slide4.xml"/><Relationship Id="rId10" Type="http://schemas.openxmlformats.org/officeDocument/2006/relationships/image" Target="../media/image1.png"/><Relationship Id="rId4" Type="http://schemas.openxmlformats.org/officeDocument/2006/relationships/slide" Target="slide3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slide" Target="slide9.xml"/><Relationship Id="rId12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2.png"/><Relationship Id="rId5" Type="http://schemas.openxmlformats.org/officeDocument/2006/relationships/slide" Target="slide5.xml"/><Relationship Id="rId10" Type="http://schemas.openxmlformats.org/officeDocument/2006/relationships/image" Target="../media/image1.png"/><Relationship Id="rId4" Type="http://schemas.openxmlformats.org/officeDocument/2006/relationships/slide" Target="slide4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9.xml"/><Relationship Id="rId12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2.png"/><Relationship Id="rId5" Type="http://schemas.openxmlformats.org/officeDocument/2006/relationships/slide" Target="slide4.xml"/><Relationship Id="rId10" Type="http://schemas.openxmlformats.org/officeDocument/2006/relationships/image" Target="../media/image1.png"/><Relationship Id="rId4" Type="http://schemas.openxmlformats.org/officeDocument/2006/relationships/slide" Target="slide3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7.xml"/><Relationship Id="rId12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2.png"/><Relationship Id="rId5" Type="http://schemas.openxmlformats.org/officeDocument/2006/relationships/slide" Target="slide4.xml"/><Relationship Id="rId10" Type="http://schemas.openxmlformats.org/officeDocument/2006/relationships/image" Target="../media/image1.png"/><Relationship Id="rId4" Type="http://schemas.openxmlformats.org/officeDocument/2006/relationships/slide" Target="slide3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slide" Target="slide7.xml"/><Relationship Id="rId12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2.png"/><Relationship Id="rId5" Type="http://schemas.openxmlformats.org/officeDocument/2006/relationships/slide" Target="slide4.xml"/><Relationship Id="rId10" Type="http://schemas.openxmlformats.org/officeDocument/2006/relationships/image" Target="../media/image1.png"/><Relationship Id="rId4" Type="http://schemas.openxmlformats.org/officeDocument/2006/relationships/slide" Target="slide3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</a:t>
            </a:r>
            <a:r>
              <a:rPr lang="en-MY" sz="1400" b="1" dirty="0" smtClean="0"/>
              <a:t>AWAM</a:t>
            </a:r>
            <a:endParaRPr lang="en-MY" sz="1400" b="1" dirty="0"/>
          </a:p>
        </p:txBody>
      </p:sp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 </a:t>
            </a:r>
            <a:endParaRPr lang="en-MY" sz="1400" b="1" dirty="0"/>
          </a:p>
        </p:txBody>
      </p:sp>
      <p:sp>
        <p:nvSpPr>
          <p:cNvPr id="10" name="Rectangle 9">
            <a:hlinkClick r:id="rId6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JAWATANKUASA</a:t>
            </a:r>
            <a:endParaRPr lang="en-MY" sz="1400" b="1" dirty="0"/>
          </a:p>
        </p:txBody>
      </p:sp>
      <p:sp>
        <p:nvSpPr>
          <p:cNvPr id="11" name="Rectangle 10">
            <a:hlinkClick r:id="rId7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 </a:t>
            </a:r>
            <a:endParaRPr lang="en-MY" sz="1400" b="1" dirty="0"/>
          </a:p>
        </p:txBody>
      </p:sp>
      <p:sp>
        <p:nvSpPr>
          <p:cNvPr id="12" name="Rectangle 11">
            <a:hlinkClick r:id="rId8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9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10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11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36224" y="3367066"/>
            <a:ext cx="7119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KELANTAN : </a:t>
            </a:r>
            <a:r>
              <a:rPr lang="en-US" sz="3600" i="1" dirty="0" smtClean="0"/>
              <a:t>KE ARAH PELAKSANAAN </a:t>
            </a:r>
          </a:p>
          <a:p>
            <a:pPr algn="ctr"/>
            <a:r>
              <a:rPr lang="en-US" sz="3600" i="1" dirty="0" smtClean="0"/>
              <a:t>AMALAN BAIK PERATURAN (GRP) </a:t>
            </a:r>
          </a:p>
        </p:txBody>
      </p:sp>
      <p:pic>
        <p:nvPicPr>
          <p:cNvPr id="18" name="Picture 17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19" name="Picture 18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37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AWAM </a:t>
            </a:r>
          </a:p>
        </p:txBody>
      </p:sp>
      <p:sp>
        <p:nvSpPr>
          <p:cNvPr id="9" name="Rectangle 8"/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 </a:t>
            </a:r>
            <a:endParaRPr lang="en-MY" sz="1400" b="1" dirty="0"/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JAWATANKUASA </a:t>
            </a:r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6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7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8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015265" y="2522908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Amalan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MY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19" name="Picture 18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3" name="Picture 22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47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AWAM </a:t>
            </a:r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</a:t>
            </a:r>
            <a:endParaRPr lang="en-MY" sz="1400" b="1" dirty="0"/>
          </a:p>
        </p:txBody>
      </p:sp>
      <p:sp>
        <p:nvSpPr>
          <p:cNvPr id="10" name="Rectangle 9"/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JAWATANKUASA </a:t>
            </a:r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6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7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8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15265" y="2522908"/>
            <a:ext cx="3734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Peranan</a:t>
            </a:r>
            <a:r>
              <a:rPr lang="en-US" dirty="0" smtClean="0"/>
              <a:t> </a:t>
            </a:r>
            <a:r>
              <a:rPr lang="en-US" dirty="0" err="1" smtClean="0"/>
              <a:t>Institusi</a:t>
            </a:r>
            <a:r>
              <a:rPr lang="en-US" dirty="0" smtClean="0"/>
              <a:t> GRP Negeri Kelantan</a:t>
            </a:r>
            <a:endParaRPr lang="en-MY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23" name="Picture 22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4" name="Picture 23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956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</a:t>
            </a:r>
            <a:r>
              <a:rPr lang="en-MY" sz="1400" b="1" dirty="0" smtClean="0"/>
              <a:t>AWAM</a:t>
            </a:r>
            <a:endParaRPr lang="en-MY" sz="1400" b="1" dirty="0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</a:t>
            </a:r>
            <a:endParaRPr lang="en-MY" sz="1400" b="1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JAWATANKUASA</a:t>
            </a:r>
            <a:endParaRPr lang="en-MY" sz="1400" b="1" dirty="0"/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>
            <a:hlinkClick r:id="rId6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7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8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9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10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03690" y="2476609"/>
            <a:ext cx="495000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Bengkel</a:t>
            </a:r>
            <a:r>
              <a:rPr lang="en-US" dirty="0" smtClean="0"/>
              <a:t> </a:t>
            </a:r>
            <a:r>
              <a:rPr lang="en-US" dirty="0" err="1" smtClean="0"/>
              <a:t>Pengenalan</a:t>
            </a:r>
            <a:r>
              <a:rPr lang="en-US" dirty="0" smtClean="0"/>
              <a:t> GRP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Langkawi</a:t>
            </a:r>
            <a:r>
              <a:rPr lang="en-US" dirty="0" smtClean="0"/>
              <a:t>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err="1" smtClean="0"/>
              <a:t>Gambar</a:t>
            </a:r>
            <a:r>
              <a:rPr lang="en-US" dirty="0" smtClean="0"/>
              <a:t> Program</a:t>
            </a:r>
          </a:p>
          <a:p>
            <a:pPr marL="800100" lvl="1" indent="-342900"/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Bengkel</a:t>
            </a:r>
            <a:r>
              <a:rPr lang="en-US" dirty="0" smtClean="0"/>
              <a:t> RIA </a:t>
            </a:r>
            <a:r>
              <a:rPr lang="en-US" dirty="0" err="1" smtClean="0"/>
              <a:t>di</a:t>
            </a:r>
            <a:r>
              <a:rPr lang="en-US" dirty="0" smtClean="0"/>
              <a:t> Hotel </a:t>
            </a:r>
            <a:r>
              <a:rPr lang="en-US" dirty="0" err="1" smtClean="0"/>
              <a:t>Perdana</a:t>
            </a:r>
            <a:r>
              <a:rPr lang="en-US" dirty="0" smtClean="0"/>
              <a:t> Kota </a:t>
            </a:r>
            <a:r>
              <a:rPr lang="en-US" dirty="0" err="1" smtClean="0"/>
              <a:t>Bharu</a:t>
            </a:r>
            <a:endParaRPr lang="en-US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err="1" smtClean="0"/>
              <a:t>Gambar</a:t>
            </a:r>
            <a:r>
              <a:rPr lang="en-US" dirty="0" smtClean="0"/>
              <a:t> Program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Bengkel</a:t>
            </a:r>
            <a:r>
              <a:rPr lang="en-US" dirty="0" smtClean="0"/>
              <a:t> </a:t>
            </a:r>
            <a:r>
              <a:rPr lang="en-US" dirty="0" err="1" smtClean="0"/>
              <a:t>Amalan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(GRP)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</a:p>
          <a:p>
            <a:pPr marL="342900" indent="-342900"/>
            <a:r>
              <a:rPr lang="en-US" dirty="0" smtClean="0"/>
              <a:t>       </a:t>
            </a:r>
            <a:r>
              <a:rPr lang="en-US" dirty="0" err="1" smtClean="0"/>
              <a:t>Pegawai-Pegawai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Tanah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Jajahan</a:t>
            </a:r>
            <a:r>
              <a:rPr lang="en-US" dirty="0" smtClean="0"/>
              <a:t> </a:t>
            </a:r>
          </a:p>
          <a:p>
            <a:pPr marL="342900" indent="-342900"/>
            <a:r>
              <a:rPr lang="en-US" dirty="0" smtClean="0"/>
              <a:t>       (Kumpulan ke-3) </a:t>
            </a:r>
            <a:r>
              <a:rPr lang="en-US" dirty="0" err="1" smtClean="0"/>
              <a:t>di</a:t>
            </a:r>
            <a:r>
              <a:rPr lang="en-US" dirty="0" smtClean="0"/>
              <a:t> Cameron Highlands.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err="1" smtClean="0"/>
              <a:t>Gambar</a:t>
            </a:r>
            <a:r>
              <a:rPr lang="en-US" dirty="0" smtClean="0"/>
              <a:t> Program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23" name="Picture 22" descr="logokelantan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4" name="Picture 23" descr="jata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6015" y="2478534"/>
            <a:ext cx="161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Penerbitan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97703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</a:t>
            </a:r>
            <a:r>
              <a:rPr lang="en-MY" sz="1400" b="1" dirty="0" smtClean="0"/>
              <a:t>AWAM</a:t>
            </a:r>
            <a:endParaRPr lang="en-MY" sz="1400" b="1" dirty="0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</a:t>
            </a:r>
            <a:endParaRPr lang="en-MY" sz="1400" b="1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JAWATANKUASA</a:t>
            </a:r>
            <a:endParaRPr lang="en-MY" sz="1400" b="1" dirty="0"/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6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7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8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15265" y="2522908"/>
            <a:ext cx="70744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Kenapa</a:t>
            </a:r>
            <a:r>
              <a:rPr lang="en-US" dirty="0" smtClean="0"/>
              <a:t> GRP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Kes</a:t>
            </a:r>
            <a:r>
              <a:rPr lang="en-US" dirty="0" smtClean="0"/>
              <a:t> </a:t>
            </a:r>
            <a:r>
              <a:rPr lang="en-US" dirty="0" err="1" smtClean="0"/>
              <a:t>Urusan</a:t>
            </a:r>
            <a:r>
              <a:rPr lang="en-US" dirty="0" smtClean="0"/>
              <a:t> Permit </a:t>
            </a:r>
            <a:r>
              <a:rPr lang="en-US" dirty="0" err="1" smtClean="0"/>
              <a:t>Pembinaan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7 </a:t>
            </a:r>
            <a:r>
              <a:rPr lang="en-US" dirty="0" err="1" smtClean="0"/>
              <a:t>Elemen</a:t>
            </a:r>
            <a:r>
              <a:rPr lang="en-US" dirty="0" smtClean="0"/>
              <a:t>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Impak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(Regulatory Impact Analysis(RIA))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Kajiselidik</a:t>
            </a:r>
            <a:r>
              <a:rPr lang="en-US" dirty="0" smtClean="0"/>
              <a:t> </a:t>
            </a:r>
            <a:r>
              <a:rPr lang="en-US" dirty="0" err="1" smtClean="0"/>
              <a:t>Amalan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Towards A More Conducive Business Environment</a:t>
            </a:r>
            <a:endParaRPr lang="en-MY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23" name="Picture 22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4" name="Picture 23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75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</a:t>
            </a:r>
            <a:r>
              <a:rPr lang="en-MY" sz="1400" b="1" dirty="0" smtClean="0"/>
              <a:t>AWAM</a:t>
            </a:r>
            <a:endParaRPr lang="en-MY" sz="1400" b="1" dirty="0"/>
          </a:p>
        </p:txBody>
      </p:sp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 </a:t>
            </a:r>
            <a:endParaRPr lang="en-MY" sz="1400" b="1" dirty="0"/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JAWATANKUASA</a:t>
            </a:r>
            <a:endParaRPr lang="en-MY" sz="1400" b="1" dirty="0"/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6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7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8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15265" y="2522908"/>
            <a:ext cx="1539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Seranta</a:t>
            </a:r>
            <a:r>
              <a:rPr lang="en-US" dirty="0" smtClean="0"/>
              <a:t> </a:t>
            </a:r>
            <a:r>
              <a:rPr lang="en-US" dirty="0" err="1" smtClean="0"/>
              <a:t>Awam</a:t>
            </a:r>
            <a:endParaRPr lang="en-MY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23" name="Picture 22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4" name="Picture 23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2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</a:t>
            </a:r>
            <a:r>
              <a:rPr lang="en-MY" sz="1400" b="1" dirty="0" smtClean="0"/>
              <a:t>AWAM</a:t>
            </a:r>
            <a:endParaRPr lang="en-MY" sz="1400" b="1" dirty="0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</a:t>
            </a:r>
            <a:endParaRPr lang="en-MY" sz="1400" b="1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JAWATANKUASA</a:t>
            </a:r>
            <a:endParaRPr lang="en-MY" sz="1400" b="1" dirty="0"/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>
            <a:hlinkClick r:id="rId6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7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8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15265" y="2522908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Soalan</a:t>
            </a:r>
            <a:r>
              <a:rPr lang="en-US" dirty="0" smtClean="0"/>
              <a:t> </a:t>
            </a:r>
            <a:r>
              <a:rPr lang="en-US" dirty="0" err="1" smtClean="0"/>
              <a:t>Lazim</a:t>
            </a:r>
            <a:endParaRPr lang="en-MY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23" name="Picture 22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4" name="Picture 23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69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</a:t>
            </a:r>
            <a:r>
              <a:rPr lang="en-MY" sz="1400" b="1" dirty="0" smtClean="0"/>
              <a:t>AWAM</a:t>
            </a:r>
            <a:endParaRPr lang="en-MY" sz="1400" b="1" dirty="0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</a:t>
            </a:r>
            <a:endParaRPr lang="en-MY" sz="1400" b="1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JAWATANKUASA</a:t>
            </a:r>
            <a:endParaRPr lang="en-MY" sz="1400" b="1" dirty="0"/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>
            <a:hlinkClick r:id="rId6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7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>
            <a:hlinkClick r:id="rId8" action="ppaction://hlinksldjump"/>
          </p:cNvPr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15265" y="2522908"/>
            <a:ext cx="1968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Borang</a:t>
            </a:r>
            <a:r>
              <a:rPr lang="en-US" dirty="0" smtClean="0"/>
              <a:t> </a:t>
            </a:r>
            <a:r>
              <a:rPr lang="en-US" dirty="0" err="1" smtClean="0"/>
              <a:t>Soal-Selidik</a:t>
            </a:r>
            <a:endParaRPr lang="en-MY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23" name="Picture 22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4" name="Picture 23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905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8769" y="2042556"/>
            <a:ext cx="10913423" cy="45601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7338950" y="1377538"/>
            <a:ext cx="156754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SERANTA </a:t>
            </a:r>
            <a:r>
              <a:rPr lang="en-MY" sz="1400" b="1" dirty="0" smtClean="0"/>
              <a:t>AWAM</a:t>
            </a:r>
            <a:endParaRPr lang="en-MY" sz="1400" b="1" dirty="0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541720" y="1377538"/>
            <a:ext cx="121073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PENGENALAN</a:t>
            </a:r>
            <a:endParaRPr lang="en-MY" sz="1400" b="1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2752449" y="1377538"/>
            <a:ext cx="1522668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JAWATANKUASA</a:t>
            </a:r>
            <a:endParaRPr lang="en-MY" sz="1400" b="1" dirty="0"/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4275116" y="1377538"/>
            <a:ext cx="1793173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 smtClean="0"/>
              <a:t>AKTIVITI</a:t>
            </a:r>
            <a:endParaRPr lang="en-MY" sz="1400" b="1" dirty="0"/>
          </a:p>
        </p:txBody>
      </p:sp>
      <p:sp>
        <p:nvSpPr>
          <p:cNvPr id="12" name="Rectangle 11">
            <a:hlinkClick r:id="rId6" action="ppaction://hlinksldjump"/>
          </p:cNvPr>
          <p:cNvSpPr/>
          <p:nvPr/>
        </p:nvSpPr>
        <p:spPr>
          <a:xfrm>
            <a:off x="6068290" y="1377538"/>
            <a:ext cx="1270661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BAHAN </a:t>
            </a:r>
            <a:r>
              <a:rPr lang="en-MY" sz="1400" b="1" dirty="0" smtClean="0"/>
              <a:t>RUJUKAN</a:t>
            </a:r>
            <a:endParaRPr lang="en-MY" sz="1400" b="1" dirty="0"/>
          </a:p>
        </p:txBody>
      </p:sp>
      <p:sp>
        <p:nvSpPr>
          <p:cNvPr id="13" name="Rectangle 12">
            <a:hlinkClick r:id="rId7" action="ppaction://hlinksldjump"/>
          </p:cNvPr>
          <p:cNvSpPr/>
          <p:nvPr/>
        </p:nvSpPr>
        <p:spPr>
          <a:xfrm>
            <a:off x="8906493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SOALAN LAZIM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592790" y="1377538"/>
            <a:ext cx="1009401" cy="665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HUBUNGI KAMI</a:t>
            </a:r>
          </a:p>
        </p:txBody>
      </p:sp>
      <p:sp>
        <p:nvSpPr>
          <p:cNvPr id="15" name="Rectangle 14">
            <a:hlinkClick r:id="rId8" action="ppaction://hlinksldjump"/>
          </p:cNvPr>
          <p:cNvSpPr/>
          <p:nvPr/>
        </p:nvSpPr>
        <p:spPr>
          <a:xfrm>
            <a:off x="9759443" y="1377538"/>
            <a:ext cx="833347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MY" sz="1400" b="1" dirty="0"/>
              <a:t>MUAT TURUN</a:t>
            </a:r>
          </a:p>
        </p:txBody>
      </p:sp>
      <p:sp>
        <p:nvSpPr>
          <p:cNvPr id="16" name="Rectangle 15">
            <a:hlinkClick r:id="rId9" action="ppaction://hlinksldjump"/>
          </p:cNvPr>
          <p:cNvSpPr/>
          <p:nvPr/>
        </p:nvSpPr>
        <p:spPr>
          <a:xfrm>
            <a:off x="688769" y="1377538"/>
            <a:ext cx="852950" cy="6650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UTAMA</a:t>
            </a:r>
            <a:endParaRPr lang="en-MY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72647" y="3390250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E-</a:t>
            </a:r>
            <a:r>
              <a:rPr lang="en-US" dirty="0" err="1" smtClean="0"/>
              <a:t>mel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165502" y="2922577"/>
            <a:ext cx="159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No. </a:t>
            </a:r>
            <a:r>
              <a:rPr lang="en-US" dirty="0" err="1" smtClean="0"/>
              <a:t>Telefon</a:t>
            </a:r>
            <a:r>
              <a:rPr lang="en-US" dirty="0" smtClean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64607" y="3853207"/>
            <a:ext cx="3054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Direktori</a:t>
            </a:r>
            <a:r>
              <a:rPr lang="en-US" dirty="0" smtClean="0"/>
              <a:t>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Jawatankuasa</a:t>
            </a:r>
            <a:endParaRPr lang="en-US" dirty="0" smtClean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428" y="412193"/>
            <a:ext cx="1063695" cy="7634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891" y="539355"/>
            <a:ext cx="1210731" cy="523471"/>
          </a:xfrm>
          <a:prstGeom prst="rect">
            <a:avLst/>
          </a:prstGeom>
        </p:spPr>
      </p:pic>
      <p:pic>
        <p:nvPicPr>
          <p:cNvPr id="26" name="Picture 25" descr="logokelantan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545792" y="285024"/>
            <a:ext cx="795386" cy="806086"/>
          </a:xfrm>
          <a:prstGeom prst="rect">
            <a:avLst/>
          </a:prstGeom>
        </p:spPr>
      </p:pic>
      <p:pic>
        <p:nvPicPr>
          <p:cNvPr id="27" name="Picture 26" descr="jata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5800" y="455453"/>
            <a:ext cx="807269" cy="63113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627443" y="243061"/>
            <a:ext cx="586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LAMAN WEB RASMI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AMALAN BAIK PERATURAN (GRP) </a:t>
            </a:r>
          </a:p>
          <a:p>
            <a:pPr algn="ctr"/>
            <a:r>
              <a:rPr lang="en-US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KERAJAAN NEGERI KELANTAN</a:t>
            </a:r>
            <a:endParaRPr lang="en-US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02154" y="2496257"/>
            <a:ext cx="1986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Alamat</a:t>
            </a:r>
            <a:r>
              <a:rPr lang="en-US" dirty="0" smtClean="0"/>
              <a:t> </a:t>
            </a:r>
            <a:r>
              <a:rPr lang="en-US" dirty="0" err="1" smtClean="0"/>
              <a:t>Urusetia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83266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337</Words>
  <Application>Microsoft Office PowerPoint</Application>
  <PresentationFormat>Custom</PresentationFormat>
  <Paragraphs>134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pc20</dc:creator>
  <cp:lastModifiedBy>user</cp:lastModifiedBy>
  <cp:revision>35</cp:revision>
  <dcterms:created xsi:type="dcterms:W3CDTF">2016-08-15T07:02:46Z</dcterms:created>
  <dcterms:modified xsi:type="dcterms:W3CDTF">2016-08-19T02:46:07Z</dcterms:modified>
</cp:coreProperties>
</file>