
<file path=[Content_Types].xml><?xml version="1.0" encoding="utf-8"?>
<Types xmlns="http://schemas.openxmlformats.org/package/2006/content-types">
  <Default Extension="png" ContentType="image/png"/>
  <Default Extension="jpeg" ContentType="image/jpeg"/>
  <Default Extension="rels" ContentType="application/vnd.openxmlformats-package.relationships+xml"/>
  <Default Extension="xml" ContentType="application/xml"/>
  <Default Extension="wdp" ContentType="image/vnd.ms-photo"/>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Masters/slideMaster10.xml" ContentType="application/vnd.openxmlformats-officedocument.presentationml.slideMaster+xml"/>
  <Override PartName="/ppt/slideMasters/slideMaster11.xml" ContentType="application/vnd.openxmlformats-officedocument.presentationml.slideMaster+xml"/>
  <Override PartName="/ppt/slideMasters/slideMaster12.xml" ContentType="application/vnd.openxmlformats-officedocument.presentationml.slideMaster+xml"/>
  <Override PartName="/ppt/slideMasters/slideMaster13.xml" ContentType="application/vnd.openxmlformats-officedocument.presentationml.slideMaster+xml"/>
  <Override PartName="/ppt/slideMasters/slideMaster14.xml" ContentType="application/vnd.openxmlformats-officedocument.presentationml.slideMaster+xml"/>
  <Override PartName="/ppt/slideMasters/slideMaster15.xml" ContentType="application/vnd.openxmlformats-officedocument.presentationml.slideMaster+xml"/>
  <Override PartName="/ppt/slideMasters/slideMaster16.xml" ContentType="application/vnd.openxmlformats-officedocument.presentationml.slideMaster+xml"/>
  <Override PartName="/ppt/slideMasters/slideMaster17.xml" ContentType="application/vnd.openxmlformats-officedocument.presentationml.slideMaster+xml"/>
  <Override PartName="/ppt/slideMasters/slideMaster18.xml" ContentType="application/vnd.openxmlformats-officedocument.presentationml.slideMaster+xml"/>
  <Override PartName="/ppt/slideMasters/slideMaster19.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theme/theme2.xml" ContentType="application/vnd.openxmlformats-officedocument.theme+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theme/theme3.xml" ContentType="application/vnd.openxmlformats-officedocument.theme+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theme/theme4.xml" ContentType="application/vnd.openxmlformats-officedocument.theme+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theme/theme5.xml" ContentType="application/vnd.openxmlformats-officedocument.theme+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theme/theme6.xml" ContentType="application/vnd.openxmlformats-officedocument.theme+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theme/theme7.xml" ContentType="application/vnd.openxmlformats-officedocument.theme+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theme/theme8.xml" ContentType="application/vnd.openxmlformats-officedocument.theme+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theme/theme9.xml" ContentType="application/vnd.openxmlformats-officedocument.theme+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theme/theme10.xml" ContentType="application/vnd.openxmlformats-officedocument.theme+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theme/theme11.xml" ContentType="application/vnd.openxmlformats-officedocument.theme+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theme/theme12.xml" ContentType="application/vnd.openxmlformats-officedocument.theme+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theme/theme13.xml" ContentType="application/vnd.openxmlformats-officedocument.theme+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slideLayouts/slideLayout159.xml" ContentType="application/vnd.openxmlformats-officedocument.presentationml.slideLayout+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slideLayouts/slideLayout162.xml" ContentType="application/vnd.openxmlformats-officedocument.presentationml.slideLayout+xml"/>
  <Override PartName="/ppt/slideLayouts/slideLayout163.xml" ContentType="application/vnd.openxmlformats-officedocument.presentationml.slideLayout+xml"/>
  <Override PartName="/ppt/theme/theme14.xml" ContentType="application/vnd.openxmlformats-officedocument.theme+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slideLayouts/slideLayout168.xml" ContentType="application/vnd.openxmlformats-officedocument.presentationml.slideLayout+xml"/>
  <Override PartName="/ppt/slideLayouts/slideLayout169.xml" ContentType="application/vnd.openxmlformats-officedocument.presentationml.slideLayout+xml"/>
  <Override PartName="/ppt/slideLayouts/slideLayout170.xml" ContentType="application/vnd.openxmlformats-officedocument.presentationml.slideLayout+xml"/>
  <Override PartName="/ppt/slideLayouts/slideLayout171.xml" ContentType="application/vnd.openxmlformats-officedocument.presentationml.slideLayout+xml"/>
  <Override PartName="/ppt/slideLayouts/slideLayout172.xml" ContentType="application/vnd.openxmlformats-officedocument.presentationml.slideLayout+xml"/>
  <Override PartName="/ppt/slideLayouts/slideLayout173.xml" ContentType="application/vnd.openxmlformats-officedocument.presentationml.slideLayout+xml"/>
  <Override PartName="/ppt/slideLayouts/slideLayout174.xml" ContentType="application/vnd.openxmlformats-officedocument.presentationml.slideLayout+xml"/>
  <Override PartName="/ppt/theme/theme15.xml" ContentType="application/vnd.openxmlformats-officedocument.theme+xml"/>
  <Override PartName="/ppt/slideLayouts/slideLayout175.xml" ContentType="application/vnd.openxmlformats-officedocument.presentationml.slideLayout+xml"/>
  <Override PartName="/ppt/slideLayouts/slideLayout176.xml" ContentType="application/vnd.openxmlformats-officedocument.presentationml.slideLayout+xml"/>
  <Override PartName="/ppt/slideLayouts/slideLayout177.xml" ContentType="application/vnd.openxmlformats-officedocument.presentationml.slideLayout+xml"/>
  <Override PartName="/ppt/slideLayouts/slideLayout178.xml" ContentType="application/vnd.openxmlformats-officedocument.presentationml.slideLayout+xml"/>
  <Override PartName="/ppt/slideLayouts/slideLayout179.xml" ContentType="application/vnd.openxmlformats-officedocument.presentationml.slideLayout+xml"/>
  <Override PartName="/ppt/slideLayouts/slideLayout180.xml" ContentType="application/vnd.openxmlformats-officedocument.presentationml.slideLayout+xml"/>
  <Override PartName="/ppt/slideLayouts/slideLayout181.xml" ContentType="application/vnd.openxmlformats-officedocument.presentationml.slideLayout+xml"/>
  <Override PartName="/ppt/slideLayouts/slideLayout182.xml" ContentType="application/vnd.openxmlformats-officedocument.presentationml.slideLayout+xml"/>
  <Override PartName="/ppt/slideLayouts/slideLayout183.xml" ContentType="application/vnd.openxmlformats-officedocument.presentationml.slideLayout+xml"/>
  <Override PartName="/ppt/slideLayouts/slideLayout184.xml" ContentType="application/vnd.openxmlformats-officedocument.presentationml.slideLayout+xml"/>
  <Override PartName="/ppt/slideLayouts/slideLayout185.xml" ContentType="application/vnd.openxmlformats-officedocument.presentationml.slideLayout+xml"/>
  <Override PartName="/ppt/theme/theme16.xml" ContentType="application/vnd.openxmlformats-officedocument.theme+xml"/>
  <Override PartName="/ppt/slideLayouts/slideLayout186.xml" ContentType="application/vnd.openxmlformats-officedocument.presentationml.slideLayout+xml"/>
  <Override PartName="/ppt/slideLayouts/slideLayout187.xml" ContentType="application/vnd.openxmlformats-officedocument.presentationml.slideLayout+xml"/>
  <Override PartName="/ppt/slideLayouts/slideLayout188.xml" ContentType="application/vnd.openxmlformats-officedocument.presentationml.slideLayout+xml"/>
  <Override PartName="/ppt/slideLayouts/slideLayout189.xml" ContentType="application/vnd.openxmlformats-officedocument.presentationml.slideLayout+xml"/>
  <Override PartName="/ppt/slideLayouts/slideLayout190.xml" ContentType="application/vnd.openxmlformats-officedocument.presentationml.slideLayout+xml"/>
  <Override PartName="/ppt/slideLayouts/slideLayout191.xml" ContentType="application/vnd.openxmlformats-officedocument.presentationml.slideLayout+xml"/>
  <Override PartName="/ppt/slideLayouts/slideLayout192.xml" ContentType="application/vnd.openxmlformats-officedocument.presentationml.slideLayout+xml"/>
  <Override PartName="/ppt/slideLayouts/slideLayout193.xml" ContentType="application/vnd.openxmlformats-officedocument.presentationml.slideLayout+xml"/>
  <Override PartName="/ppt/slideLayouts/slideLayout194.xml" ContentType="application/vnd.openxmlformats-officedocument.presentationml.slideLayout+xml"/>
  <Override PartName="/ppt/slideLayouts/slideLayout195.xml" ContentType="application/vnd.openxmlformats-officedocument.presentationml.slideLayout+xml"/>
  <Override PartName="/ppt/slideLayouts/slideLayout196.xml" ContentType="application/vnd.openxmlformats-officedocument.presentationml.slideLayout+xml"/>
  <Override PartName="/ppt/theme/theme17.xml" ContentType="application/vnd.openxmlformats-officedocument.theme+xml"/>
  <Override PartName="/ppt/slideLayouts/slideLayout197.xml" ContentType="application/vnd.openxmlformats-officedocument.presentationml.slideLayout+xml"/>
  <Override PartName="/ppt/slideLayouts/slideLayout198.xml" ContentType="application/vnd.openxmlformats-officedocument.presentationml.slideLayout+xml"/>
  <Override PartName="/ppt/slideLayouts/slideLayout199.xml" ContentType="application/vnd.openxmlformats-officedocument.presentationml.slideLayout+xml"/>
  <Override PartName="/ppt/slideLayouts/slideLayout200.xml" ContentType="application/vnd.openxmlformats-officedocument.presentationml.slideLayout+xml"/>
  <Override PartName="/ppt/slideLayouts/slideLayout201.xml" ContentType="application/vnd.openxmlformats-officedocument.presentationml.slideLayout+xml"/>
  <Override PartName="/ppt/slideLayouts/slideLayout202.xml" ContentType="application/vnd.openxmlformats-officedocument.presentationml.slideLayout+xml"/>
  <Override PartName="/ppt/slideLayouts/slideLayout203.xml" ContentType="application/vnd.openxmlformats-officedocument.presentationml.slideLayout+xml"/>
  <Override PartName="/ppt/slideLayouts/slideLayout204.xml" ContentType="application/vnd.openxmlformats-officedocument.presentationml.slideLayout+xml"/>
  <Override PartName="/ppt/slideLayouts/slideLayout205.xml" ContentType="application/vnd.openxmlformats-officedocument.presentationml.slideLayout+xml"/>
  <Override PartName="/ppt/slideLayouts/slideLayout206.xml" ContentType="application/vnd.openxmlformats-officedocument.presentationml.slideLayout+xml"/>
  <Override PartName="/ppt/slideLayouts/slideLayout207.xml" ContentType="application/vnd.openxmlformats-officedocument.presentationml.slideLayout+xml"/>
  <Override PartName="/ppt/theme/theme18.xml" ContentType="application/vnd.openxmlformats-officedocument.theme+xml"/>
  <Override PartName="/ppt/slideLayouts/slideLayout208.xml" ContentType="application/vnd.openxmlformats-officedocument.presentationml.slideLayout+xml"/>
  <Override PartName="/ppt/slideLayouts/slideLayout209.xml" ContentType="application/vnd.openxmlformats-officedocument.presentationml.slideLayout+xml"/>
  <Override PartName="/ppt/slideLayouts/slideLayout210.xml" ContentType="application/vnd.openxmlformats-officedocument.presentationml.slideLayout+xml"/>
  <Override PartName="/ppt/slideLayouts/slideLayout211.xml" ContentType="application/vnd.openxmlformats-officedocument.presentationml.slideLayout+xml"/>
  <Override PartName="/ppt/slideLayouts/slideLayout212.xml" ContentType="application/vnd.openxmlformats-officedocument.presentationml.slideLayout+xml"/>
  <Override PartName="/ppt/slideLayouts/slideLayout213.xml" ContentType="application/vnd.openxmlformats-officedocument.presentationml.slideLayout+xml"/>
  <Override PartName="/ppt/slideLayouts/slideLayout214.xml" ContentType="application/vnd.openxmlformats-officedocument.presentationml.slideLayout+xml"/>
  <Override PartName="/ppt/slideLayouts/slideLayout215.xml" ContentType="application/vnd.openxmlformats-officedocument.presentationml.slideLayout+xml"/>
  <Override PartName="/ppt/slideLayouts/slideLayout216.xml" ContentType="application/vnd.openxmlformats-officedocument.presentationml.slideLayout+xml"/>
  <Override PartName="/ppt/slideLayouts/slideLayout217.xml" ContentType="application/vnd.openxmlformats-officedocument.presentationml.slideLayout+xml"/>
  <Override PartName="/ppt/slideLayouts/slideLayout218.xml" ContentType="application/vnd.openxmlformats-officedocument.presentationml.slideLayout+xml"/>
  <Override PartName="/ppt/theme/theme19.xml" ContentType="application/vnd.openxmlformats-officedocument.theme+xml"/>
  <Override PartName="/ppt/theme/theme20.xml" ContentType="application/vnd.openxmlformats-officedocument.theme+xml"/>
  <Override PartName="/ppt/theme/theme21.xml" ContentType="application/vnd.openxmlformats-officedocument.theme+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diagrams/data2.xml" ContentType="application/vnd.openxmlformats-officedocument.drawingml.diagramData+xml"/>
  <Override PartName="/ppt/diagrams/layout2.xml" ContentType="application/vnd.openxmlformats-officedocument.drawingml.diagramLayout+xml"/>
  <Override PartName="/ppt/diagrams/quickStyle2.xml" ContentType="application/vnd.openxmlformats-officedocument.drawingml.diagramStyle+xml"/>
  <Override PartName="/ppt/diagrams/colors2.xml" ContentType="application/vnd.openxmlformats-officedocument.drawingml.diagramColors+xml"/>
  <Override PartName="/ppt/diagrams/drawing2.xml" ContentType="application/vnd.ms-office.drawingml.diagramDrawing+xml"/>
  <Override PartName="/ppt/diagrams/data3.xml" ContentType="application/vnd.openxmlformats-officedocument.drawingml.diagramData+xml"/>
  <Override PartName="/ppt/diagrams/layout3.xml" ContentType="application/vnd.openxmlformats-officedocument.drawingml.diagramLayout+xml"/>
  <Override PartName="/ppt/diagrams/quickStyle3.xml" ContentType="application/vnd.openxmlformats-officedocument.drawingml.diagramStyle+xml"/>
  <Override PartName="/ppt/diagrams/colors3.xml" ContentType="application/vnd.openxmlformats-officedocument.drawingml.diagramColors+xml"/>
  <Override PartName="/ppt/diagrams/drawing3.xml" ContentType="application/vnd.ms-office.drawingml.diagramDrawing+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diagrams/data4.xml" ContentType="application/vnd.openxmlformats-officedocument.drawingml.diagramData+xml"/>
  <Override PartName="/ppt/diagrams/layout4.xml" ContentType="application/vnd.openxmlformats-officedocument.drawingml.diagramLayout+xml"/>
  <Override PartName="/ppt/diagrams/quickStyle4.xml" ContentType="application/vnd.openxmlformats-officedocument.drawingml.diagramStyle+xml"/>
  <Override PartName="/ppt/diagrams/colors4.xml" ContentType="application/vnd.openxmlformats-officedocument.drawingml.diagramColors+xml"/>
  <Override PartName="/ppt/diagrams/drawing4.xml" ContentType="application/vnd.ms-office.drawingml.diagramDrawing+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60" r:id="rId1"/>
    <p:sldMasterId id="2147483759" r:id="rId2"/>
    <p:sldMasterId id="2147483801" r:id="rId3"/>
    <p:sldMasterId id="2147483815" r:id="rId4"/>
    <p:sldMasterId id="2147483828" r:id="rId5"/>
    <p:sldMasterId id="2147483841" r:id="rId6"/>
    <p:sldMasterId id="2147483868" r:id="rId7"/>
    <p:sldMasterId id="2147483880" r:id="rId8"/>
    <p:sldMasterId id="2147483894" r:id="rId9"/>
    <p:sldMasterId id="2147483906" r:id="rId10"/>
    <p:sldMasterId id="2147483918" r:id="rId11"/>
    <p:sldMasterId id="2147483930" r:id="rId12"/>
    <p:sldMasterId id="2147483942" r:id="rId13"/>
    <p:sldMasterId id="2147483956" r:id="rId14"/>
    <p:sldMasterId id="2147483968" r:id="rId15"/>
    <p:sldMasterId id="2147483980" r:id="rId16"/>
    <p:sldMasterId id="2147483992" r:id="rId17"/>
    <p:sldMasterId id="2147484004" r:id="rId18"/>
    <p:sldMasterId id="2147484016" r:id="rId19"/>
  </p:sldMasterIdLst>
  <p:notesMasterIdLst>
    <p:notesMasterId r:id="rId96"/>
  </p:notesMasterIdLst>
  <p:handoutMasterIdLst>
    <p:handoutMasterId r:id="rId97"/>
  </p:handoutMasterIdLst>
  <p:sldIdLst>
    <p:sldId id="621" r:id="rId20"/>
    <p:sldId id="594" r:id="rId21"/>
    <p:sldId id="595" r:id="rId22"/>
    <p:sldId id="596" r:id="rId23"/>
    <p:sldId id="597" r:id="rId24"/>
    <p:sldId id="611" r:id="rId25"/>
    <p:sldId id="598" r:id="rId26"/>
    <p:sldId id="599" r:id="rId27"/>
    <p:sldId id="304" r:id="rId28"/>
    <p:sldId id="429" r:id="rId29"/>
    <p:sldId id="519" r:id="rId30"/>
    <p:sldId id="520" r:id="rId31"/>
    <p:sldId id="592" r:id="rId32"/>
    <p:sldId id="622" r:id="rId33"/>
    <p:sldId id="623" r:id="rId34"/>
    <p:sldId id="624" r:id="rId35"/>
    <p:sldId id="532" r:id="rId36"/>
    <p:sldId id="550" r:id="rId37"/>
    <p:sldId id="343" r:id="rId38"/>
    <p:sldId id="344" r:id="rId39"/>
    <p:sldId id="533" r:id="rId40"/>
    <p:sldId id="345" r:id="rId41"/>
    <p:sldId id="536" r:id="rId42"/>
    <p:sldId id="317" r:id="rId43"/>
    <p:sldId id="510" r:id="rId44"/>
    <p:sldId id="482" r:id="rId45"/>
    <p:sldId id="527" r:id="rId46"/>
    <p:sldId id="625" r:id="rId47"/>
    <p:sldId id="626" r:id="rId48"/>
    <p:sldId id="627" r:id="rId49"/>
    <p:sldId id="628" r:id="rId50"/>
    <p:sldId id="629" r:id="rId51"/>
    <p:sldId id="630" r:id="rId52"/>
    <p:sldId id="631" r:id="rId53"/>
    <p:sldId id="632" r:id="rId54"/>
    <p:sldId id="633" r:id="rId55"/>
    <p:sldId id="634" r:id="rId56"/>
    <p:sldId id="635" r:id="rId57"/>
    <p:sldId id="636" r:id="rId58"/>
    <p:sldId id="637" r:id="rId59"/>
    <p:sldId id="638" r:id="rId60"/>
    <p:sldId id="538" r:id="rId61"/>
    <p:sldId id="554" r:id="rId62"/>
    <p:sldId id="374" r:id="rId63"/>
    <p:sldId id="646" r:id="rId64"/>
    <p:sldId id="647" r:id="rId65"/>
    <p:sldId id="648" r:id="rId66"/>
    <p:sldId id="649" r:id="rId67"/>
    <p:sldId id="539" r:id="rId68"/>
    <p:sldId id="321" r:id="rId69"/>
    <p:sldId id="356" r:id="rId70"/>
    <p:sldId id="540" r:id="rId71"/>
    <p:sldId id="541" r:id="rId72"/>
    <p:sldId id="358" r:id="rId73"/>
    <p:sldId id="359" r:id="rId74"/>
    <p:sldId id="650" r:id="rId75"/>
    <p:sldId id="651" r:id="rId76"/>
    <p:sldId id="652" r:id="rId77"/>
    <p:sldId id="606" r:id="rId78"/>
    <p:sldId id="600" r:id="rId79"/>
    <p:sldId id="601" r:id="rId80"/>
    <p:sldId id="602" r:id="rId81"/>
    <p:sldId id="603" r:id="rId82"/>
    <p:sldId id="604" r:id="rId83"/>
    <p:sldId id="605" r:id="rId84"/>
    <p:sldId id="607" r:id="rId85"/>
    <p:sldId id="608" r:id="rId86"/>
    <p:sldId id="610" r:id="rId87"/>
    <p:sldId id="612" r:id="rId88"/>
    <p:sldId id="614" r:id="rId89"/>
    <p:sldId id="615" r:id="rId90"/>
    <p:sldId id="618" r:id="rId91"/>
    <p:sldId id="616" r:id="rId92"/>
    <p:sldId id="617" r:id="rId93"/>
    <p:sldId id="619" r:id="rId94"/>
    <p:sldId id="620" r:id="rId95"/>
  </p:sldIdLst>
  <p:sldSz cx="9144000" cy="6858000" type="screen4x3"/>
  <p:notesSz cx="7010400" cy="9296400"/>
  <p:defaultTex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p:defaultTextStyle>
  <p:extLst>
    <p:ext uri="{EFAFB233-063F-42B5-8137-9DF3F51BA10A}">
      <p15:sldGuideLst xmlns="" xmlns:p15="http://schemas.microsoft.com/office/powerpoint/2012/main">
        <p15:guide id="1" orient="horz" pos="2160">
          <p15:clr>
            <a:srgbClr val="A4A3A4"/>
          </p15:clr>
        </p15:guide>
        <p15:guide id="2" pos="2880">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srgbClr val="FF0000"/>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604A7B"/>
    <a:srgbClr val="E73962"/>
    <a:srgbClr val="E46C0A"/>
    <a:srgbClr val="FBA3A3"/>
    <a:srgbClr val="FEE2E2"/>
    <a:srgbClr val="B4EAC5"/>
    <a:srgbClr val="CC3300"/>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 xmlns:p15="http://schemas.microsoft.com/office/powerpoint/2012/main" val="0"/>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5940675A-B579-460E-94D1-54222C63F5DA}" styleName="No Style, Table Grid">
    <a:wholeTbl>
      <a:tcTxStyle>
        <a:fontRef idx="minor">
          <a:scrgbClr r="0" g="0" b="0"/>
        </a:fontRef>
        <a:schemeClr val="tx1"/>
      </a:tcTxStyle>
      <a:tcStyle>
        <a:tcBdr>
          <a:left>
            <a:ln w="12700" cmpd="sng">
              <a:solidFill>
                <a:schemeClr val="tx1"/>
              </a:solidFill>
            </a:ln>
          </a:left>
          <a:right>
            <a:ln w="12700" cmpd="sng">
              <a:solidFill>
                <a:schemeClr val="tx1"/>
              </a:solidFill>
            </a:ln>
          </a:right>
          <a:top>
            <a:ln w="12700" cmpd="sng">
              <a:solidFill>
                <a:schemeClr val="tx1"/>
              </a:solidFill>
            </a:ln>
          </a:top>
          <a:bottom>
            <a:ln w="12700" cmpd="sng">
              <a:solidFill>
                <a:schemeClr val="tx1"/>
              </a:solidFill>
            </a:ln>
          </a:bottom>
          <a:insideH>
            <a:ln w="12700" cmpd="sng">
              <a:solidFill>
                <a:schemeClr val="tx1"/>
              </a:solidFill>
            </a:ln>
          </a:insideH>
          <a:insideV>
            <a:ln w="12700" cmpd="sng">
              <a:solidFill>
                <a:schemeClr val="tx1"/>
              </a:solidFill>
            </a:ln>
          </a:insideV>
        </a:tcBdr>
        <a:fill>
          <a:noFill/>
        </a:fill>
      </a:tcStyle>
    </a:wholeTbl>
  </a:tblStyle>
  <a:tblStyle styleId="{3B4B98B0-60AC-42C2-AFA5-B58CD77FA1E5}" styleName="Light Style 1 - Accent 1">
    <a:wholeTbl>
      <a:tcTxStyle>
        <a:fontRef idx="minor">
          <a:scrgbClr r="0" g="0" b="0"/>
        </a:fontRef>
        <a:schemeClr val="tx1"/>
      </a:tcTxStyle>
      <a:tcStyle>
        <a:tcBdr>
          <a:left>
            <a:ln>
              <a:noFill/>
            </a:ln>
          </a:left>
          <a:right>
            <a:ln>
              <a:noFill/>
            </a:ln>
          </a:right>
          <a:top>
            <a:ln w="12700" cmpd="sng">
              <a:solidFill>
                <a:schemeClr val="accent1"/>
              </a:solidFill>
            </a:ln>
          </a:top>
          <a:bottom>
            <a:ln w="12700" cmpd="sng">
              <a:solidFill>
                <a:schemeClr val="accent1"/>
              </a:solidFill>
            </a:ln>
          </a:bottom>
          <a:insideH>
            <a:ln>
              <a:noFill/>
            </a:ln>
          </a:insideH>
          <a:insideV>
            <a:ln>
              <a:noFill/>
            </a:ln>
          </a:insideV>
        </a:tcBdr>
        <a:fill>
          <a:noFill/>
        </a:fill>
      </a:tcStyle>
    </a:wholeTbl>
    <a:band1H>
      <a:tcStyle>
        <a:tcBdr/>
        <a:fill>
          <a:solidFill>
            <a:schemeClr val="accent1">
              <a:alpha val="20000"/>
            </a:schemeClr>
          </a:solidFill>
        </a:fill>
      </a:tcStyle>
    </a:band1H>
    <a:band2H>
      <a:tcStyle>
        <a:tcBdr/>
      </a:tcStyle>
    </a:band2H>
    <a:band1V>
      <a:tcStyle>
        <a:tcBdr/>
        <a:fill>
          <a:solidFill>
            <a:schemeClr val="accent1">
              <a:alpha val="20000"/>
            </a:schemeClr>
          </a:solidFill>
        </a:fill>
      </a:tcStyle>
    </a:band1V>
    <a:lastCol>
      <a:tcTxStyle b="on"/>
      <a:tcStyle>
        <a:tcBdr/>
      </a:tcStyle>
    </a:lastCol>
    <a:firstCol>
      <a:tcTxStyle b="on"/>
      <a:tcStyle>
        <a:tcBdr/>
      </a:tcStyle>
    </a:firstCol>
    <a:lastRow>
      <a:tcTxStyle b="on"/>
      <a:tcStyle>
        <a:tcBdr>
          <a:top>
            <a:ln w="12700" cmpd="sng">
              <a:solidFill>
                <a:schemeClr val="accent1"/>
              </a:solidFill>
            </a:ln>
          </a:top>
        </a:tcBdr>
        <a:fill>
          <a:noFill/>
        </a:fill>
      </a:tcStyle>
    </a:lastRow>
    <a:firstRow>
      <a:tcTxStyle b="on"/>
      <a:tcStyle>
        <a:tcBdr>
          <a:bottom>
            <a:ln w="12700" cmpd="sng">
              <a:solidFill>
                <a:schemeClr val="accent1"/>
              </a:solidFill>
            </a:ln>
          </a:bottom>
        </a:tcBdr>
        <a:fill>
          <a:noFill/>
        </a:fill>
      </a:tcStyle>
    </a:firstRow>
  </a:tblStyle>
  <a:tblStyle styleId="{BC89EF96-8CEA-46FF-86C4-4CE0E7609802}" styleName="Light Style 3 - Accent 1">
    <a:wholeTbl>
      <a:tcTxStyle>
        <a:fontRef idx="minor">
          <a:scrgbClr r="0" g="0" b="0"/>
        </a:fontRef>
        <a:schemeClr val="tx1"/>
      </a:tcTxStyle>
      <a:tcStyle>
        <a:tcBdr>
          <a:left>
            <a:ln w="12700" cmpd="sng">
              <a:solidFill>
                <a:schemeClr val="accent1"/>
              </a:solidFill>
            </a:ln>
          </a:left>
          <a:right>
            <a:ln w="12700" cmpd="sng">
              <a:solidFill>
                <a:schemeClr val="accent1"/>
              </a:solidFill>
            </a:ln>
          </a:right>
          <a:top>
            <a:ln w="12700" cmpd="sng">
              <a:solidFill>
                <a:schemeClr val="accent1"/>
              </a:solidFill>
            </a:ln>
          </a:top>
          <a:bottom>
            <a:ln w="12700" cmpd="sng">
              <a:solidFill>
                <a:schemeClr val="accent1"/>
              </a:solidFill>
            </a:ln>
          </a:bottom>
          <a:insideH>
            <a:ln w="12700" cmpd="sng">
              <a:solidFill>
                <a:schemeClr val="accent1"/>
              </a:solidFill>
            </a:ln>
          </a:insideH>
          <a:insideV>
            <a:ln w="12700" cmpd="sng">
              <a:solidFill>
                <a:schemeClr val="accent1"/>
              </a:solidFill>
            </a:ln>
          </a:insideV>
        </a:tcBdr>
        <a:fill>
          <a:noFill/>
        </a:fill>
      </a:tcStyle>
    </a:wholeTbl>
    <a:band1H>
      <a:tcStyle>
        <a:tcBdr/>
        <a:fill>
          <a:solidFill>
            <a:schemeClr val="accent1">
              <a:alpha val="20000"/>
            </a:schemeClr>
          </a:solidFill>
        </a:fill>
      </a:tcStyle>
    </a:band1H>
    <a:band1V>
      <a:tcStyle>
        <a:tcBdr/>
        <a:fill>
          <a:solidFill>
            <a:schemeClr val="accent1">
              <a:alpha val="20000"/>
            </a:schemeClr>
          </a:solidFill>
        </a:fill>
      </a:tcStyle>
    </a:band1V>
    <a:lastCol>
      <a:tcTxStyle b="on"/>
      <a:tcStyle>
        <a:tcBdr/>
      </a:tcStyle>
    </a:lastCol>
    <a:firstCol>
      <a:tcTxStyle b="on"/>
      <a:tcStyle>
        <a:tcBdr/>
      </a:tcStyle>
    </a:firstCol>
    <a:lastRow>
      <a:tcTxStyle b="on"/>
      <a:tcStyle>
        <a:tcBdr>
          <a:top>
            <a:ln w="50800" cmpd="dbl">
              <a:solidFill>
                <a:schemeClr val="accent1"/>
              </a:solidFill>
            </a:ln>
          </a:top>
        </a:tcBdr>
        <a:fill>
          <a:noFill/>
        </a:fill>
      </a:tcStyle>
    </a:lastRow>
    <a:firstRow>
      <a:tcTxStyle b="on"/>
      <a:tcStyle>
        <a:tcBdr>
          <a:bottom>
            <a:ln w="25400" cmpd="sng">
              <a:solidFill>
                <a:schemeClr val="accent1"/>
              </a:solidFill>
            </a:ln>
          </a:bottom>
        </a:tcBdr>
        <a:fill>
          <a:noFill/>
        </a:fill>
      </a:tcStyle>
    </a:firstRow>
  </a:tblStyle>
  <a:tblStyle styleId="{5FD0F851-EC5A-4D38-B0AD-8093EC10F338}" styleName="Light Style 1 - Accent 5">
    <a:wholeTbl>
      <a:tcTxStyle>
        <a:fontRef idx="minor">
          <a:scrgbClr r="0" g="0" b="0"/>
        </a:fontRef>
        <a:schemeClr val="tx1"/>
      </a:tcTxStyle>
      <a:tcStyle>
        <a:tcBdr>
          <a:left>
            <a:ln>
              <a:noFill/>
            </a:ln>
          </a:left>
          <a:right>
            <a:ln>
              <a:noFill/>
            </a:ln>
          </a:right>
          <a:top>
            <a:ln w="12700" cmpd="sng">
              <a:solidFill>
                <a:schemeClr val="accent5"/>
              </a:solidFill>
            </a:ln>
          </a:top>
          <a:bottom>
            <a:ln w="12700" cmpd="sng">
              <a:solidFill>
                <a:schemeClr val="accent5"/>
              </a:solidFill>
            </a:ln>
          </a:bottom>
          <a:insideH>
            <a:ln>
              <a:noFill/>
            </a:ln>
          </a:insideH>
          <a:insideV>
            <a:ln>
              <a:noFill/>
            </a:ln>
          </a:insideV>
        </a:tcBdr>
        <a:fill>
          <a:noFill/>
        </a:fill>
      </a:tcStyle>
    </a:wholeTbl>
    <a:band1H>
      <a:tcStyle>
        <a:tcBdr/>
        <a:fill>
          <a:solidFill>
            <a:schemeClr val="accent5">
              <a:alpha val="20000"/>
            </a:schemeClr>
          </a:solidFill>
        </a:fill>
      </a:tcStyle>
    </a:band1H>
    <a:band2H>
      <a:tcStyle>
        <a:tcBdr/>
      </a:tcStyle>
    </a:band2H>
    <a:band1V>
      <a:tcStyle>
        <a:tcBdr/>
        <a:fill>
          <a:solidFill>
            <a:schemeClr val="accent5">
              <a:alpha val="20000"/>
            </a:schemeClr>
          </a:solidFill>
        </a:fill>
      </a:tcStyle>
    </a:band1V>
    <a:lastCol>
      <a:tcTxStyle b="on"/>
      <a:tcStyle>
        <a:tcBdr/>
      </a:tcStyle>
    </a:lastCol>
    <a:firstCol>
      <a:tcTxStyle b="on"/>
      <a:tcStyle>
        <a:tcBdr/>
      </a:tcStyle>
    </a:firstCol>
    <a:lastRow>
      <a:tcTxStyle b="on"/>
      <a:tcStyle>
        <a:tcBdr>
          <a:top>
            <a:ln w="12700" cmpd="sng">
              <a:solidFill>
                <a:schemeClr val="accent5"/>
              </a:solidFill>
            </a:ln>
          </a:top>
        </a:tcBdr>
        <a:fill>
          <a:noFill/>
        </a:fill>
      </a:tcStyle>
    </a:lastRow>
    <a:firstRow>
      <a:tcTxStyle b="on"/>
      <a:tcStyle>
        <a:tcBdr>
          <a:bottom>
            <a:ln w="12700" cmpd="sng">
              <a:solidFill>
                <a:schemeClr val="accent5"/>
              </a:solidFill>
            </a:ln>
          </a:bottom>
        </a:tcBdr>
        <a:fill>
          <a:noFill/>
        </a:fill>
      </a:tcStyle>
    </a:firstRow>
  </a:tblStyle>
  <a:tblStyle styleId="{F5AB1C69-6EDB-4FF4-983F-18BD219EF322}" styleName="Medium Style 2 - Accent 3">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3">
              <a:tint val="20000"/>
            </a:schemeClr>
          </a:solidFill>
        </a:fill>
      </a:tcStyle>
    </a:wholeTbl>
    <a:band1H>
      <a:tcStyle>
        <a:tcBdr/>
        <a:fill>
          <a:solidFill>
            <a:schemeClr val="accent3">
              <a:tint val="40000"/>
            </a:schemeClr>
          </a:solidFill>
        </a:fill>
      </a:tcStyle>
    </a:band1H>
    <a:band2H>
      <a:tcStyle>
        <a:tcBdr/>
      </a:tcStyle>
    </a:band2H>
    <a:band1V>
      <a:tcStyle>
        <a:tcBdr/>
        <a:fill>
          <a:solidFill>
            <a:schemeClr val="accent3">
              <a:tint val="40000"/>
            </a:schemeClr>
          </a:solidFill>
        </a:fill>
      </a:tcStyle>
    </a:band1V>
    <a:band2V>
      <a:tcStyle>
        <a:tcBdr/>
      </a:tcStyle>
    </a:band2V>
    <a:lastCol>
      <a:tcTxStyle b="on">
        <a:fontRef idx="minor">
          <a:prstClr val="black"/>
        </a:fontRef>
        <a:schemeClr val="lt1"/>
      </a:tcTxStyle>
      <a:tcStyle>
        <a:tcBdr/>
        <a:fill>
          <a:solidFill>
            <a:schemeClr val="accent3"/>
          </a:solidFill>
        </a:fill>
      </a:tcStyle>
    </a:lastCol>
    <a:firstCol>
      <a:tcTxStyle b="on">
        <a:fontRef idx="minor">
          <a:prstClr val="black"/>
        </a:fontRef>
        <a:schemeClr val="lt1"/>
      </a:tcTxStyle>
      <a:tcStyle>
        <a:tcBdr/>
        <a:fill>
          <a:solidFill>
            <a:schemeClr val="accent3"/>
          </a:solidFill>
        </a:fill>
      </a:tcStyle>
    </a:firstCol>
    <a:lastRow>
      <a:tcTxStyle b="on">
        <a:fontRef idx="minor">
          <a:prstClr val="black"/>
        </a:fontRef>
        <a:schemeClr val="lt1"/>
      </a:tcTxStyle>
      <a:tcStyle>
        <a:tcBdr>
          <a:top>
            <a:ln w="38100" cmpd="sng">
              <a:solidFill>
                <a:schemeClr val="lt1"/>
              </a:solidFill>
            </a:ln>
          </a:top>
        </a:tcBdr>
        <a:fill>
          <a:solidFill>
            <a:schemeClr val="accent3"/>
          </a:solidFill>
        </a:fill>
      </a:tcStyle>
    </a:lastRow>
    <a:firstRow>
      <a:tcTxStyle b="on">
        <a:fontRef idx="minor">
          <a:prstClr val="black"/>
        </a:fontRef>
        <a:schemeClr val="lt1"/>
      </a:tcTxStyle>
      <a:tcStyle>
        <a:tcBdr>
          <a:bottom>
            <a:ln w="38100" cmpd="sng">
              <a:solidFill>
                <a:schemeClr val="lt1"/>
              </a:solidFill>
            </a:ln>
          </a:bottom>
        </a:tcBdr>
        <a:fill>
          <a:solidFill>
            <a:schemeClr val="accent3"/>
          </a:solidFill>
        </a:fill>
      </a:tcStyle>
    </a:firstRow>
  </a:tblStyle>
  <a:tblStyle styleId="{21E4AEA4-8DFA-4A89-87EB-49C32662AFE0}" styleName="Medium Style 2 - Accent 2">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2">
              <a:tint val="20000"/>
            </a:schemeClr>
          </a:solidFill>
        </a:fill>
      </a:tcStyle>
    </a:wholeTbl>
    <a:band1H>
      <a:tcStyle>
        <a:tcBdr/>
        <a:fill>
          <a:solidFill>
            <a:schemeClr val="accent2">
              <a:tint val="40000"/>
            </a:schemeClr>
          </a:solidFill>
        </a:fill>
      </a:tcStyle>
    </a:band1H>
    <a:band2H>
      <a:tcStyle>
        <a:tcBdr/>
      </a:tcStyle>
    </a:band2H>
    <a:band1V>
      <a:tcStyle>
        <a:tcBdr/>
        <a:fill>
          <a:solidFill>
            <a:schemeClr val="accent2">
              <a:tint val="40000"/>
            </a:schemeClr>
          </a:solidFill>
        </a:fill>
      </a:tcStyle>
    </a:band1V>
    <a:band2V>
      <a:tcStyle>
        <a:tcBdr/>
      </a:tcStyle>
    </a:band2V>
    <a:lastCol>
      <a:tcTxStyle b="on">
        <a:fontRef idx="minor">
          <a:prstClr val="black"/>
        </a:fontRef>
        <a:schemeClr val="lt1"/>
      </a:tcTxStyle>
      <a:tcStyle>
        <a:tcBdr/>
        <a:fill>
          <a:solidFill>
            <a:schemeClr val="accent2"/>
          </a:solidFill>
        </a:fill>
      </a:tcStyle>
    </a:lastCol>
    <a:firstCol>
      <a:tcTxStyle b="on">
        <a:fontRef idx="minor">
          <a:prstClr val="black"/>
        </a:fontRef>
        <a:schemeClr val="lt1"/>
      </a:tcTxStyle>
      <a:tcStyle>
        <a:tcBdr/>
        <a:fill>
          <a:solidFill>
            <a:schemeClr val="accent2"/>
          </a:solidFill>
        </a:fill>
      </a:tcStyle>
    </a:firstCol>
    <a:lastRow>
      <a:tcTxStyle b="on">
        <a:fontRef idx="minor">
          <a:prstClr val="black"/>
        </a:fontRef>
        <a:schemeClr val="lt1"/>
      </a:tcTxStyle>
      <a:tcStyle>
        <a:tcBdr>
          <a:top>
            <a:ln w="38100" cmpd="sng">
              <a:solidFill>
                <a:schemeClr val="lt1"/>
              </a:solidFill>
            </a:ln>
          </a:top>
        </a:tcBdr>
        <a:fill>
          <a:solidFill>
            <a:schemeClr val="accent2"/>
          </a:solidFill>
        </a:fill>
      </a:tcStyle>
    </a:lastRow>
    <a:firstRow>
      <a:tcTxStyle b="on">
        <a:fontRef idx="minor">
          <a:prstClr val="black"/>
        </a:fontRef>
        <a:schemeClr val="lt1"/>
      </a:tcTxStyle>
      <a:tcStyle>
        <a:tcBdr>
          <a:bottom>
            <a:ln w="38100" cmpd="sng">
              <a:solidFill>
                <a:schemeClr val="lt1"/>
              </a:solidFill>
            </a:ln>
          </a:bottom>
        </a:tcBdr>
        <a:fill>
          <a:solidFill>
            <a:schemeClr val="accent2"/>
          </a:solidFill>
        </a:fill>
      </a:tcStyle>
    </a:firstRow>
  </a:tblStyle>
  <a:tblStyle styleId="{1E171933-4619-4E11-9A3F-F7608DF75F80}" styleName="Medium Style 1 - Accent 4">
    <a:wholeTbl>
      <a:tcTxStyle>
        <a:fontRef idx="minor">
          <a:scrgbClr r="0" g="0" b="0"/>
        </a:fontRef>
        <a:schemeClr val="dk1"/>
      </a:tcTxStyle>
      <a:tcStyle>
        <a:tcBdr>
          <a:left>
            <a:ln w="12700" cmpd="sng">
              <a:solidFill>
                <a:schemeClr val="accent4"/>
              </a:solidFill>
            </a:ln>
          </a:left>
          <a:right>
            <a:ln w="12700" cmpd="sng">
              <a:solidFill>
                <a:schemeClr val="accent4"/>
              </a:solidFill>
            </a:ln>
          </a:right>
          <a:top>
            <a:ln w="12700" cmpd="sng">
              <a:solidFill>
                <a:schemeClr val="accent4"/>
              </a:solidFill>
            </a:ln>
          </a:top>
          <a:bottom>
            <a:ln w="12700" cmpd="sng">
              <a:solidFill>
                <a:schemeClr val="accent4"/>
              </a:solidFill>
            </a:ln>
          </a:bottom>
          <a:insideH>
            <a:ln w="12700" cmpd="sng">
              <a:solidFill>
                <a:schemeClr val="accent4"/>
              </a:solidFill>
            </a:ln>
          </a:insideH>
          <a:insideV>
            <a:ln>
              <a:noFill/>
            </a:ln>
          </a:insideV>
        </a:tcBdr>
        <a:fill>
          <a:solidFill>
            <a:schemeClr val="lt1"/>
          </a:solidFill>
        </a:fill>
      </a:tcStyle>
    </a:wholeTbl>
    <a:band1H>
      <a:tcStyle>
        <a:tcBdr/>
        <a:fill>
          <a:solidFill>
            <a:schemeClr val="accent4">
              <a:tint val="20000"/>
            </a:schemeClr>
          </a:solidFill>
        </a:fill>
      </a:tcStyle>
    </a:band1H>
    <a:band1V>
      <a:tcStyle>
        <a:tcBdr/>
        <a:fill>
          <a:solidFill>
            <a:schemeClr val="accent4">
              <a:tint val="20000"/>
            </a:schemeClr>
          </a:solidFill>
        </a:fill>
      </a:tcStyle>
    </a:band1V>
    <a:lastCol>
      <a:tcTxStyle b="on"/>
      <a:tcStyle>
        <a:tcBdr/>
      </a:tcStyle>
    </a:lastCol>
    <a:firstCol>
      <a:tcTxStyle b="on"/>
      <a:tcStyle>
        <a:tcBdr/>
      </a:tcStyle>
    </a:firstCol>
    <a:lastRow>
      <a:tcTxStyle b="on"/>
      <a:tcStyle>
        <a:tcBdr>
          <a:top>
            <a:ln w="50800" cmpd="dbl">
              <a:solidFill>
                <a:schemeClr val="accent4"/>
              </a:solidFill>
            </a:ln>
          </a:top>
        </a:tcBdr>
        <a:fill>
          <a:solidFill>
            <a:schemeClr val="lt1"/>
          </a:solidFill>
        </a:fill>
      </a:tcStyle>
    </a:lastRow>
    <a:firstRow>
      <a:tcTxStyle b="on">
        <a:fontRef idx="minor">
          <a:scrgbClr r="0" g="0" b="0"/>
        </a:fontRef>
        <a:schemeClr val="lt1"/>
      </a:tcTxStyle>
      <a:tcStyle>
        <a:tcBdr/>
        <a:fill>
          <a:solidFill>
            <a:schemeClr val="accent4"/>
          </a:solidFill>
        </a:fill>
      </a:tcStyle>
    </a:firstRow>
  </a:tblStyle>
  <a:tblStyle styleId="{D27102A9-8310-4765-A935-A1911B00CA55}" styleName="Light Style 1 - Accent 4">
    <a:wholeTbl>
      <a:tcTxStyle>
        <a:fontRef idx="minor">
          <a:scrgbClr r="0" g="0" b="0"/>
        </a:fontRef>
        <a:schemeClr val="tx1"/>
      </a:tcTxStyle>
      <a:tcStyle>
        <a:tcBdr>
          <a:left>
            <a:ln>
              <a:noFill/>
            </a:ln>
          </a:left>
          <a:right>
            <a:ln>
              <a:noFill/>
            </a:ln>
          </a:right>
          <a:top>
            <a:ln w="12700" cmpd="sng">
              <a:solidFill>
                <a:schemeClr val="accent4"/>
              </a:solidFill>
            </a:ln>
          </a:top>
          <a:bottom>
            <a:ln w="12700" cmpd="sng">
              <a:solidFill>
                <a:schemeClr val="accent4"/>
              </a:solidFill>
            </a:ln>
          </a:bottom>
          <a:insideH>
            <a:ln>
              <a:noFill/>
            </a:ln>
          </a:insideH>
          <a:insideV>
            <a:ln>
              <a:noFill/>
            </a:ln>
          </a:insideV>
        </a:tcBdr>
        <a:fill>
          <a:noFill/>
        </a:fill>
      </a:tcStyle>
    </a:wholeTbl>
    <a:band1H>
      <a:tcStyle>
        <a:tcBdr/>
        <a:fill>
          <a:solidFill>
            <a:schemeClr val="accent4">
              <a:alpha val="20000"/>
            </a:schemeClr>
          </a:solidFill>
        </a:fill>
      </a:tcStyle>
    </a:band1H>
    <a:band2H>
      <a:tcStyle>
        <a:tcBdr/>
      </a:tcStyle>
    </a:band2H>
    <a:band1V>
      <a:tcStyle>
        <a:tcBdr/>
        <a:fill>
          <a:solidFill>
            <a:schemeClr val="accent4">
              <a:alpha val="20000"/>
            </a:schemeClr>
          </a:solidFill>
        </a:fill>
      </a:tcStyle>
    </a:band1V>
    <a:lastCol>
      <a:tcTxStyle b="on"/>
      <a:tcStyle>
        <a:tcBdr/>
      </a:tcStyle>
    </a:lastCol>
    <a:firstCol>
      <a:tcTxStyle b="on"/>
      <a:tcStyle>
        <a:tcBdr/>
      </a:tcStyle>
    </a:firstCol>
    <a:lastRow>
      <a:tcTxStyle b="on"/>
      <a:tcStyle>
        <a:tcBdr>
          <a:top>
            <a:ln w="12700" cmpd="sng">
              <a:solidFill>
                <a:schemeClr val="accent4"/>
              </a:solidFill>
            </a:ln>
          </a:top>
        </a:tcBdr>
        <a:fill>
          <a:noFill/>
        </a:fill>
      </a:tcStyle>
    </a:lastRow>
    <a:firstRow>
      <a:tcTxStyle b="on"/>
      <a:tcStyle>
        <a:tcBdr>
          <a:bottom>
            <a:ln w="12700" cmpd="sng">
              <a:solidFill>
                <a:schemeClr val="accent4"/>
              </a:solidFill>
            </a:ln>
          </a:bottom>
        </a:tcBdr>
        <a:fill>
          <a:noFill/>
        </a:fill>
      </a:tcStyle>
    </a:firstRow>
  </a:tblStyle>
  <a:tblStyle styleId="{00A15C55-8517-42AA-B614-E9B94910E393}" styleName="Medium Style 2 - Accent 4">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4">
              <a:tint val="20000"/>
            </a:schemeClr>
          </a:solidFill>
        </a:fill>
      </a:tcStyle>
    </a:wholeTbl>
    <a:band1H>
      <a:tcStyle>
        <a:tcBdr/>
        <a:fill>
          <a:solidFill>
            <a:schemeClr val="accent4">
              <a:tint val="40000"/>
            </a:schemeClr>
          </a:solidFill>
        </a:fill>
      </a:tcStyle>
    </a:band1H>
    <a:band2H>
      <a:tcStyle>
        <a:tcBdr/>
      </a:tcStyle>
    </a:band2H>
    <a:band1V>
      <a:tcStyle>
        <a:tcBdr/>
        <a:fill>
          <a:solidFill>
            <a:schemeClr val="accent4">
              <a:tint val="40000"/>
            </a:schemeClr>
          </a:solidFill>
        </a:fill>
      </a:tcStyle>
    </a:band1V>
    <a:band2V>
      <a:tcStyle>
        <a:tcBdr/>
      </a:tcStyle>
    </a:band2V>
    <a:lastCol>
      <a:tcTxStyle b="on">
        <a:fontRef idx="minor">
          <a:prstClr val="black"/>
        </a:fontRef>
        <a:schemeClr val="lt1"/>
      </a:tcTxStyle>
      <a:tcStyle>
        <a:tcBdr/>
        <a:fill>
          <a:solidFill>
            <a:schemeClr val="accent4"/>
          </a:solidFill>
        </a:fill>
      </a:tcStyle>
    </a:lastCol>
    <a:firstCol>
      <a:tcTxStyle b="on">
        <a:fontRef idx="minor">
          <a:prstClr val="black"/>
        </a:fontRef>
        <a:schemeClr val="lt1"/>
      </a:tcTxStyle>
      <a:tcStyle>
        <a:tcBdr/>
        <a:fill>
          <a:solidFill>
            <a:schemeClr val="accent4"/>
          </a:solidFill>
        </a:fill>
      </a:tcStyle>
    </a:firstCol>
    <a:lastRow>
      <a:tcTxStyle b="on">
        <a:fontRef idx="minor">
          <a:prstClr val="black"/>
        </a:fontRef>
        <a:schemeClr val="lt1"/>
      </a:tcTxStyle>
      <a:tcStyle>
        <a:tcBdr>
          <a:top>
            <a:ln w="38100" cmpd="sng">
              <a:solidFill>
                <a:schemeClr val="lt1"/>
              </a:solidFill>
            </a:ln>
          </a:top>
        </a:tcBdr>
        <a:fill>
          <a:solidFill>
            <a:schemeClr val="accent4"/>
          </a:solidFill>
        </a:fill>
      </a:tcStyle>
    </a:lastRow>
    <a:firstRow>
      <a:tcTxStyle b="on">
        <a:fontRef idx="minor">
          <a:prstClr val="black"/>
        </a:fontRef>
        <a:schemeClr val="lt1"/>
      </a:tcTxStyle>
      <a:tcStyle>
        <a:tcBdr>
          <a:bottom>
            <a:ln w="38100" cmpd="sng">
              <a:solidFill>
                <a:schemeClr val="lt1"/>
              </a:solidFill>
            </a:ln>
          </a:bottom>
        </a:tcBdr>
        <a:fill>
          <a:solidFill>
            <a:schemeClr val="accent4"/>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SorterView">
  <p:normalViewPr>
    <p:restoredLeft sz="15089" autoAdjust="0"/>
    <p:restoredTop sz="95204" autoAdjust="0"/>
  </p:normalViewPr>
  <p:slideViewPr>
    <p:cSldViewPr>
      <p:cViewPr>
        <p:scale>
          <a:sx n="70" d="100"/>
          <a:sy n="70" d="100"/>
        </p:scale>
        <p:origin x="-1308" y="-66"/>
      </p:cViewPr>
      <p:guideLst>
        <p:guide orient="horz" pos="2160"/>
        <p:guide pos="2880"/>
      </p:guideLst>
    </p:cSldViewPr>
  </p:slideViewPr>
  <p:outlineViewPr>
    <p:cViewPr>
      <p:scale>
        <a:sx n="33" d="100"/>
        <a:sy n="33" d="100"/>
      </p:scale>
      <p:origin x="0" y="4380"/>
    </p:cViewPr>
  </p:outlineViewPr>
  <p:notesTextViewPr>
    <p:cViewPr>
      <p:scale>
        <a:sx n="100" d="100"/>
        <a:sy n="100" d="100"/>
      </p:scale>
      <p:origin x="0" y="0"/>
    </p:cViewPr>
  </p:notesTextViewPr>
  <p:sorterViewPr>
    <p:cViewPr>
      <p:scale>
        <a:sx n="90" d="100"/>
        <a:sy n="90" d="100"/>
      </p:scale>
      <p:origin x="0" y="7422"/>
    </p:cViewPr>
  </p:sorter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7.xml"/><Relationship Id="rId21" Type="http://schemas.openxmlformats.org/officeDocument/2006/relationships/slide" Target="slides/slide2.xml"/><Relationship Id="rId34" Type="http://schemas.openxmlformats.org/officeDocument/2006/relationships/slide" Target="slides/slide15.xml"/><Relationship Id="rId42" Type="http://schemas.openxmlformats.org/officeDocument/2006/relationships/slide" Target="slides/slide23.xml"/><Relationship Id="rId47" Type="http://schemas.openxmlformats.org/officeDocument/2006/relationships/slide" Target="slides/slide28.xml"/><Relationship Id="rId50" Type="http://schemas.openxmlformats.org/officeDocument/2006/relationships/slide" Target="slides/slide31.xml"/><Relationship Id="rId55" Type="http://schemas.openxmlformats.org/officeDocument/2006/relationships/slide" Target="slides/slide36.xml"/><Relationship Id="rId63" Type="http://schemas.openxmlformats.org/officeDocument/2006/relationships/slide" Target="slides/slide44.xml"/><Relationship Id="rId68" Type="http://schemas.openxmlformats.org/officeDocument/2006/relationships/slide" Target="slides/slide49.xml"/><Relationship Id="rId76" Type="http://schemas.openxmlformats.org/officeDocument/2006/relationships/slide" Target="slides/slide57.xml"/><Relationship Id="rId84" Type="http://schemas.openxmlformats.org/officeDocument/2006/relationships/slide" Target="slides/slide65.xml"/><Relationship Id="rId89" Type="http://schemas.openxmlformats.org/officeDocument/2006/relationships/slide" Target="slides/slide70.xml"/><Relationship Id="rId97" Type="http://schemas.openxmlformats.org/officeDocument/2006/relationships/handoutMaster" Target="handoutMasters/handoutMaster1.xml"/><Relationship Id="rId7" Type="http://schemas.openxmlformats.org/officeDocument/2006/relationships/slideMaster" Target="slideMasters/slideMaster7.xml"/><Relationship Id="rId71" Type="http://schemas.openxmlformats.org/officeDocument/2006/relationships/slide" Target="slides/slide52.xml"/><Relationship Id="rId92" Type="http://schemas.openxmlformats.org/officeDocument/2006/relationships/slide" Target="slides/slide73.xml"/><Relationship Id="rId2" Type="http://schemas.openxmlformats.org/officeDocument/2006/relationships/slideMaster" Target="slideMasters/slideMaster2.xml"/><Relationship Id="rId16" Type="http://schemas.openxmlformats.org/officeDocument/2006/relationships/slideMaster" Target="slideMasters/slideMaster16.xml"/><Relationship Id="rId29" Type="http://schemas.openxmlformats.org/officeDocument/2006/relationships/slide" Target="slides/slide10.xml"/><Relationship Id="rId11" Type="http://schemas.openxmlformats.org/officeDocument/2006/relationships/slideMaster" Target="slideMasters/slideMaster11.xml"/><Relationship Id="rId24" Type="http://schemas.openxmlformats.org/officeDocument/2006/relationships/slide" Target="slides/slide5.xml"/><Relationship Id="rId32" Type="http://schemas.openxmlformats.org/officeDocument/2006/relationships/slide" Target="slides/slide13.xml"/><Relationship Id="rId37" Type="http://schemas.openxmlformats.org/officeDocument/2006/relationships/slide" Target="slides/slide18.xml"/><Relationship Id="rId40" Type="http://schemas.openxmlformats.org/officeDocument/2006/relationships/slide" Target="slides/slide21.xml"/><Relationship Id="rId45" Type="http://schemas.openxmlformats.org/officeDocument/2006/relationships/slide" Target="slides/slide26.xml"/><Relationship Id="rId53" Type="http://schemas.openxmlformats.org/officeDocument/2006/relationships/slide" Target="slides/slide34.xml"/><Relationship Id="rId58" Type="http://schemas.openxmlformats.org/officeDocument/2006/relationships/slide" Target="slides/slide39.xml"/><Relationship Id="rId66" Type="http://schemas.openxmlformats.org/officeDocument/2006/relationships/slide" Target="slides/slide47.xml"/><Relationship Id="rId74" Type="http://schemas.openxmlformats.org/officeDocument/2006/relationships/slide" Target="slides/slide55.xml"/><Relationship Id="rId79" Type="http://schemas.openxmlformats.org/officeDocument/2006/relationships/slide" Target="slides/slide60.xml"/><Relationship Id="rId87" Type="http://schemas.openxmlformats.org/officeDocument/2006/relationships/slide" Target="slides/slide68.xml"/><Relationship Id="rId5" Type="http://schemas.openxmlformats.org/officeDocument/2006/relationships/slideMaster" Target="slideMasters/slideMaster5.xml"/><Relationship Id="rId61" Type="http://schemas.openxmlformats.org/officeDocument/2006/relationships/slide" Target="slides/slide42.xml"/><Relationship Id="rId82" Type="http://schemas.openxmlformats.org/officeDocument/2006/relationships/slide" Target="slides/slide63.xml"/><Relationship Id="rId90" Type="http://schemas.openxmlformats.org/officeDocument/2006/relationships/slide" Target="slides/slide71.xml"/><Relationship Id="rId95" Type="http://schemas.openxmlformats.org/officeDocument/2006/relationships/slide" Target="slides/slide76.xml"/><Relationship Id="rId19" Type="http://schemas.openxmlformats.org/officeDocument/2006/relationships/slideMaster" Target="slideMasters/slideMaster19.xml"/><Relationship Id="rId14" Type="http://schemas.openxmlformats.org/officeDocument/2006/relationships/slideMaster" Target="slideMasters/slideMaster14.xml"/><Relationship Id="rId22" Type="http://schemas.openxmlformats.org/officeDocument/2006/relationships/slide" Target="slides/slide3.xml"/><Relationship Id="rId27" Type="http://schemas.openxmlformats.org/officeDocument/2006/relationships/slide" Target="slides/slide8.xml"/><Relationship Id="rId30" Type="http://schemas.openxmlformats.org/officeDocument/2006/relationships/slide" Target="slides/slide11.xml"/><Relationship Id="rId35" Type="http://schemas.openxmlformats.org/officeDocument/2006/relationships/slide" Target="slides/slide16.xml"/><Relationship Id="rId43" Type="http://schemas.openxmlformats.org/officeDocument/2006/relationships/slide" Target="slides/slide24.xml"/><Relationship Id="rId48" Type="http://schemas.openxmlformats.org/officeDocument/2006/relationships/slide" Target="slides/slide29.xml"/><Relationship Id="rId56" Type="http://schemas.openxmlformats.org/officeDocument/2006/relationships/slide" Target="slides/slide37.xml"/><Relationship Id="rId64" Type="http://schemas.openxmlformats.org/officeDocument/2006/relationships/slide" Target="slides/slide45.xml"/><Relationship Id="rId69" Type="http://schemas.openxmlformats.org/officeDocument/2006/relationships/slide" Target="slides/slide50.xml"/><Relationship Id="rId77" Type="http://schemas.openxmlformats.org/officeDocument/2006/relationships/slide" Target="slides/slide58.xml"/><Relationship Id="rId100" Type="http://schemas.openxmlformats.org/officeDocument/2006/relationships/theme" Target="theme/theme1.xml"/><Relationship Id="rId8" Type="http://schemas.openxmlformats.org/officeDocument/2006/relationships/slideMaster" Target="slideMasters/slideMaster8.xml"/><Relationship Id="rId51" Type="http://schemas.openxmlformats.org/officeDocument/2006/relationships/slide" Target="slides/slide32.xml"/><Relationship Id="rId72" Type="http://schemas.openxmlformats.org/officeDocument/2006/relationships/slide" Target="slides/slide53.xml"/><Relationship Id="rId80" Type="http://schemas.openxmlformats.org/officeDocument/2006/relationships/slide" Target="slides/slide61.xml"/><Relationship Id="rId85" Type="http://schemas.openxmlformats.org/officeDocument/2006/relationships/slide" Target="slides/slide66.xml"/><Relationship Id="rId93" Type="http://schemas.openxmlformats.org/officeDocument/2006/relationships/slide" Target="slides/slide74.xml"/><Relationship Id="rId98" Type="http://schemas.openxmlformats.org/officeDocument/2006/relationships/presProps" Target="presProps.xml"/><Relationship Id="rId3" Type="http://schemas.openxmlformats.org/officeDocument/2006/relationships/slideMaster" Target="slideMasters/slideMaster3.xml"/><Relationship Id="rId12" Type="http://schemas.openxmlformats.org/officeDocument/2006/relationships/slideMaster" Target="slideMasters/slideMaster12.xml"/><Relationship Id="rId17" Type="http://schemas.openxmlformats.org/officeDocument/2006/relationships/slideMaster" Target="slideMasters/slideMaster17.xml"/><Relationship Id="rId25" Type="http://schemas.openxmlformats.org/officeDocument/2006/relationships/slide" Target="slides/slide6.xml"/><Relationship Id="rId33" Type="http://schemas.openxmlformats.org/officeDocument/2006/relationships/slide" Target="slides/slide14.xml"/><Relationship Id="rId38" Type="http://schemas.openxmlformats.org/officeDocument/2006/relationships/slide" Target="slides/slide19.xml"/><Relationship Id="rId46" Type="http://schemas.openxmlformats.org/officeDocument/2006/relationships/slide" Target="slides/slide27.xml"/><Relationship Id="rId59" Type="http://schemas.openxmlformats.org/officeDocument/2006/relationships/slide" Target="slides/slide40.xml"/><Relationship Id="rId67" Type="http://schemas.openxmlformats.org/officeDocument/2006/relationships/slide" Target="slides/slide48.xml"/><Relationship Id="rId20" Type="http://schemas.openxmlformats.org/officeDocument/2006/relationships/slide" Target="slides/slide1.xml"/><Relationship Id="rId41" Type="http://schemas.openxmlformats.org/officeDocument/2006/relationships/slide" Target="slides/slide22.xml"/><Relationship Id="rId54" Type="http://schemas.openxmlformats.org/officeDocument/2006/relationships/slide" Target="slides/slide35.xml"/><Relationship Id="rId62" Type="http://schemas.openxmlformats.org/officeDocument/2006/relationships/slide" Target="slides/slide43.xml"/><Relationship Id="rId70" Type="http://schemas.openxmlformats.org/officeDocument/2006/relationships/slide" Target="slides/slide51.xml"/><Relationship Id="rId75" Type="http://schemas.openxmlformats.org/officeDocument/2006/relationships/slide" Target="slides/slide56.xml"/><Relationship Id="rId83" Type="http://schemas.openxmlformats.org/officeDocument/2006/relationships/slide" Target="slides/slide64.xml"/><Relationship Id="rId88" Type="http://schemas.openxmlformats.org/officeDocument/2006/relationships/slide" Target="slides/slide69.xml"/><Relationship Id="rId91" Type="http://schemas.openxmlformats.org/officeDocument/2006/relationships/slide" Target="slides/slide72.xml"/><Relationship Id="rId96" Type="http://schemas.openxmlformats.org/officeDocument/2006/relationships/notesMaster" Target="notesMasters/notesMaster1.xml"/><Relationship Id="rId1" Type="http://schemas.openxmlformats.org/officeDocument/2006/relationships/slideMaster" Target="slideMasters/slideMaster1.xml"/><Relationship Id="rId6" Type="http://schemas.openxmlformats.org/officeDocument/2006/relationships/slideMaster" Target="slideMasters/slideMaster6.xml"/><Relationship Id="rId15" Type="http://schemas.openxmlformats.org/officeDocument/2006/relationships/slideMaster" Target="slideMasters/slideMaster15.xml"/><Relationship Id="rId23" Type="http://schemas.openxmlformats.org/officeDocument/2006/relationships/slide" Target="slides/slide4.xml"/><Relationship Id="rId28" Type="http://schemas.openxmlformats.org/officeDocument/2006/relationships/slide" Target="slides/slide9.xml"/><Relationship Id="rId36" Type="http://schemas.openxmlformats.org/officeDocument/2006/relationships/slide" Target="slides/slide17.xml"/><Relationship Id="rId49" Type="http://schemas.openxmlformats.org/officeDocument/2006/relationships/slide" Target="slides/slide30.xml"/><Relationship Id="rId57" Type="http://schemas.openxmlformats.org/officeDocument/2006/relationships/slide" Target="slides/slide38.xml"/><Relationship Id="rId10" Type="http://schemas.openxmlformats.org/officeDocument/2006/relationships/slideMaster" Target="slideMasters/slideMaster10.xml"/><Relationship Id="rId31" Type="http://schemas.openxmlformats.org/officeDocument/2006/relationships/slide" Target="slides/slide12.xml"/><Relationship Id="rId44" Type="http://schemas.openxmlformats.org/officeDocument/2006/relationships/slide" Target="slides/slide25.xml"/><Relationship Id="rId52" Type="http://schemas.openxmlformats.org/officeDocument/2006/relationships/slide" Target="slides/slide33.xml"/><Relationship Id="rId60" Type="http://schemas.openxmlformats.org/officeDocument/2006/relationships/slide" Target="slides/slide41.xml"/><Relationship Id="rId65" Type="http://schemas.openxmlformats.org/officeDocument/2006/relationships/slide" Target="slides/slide46.xml"/><Relationship Id="rId73" Type="http://schemas.openxmlformats.org/officeDocument/2006/relationships/slide" Target="slides/slide54.xml"/><Relationship Id="rId78" Type="http://schemas.openxmlformats.org/officeDocument/2006/relationships/slide" Target="slides/slide59.xml"/><Relationship Id="rId81" Type="http://schemas.openxmlformats.org/officeDocument/2006/relationships/slide" Target="slides/slide62.xml"/><Relationship Id="rId86" Type="http://schemas.openxmlformats.org/officeDocument/2006/relationships/slide" Target="slides/slide67.xml"/><Relationship Id="rId94" Type="http://schemas.openxmlformats.org/officeDocument/2006/relationships/slide" Target="slides/slide75.xml"/><Relationship Id="rId99" Type="http://schemas.openxmlformats.org/officeDocument/2006/relationships/viewProps" Target="viewProps.xml"/><Relationship Id="rId101" Type="http://schemas.openxmlformats.org/officeDocument/2006/relationships/tableStyles" Target="tableStyles.xml"/><Relationship Id="rId4" Type="http://schemas.openxmlformats.org/officeDocument/2006/relationships/slideMaster" Target="slideMasters/slideMaster4.xml"/><Relationship Id="rId9" Type="http://schemas.openxmlformats.org/officeDocument/2006/relationships/slideMaster" Target="slideMasters/slideMaster9.xml"/><Relationship Id="rId13" Type="http://schemas.openxmlformats.org/officeDocument/2006/relationships/slideMaster" Target="slideMasters/slideMaster13.xml"/><Relationship Id="rId18" Type="http://schemas.openxmlformats.org/officeDocument/2006/relationships/slideMaster" Target="slideMasters/slideMaster18.xml"/><Relationship Id="rId39" Type="http://schemas.openxmlformats.org/officeDocument/2006/relationships/slide" Target="slides/slide20.xml"/></Relationships>
</file>

<file path=ppt/diagrams/colors1.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4.xml><?xml version="1.0" encoding="utf-8"?>
<dgm:colorsDef xmlns:dgm="http://schemas.openxmlformats.org/drawingml/2006/diagram" xmlns:a="http://schemas.openxmlformats.org/drawingml/2006/main" uniqueId="urn:microsoft.com/office/officeart/2005/8/colors/colorful1">
  <dgm:title val=""/>
  <dgm:desc val=""/>
  <dgm:catLst>
    <dgm:cat type="colorful" pri="10100"/>
  </dgm:catLst>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83EE065F-4CD3-4820-B37A-A14797801D9F}" type="doc">
      <dgm:prSet loTypeId="urn:microsoft.com/office/officeart/2005/8/layout/arrow2" loCatId="process" qsTypeId="urn:microsoft.com/office/officeart/2005/8/quickstyle/simple4" qsCatId="simple" csTypeId="urn:microsoft.com/office/officeart/2005/8/colors/accent1_2" csCatId="accent1" phldr="1"/>
      <dgm:spPr/>
      <dgm:t>
        <a:bodyPr/>
        <a:lstStyle/>
        <a:p>
          <a:endParaRPr lang="en-MY"/>
        </a:p>
      </dgm:t>
    </dgm:pt>
    <dgm:pt modelId="{F90DC3EA-6C0D-4BA0-8FFF-4CC7757620F5}">
      <dgm:prSet phldrT="[Text]" custT="1"/>
      <dgm:spPr/>
      <dgm:t>
        <a:bodyPr/>
        <a:lstStyle/>
        <a:p>
          <a:r>
            <a:rPr lang="en-US" sz="1400" b="1" dirty="0" smtClean="0"/>
            <a:t>2011</a:t>
          </a:r>
          <a:endParaRPr lang="en-MY" sz="1400" b="1" dirty="0"/>
        </a:p>
      </dgm:t>
    </dgm:pt>
    <dgm:pt modelId="{22698FEE-E2F4-422A-9C85-19CD7F7A65EE}" type="parTrans" cxnId="{BD2819CD-C8E1-452F-B44B-3AE15EA32761}">
      <dgm:prSet/>
      <dgm:spPr/>
      <dgm:t>
        <a:bodyPr/>
        <a:lstStyle/>
        <a:p>
          <a:endParaRPr lang="en-MY"/>
        </a:p>
      </dgm:t>
    </dgm:pt>
    <dgm:pt modelId="{A085BF10-29E2-47EF-8F06-1988E653242A}" type="sibTrans" cxnId="{BD2819CD-C8E1-452F-B44B-3AE15EA32761}">
      <dgm:prSet/>
      <dgm:spPr/>
      <dgm:t>
        <a:bodyPr/>
        <a:lstStyle/>
        <a:p>
          <a:endParaRPr lang="en-MY"/>
        </a:p>
      </dgm:t>
    </dgm:pt>
    <dgm:pt modelId="{833A9D68-C762-4906-AF7B-E90ACCD1A866}">
      <dgm:prSet phldrT="[Text]" custT="1"/>
      <dgm:spPr/>
      <dgm:t>
        <a:bodyPr/>
        <a:lstStyle/>
        <a:p>
          <a:r>
            <a:rPr lang="en-US" sz="1400" b="1" dirty="0" smtClean="0"/>
            <a:t>2013</a:t>
          </a:r>
          <a:endParaRPr lang="en-MY" sz="1400" b="1" dirty="0"/>
        </a:p>
      </dgm:t>
    </dgm:pt>
    <dgm:pt modelId="{9973FD2F-E74B-4E4F-8D04-A55BD9F19F4E}" type="parTrans" cxnId="{67AAEDFC-FE7F-4468-AAEE-7326BE759C57}">
      <dgm:prSet/>
      <dgm:spPr/>
      <dgm:t>
        <a:bodyPr/>
        <a:lstStyle/>
        <a:p>
          <a:endParaRPr lang="en-MY"/>
        </a:p>
      </dgm:t>
    </dgm:pt>
    <dgm:pt modelId="{B0DBC9FE-47FF-4727-A3C8-9153B4FDD221}" type="sibTrans" cxnId="{67AAEDFC-FE7F-4468-AAEE-7326BE759C57}">
      <dgm:prSet/>
      <dgm:spPr/>
      <dgm:t>
        <a:bodyPr/>
        <a:lstStyle/>
        <a:p>
          <a:endParaRPr lang="en-MY"/>
        </a:p>
      </dgm:t>
    </dgm:pt>
    <dgm:pt modelId="{E59AE160-15AF-4D53-A800-767E0C92C7A6}">
      <dgm:prSet phldrT="[Text]" custT="1"/>
      <dgm:spPr/>
      <dgm:t>
        <a:bodyPr/>
        <a:lstStyle/>
        <a:p>
          <a:r>
            <a:rPr lang="en-US" sz="1400" b="1" dirty="0" smtClean="0"/>
            <a:t>2014</a:t>
          </a:r>
          <a:endParaRPr lang="en-MY" sz="1400" b="1" dirty="0"/>
        </a:p>
      </dgm:t>
    </dgm:pt>
    <dgm:pt modelId="{06D391BA-4296-47E7-99A5-B8770441A153}" type="parTrans" cxnId="{E4B7905E-5C32-4AFC-8A5C-6D263BA06F9A}">
      <dgm:prSet/>
      <dgm:spPr/>
      <dgm:t>
        <a:bodyPr/>
        <a:lstStyle/>
        <a:p>
          <a:endParaRPr lang="en-MY"/>
        </a:p>
      </dgm:t>
    </dgm:pt>
    <dgm:pt modelId="{A7C99D49-C283-4825-8A8E-3322C0CF2C30}" type="sibTrans" cxnId="{E4B7905E-5C32-4AFC-8A5C-6D263BA06F9A}">
      <dgm:prSet/>
      <dgm:spPr/>
      <dgm:t>
        <a:bodyPr/>
        <a:lstStyle/>
        <a:p>
          <a:endParaRPr lang="en-MY"/>
        </a:p>
      </dgm:t>
    </dgm:pt>
    <dgm:pt modelId="{18ACF937-EBF2-42B3-AE34-93FCE386BBF6}">
      <dgm:prSet phldrT="[Text]" custT="1"/>
      <dgm:spPr/>
      <dgm:t>
        <a:bodyPr/>
        <a:lstStyle/>
        <a:p>
          <a:r>
            <a:rPr lang="en-US" sz="1400" b="1" dirty="0" smtClean="0"/>
            <a:t>2012</a:t>
          </a:r>
          <a:endParaRPr lang="en-MY" sz="1400" b="1" dirty="0"/>
        </a:p>
      </dgm:t>
    </dgm:pt>
    <dgm:pt modelId="{A90592C4-AF51-4A75-A872-01C55A7F5117}" type="parTrans" cxnId="{C7057448-4F08-4710-83BA-74CF28877A77}">
      <dgm:prSet/>
      <dgm:spPr/>
      <dgm:t>
        <a:bodyPr/>
        <a:lstStyle/>
        <a:p>
          <a:endParaRPr lang="en-MY"/>
        </a:p>
      </dgm:t>
    </dgm:pt>
    <dgm:pt modelId="{902677AC-CCCF-4E4C-996C-C68AABF70100}" type="sibTrans" cxnId="{C7057448-4F08-4710-83BA-74CF28877A77}">
      <dgm:prSet/>
      <dgm:spPr/>
      <dgm:t>
        <a:bodyPr/>
        <a:lstStyle/>
        <a:p>
          <a:endParaRPr lang="en-MY"/>
        </a:p>
      </dgm:t>
    </dgm:pt>
    <dgm:pt modelId="{96232F7D-4FF4-4C29-8BA7-112964C9B098}">
      <dgm:prSet phldrT="[Text]" custT="1"/>
      <dgm:spPr/>
      <dgm:t>
        <a:bodyPr/>
        <a:lstStyle/>
        <a:p>
          <a:endParaRPr lang="en-MY" dirty="0"/>
        </a:p>
      </dgm:t>
    </dgm:pt>
    <dgm:pt modelId="{31A9C357-D39A-43E2-899E-BED0AA86A75D}" type="sibTrans" cxnId="{0E366DAA-6FC2-452F-9935-91F1DF90EC03}">
      <dgm:prSet/>
      <dgm:spPr/>
      <dgm:t>
        <a:bodyPr/>
        <a:lstStyle/>
        <a:p>
          <a:endParaRPr lang="en-MY"/>
        </a:p>
      </dgm:t>
    </dgm:pt>
    <dgm:pt modelId="{DFD538D2-5D18-46BE-9EC3-C791A4C90CE2}" type="parTrans" cxnId="{0E366DAA-6FC2-452F-9935-91F1DF90EC03}">
      <dgm:prSet/>
      <dgm:spPr/>
      <dgm:t>
        <a:bodyPr/>
        <a:lstStyle/>
        <a:p>
          <a:endParaRPr lang="en-MY"/>
        </a:p>
      </dgm:t>
    </dgm:pt>
    <dgm:pt modelId="{FC144764-4121-41C7-9815-E1F38FF24193}">
      <dgm:prSet phldrT="[Text]" custT="1"/>
      <dgm:spPr/>
      <dgm:t>
        <a:bodyPr/>
        <a:lstStyle/>
        <a:p>
          <a:endParaRPr lang="en-MY" sz="1400" b="1" dirty="0"/>
        </a:p>
      </dgm:t>
    </dgm:pt>
    <dgm:pt modelId="{8FDDAE9F-2B55-4790-8D35-7EE4CA8CCEEF}" type="parTrans" cxnId="{27E21993-CEB2-4492-BEB1-396322102307}">
      <dgm:prSet/>
      <dgm:spPr/>
      <dgm:t>
        <a:bodyPr/>
        <a:lstStyle/>
        <a:p>
          <a:endParaRPr lang="en-MY"/>
        </a:p>
      </dgm:t>
    </dgm:pt>
    <dgm:pt modelId="{20D6078B-3A9D-43FA-B6FF-B10A5B72E312}" type="sibTrans" cxnId="{27E21993-CEB2-4492-BEB1-396322102307}">
      <dgm:prSet/>
      <dgm:spPr/>
      <dgm:t>
        <a:bodyPr/>
        <a:lstStyle/>
        <a:p>
          <a:endParaRPr lang="en-MY"/>
        </a:p>
      </dgm:t>
    </dgm:pt>
    <dgm:pt modelId="{4A5D1CCA-07D4-4BC5-88C3-1EFF7C36AE78}">
      <dgm:prSet phldrT="[Text]" custT="1"/>
      <dgm:spPr/>
      <dgm:t>
        <a:bodyPr/>
        <a:lstStyle/>
        <a:p>
          <a:r>
            <a:rPr lang="en-US" sz="1400" b="1" dirty="0" smtClean="0"/>
            <a:t>2016</a:t>
          </a:r>
          <a:endParaRPr lang="en-MY" sz="1400" b="1" dirty="0"/>
        </a:p>
      </dgm:t>
    </dgm:pt>
    <dgm:pt modelId="{048BA475-FEF3-4A22-9E5F-8E437B1C5684}" type="parTrans" cxnId="{0EA3638D-DDD3-4509-A862-F969BA76F458}">
      <dgm:prSet/>
      <dgm:spPr/>
      <dgm:t>
        <a:bodyPr/>
        <a:lstStyle/>
        <a:p>
          <a:endParaRPr lang="en-MY"/>
        </a:p>
      </dgm:t>
    </dgm:pt>
    <dgm:pt modelId="{1E56F80C-7F03-4CDA-A18B-5ACE3C6C9D00}" type="sibTrans" cxnId="{0EA3638D-DDD3-4509-A862-F969BA76F458}">
      <dgm:prSet/>
      <dgm:spPr/>
      <dgm:t>
        <a:bodyPr/>
        <a:lstStyle/>
        <a:p>
          <a:endParaRPr lang="en-MY"/>
        </a:p>
      </dgm:t>
    </dgm:pt>
    <dgm:pt modelId="{D121D590-21AE-4BE5-8425-A8209468C4EC}" type="pres">
      <dgm:prSet presAssocID="{83EE065F-4CD3-4820-B37A-A14797801D9F}" presName="arrowDiagram" presStyleCnt="0">
        <dgm:presLayoutVars>
          <dgm:chMax val="5"/>
          <dgm:dir/>
          <dgm:resizeHandles val="exact"/>
        </dgm:presLayoutVars>
      </dgm:prSet>
      <dgm:spPr/>
      <dgm:t>
        <a:bodyPr/>
        <a:lstStyle/>
        <a:p>
          <a:endParaRPr lang="en-MY"/>
        </a:p>
      </dgm:t>
    </dgm:pt>
    <dgm:pt modelId="{70BE2892-0472-4718-ABE5-5AF5C2F9C713}" type="pres">
      <dgm:prSet presAssocID="{83EE065F-4CD3-4820-B37A-A14797801D9F}" presName="arrow" presStyleLbl="bgShp" presStyleIdx="0" presStyleCnt="1" custScaleX="100000" custScaleY="95205" custLinFactNeighborY="-16805"/>
      <dgm:spPr/>
      <dgm:t>
        <a:bodyPr/>
        <a:lstStyle/>
        <a:p>
          <a:endParaRPr lang="en-MY"/>
        </a:p>
      </dgm:t>
    </dgm:pt>
    <dgm:pt modelId="{A4705371-9EA3-4B59-B239-0B27AE8D2BF5}" type="pres">
      <dgm:prSet presAssocID="{83EE065F-4CD3-4820-B37A-A14797801D9F}" presName="arrowDiagram5" presStyleCnt="0"/>
      <dgm:spPr/>
    </dgm:pt>
    <dgm:pt modelId="{E46352B0-3ACF-4746-8FD3-9DAEC63BA4D6}" type="pres">
      <dgm:prSet presAssocID="{F90DC3EA-6C0D-4BA0-8FFF-4CC7757620F5}" presName="bullet5a" presStyleLbl="node1" presStyleIdx="0" presStyleCnt="5" custLinFactY="-200000" custLinFactNeighborX="2366" custLinFactNeighborY="-279791"/>
      <dgm:spPr>
        <a:solidFill>
          <a:srgbClr val="FF0000"/>
        </a:solidFill>
      </dgm:spPr>
    </dgm:pt>
    <dgm:pt modelId="{34ACB497-4C12-40BA-AED4-4AB0504F143D}" type="pres">
      <dgm:prSet presAssocID="{F90DC3EA-6C0D-4BA0-8FFF-4CC7757620F5}" presName="textBox5a" presStyleLbl="revTx" presStyleIdx="0" presStyleCnt="5" custScaleX="108198" custScaleY="33828" custLinFactY="-37412" custLinFactNeighborX="-43202" custLinFactNeighborY="-100000">
        <dgm:presLayoutVars>
          <dgm:bulletEnabled val="1"/>
        </dgm:presLayoutVars>
      </dgm:prSet>
      <dgm:spPr/>
      <dgm:t>
        <a:bodyPr/>
        <a:lstStyle/>
        <a:p>
          <a:endParaRPr lang="en-MY"/>
        </a:p>
      </dgm:t>
    </dgm:pt>
    <dgm:pt modelId="{E50EA193-5DDE-4AED-A757-00FFC1F2BCFE}" type="pres">
      <dgm:prSet presAssocID="{18ACF937-EBF2-42B3-AE34-93FCE386BBF6}" presName="bullet5b" presStyleLbl="node1" presStyleIdx="1" presStyleCnt="5" custLinFactY="-100000" custLinFactNeighborX="-55754" custLinFactNeighborY="-152019"/>
      <dgm:spPr>
        <a:solidFill>
          <a:schemeClr val="accent6">
            <a:lumMod val="50000"/>
          </a:schemeClr>
        </a:solidFill>
      </dgm:spPr>
    </dgm:pt>
    <dgm:pt modelId="{2BD5A716-71FE-4817-BDB6-009D4C8E1BAE}" type="pres">
      <dgm:prSet presAssocID="{18ACF937-EBF2-42B3-AE34-93FCE386BBF6}" presName="textBox5b" presStyleLbl="revTx" presStyleIdx="1" presStyleCnt="5" custScaleY="12100" custLinFactNeighborX="-51347" custLinFactNeighborY="-98197">
        <dgm:presLayoutVars>
          <dgm:bulletEnabled val="1"/>
        </dgm:presLayoutVars>
      </dgm:prSet>
      <dgm:spPr/>
      <dgm:t>
        <a:bodyPr/>
        <a:lstStyle/>
        <a:p>
          <a:endParaRPr lang="en-MY"/>
        </a:p>
      </dgm:t>
    </dgm:pt>
    <dgm:pt modelId="{5BDEC0AD-5217-427B-BE10-95A41E83F709}" type="pres">
      <dgm:prSet presAssocID="{833A9D68-C762-4906-AF7B-E90ACCD1A866}" presName="bullet5c" presStyleLbl="node1" presStyleIdx="2" presStyleCnt="5" custLinFactX="-29575" custLinFactY="-52353" custLinFactNeighborX="-100000" custLinFactNeighborY="-100000"/>
      <dgm:spPr>
        <a:solidFill>
          <a:schemeClr val="accent4">
            <a:lumMod val="75000"/>
          </a:schemeClr>
        </a:solidFill>
      </dgm:spPr>
    </dgm:pt>
    <dgm:pt modelId="{059A8B2D-9810-467A-8A56-7D7B0E8D989A}" type="pres">
      <dgm:prSet presAssocID="{833A9D68-C762-4906-AF7B-E90ACCD1A866}" presName="textBox5c" presStyleLbl="revTx" presStyleIdx="2" presStyleCnt="5" custScaleX="66712" custScaleY="7456" custLinFactNeighborX="-77727" custLinFactNeighborY="-80251">
        <dgm:presLayoutVars>
          <dgm:bulletEnabled val="1"/>
        </dgm:presLayoutVars>
      </dgm:prSet>
      <dgm:spPr/>
      <dgm:t>
        <a:bodyPr/>
        <a:lstStyle/>
        <a:p>
          <a:endParaRPr lang="en-MY"/>
        </a:p>
      </dgm:t>
    </dgm:pt>
    <dgm:pt modelId="{6AAE6DB1-26D6-4F29-B787-72F015939F49}" type="pres">
      <dgm:prSet presAssocID="{E59AE160-15AF-4D53-A800-767E0C92C7A6}" presName="bullet5d" presStyleLbl="node1" presStyleIdx="3" presStyleCnt="5" custLinFactX="-42142" custLinFactY="-59080" custLinFactNeighborX="-100000" custLinFactNeighborY="-100000"/>
      <dgm:spPr>
        <a:solidFill>
          <a:srgbClr val="FFFF00"/>
        </a:solidFill>
      </dgm:spPr>
    </dgm:pt>
    <dgm:pt modelId="{7C5FB8D1-F5B3-471A-8148-0535BBF7F61B}" type="pres">
      <dgm:prSet presAssocID="{E59AE160-15AF-4D53-A800-767E0C92C7A6}" presName="textBox5d" presStyleLbl="revTx" presStyleIdx="3" presStyleCnt="5" custLinFactNeighborX="-73732" custLinFactNeighborY="-36263">
        <dgm:presLayoutVars>
          <dgm:bulletEnabled val="1"/>
        </dgm:presLayoutVars>
      </dgm:prSet>
      <dgm:spPr/>
      <dgm:t>
        <a:bodyPr/>
        <a:lstStyle/>
        <a:p>
          <a:endParaRPr lang="en-MY"/>
        </a:p>
      </dgm:t>
    </dgm:pt>
    <dgm:pt modelId="{19A727ED-ED63-4FF1-BD46-5046BB997ECA}" type="pres">
      <dgm:prSet presAssocID="{4A5D1CCA-07D4-4BC5-88C3-1EFF7C36AE78}" presName="bullet5e" presStyleLbl="node1" presStyleIdx="4" presStyleCnt="5" custLinFactY="-60326" custLinFactNeighborX="70324" custLinFactNeighborY="-100000"/>
      <dgm:spPr/>
      <dgm:t>
        <a:bodyPr/>
        <a:lstStyle/>
        <a:p>
          <a:endParaRPr lang="en-MY"/>
        </a:p>
      </dgm:t>
    </dgm:pt>
    <dgm:pt modelId="{5633A2E2-141C-4361-ABB4-9A1C9C623DAF}" type="pres">
      <dgm:prSet presAssocID="{4A5D1CCA-07D4-4BC5-88C3-1EFF7C36AE78}" presName="textBox5e" presStyleLbl="revTx" presStyleIdx="4" presStyleCnt="5" custScaleY="101299" custLinFactNeighborX="-20832" custLinFactNeighborY="-45133">
        <dgm:presLayoutVars>
          <dgm:bulletEnabled val="1"/>
        </dgm:presLayoutVars>
      </dgm:prSet>
      <dgm:spPr/>
      <dgm:t>
        <a:bodyPr/>
        <a:lstStyle/>
        <a:p>
          <a:endParaRPr lang="en-MY"/>
        </a:p>
      </dgm:t>
    </dgm:pt>
  </dgm:ptLst>
  <dgm:cxnLst>
    <dgm:cxn modelId="{27E21993-CEB2-4492-BEB1-396322102307}" srcId="{83EE065F-4CD3-4820-B37A-A14797801D9F}" destId="{FC144764-4121-41C7-9815-E1F38FF24193}" srcOrd="5" destOrd="0" parTransId="{8FDDAE9F-2B55-4790-8D35-7EE4CA8CCEEF}" sibTransId="{20D6078B-3A9D-43FA-B6FF-B10A5B72E312}"/>
    <dgm:cxn modelId="{E4B7905E-5C32-4AFC-8A5C-6D263BA06F9A}" srcId="{83EE065F-4CD3-4820-B37A-A14797801D9F}" destId="{E59AE160-15AF-4D53-A800-767E0C92C7A6}" srcOrd="3" destOrd="0" parTransId="{06D391BA-4296-47E7-99A5-B8770441A153}" sibTransId="{A7C99D49-C283-4825-8A8E-3322C0CF2C30}"/>
    <dgm:cxn modelId="{35F02DF9-D322-4782-9C2F-4786F78C7E54}" type="presOf" srcId="{F90DC3EA-6C0D-4BA0-8FFF-4CC7757620F5}" destId="{34ACB497-4C12-40BA-AED4-4AB0504F143D}" srcOrd="0" destOrd="0" presId="urn:microsoft.com/office/officeart/2005/8/layout/arrow2"/>
    <dgm:cxn modelId="{BD2819CD-C8E1-452F-B44B-3AE15EA32761}" srcId="{83EE065F-4CD3-4820-B37A-A14797801D9F}" destId="{F90DC3EA-6C0D-4BA0-8FFF-4CC7757620F5}" srcOrd="0" destOrd="0" parTransId="{22698FEE-E2F4-422A-9C85-19CD7F7A65EE}" sibTransId="{A085BF10-29E2-47EF-8F06-1988E653242A}"/>
    <dgm:cxn modelId="{0EA3638D-DDD3-4509-A862-F969BA76F458}" srcId="{83EE065F-4CD3-4820-B37A-A14797801D9F}" destId="{4A5D1CCA-07D4-4BC5-88C3-1EFF7C36AE78}" srcOrd="4" destOrd="0" parTransId="{048BA475-FEF3-4A22-9E5F-8E437B1C5684}" sibTransId="{1E56F80C-7F03-4CDA-A18B-5ACE3C6C9D00}"/>
    <dgm:cxn modelId="{0E366DAA-6FC2-452F-9935-91F1DF90EC03}" srcId="{83EE065F-4CD3-4820-B37A-A14797801D9F}" destId="{96232F7D-4FF4-4C29-8BA7-112964C9B098}" srcOrd="6" destOrd="0" parTransId="{DFD538D2-5D18-46BE-9EC3-C791A4C90CE2}" sibTransId="{31A9C357-D39A-43E2-899E-BED0AA86A75D}"/>
    <dgm:cxn modelId="{84FD85C8-EAF9-4080-AA5F-FEDA13697C1D}" type="presOf" srcId="{18ACF937-EBF2-42B3-AE34-93FCE386BBF6}" destId="{2BD5A716-71FE-4817-BDB6-009D4C8E1BAE}" srcOrd="0" destOrd="0" presId="urn:microsoft.com/office/officeart/2005/8/layout/arrow2"/>
    <dgm:cxn modelId="{67AAEDFC-FE7F-4468-AAEE-7326BE759C57}" srcId="{83EE065F-4CD3-4820-B37A-A14797801D9F}" destId="{833A9D68-C762-4906-AF7B-E90ACCD1A866}" srcOrd="2" destOrd="0" parTransId="{9973FD2F-E74B-4E4F-8D04-A55BD9F19F4E}" sibTransId="{B0DBC9FE-47FF-4727-A3C8-9153B4FDD221}"/>
    <dgm:cxn modelId="{D247F668-44EF-4E82-8F0D-BF8338B5FDF8}" type="presOf" srcId="{833A9D68-C762-4906-AF7B-E90ACCD1A866}" destId="{059A8B2D-9810-467A-8A56-7D7B0E8D989A}" srcOrd="0" destOrd="0" presId="urn:microsoft.com/office/officeart/2005/8/layout/arrow2"/>
    <dgm:cxn modelId="{5CAA4732-17B2-417A-880B-79BCD7C0B987}" type="presOf" srcId="{83EE065F-4CD3-4820-B37A-A14797801D9F}" destId="{D121D590-21AE-4BE5-8425-A8209468C4EC}" srcOrd="0" destOrd="0" presId="urn:microsoft.com/office/officeart/2005/8/layout/arrow2"/>
    <dgm:cxn modelId="{04433EAA-9C4A-416A-BCE3-3F8397D8A7C6}" type="presOf" srcId="{4A5D1CCA-07D4-4BC5-88C3-1EFF7C36AE78}" destId="{5633A2E2-141C-4361-ABB4-9A1C9C623DAF}" srcOrd="0" destOrd="0" presId="urn:microsoft.com/office/officeart/2005/8/layout/arrow2"/>
    <dgm:cxn modelId="{C7057448-4F08-4710-83BA-74CF28877A77}" srcId="{83EE065F-4CD3-4820-B37A-A14797801D9F}" destId="{18ACF937-EBF2-42B3-AE34-93FCE386BBF6}" srcOrd="1" destOrd="0" parTransId="{A90592C4-AF51-4A75-A872-01C55A7F5117}" sibTransId="{902677AC-CCCF-4E4C-996C-C68AABF70100}"/>
    <dgm:cxn modelId="{59559E4B-7A80-4329-B4A9-90B66576C19E}" type="presOf" srcId="{E59AE160-15AF-4D53-A800-767E0C92C7A6}" destId="{7C5FB8D1-F5B3-471A-8148-0535BBF7F61B}" srcOrd="0" destOrd="0" presId="urn:microsoft.com/office/officeart/2005/8/layout/arrow2"/>
    <dgm:cxn modelId="{F9770145-8AF9-424D-8207-72BB6496F236}" type="presParOf" srcId="{D121D590-21AE-4BE5-8425-A8209468C4EC}" destId="{70BE2892-0472-4718-ABE5-5AF5C2F9C713}" srcOrd="0" destOrd="0" presId="urn:microsoft.com/office/officeart/2005/8/layout/arrow2"/>
    <dgm:cxn modelId="{498E7EB7-B113-4FF3-953E-E46519A500C3}" type="presParOf" srcId="{D121D590-21AE-4BE5-8425-A8209468C4EC}" destId="{A4705371-9EA3-4B59-B239-0B27AE8D2BF5}" srcOrd="1" destOrd="0" presId="urn:microsoft.com/office/officeart/2005/8/layout/arrow2"/>
    <dgm:cxn modelId="{EE0F3F58-E6F8-4F4C-BD76-CA8F003F8E3E}" type="presParOf" srcId="{A4705371-9EA3-4B59-B239-0B27AE8D2BF5}" destId="{E46352B0-3ACF-4746-8FD3-9DAEC63BA4D6}" srcOrd="0" destOrd="0" presId="urn:microsoft.com/office/officeart/2005/8/layout/arrow2"/>
    <dgm:cxn modelId="{3B3EB773-2019-4744-A17A-3937FCF810E0}" type="presParOf" srcId="{A4705371-9EA3-4B59-B239-0B27AE8D2BF5}" destId="{34ACB497-4C12-40BA-AED4-4AB0504F143D}" srcOrd="1" destOrd="0" presId="urn:microsoft.com/office/officeart/2005/8/layout/arrow2"/>
    <dgm:cxn modelId="{CAE195A3-DB30-4BFB-91CE-2B1F85010A8A}" type="presParOf" srcId="{A4705371-9EA3-4B59-B239-0B27AE8D2BF5}" destId="{E50EA193-5DDE-4AED-A757-00FFC1F2BCFE}" srcOrd="2" destOrd="0" presId="urn:microsoft.com/office/officeart/2005/8/layout/arrow2"/>
    <dgm:cxn modelId="{4928EE13-6CAE-4A0D-8FFF-96C8BE25E623}" type="presParOf" srcId="{A4705371-9EA3-4B59-B239-0B27AE8D2BF5}" destId="{2BD5A716-71FE-4817-BDB6-009D4C8E1BAE}" srcOrd="3" destOrd="0" presId="urn:microsoft.com/office/officeart/2005/8/layout/arrow2"/>
    <dgm:cxn modelId="{BBD69AC0-904F-4D4A-8773-111E3A8DF699}" type="presParOf" srcId="{A4705371-9EA3-4B59-B239-0B27AE8D2BF5}" destId="{5BDEC0AD-5217-427B-BE10-95A41E83F709}" srcOrd="4" destOrd="0" presId="urn:microsoft.com/office/officeart/2005/8/layout/arrow2"/>
    <dgm:cxn modelId="{2A7BACED-FB2F-4E0C-94A7-EF5C86BDFFD0}" type="presParOf" srcId="{A4705371-9EA3-4B59-B239-0B27AE8D2BF5}" destId="{059A8B2D-9810-467A-8A56-7D7B0E8D989A}" srcOrd="5" destOrd="0" presId="urn:microsoft.com/office/officeart/2005/8/layout/arrow2"/>
    <dgm:cxn modelId="{B8C54E19-EFDE-4698-A151-F95BE6B53009}" type="presParOf" srcId="{A4705371-9EA3-4B59-B239-0B27AE8D2BF5}" destId="{6AAE6DB1-26D6-4F29-B787-72F015939F49}" srcOrd="6" destOrd="0" presId="urn:microsoft.com/office/officeart/2005/8/layout/arrow2"/>
    <dgm:cxn modelId="{07F0A772-556A-4F7B-9C48-B4E79F037E25}" type="presParOf" srcId="{A4705371-9EA3-4B59-B239-0B27AE8D2BF5}" destId="{7C5FB8D1-F5B3-471A-8148-0535BBF7F61B}" srcOrd="7" destOrd="0" presId="urn:microsoft.com/office/officeart/2005/8/layout/arrow2"/>
    <dgm:cxn modelId="{028FE4FF-FCF3-4ACC-86D9-DA1B0904F685}" type="presParOf" srcId="{A4705371-9EA3-4B59-B239-0B27AE8D2BF5}" destId="{19A727ED-ED63-4FF1-BD46-5046BB997ECA}" srcOrd="8" destOrd="0" presId="urn:microsoft.com/office/officeart/2005/8/layout/arrow2"/>
    <dgm:cxn modelId="{EE9F7DB3-6B75-4373-A3B9-20378D21A834}" type="presParOf" srcId="{A4705371-9EA3-4B59-B239-0B27AE8D2BF5}" destId="{5633A2E2-141C-4361-ABB4-9A1C9C623DAF}" srcOrd="9" destOrd="0" presId="urn:microsoft.com/office/officeart/2005/8/layout/arrow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2.xml><?xml version="1.0" encoding="utf-8"?>
<dgm:dataModel xmlns:dgm="http://schemas.openxmlformats.org/drawingml/2006/diagram" xmlns:a="http://schemas.openxmlformats.org/drawingml/2006/main">
  <dgm:ptLst>
    <dgm:pt modelId="{5AD274D4-0EF7-4393-905F-D02FF406240D}" type="doc">
      <dgm:prSet loTypeId="urn:microsoft.com/office/officeart/2005/8/layout/venn1" loCatId="relationship" qsTypeId="urn:microsoft.com/office/officeart/2005/8/quickstyle/simple1" qsCatId="simple" csTypeId="urn:microsoft.com/office/officeart/2005/8/colors/accent1_2" csCatId="accent1" phldr="1"/>
      <dgm:spPr/>
    </dgm:pt>
    <dgm:pt modelId="{E0A217D5-911F-42EA-B52F-2BCAEEEFCD8E}">
      <dgm:prSet phldrT="[Text]"/>
      <dgm:spPr/>
      <dgm:t>
        <a:bodyPr/>
        <a:lstStyle/>
        <a:p>
          <a:r>
            <a:rPr lang="en-GB" dirty="0" err="1" smtClean="0"/>
            <a:t>Sosial</a:t>
          </a:r>
          <a:endParaRPr lang="en-US" dirty="0"/>
        </a:p>
      </dgm:t>
    </dgm:pt>
    <dgm:pt modelId="{B96FDA87-D6F3-4710-9FCA-715BEF650409}" type="parTrans" cxnId="{C778371E-D718-49A4-88EA-8572A1F47E1A}">
      <dgm:prSet/>
      <dgm:spPr/>
      <dgm:t>
        <a:bodyPr/>
        <a:lstStyle/>
        <a:p>
          <a:endParaRPr lang="en-US"/>
        </a:p>
      </dgm:t>
    </dgm:pt>
    <dgm:pt modelId="{FA1DD79A-DABE-419B-8C50-0D5F2F71A59B}" type="sibTrans" cxnId="{C778371E-D718-49A4-88EA-8572A1F47E1A}">
      <dgm:prSet/>
      <dgm:spPr/>
      <dgm:t>
        <a:bodyPr/>
        <a:lstStyle/>
        <a:p>
          <a:endParaRPr lang="en-US"/>
        </a:p>
      </dgm:t>
    </dgm:pt>
    <dgm:pt modelId="{A7789A52-EBDC-40A3-9197-A61E64AC3B77}">
      <dgm:prSet phldrT="[Text]"/>
      <dgm:spPr>
        <a:solidFill>
          <a:srgbClr val="B4EAC5">
            <a:alpha val="49804"/>
          </a:srgbClr>
        </a:solidFill>
      </dgm:spPr>
      <dgm:t>
        <a:bodyPr/>
        <a:lstStyle/>
        <a:p>
          <a:r>
            <a:rPr lang="en-GB" dirty="0" err="1" smtClean="0"/>
            <a:t>Persekitaran</a:t>
          </a:r>
          <a:endParaRPr lang="en-US" dirty="0"/>
        </a:p>
      </dgm:t>
    </dgm:pt>
    <dgm:pt modelId="{6E4E2BD2-6F64-4934-AF11-F9EC9A24ED86}" type="parTrans" cxnId="{6D2E426E-6BB3-4A39-BADA-A294662C9DAA}">
      <dgm:prSet/>
      <dgm:spPr/>
      <dgm:t>
        <a:bodyPr/>
        <a:lstStyle/>
        <a:p>
          <a:endParaRPr lang="en-US"/>
        </a:p>
      </dgm:t>
    </dgm:pt>
    <dgm:pt modelId="{9EC9BEBD-7116-4C64-850A-28A67BF3B703}" type="sibTrans" cxnId="{6D2E426E-6BB3-4A39-BADA-A294662C9DAA}">
      <dgm:prSet/>
      <dgm:spPr/>
      <dgm:t>
        <a:bodyPr/>
        <a:lstStyle/>
        <a:p>
          <a:endParaRPr lang="en-US"/>
        </a:p>
      </dgm:t>
    </dgm:pt>
    <dgm:pt modelId="{C40688B4-6FE8-4C99-B1AB-660159010E5F}">
      <dgm:prSet phldrT="[Text]"/>
      <dgm:spPr>
        <a:solidFill>
          <a:srgbClr val="FBA3A3">
            <a:alpha val="25882"/>
          </a:srgbClr>
        </a:solidFill>
      </dgm:spPr>
      <dgm:t>
        <a:bodyPr/>
        <a:lstStyle/>
        <a:p>
          <a:r>
            <a:rPr lang="en-GB" dirty="0" err="1" smtClean="0"/>
            <a:t>Ekonomi</a:t>
          </a:r>
          <a:endParaRPr lang="en-US" dirty="0"/>
        </a:p>
      </dgm:t>
    </dgm:pt>
    <dgm:pt modelId="{2AD77427-4B25-404F-9BEC-1C37E57A02FF}" type="sibTrans" cxnId="{E8CD3450-26F2-451C-AC9F-EA1CAF030427}">
      <dgm:prSet/>
      <dgm:spPr/>
      <dgm:t>
        <a:bodyPr/>
        <a:lstStyle/>
        <a:p>
          <a:endParaRPr lang="en-US"/>
        </a:p>
      </dgm:t>
    </dgm:pt>
    <dgm:pt modelId="{9C6FAB35-EE09-432D-AF5C-20EA890DED1D}" type="parTrans" cxnId="{E8CD3450-26F2-451C-AC9F-EA1CAF030427}">
      <dgm:prSet/>
      <dgm:spPr/>
      <dgm:t>
        <a:bodyPr/>
        <a:lstStyle/>
        <a:p>
          <a:endParaRPr lang="en-US"/>
        </a:p>
      </dgm:t>
    </dgm:pt>
    <dgm:pt modelId="{3B54CEE8-45BE-4D8C-8899-D67E39A745CE}" type="pres">
      <dgm:prSet presAssocID="{5AD274D4-0EF7-4393-905F-D02FF406240D}" presName="compositeShape" presStyleCnt="0">
        <dgm:presLayoutVars>
          <dgm:chMax val="7"/>
          <dgm:dir/>
          <dgm:resizeHandles val="exact"/>
        </dgm:presLayoutVars>
      </dgm:prSet>
      <dgm:spPr/>
    </dgm:pt>
    <dgm:pt modelId="{FC7030C9-05CE-4947-BDF2-81E3C86FA394}" type="pres">
      <dgm:prSet presAssocID="{C40688B4-6FE8-4C99-B1AB-660159010E5F}" presName="circ1" presStyleLbl="vennNode1" presStyleIdx="0" presStyleCnt="3" custLinFactNeighborX="2112"/>
      <dgm:spPr/>
      <dgm:t>
        <a:bodyPr/>
        <a:lstStyle/>
        <a:p>
          <a:endParaRPr lang="en-US"/>
        </a:p>
      </dgm:t>
    </dgm:pt>
    <dgm:pt modelId="{328B0D68-F112-48C4-884C-A9AF24316D90}" type="pres">
      <dgm:prSet presAssocID="{C40688B4-6FE8-4C99-B1AB-660159010E5F}" presName="circ1Tx" presStyleLbl="revTx" presStyleIdx="0" presStyleCnt="0">
        <dgm:presLayoutVars>
          <dgm:chMax val="0"/>
          <dgm:chPref val="0"/>
          <dgm:bulletEnabled val="1"/>
        </dgm:presLayoutVars>
      </dgm:prSet>
      <dgm:spPr/>
      <dgm:t>
        <a:bodyPr/>
        <a:lstStyle/>
        <a:p>
          <a:endParaRPr lang="en-US"/>
        </a:p>
      </dgm:t>
    </dgm:pt>
    <dgm:pt modelId="{D495B3DD-E6E0-42AE-8866-C2A8348C1972}" type="pres">
      <dgm:prSet presAssocID="{E0A217D5-911F-42EA-B52F-2BCAEEEFCD8E}" presName="circ2" presStyleLbl="vennNode1" presStyleIdx="1" presStyleCnt="3" custLinFactNeighborX="1216"/>
      <dgm:spPr/>
      <dgm:t>
        <a:bodyPr/>
        <a:lstStyle/>
        <a:p>
          <a:endParaRPr lang="en-US"/>
        </a:p>
      </dgm:t>
    </dgm:pt>
    <dgm:pt modelId="{7A7D45EA-768D-48CD-ABFD-2003F1D02CD9}" type="pres">
      <dgm:prSet presAssocID="{E0A217D5-911F-42EA-B52F-2BCAEEEFCD8E}" presName="circ2Tx" presStyleLbl="revTx" presStyleIdx="0" presStyleCnt="0">
        <dgm:presLayoutVars>
          <dgm:chMax val="0"/>
          <dgm:chPref val="0"/>
          <dgm:bulletEnabled val="1"/>
        </dgm:presLayoutVars>
      </dgm:prSet>
      <dgm:spPr/>
      <dgm:t>
        <a:bodyPr/>
        <a:lstStyle/>
        <a:p>
          <a:endParaRPr lang="en-US"/>
        </a:p>
      </dgm:t>
    </dgm:pt>
    <dgm:pt modelId="{04707F3B-0E5B-4E82-BBFB-3F73A7609590}" type="pres">
      <dgm:prSet presAssocID="{A7789A52-EBDC-40A3-9197-A61E64AC3B77}" presName="circ3" presStyleLbl="vennNode1" presStyleIdx="2" presStyleCnt="3" custLinFactNeighborX="2112"/>
      <dgm:spPr/>
      <dgm:t>
        <a:bodyPr/>
        <a:lstStyle/>
        <a:p>
          <a:endParaRPr lang="en-US"/>
        </a:p>
      </dgm:t>
    </dgm:pt>
    <dgm:pt modelId="{354351C8-C37D-472C-8F3F-E4B65E2807AA}" type="pres">
      <dgm:prSet presAssocID="{A7789A52-EBDC-40A3-9197-A61E64AC3B77}" presName="circ3Tx" presStyleLbl="revTx" presStyleIdx="0" presStyleCnt="0">
        <dgm:presLayoutVars>
          <dgm:chMax val="0"/>
          <dgm:chPref val="0"/>
          <dgm:bulletEnabled val="1"/>
        </dgm:presLayoutVars>
      </dgm:prSet>
      <dgm:spPr/>
      <dgm:t>
        <a:bodyPr/>
        <a:lstStyle/>
        <a:p>
          <a:endParaRPr lang="en-US"/>
        </a:p>
      </dgm:t>
    </dgm:pt>
  </dgm:ptLst>
  <dgm:cxnLst>
    <dgm:cxn modelId="{EE4677AF-F640-4D55-9FA4-42B9F902FDC8}" type="presOf" srcId="{E0A217D5-911F-42EA-B52F-2BCAEEEFCD8E}" destId="{D495B3DD-E6E0-42AE-8866-C2A8348C1972}" srcOrd="0" destOrd="0" presId="urn:microsoft.com/office/officeart/2005/8/layout/venn1"/>
    <dgm:cxn modelId="{6D2E426E-6BB3-4A39-BADA-A294662C9DAA}" srcId="{5AD274D4-0EF7-4393-905F-D02FF406240D}" destId="{A7789A52-EBDC-40A3-9197-A61E64AC3B77}" srcOrd="2" destOrd="0" parTransId="{6E4E2BD2-6F64-4934-AF11-F9EC9A24ED86}" sibTransId="{9EC9BEBD-7116-4C64-850A-28A67BF3B703}"/>
    <dgm:cxn modelId="{C778371E-D718-49A4-88EA-8572A1F47E1A}" srcId="{5AD274D4-0EF7-4393-905F-D02FF406240D}" destId="{E0A217D5-911F-42EA-B52F-2BCAEEEFCD8E}" srcOrd="1" destOrd="0" parTransId="{B96FDA87-D6F3-4710-9FCA-715BEF650409}" sibTransId="{FA1DD79A-DABE-419B-8C50-0D5F2F71A59B}"/>
    <dgm:cxn modelId="{5E3FCA56-D60F-4134-8FF8-02E5C1AE539F}" type="presOf" srcId="{A7789A52-EBDC-40A3-9197-A61E64AC3B77}" destId="{354351C8-C37D-472C-8F3F-E4B65E2807AA}" srcOrd="1" destOrd="0" presId="urn:microsoft.com/office/officeart/2005/8/layout/venn1"/>
    <dgm:cxn modelId="{AB0FC2E9-3C8C-4D31-A4FE-A13B84C8F4CF}" type="presOf" srcId="{E0A217D5-911F-42EA-B52F-2BCAEEEFCD8E}" destId="{7A7D45EA-768D-48CD-ABFD-2003F1D02CD9}" srcOrd="1" destOrd="0" presId="urn:microsoft.com/office/officeart/2005/8/layout/venn1"/>
    <dgm:cxn modelId="{E8CD3450-26F2-451C-AC9F-EA1CAF030427}" srcId="{5AD274D4-0EF7-4393-905F-D02FF406240D}" destId="{C40688B4-6FE8-4C99-B1AB-660159010E5F}" srcOrd="0" destOrd="0" parTransId="{9C6FAB35-EE09-432D-AF5C-20EA890DED1D}" sibTransId="{2AD77427-4B25-404F-9BEC-1C37E57A02FF}"/>
    <dgm:cxn modelId="{1AA525C6-7B4D-4A3D-AD6A-F1BC0B22462F}" type="presOf" srcId="{C40688B4-6FE8-4C99-B1AB-660159010E5F}" destId="{FC7030C9-05CE-4947-BDF2-81E3C86FA394}" srcOrd="0" destOrd="0" presId="urn:microsoft.com/office/officeart/2005/8/layout/venn1"/>
    <dgm:cxn modelId="{D833CC72-E058-42B2-A954-405275272D7D}" type="presOf" srcId="{C40688B4-6FE8-4C99-B1AB-660159010E5F}" destId="{328B0D68-F112-48C4-884C-A9AF24316D90}" srcOrd="1" destOrd="0" presId="urn:microsoft.com/office/officeart/2005/8/layout/venn1"/>
    <dgm:cxn modelId="{58BA3E2A-BBE1-4ECC-8BCB-4B0CE54FA41B}" type="presOf" srcId="{5AD274D4-0EF7-4393-905F-D02FF406240D}" destId="{3B54CEE8-45BE-4D8C-8899-D67E39A745CE}" srcOrd="0" destOrd="0" presId="urn:microsoft.com/office/officeart/2005/8/layout/venn1"/>
    <dgm:cxn modelId="{9358D64A-6608-4D5B-B652-C4A3137C0013}" type="presOf" srcId="{A7789A52-EBDC-40A3-9197-A61E64AC3B77}" destId="{04707F3B-0E5B-4E82-BBFB-3F73A7609590}" srcOrd="0" destOrd="0" presId="urn:microsoft.com/office/officeart/2005/8/layout/venn1"/>
    <dgm:cxn modelId="{067E85BD-64B6-432A-B4FC-BF455FE14FF4}" type="presParOf" srcId="{3B54CEE8-45BE-4D8C-8899-D67E39A745CE}" destId="{FC7030C9-05CE-4947-BDF2-81E3C86FA394}" srcOrd="0" destOrd="0" presId="urn:microsoft.com/office/officeart/2005/8/layout/venn1"/>
    <dgm:cxn modelId="{696E1E54-94B0-42D4-BE8A-D137D1D9DB42}" type="presParOf" srcId="{3B54CEE8-45BE-4D8C-8899-D67E39A745CE}" destId="{328B0D68-F112-48C4-884C-A9AF24316D90}" srcOrd="1" destOrd="0" presId="urn:microsoft.com/office/officeart/2005/8/layout/venn1"/>
    <dgm:cxn modelId="{F38A8F6A-03BC-42D2-BF81-172BD16C92AB}" type="presParOf" srcId="{3B54CEE8-45BE-4D8C-8899-D67E39A745CE}" destId="{D495B3DD-E6E0-42AE-8866-C2A8348C1972}" srcOrd="2" destOrd="0" presId="urn:microsoft.com/office/officeart/2005/8/layout/venn1"/>
    <dgm:cxn modelId="{22628F8F-8AB8-457A-A8A5-34CF0F0ED4CA}" type="presParOf" srcId="{3B54CEE8-45BE-4D8C-8899-D67E39A745CE}" destId="{7A7D45EA-768D-48CD-ABFD-2003F1D02CD9}" srcOrd="3" destOrd="0" presId="urn:microsoft.com/office/officeart/2005/8/layout/venn1"/>
    <dgm:cxn modelId="{EC518183-407F-4382-B872-3545E15A97A2}" type="presParOf" srcId="{3B54CEE8-45BE-4D8C-8899-D67E39A745CE}" destId="{04707F3B-0E5B-4E82-BBFB-3F73A7609590}" srcOrd="4" destOrd="0" presId="urn:microsoft.com/office/officeart/2005/8/layout/venn1"/>
    <dgm:cxn modelId="{D9CFBA29-5D29-4C76-9B62-FCF7433598D2}" type="presParOf" srcId="{3B54CEE8-45BE-4D8C-8899-D67E39A745CE}" destId="{354351C8-C37D-472C-8F3F-E4B65E2807AA}" srcOrd="5" destOrd="0" presId="urn:microsoft.com/office/officeart/2005/8/layout/venn1"/>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3.xml><?xml version="1.0" encoding="utf-8"?>
<dgm:dataModel xmlns:dgm="http://schemas.openxmlformats.org/drawingml/2006/diagram" xmlns:a="http://schemas.openxmlformats.org/drawingml/2006/main">
  <dgm:ptLst>
    <dgm:pt modelId="{3FB21685-95B8-42E3-AD0C-AB1A35B414E4}" type="doc">
      <dgm:prSet loTypeId="urn:microsoft.com/office/officeart/2005/8/layout/vList6" loCatId="list" qsTypeId="urn:microsoft.com/office/officeart/2005/8/quickstyle/simple1" qsCatId="simple" csTypeId="urn:microsoft.com/office/officeart/2005/8/colors/accent1_2" csCatId="accent1" phldr="1"/>
      <dgm:spPr/>
      <dgm:t>
        <a:bodyPr/>
        <a:lstStyle/>
        <a:p>
          <a:endParaRPr lang="en-US"/>
        </a:p>
      </dgm:t>
    </dgm:pt>
    <dgm:pt modelId="{5A1D68E6-E512-43C4-8FCE-527650784613}">
      <dgm:prSet phldrT="[Text]"/>
      <dgm:spPr>
        <a:solidFill>
          <a:schemeClr val="accent3"/>
        </a:solidFill>
      </dgm:spPr>
      <dgm:t>
        <a:bodyPr/>
        <a:lstStyle/>
        <a:p>
          <a:r>
            <a:rPr lang="en-GB" dirty="0" err="1" smtClean="0"/>
            <a:t>Polisi</a:t>
          </a:r>
          <a:r>
            <a:rPr lang="en-GB" dirty="0" smtClean="0"/>
            <a:t> </a:t>
          </a:r>
          <a:r>
            <a:rPr lang="en-GB" dirty="0" err="1" smtClean="0"/>
            <a:t>Utama</a:t>
          </a:r>
          <a:endParaRPr lang="en-US" dirty="0"/>
        </a:p>
      </dgm:t>
    </dgm:pt>
    <dgm:pt modelId="{C15AE84E-1067-44C2-823E-E4AB62CBB8F4}" type="parTrans" cxnId="{C6B1FB46-AED9-4EB8-9124-26A30DD383B2}">
      <dgm:prSet/>
      <dgm:spPr/>
      <dgm:t>
        <a:bodyPr/>
        <a:lstStyle/>
        <a:p>
          <a:endParaRPr lang="en-US"/>
        </a:p>
      </dgm:t>
    </dgm:pt>
    <dgm:pt modelId="{6C5E8DAE-CB3C-44D4-8A4C-A742196FD7A5}" type="sibTrans" cxnId="{C6B1FB46-AED9-4EB8-9124-26A30DD383B2}">
      <dgm:prSet/>
      <dgm:spPr/>
      <dgm:t>
        <a:bodyPr/>
        <a:lstStyle/>
        <a:p>
          <a:endParaRPr lang="en-US"/>
        </a:p>
      </dgm:t>
    </dgm:pt>
    <dgm:pt modelId="{FC23751E-E87A-45C1-83C5-954F09555B54}">
      <dgm:prSet phldrT="[Text]" custT="1"/>
      <dgm:spPr/>
      <dgm:t>
        <a:bodyPr/>
        <a:lstStyle/>
        <a:p>
          <a:r>
            <a:rPr lang="en-US" sz="1300" b="1" dirty="0" err="1" smtClean="0">
              <a:solidFill>
                <a:schemeClr val="bg2">
                  <a:lumMod val="10000"/>
                </a:schemeClr>
              </a:solidFill>
            </a:rPr>
            <a:t>Dasar</a:t>
          </a:r>
          <a:r>
            <a:rPr lang="en-US" sz="1300" b="1" dirty="0" smtClean="0">
              <a:solidFill>
                <a:schemeClr val="bg2">
                  <a:lumMod val="10000"/>
                </a:schemeClr>
              </a:solidFill>
            </a:rPr>
            <a:t>/</a:t>
          </a:r>
          <a:r>
            <a:rPr lang="en-US" sz="1300" b="1" dirty="0" err="1" smtClean="0">
              <a:solidFill>
                <a:schemeClr val="bg2">
                  <a:lumMod val="10000"/>
                </a:schemeClr>
              </a:solidFill>
            </a:rPr>
            <a:t>Polisi</a:t>
          </a:r>
          <a:r>
            <a:rPr lang="en-US" sz="1300" b="1" dirty="0" smtClean="0">
              <a:solidFill>
                <a:schemeClr val="bg2">
                  <a:lumMod val="10000"/>
                </a:schemeClr>
              </a:solidFill>
            </a:rPr>
            <a:t>/</a:t>
          </a:r>
          <a:r>
            <a:rPr lang="en-US" sz="1300" b="1" dirty="0" err="1" smtClean="0">
              <a:solidFill>
                <a:schemeClr val="bg2">
                  <a:lumMod val="10000"/>
                </a:schemeClr>
              </a:solidFill>
            </a:rPr>
            <a:t>Peraturan</a:t>
          </a:r>
          <a:r>
            <a:rPr lang="en-US" sz="1300" b="1" dirty="0" smtClean="0">
              <a:solidFill>
                <a:schemeClr val="bg2">
                  <a:lumMod val="10000"/>
                </a:schemeClr>
              </a:solidFill>
            </a:rPr>
            <a:t> </a:t>
          </a:r>
          <a:endParaRPr lang="en-US" sz="1300" b="1" dirty="0">
            <a:solidFill>
              <a:schemeClr val="bg2">
                <a:lumMod val="10000"/>
              </a:schemeClr>
            </a:solidFill>
          </a:endParaRPr>
        </a:p>
      </dgm:t>
    </dgm:pt>
    <dgm:pt modelId="{64CC9D26-8245-4A38-AEF8-C41354E3CA28}" type="parTrans" cxnId="{FD1D6C80-9AC2-41E6-80AA-1C65ABCD55ED}">
      <dgm:prSet/>
      <dgm:spPr/>
      <dgm:t>
        <a:bodyPr/>
        <a:lstStyle/>
        <a:p>
          <a:endParaRPr lang="en-US"/>
        </a:p>
      </dgm:t>
    </dgm:pt>
    <dgm:pt modelId="{220B41CF-1C54-4A12-A036-EEFFA6B28BED}" type="sibTrans" cxnId="{FD1D6C80-9AC2-41E6-80AA-1C65ABCD55ED}">
      <dgm:prSet/>
      <dgm:spPr/>
      <dgm:t>
        <a:bodyPr/>
        <a:lstStyle/>
        <a:p>
          <a:endParaRPr lang="en-US"/>
        </a:p>
      </dgm:t>
    </dgm:pt>
    <dgm:pt modelId="{3AE88524-1CF4-4C43-8D02-D5325B39BD44}">
      <dgm:prSet phldrT="[Text]"/>
      <dgm:spPr>
        <a:solidFill>
          <a:schemeClr val="tx2"/>
        </a:solidFill>
      </dgm:spPr>
      <dgm:t>
        <a:bodyPr/>
        <a:lstStyle/>
        <a:p>
          <a:r>
            <a:rPr lang="en-GB" dirty="0" err="1" smtClean="0"/>
            <a:t>Institusi</a:t>
          </a:r>
          <a:r>
            <a:rPr lang="en-GB" dirty="0" smtClean="0"/>
            <a:t>, </a:t>
          </a:r>
          <a:r>
            <a:rPr lang="en-GB" dirty="0" err="1" smtClean="0"/>
            <a:t>Penglibatan</a:t>
          </a:r>
          <a:r>
            <a:rPr lang="en-GB" dirty="0" smtClean="0"/>
            <a:t> </a:t>
          </a:r>
          <a:r>
            <a:rPr lang="en-GB" dirty="0" err="1" smtClean="0"/>
            <a:t>dan</a:t>
          </a:r>
          <a:r>
            <a:rPr lang="en-GB" dirty="0" smtClean="0"/>
            <a:t> </a:t>
          </a:r>
          <a:r>
            <a:rPr lang="en-GB" dirty="0" err="1" smtClean="0"/>
            <a:t>Kompetensi</a:t>
          </a:r>
          <a:endParaRPr lang="en-US" dirty="0"/>
        </a:p>
      </dgm:t>
    </dgm:pt>
    <dgm:pt modelId="{BC3A5E8C-0B02-4593-A7ED-3BCFB78B0773}" type="parTrans" cxnId="{A36BCF9A-1E89-4D68-8D5E-D4CF49D81DCE}">
      <dgm:prSet/>
      <dgm:spPr/>
      <dgm:t>
        <a:bodyPr/>
        <a:lstStyle/>
        <a:p>
          <a:endParaRPr lang="en-US"/>
        </a:p>
      </dgm:t>
    </dgm:pt>
    <dgm:pt modelId="{136C4365-48C4-4653-8185-A4CC0C55E52B}" type="sibTrans" cxnId="{A36BCF9A-1E89-4D68-8D5E-D4CF49D81DCE}">
      <dgm:prSet/>
      <dgm:spPr/>
      <dgm:t>
        <a:bodyPr/>
        <a:lstStyle/>
        <a:p>
          <a:endParaRPr lang="en-US"/>
        </a:p>
      </dgm:t>
    </dgm:pt>
    <dgm:pt modelId="{2C3F4F10-5725-4434-A2EA-7D0F7F54E320}">
      <dgm:prSet phldrT="[Text]" custT="1"/>
      <dgm:spPr/>
      <dgm:t>
        <a:bodyPr/>
        <a:lstStyle/>
        <a:p>
          <a:r>
            <a:rPr lang="en-US" sz="1300" b="1" dirty="0" err="1" smtClean="0">
              <a:solidFill>
                <a:schemeClr val="bg2">
                  <a:lumMod val="10000"/>
                </a:schemeClr>
              </a:solidFill>
            </a:rPr>
            <a:t>Badan</a:t>
          </a:r>
          <a:r>
            <a:rPr lang="en-US" sz="1300" b="1" dirty="0" smtClean="0">
              <a:solidFill>
                <a:schemeClr val="bg2">
                  <a:lumMod val="10000"/>
                </a:schemeClr>
              </a:solidFill>
            </a:rPr>
            <a:t> </a:t>
          </a:r>
          <a:r>
            <a:rPr lang="en-US" sz="1300" b="1" dirty="0" err="1" smtClean="0">
              <a:solidFill>
                <a:schemeClr val="bg2">
                  <a:lumMod val="10000"/>
                </a:schemeClr>
              </a:solidFill>
            </a:rPr>
            <a:t>Pengawasan</a:t>
          </a:r>
          <a:r>
            <a:rPr lang="en-US" sz="1300" b="1" dirty="0" smtClean="0">
              <a:solidFill>
                <a:schemeClr val="bg2">
                  <a:lumMod val="10000"/>
                </a:schemeClr>
              </a:solidFill>
            </a:rPr>
            <a:t> </a:t>
          </a:r>
          <a:endParaRPr lang="en-US" sz="1300" b="1" dirty="0">
            <a:solidFill>
              <a:schemeClr val="bg2">
                <a:lumMod val="10000"/>
              </a:schemeClr>
            </a:solidFill>
          </a:endParaRPr>
        </a:p>
      </dgm:t>
    </dgm:pt>
    <dgm:pt modelId="{571F02F9-74B6-4540-ACD6-844905C8FAC5}" type="parTrans" cxnId="{D0FFA838-E8EA-425C-BBE1-FA4340757476}">
      <dgm:prSet/>
      <dgm:spPr/>
      <dgm:t>
        <a:bodyPr/>
        <a:lstStyle/>
        <a:p>
          <a:endParaRPr lang="en-US"/>
        </a:p>
      </dgm:t>
    </dgm:pt>
    <dgm:pt modelId="{F8698E5F-A96D-469A-A438-998C7C24EC8C}" type="sibTrans" cxnId="{D0FFA838-E8EA-425C-BBE1-FA4340757476}">
      <dgm:prSet/>
      <dgm:spPr/>
      <dgm:t>
        <a:bodyPr/>
        <a:lstStyle/>
        <a:p>
          <a:endParaRPr lang="en-US"/>
        </a:p>
      </dgm:t>
    </dgm:pt>
    <dgm:pt modelId="{6E635F4B-D6AE-47A7-B270-67EF2AB2953D}">
      <dgm:prSet phldrT="[Text]" custT="1"/>
      <dgm:spPr/>
      <dgm:t>
        <a:bodyPr/>
        <a:lstStyle/>
        <a:p>
          <a:r>
            <a:rPr lang="en-US" sz="1300" b="1" dirty="0" err="1" smtClean="0">
              <a:solidFill>
                <a:schemeClr val="bg2">
                  <a:lumMod val="10000"/>
                </a:schemeClr>
              </a:solidFill>
            </a:rPr>
            <a:t>Agensi</a:t>
          </a:r>
          <a:r>
            <a:rPr lang="en-US" sz="1300" b="1" dirty="0" smtClean="0">
              <a:solidFill>
                <a:schemeClr val="bg2">
                  <a:lumMod val="10000"/>
                </a:schemeClr>
              </a:solidFill>
            </a:rPr>
            <a:t> </a:t>
          </a:r>
          <a:r>
            <a:rPr lang="en-US" sz="1300" b="1" dirty="0" err="1" smtClean="0">
              <a:solidFill>
                <a:schemeClr val="bg2">
                  <a:lumMod val="10000"/>
                </a:schemeClr>
              </a:solidFill>
            </a:rPr>
            <a:t>Kawalselia</a:t>
          </a:r>
          <a:endParaRPr lang="en-US" sz="1300" b="1" dirty="0">
            <a:solidFill>
              <a:schemeClr val="bg2">
                <a:lumMod val="10000"/>
              </a:schemeClr>
            </a:solidFill>
          </a:endParaRPr>
        </a:p>
      </dgm:t>
    </dgm:pt>
    <dgm:pt modelId="{8A6D401E-B303-40BD-9F51-B10241958243}" type="parTrans" cxnId="{C19739FC-E56A-4EC7-84CB-18A5F64B13D5}">
      <dgm:prSet/>
      <dgm:spPr/>
      <dgm:t>
        <a:bodyPr/>
        <a:lstStyle/>
        <a:p>
          <a:endParaRPr lang="en-US"/>
        </a:p>
      </dgm:t>
    </dgm:pt>
    <dgm:pt modelId="{BE35791B-378E-45A2-AD1C-633EF4B01FFF}" type="sibTrans" cxnId="{C19739FC-E56A-4EC7-84CB-18A5F64B13D5}">
      <dgm:prSet/>
      <dgm:spPr/>
      <dgm:t>
        <a:bodyPr/>
        <a:lstStyle/>
        <a:p>
          <a:endParaRPr lang="en-US"/>
        </a:p>
      </dgm:t>
    </dgm:pt>
    <dgm:pt modelId="{609C5F4C-A46B-455E-B6B0-FDC0E802E925}">
      <dgm:prSet/>
      <dgm:spPr>
        <a:solidFill>
          <a:schemeClr val="bg1">
            <a:lumMod val="50000"/>
          </a:schemeClr>
        </a:solidFill>
      </dgm:spPr>
      <dgm:t>
        <a:bodyPr/>
        <a:lstStyle/>
        <a:p>
          <a:r>
            <a:rPr lang="en-GB" dirty="0" err="1" smtClean="0"/>
            <a:t>Sistem</a:t>
          </a:r>
          <a:r>
            <a:rPr lang="en-GB" dirty="0" smtClean="0"/>
            <a:t>, Proses &amp; </a:t>
          </a:r>
          <a:r>
            <a:rPr lang="en-GB" dirty="0" err="1" smtClean="0"/>
            <a:t>Metodologi</a:t>
          </a:r>
          <a:endParaRPr lang="en-US" dirty="0"/>
        </a:p>
      </dgm:t>
    </dgm:pt>
    <dgm:pt modelId="{214A7760-675C-41B8-B921-1B922F85DFB3}" type="parTrans" cxnId="{60BD1D23-A2C2-417F-923E-9CF49C377EDD}">
      <dgm:prSet/>
      <dgm:spPr/>
      <dgm:t>
        <a:bodyPr/>
        <a:lstStyle/>
        <a:p>
          <a:endParaRPr lang="en-US"/>
        </a:p>
      </dgm:t>
    </dgm:pt>
    <dgm:pt modelId="{4760AEF4-E2FF-499F-8EBA-E2FB50AEFA3B}" type="sibTrans" cxnId="{60BD1D23-A2C2-417F-923E-9CF49C377EDD}">
      <dgm:prSet/>
      <dgm:spPr/>
      <dgm:t>
        <a:bodyPr/>
        <a:lstStyle/>
        <a:p>
          <a:endParaRPr lang="en-US"/>
        </a:p>
      </dgm:t>
    </dgm:pt>
    <dgm:pt modelId="{B34E98C3-FD80-45D6-BEC6-3CF3088A754A}">
      <dgm:prSet custT="1"/>
      <dgm:spPr>
        <a:solidFill>
          <a:srgbClr val="FFFF00"/>
        </a:solidFill>
      </dgm:spPr>
      <dgm:t>
        <a:bodyPr/>
        <a:lstStyle/>
        <a:p>
          <a:r>
            <a:rPr lang="en-US" sz="1300" b="1" dirty="0" err="1" smtClean="0">
              <a:solidFill>
                <a:schemeClr val="bg2">
                  <a:lumMod val="10000"/>
                </a:schemeClr>
              </a:solidFill>
            </a:rPr>
            <a:t>Pelaksanaan</a:t>
          </a:r>
          <a:r>
            <a:rPr lang="en-US" sz="1300" b="1" dirty="0" smtClean="0">
              <a:solidFill>
                <a:schemeClr val="bg2">
                  <a:lumMod val="10000"/>
                </a:schemeClr>
              </a:solidFill>
            </a:rPr>
            <a:t> RIA </a:t>
          </a:r>
          <a:r>
            <a:rPr lang="en-US" sz="1300" b="1" dirty="0" err="1" smtClean="0">
              <a:solidFill>
                <a:schemeClr val="bg2">
                  <a:lumMod val="10000"/>
                </a:schemeClr>
              </a:solidFill>
            </a:rPr>
            <a:t>secara</a:t>
          </a:r>
          <a:r>
            <a:rPr lang="en-US" sz="1300" b="1" dirty="0" smtClean="0">
              <a:solidFill>
                <a:schemeClr val="bg2">
                  <a:lumMod val="10000"/>
                </a:schemeClr>
              </a:solidFill>
            </a:rPr>
            <a:t> </a:t>
          </a:r>
          <a:r>
            <a:rPr lang="en-US" sz="1300" b="1" dirty="0" err="1" smtClean="0">
              <a:solidFill>
                <a:schemeClr val="bg2">
                  <a:lumMod val="10000"/>
                </a:schemeClr>
              </a:solidFill>
            </a:rPr>
            <a:t>bersepadu</a:t>
          </a:r>
          <a:endParaRPr lang="en-US" sz="1300" b="1" dirty="0">
            <a:solidFill>
              <a:schemeClr val="bg2">
                <a:lumMod val="10000"/>
              </a:schemeClr>
            </a:solidFill>
          </a:endParaRPr>
        </a:p>
      </dgm:t>
    </dgm:pt>
    <dgm:pt modelId="{6C95EB4C-5DAA-413E-BDA0-EFA188FFB62D}" type="parTrans" cxnId="{64664502-5545-4328-8F85-CF910F4C9974}">
      <dgm:prSet/>
      <dgm:spPr/>
      <dgm:t>
        <a:bodyPr/>
        <a:lstStyle/>
        <a:p>
          <a:endParaRPr lang="en-GB"/>
        </a:p>
      </dgm:t>
    </dgm:pt>
    <dgm:pt modelId="{CA6B9E05-E4C7-4FD2-9523-7E0F1E6789E2}" type="sibTrans" cxnId="{64664502-5545-4328-8F85-CF910F4C9974}">
      <dgm:prSet/>
      <dgm:spPr/>
      <dgm:t>
        <a:bodyPr/>
        <a:lstStyle/>
        <a:p>
          <a:endParaRPr lang="en-GB"/>
        </a:p>
      </dgm:t>
    </dgm:pt>
    <dgm:pt modelId="{5E61C84A-9F7D-4C04-AD26-E9F24F27480F}">
      <dgm:prSet custT="1"/>
      <dgm:spPr>
        <a:solidFill>
          <a:srgbClr val="FFFF00"/>
        </a:solidFill>
      </dgm:spPr>
      <dgm:t>
        <a:bodyPr/>
        <a:lstStyle/>
        <a:p>
          <a:r>
            <a:rPr lang="en-US" sz="1300" b="1" dirty="0" err="1" smtClean="0">
              <a:solidFill>
                <a:schemeClr val="bg2">
                  <a:lumMod val="10000"/>
                </a:schemeClr>
              </a:solidFill>
            </a:rPr>
            <a:t>Prosedur</a:t>
          </a:r>
          <a:r>
            <a:rPr lang="en-US" sz="1300" b="1" dirty="0" smtClean="0">
              <a:solidFill>
                <a:schemeClr val="bg2">
                  <a:lumMod val="10000"/>
                </a:schemeClr>
              </a:solidFill>
            </a:rPr>
            <a:t> </a:t>
          </a:r>
          <a:r>
            <a:rPr lang="en-US" sz="1300" b="1" dirty="0" err="1" smtClean="0">
              <a:solidFill>
                <a:schemeClr val="bg2">
                  <a:lumMod val="10000"/>
                </a:schemeClr>
              </a:solidFill>
            </a:rPr>
            <a:t>Seranta</a:t>
          </a:r>
          <a:r>
            <a:rPr lang="en-US" sz="1300" b="1" dirty="0" smtClean="0">
              <a:solidFill>
                <a:schemeClr val="bg2">
                  <a:lumMod val="10000"/>
                </a:schemeClr>
              </a:solidFill>
            </a:rPr>
            <a:t> </a:t>
          </a:r>
          <a:r>
            <a:rPr lang="en-US" sz="1300" b="1" dirty="0" err="1" smtClean="0">
              <a:solidFill>
                <a:schemeClr val="bg2">
                  <a:lumMod val="10000"/>
                </a:schemeClr>
              </a:solidFill>
            </a:rPr>
            <a:t>Awam</a:t>
          </a:r>
          <a:endParaRPr lang="en-US" sz="1300" b="1" dirty="0">
            <a:solidFill>
              <a:schemeClr val="bg2">
                <a:lumMod val="10000"/>
              </a:schemeClr>
            </a:solidFill>
          </a:endParaRPr>
        </a:p>
      </dgm:t>
    </dgm:pt>
    <dgm:pt modelId="{F3465CFE-2AAE-4D33-B653-79F1E501D1EB}" type="parTrans" cxnId="{3B2BFFDD-F932-47B6-88D0-22A58D5314BA}">
      <dgm:prSet/>
      <dgm:spPr/>
      <dgm:t>
        <a:bodyPr/>
        <a:lstStyle/>
        <a:p>
          <a:endParaRPr lang="en-GB"/>
        </a:p>
      </dgm:t>
    </dgm:pt>
    <dgm:pt modelId="{27190BAF-1AAF-48DD-9E64-11F410CAA9F9}" type="sibTrans" cxnId="{3B2BFFDD-F932-47B6-88D0-22A58D5314BA}">
      <dgm:prSet/>
      <dgm:spPr/>
      <dgm:t>
        <a:bodyPr/>
        <a:lstStyle/>
        <a:p>
          <a:endParaRPr lang="en-GB"/>
        </a:p>
      </dgm:t>
    </dgm:pt>
    <dgm:pt modelId="{663A585C-457F-4F14-91CF-9C3DFF541BE0}">
      <dgm:prSet phldrT="[Text]" custT="1"/>
      <dgm:spPr/>
      <dgm:t>
        <a:bodyPr/>
        <a:lstStyle/>
        <a:p>
          <a:r>
            <a:rPr lang="en-US" sz="1300" b="1" dirty="0" err="1" smtClean="0">
              <a:solidFill>
                <a:schemeClr val="bg2">
                  <a:lumMod val="10000"/>
                </a:schemeClr>
              </a:solidFill>
            </a:rPr>
            <a:t>Keterbukaan</a:t>
          </a:r>
          <a:r>
            <a:rPr lang="en-US" sz="1300" b="1" dirty="0" smtClean="0">
              <a:solidFill>
                <a:schemeClr val="bg2">
                  <a:lumMod val="10000"/>
                </a:schemeClr>
              </a:solidFill>
            </a:rPr>
            <a:t> </a:t>
          </a:r>
          <a:r>
            <a:rPr lang="en-US" sz="1300" b="1" dirty="0" err="1" smtClean="0">
              <a:solidFill>
                <a:schemeClr val="bg2">
                  <a:lumMod val="10000"/>
                </a:schemeClr>
              </a:solidFill>
            </a:rPr>
            <a:t>Kerajaan</a:t>
          </a:r>
          <a:r>
            <a:rPr lang="en-US" sz="1300" b="1" dirty="0" smtClean="0">
              <a:solidFill>
                <a:schemeClr val="bg2">
                  <a:lumMod val="10000"/>
                </a:schemeClr>
              </a:solidFill>
            </a:rPr>
            <a:t> </a:t>
          </a:r>
          <a:endParaRPr lang="en-US" sz="1300" b="1" dirty="0">
            <a:solidFill>
              <a:schemeClr val="bg2">
                <a:lumMod val="10000"/>
              </a:schemeClr>
            </a:solidFill>
          </a:endParaRPr>
        </a:p>
      </dgm:t>
    </dgm:pt>
    <dgm:pt modelId="{8C105415-E21F-43CD-9C22-F46A493747B9}" type="parTrans" cxnId="{B7BC498A-7C69-471C-A03E-4EAB37DD9461}">
      <dgm:prSet/>
      <dgm:spPr/>
      <dgm:t>
        <a:bodyPr/>
        <a:lstStyle/>
        <a:p>
          <a:endParaRPr lang="en-GB"/>
        </a:p>
      </dgm:t>
    </dgm:pt>
    <dgm:pt modelId="{361361AF-394F-45E0-A22B-B8C0988B18BC}" type="sibTrans" cxnId="{B7BC498A-7C69-471C-A03E-4EAB37DD9461}">
      <dgm:prSet/>
      <dgm:spPr/>
      <dgm:t>
        <a:bodyPr/>
        <a:lstStyle/>
        <a:p>
          <a:endParaRPr lang="en-GB"/>
        </a:p>
      </dgm:t>
    </dgm:pt>
    <dgm:pt modelId="{AC700872-9FB8-49FA-B640-6D518BEE00EF}">
      <dgm:prSet phldrT="[Text]" custT="1"/>
      <dgm:spPr/>
      <dgm:t>
        <a:bodyPr/>
        <a:lstStyle/>
        <a:p>
          <a:r>
            <a:rPr lang="en-US" sz="1300" b="1" dirty="0" err="1" smtClean="0">
              <a:solidFill>
                <a:schemeClr val="bg2">
                  <a:lumMod val="10000"/>
                </a:schemeClr>
              </a:solidFill>
            </a:rPr>
            <a:t>Penyelaras</a:t>
          </a:r>
          <a:r>
            <a:rPr lang="en-US" sz="1300" b="1" dirty="0" smtClean="0">
              <a:solidFill>
                <a:schemeClr val="bg2">
                  <a:lumMod val="10000"/>
                </a:schemeClr>
              </a:solidFill>
            </a:rPr>
            <a:t> </a:t>
          </a:r>
          <a:r>
            <a:rPr lang="en-US" sz="1300" b="1" dirty="0" err="1" smtClean="0">
              <a:solidFill>
                <a:schemeClr val="bg2">
                  <a:lumMod val="10000"/>
                </a:schemeClr>
              </a:solidFill>
            </a:rPr>
            <a:t>Peraturan</a:t>
          </a:r>
          <a:endParaRPr lang="en-US" sz="1300" b="1" dirty="0">
            <a:solidFill>
              <a:schemeClr val="bg2">
                <a:lumMod val="10000"/>
              </a:schemeClr>
            </a:solidFill>
          </a:endParaRPr>
        </a:p>
      </dgm:t>
    </dgm:pt>
    <dgm:pt modelId="{5AEEADCE-E095-499F-A15C-C08625B4E580}" type="parTrans" cxnId="{70737F79-8C2D-4C72-8D06-C9BDF50E7E01}">
      <dgm:prSet/>
      <dgm:spPr/>
      <dgm:t>
        <a:bodyPr/>
        <a:lstStyle/>
        <a:p>
          <a:endParaRPr lang="en-GB"/>
        </a:p>
      </dgm:t>
    </dgm:pt>
    <dgm:pt modelId="{E4F7E85F-79A8-43D7-89CE-D03B66ADBC13}" type="sibTrans" cxnId="{70737F79-8C2D-4C72-8D06-C9BDF50E7E01}">
      <dgm:prSet/>
      <dgm:spPr/>
      <dgm:t>
        <a:bodyPr/>
        <a:lstStyle/>
        <a:p>
          <a:endParaRPr lang="en-GB"/>
        </a:p>
      </dgm:t>
    </dgm:pt>
    <dgm:pt modelId="{C4D0F41C-0FE2-4F6F-9943-7F8A723912A2}">
      <dgm:prSet custT="1"/>
      <dgm:spPr>
        <a:solidFill>
          <a:srgbClr val="FFFF00"/>
        </a:solidFill>
      </dgm:spPr>
      <dgm:t>
        <a:bodyPr/>
        <a:lstStyle/>
        <a:p>
          <a:r>
            <a:rPr lang="en-US" sz="1300" b="1" dirty="0" err="1" smtClean="0">
              <a:solidFill>
                <a:schemeClr val="bg2">
                  <a:lumMod val="10000"/>
                </a:schemeClr>
              </a:solidFill>
            </a:rPr>
            <a:t>Pengukuran</a:t>
          </a:r>
          <a:r>
            <a:rPr lang="en-US" sz="1300" b="1" dirty="0" smtClean="0">
              <a:solidFill>
                <a:schemeClr val="bg2">
                  <a:lumMod val="10000"/>
                </a:schemeClr>
              </a:solidFill>
            </a:rPr>
            <a:t> </a:t>
          </a:r>
          <a:r>
            <a:rPr lang="en-US" sz="1300" b="1" dirty="0" err="1" smtClean="0">
              <a:solidFill>
                <a:schemeClr val="bg2">
                  <a:lumMod val="10000"/>
                </a:schemeClr>
              </a:solidFill>
            </a:rPr>
            <a:t>Prestasi</a:t>
          </a:r>
          <a:endParaRPr lang="en-US" sz="1300" b="1" dirty="0">
            <a:solidFill>
              <a:schemeClr val="bg2">
                <a:lumMod val="10000"/>
              </a:schemeClr>
            </a:solidFill>
          </a:endParaRPr>
        </a:p>
      </dgm:t>
    </dgm:pt>
    <dgm:pt modelId="{F7665468-D733-4174-B108-FC957D7F6DAD}" type="parTrans" cxnId="{F6E3A1DB-86EE-49A1-A4FB-4CA464F67CF9}">
      <dgm:prSet/>
      <dgm:spPr/>
      <dgm:t>
        <a:bodyPr/>
        <a:lstStyle/>
        <a:p>
          <a:endParaRPr lang="en-GB"/>
        </a:p>
      </dgm:t>
    </dgm:pt>
    <dgm:pt modelId="{11C37537-41CD-49A2-A30E-613685A711DB}" type="sibTrans" cxnId="{F6E3A1DB-86EE-49A1-A4FB-4CA464F67CF9}">
      <dgm:prSet/>
      <dgm:spPr/>
      <dgm:t>
        <a:bodyPr/>
        <a:lstStyle/>
        <a:p>
          <a:endParaRPr lang="en-GB"/>
        </a:p>
      </dgm:t>
    </dgm:pt>
    <dgm:pt modelId="{0DCC68CF-D48D-40C2-8468-547F8FC0DAFC}">
      <dgm:prSet phldrT="[Text]" custT="1"/>
      <dgm:spPr/>
      <dgm:t>
        <a:bodyPr/>
        <a:lstStyle/>
        <a:p>
          <a:r>
            <a:rPr lang="en-US" sz="1300" b="1" dirty="0" err="1" smtClean="0">
              <a:solidFill>
                <a:schemeClr val="bg2">
                  <a:lumMod val="10000"/>
                </a:schemeClr>
              </a:solidFill>
            </a:rPr>
            <a:t>Ketelusan</a:t>
          </a:r>
          <a:endParaRPr lang="en-US" sz="1300" b="1" dirty="0">
            <a:solidFill>
              <a:schemeClr val="bg2">
                <a:lumMod val="10000"/>
              </a:schemeClr>
            </a:solidFill>
          </a:endParaRPr>
        </a:p>
      </dgm:t>
    </dgm:pt>
    <dgm:pt modelId="{D47BCB02-8699-4862-9201-C8BF06C56063}" type="parTrans" cxnId="{C7755078-5A92-4B18-A176-F9D45878CFCC}">
      <dgm:prSet/>
      <dgm:spPr/>
      <dgm:t>
        <a:bodyPr/>
        <a:lstStyle/>
        <a:p>
          <a:endParaRPr lang="en-MY"/>
        </a:p>
      </dgm:t>
    </dgm:pt>
    <dgm:pt modelId="{D16607B3-D866-4E28-8348-E14423A18630}" type="sibTrans" cxnId="{C7755078-5A92-4B18-A176-F9D45878CFCC}">
      <dgm:prSet/>
      <dgm:spPr/>
      <dgm:t>
        <a:bodyPr/>
        <a:lstStyle/>
        <a:p>
          <a:endParaRPr lang="en-MY"/>
        </a:p>
      </dgm:t>
    </dgm:pt>
    <dgm:pt modelId="{049D00BC-4A59-4571-811B-FFD29D425CE3}">
      <dgm:prSet phldrT="[Text]" custT="1"/>
      <dgm:spPr/>
      <dgm:t>
        <a:bodyPr/>
        <a:lstStyle/>
        <a:p>
          <a:r>
            <a:rPr lang="en-US" sz="1300" b="1" dirty="0" err="1" smtClean="0">
              <a:solidFill>
                <a:schemeClr val="bg2">
                  <a:lumMod val="10000"/>
                </a:schemeClr>
              </a:solidFill>
            </a:rPr>
            <a:t>Kesepaduan</a:t>
          </a:r>
          <a:endParaRPr lang="en-US" sz="1300" b="1" dirty="0">
            <a:solidFill>
              <a:schemeClr val="bg2">
                <a:lumMod val="10000"/>
              </a:schemeClr>
            </a:solidFill>
          </a:endParaRPr>
        </a:p>
      </dgm:t>
    </dgm:pt>
    <dgm:pt modelId="{9EB5C456-D37A-4D3F-AFC9-73D3AFC339ED}" type="parTrans" cxnId="{B9613D92-8046-4827-BB86-18C2D7E0D122}">
      <dgm:prSet/>
      <dgm:spPr/>
      <dgm:t>
        <a:bodyPr/>
        <a:lstStyle/>
        <a:p>
          <a:endParaRPr lang="en-MY"/>
        </a:p>
      </dgm:t>
    </dgm:pt>
    <dgm:pt modelId="{369D0FCD-0532-4378-9A74-CEE837FF16BC}" type="sibTrans" cxnId="{B9613D92-8046-4827-BB86-18C2D7E0D122}">
      <dgm:prSet/>
      <dgm:spPr/>
      <dgm:t>
        <a:bodyPr/>
        <a:lstStyle/>
        <a:p>
          <a:endParaRPr lang="en-MY"/>
        </a:p>
      </dgm:t>
    </dgm:pt>
    <dgm:pt modelId="{6182E71C-E0DF-4D93-97BE-95AF006C8B6A}">
      <dgm:prSet phldrT="[Text]" custT="1"/>
      <dgm:spPr/>
      <dgm:t>
        <a:bodyPr/>
        <a:lstStyle/>
        <a:p>
          <a:r>
            <a:rPr lang="en-US" sz="1300" b="1" dirty="0" err="1" smtClean="0">
              <a:solidFill>
                <a:schemeClr val="bg2">
                  <a:lumMod val="10000"/>
                </a:schemeClr>
              </a:solidFill>
            </a:rPr>
            <a:t>Penilai</a:t>
          </a:r>
          <a:r>
            <a:rPr lang="en-US" sz="1300" b="1" dirty="0" smtClean="0">
              <a:solidFill>
                <a:schemeClr val="bg2">
                  <a:lumMod val="10000"/>
                </a:schemeClr>
              </a:solidFill>
            </a:rPr>
            <a:t> </a:t>
          </a:r>
          <a:r>
            <a:rPr lang="en-US" sz="1300" b="1" dirty="0" err="1" smtClean="0">
              <a:solidFill>
                <a:schemeClr val="bg2">
                  <a:lumMod val="10000"/>
                </a:schemeClr>
              </a:solidFill>
            </a:rPr>
            <a:t>Peraturan</a:t>
          </a:r>
          <a:endParaRPr lang="en-US" sz="1300" b="1" dirty="0">
            <a:solidFill>
              <a:schemeClr val="bg2">
                <a:lumMod val="10000"/>
              </a:schemeClr>
            </a:solidFill>
          </a:endParaRPr>
        </a:p>
      </dgm:t>
    </dgm:pt>
    <dgm:pt modelId="{F0B41833-229A-4B1C-968D-A4835BB57EDB}" type="parTrans" cxnId="{7FC6EC18-0A8D-45D8-B7DF-B66AAB6DAB59}">
      <dgm:prSet/>
      <dgm:spPr/>
      <dgm:t>
        <a:bodyPr/>
        <a:lstStyle/>
        <a:p>
          <a:endParaRPr lang="en-MY"/>
        </a:p>
      </dgm:t>
    </dgm:pt>
    <dgm:pt modelId="{C1AD3B87-1BD3-480C-9720-7569B60DCE2E}" type="sibTrans" cxnId="{7FC6EC18-0A8D-45D8-B7DF-B66AAB6DAB59}">
      <dgm:prSet/>
      <dgm:spPr/>
      <dgm:t>
        <a:bodyPr/>
        <a:lstStyle/>
        <a:p>
          <a:endParaRPr lang="en-MY"/>
        </a:p>
      </dgm:t>
    </dgm:pt>
    <dgm:pt modelId="{A53CD540-8650-4A03-BB94-731BF95D6E9A}">
      <dgm:prSet phldrT="[Text]" custT="1"/>
      <dgm:spPr/>
      <dgm:t>
        <a:bodyPr/>
        <a:lstStyle/>
        <a:p>
          <a:r>
            <a:rPr lang="en-US" sz="1300" b="1" dirty="0" smtClean="0">
              <a:solidFill>
                <a:schemeClr val="bg2">
                  <a:lumMod val="10000"/>
                </a:schemeClr>
              </a:solidFill>
            </a:rPr>
            <a:t>Tenaga </a:t>
          </a:r>
          <a:r>
            <a:rPr lang="en-US" sz="1300" b="1" dirty="0" err="1" smtClean="0">
              <a:solidFill>
                <a:schemeClr val="bg2">
                  <a:lumMod val="10000"/>
                </a:schemeClr>
              </a:solidFill>
            </a:rPr>
            <a:t>Pengajar</a:t>
          </a:r>
          <a:r>
            <a:rPr lang="en-US" sz="1300" b="1" dirty="0" smtClean="0">
              <a:solidFill>
                <a:schemeClr val="bg2">
                  <a:lumMod val="10000"/>
                </a:schemeClr>
              </a:solidFill>
            </a:rPr>
            <a:t>/RIA</a:t>
          </a:r>
          <a:endParaRPr lang="en-US" sz="1300" b="1" dirty="0">
            <a:solidFill>
              <a:schemeClr val="bg2">
                <a:lumMod val="10000"/>
              </a:schemeClr>
            </a:solidFill>
          </a:endParaRPr>
        </a:p>
      </dgm:t>
    </dgm:pt>
    <dgm:pt modelId="{302CCF2C-8DDD-4A7D-9916-5C2DA91E2691}" type="parTrans" cxnId="{0B4D161B-ECB9-45D5-9674-D12C16C0665E}">
      <dgm:prSet/>
      <dgm:spPr/>
      <dgm:t>
        <a:bodyPr/>
        <a:lstStyle/>
        <a:p>
          <a:endParaRPr lang="en-MY"/>
        </a:p>
      </dgm:t>
    </dgm:pt>
    <dgm:pt modelId="{81764E69-D181-4024-9A4D-12CF894B5065}" type="sibTrans" cxnId="{0B4D161B-ECB9-45D5-9674-D12C16C0665E}">
      <dgm:prSet/>
      <dgm:spPr/>
      <dgm:t>
        <a:bodyPr/>
        <a:lstStyle/>
        <a:p>
          <a:endParaRPr lang="en-MY"/>
        </a:p>
      </dgm:t>
    </dgm:pt>
    <dgm:pt modelId="{F2A506C4-E333-43EE-B948-6697603A107D}">
      <dgm:prSet custT="1"/>
      <dgm:spPr>
        <a:solidFill>
          <a:srgbClr val="FFFF00"/>
        </a:solidFill>
      </dgm:spPr>
      <dgm:t>
        <a:bodyPr/>
        <a:lstStyle/>
        <a:p>
          <a:r>
            <a:rPr lang="en-US" sz="1300" b="1" dirty="0" smtClean="0">
              <a:solidFill>
                <a:schemeClr val="bg2">
                  <a:lumMod val="10000"/>
                </a:schemeClr>
              </a:solidFill>
            </a:rPr>
            <a:t>Proses </a:t>
          </a:r>
          <a:r>
            <a:rPr lang="en-US" sz="1300" b="1" dirty="0" err="1" smtClean="0">
              <a:solidFill>
                <a:schemeClr val="bg2">
                  <a:lumMod val="10000"/>
                </a:schemeClr>
              </a:solidFill>
            </a:rPr>
            <a:t>Pembikinin</a:t>
          </a:r>
          <a:r>
            <a:rPr lang="en-US" sz="1300" b="1" dirty="0" smtClean="0">
              <a:solidFill>
                <a:schemeClr val="bg2">
                  <a:lumMod val="10000"/>
                </a:schemeClr>
              </a:solidFill>
            </a:rPr>
            <a:t> </a:t>
          </a:r>
          <a:r>
            <a:rPr lang="en-US" sz="1300" b="1" dirty="0" err="1" smtClean="0">
              <a:solidFill>
                <a:schemeClr val="bg2">
                  <a:lumMod val="10000"/>
                </a:schemeClr>
              </a:solidFill>
            </a:rPr>
            <a:t>Dasar</a:t>
          </a:r>
          <a:r>
            <a:rPr lang="en-US" sz="1300" b="1" dirty="0" smtClean="0">
              <a:solidFill>
                <a:schemeClr val="bg2">
                  <a:lumMod val="10000"/>
                </a:schemeClr>
              </a:solidFill>
            </a:rPr>
            <a:t>/</a:t>
          </a:r>
          <a:r>
            <a:rPr lang="en-US" sz="1300" b="1" dirty="0" err="1" smtClean="0">
              <a:solidFill>
                <a:schemeClr val="bg2">
                  <a:lumMod val="10000"/>
                </a:schemeClr>
              </a:solidFill>
            </a:rPr>
            <a:t>Peraturan</a:t>
          </a:r>
          <a:endParaRPr lang="en-US" sz="1300" b="1" dirty="0">
            <a:solidFill>
              <a:schemeClr val="bg2">
                <a:lumMod val="10000"/>
              </a:schemeClr>
            </a:solidFill>
          </a:endParaRPr>
        </a:p>
      </dgm:t>
    </dgm:pt>
    <dgm:pt modelId="{1DB6C962-7ED6-43C7-829C-39123643AD19}" type="parTrans" cxnId="{FB426E7D-15BA-4170-A61E-D26F08D00843}">
      <dgm:prSet/>
      <dgm:spPr/>
      <dgm:t>
        <a:bodyPr/>
        <a:lstStyle/>
        <a:p>
          <a:endParaRPr lang="en-MY"/>
        </a:p>
      </dgm:t>
    </dgm:pt>
    <dgm:pt modelId="{B849E356-4A4C-4A9F-832B-9123F14840BA}" type="sibTrans" cxnId="{FB426E7D-15BA-4170-A61E-D26F08D00843}">
      <dgm:prSet/>
      <dgm:spPr/>
      <dgm:t>
        <a:bodyPr/>
        <a:lstStyle/>
        <a:p>
          <a:endParaRPr lang="en-MY"/>
        </a:p>
      </dgm:t>
    </dgm:pt>
    <dgm:pt modelId="{C2280569-7BC9-431D-976D-78170902E369}">
      <dgm:prSet phldrT="[Text]" custT="1"/>
      <dgm:spPr/>
      <dgm:t>
        <a:bodyPr/>
        <a:lstStyle/>
        <a:p>
          <a:r>
            <a:rPr lang="en-US" sz="1300" b="1" dirty="0" err="1" smtClean="0">
              <a:solidFill>
                <a:schemeClr val="bg2">
                  <a:lumMod val="10000"/>
                </a:schemeClr>
              </a:solidFill>
            </a:rPr>
            <a:t>Akauntabiliti</a:t>
          </a:r>
          <a:r>
            <a:rPr lang="en-US" sz="1300" b="1" dirty="0" smtClean="0">
              <a:solidFill>
                <a:schemeClr val="bg2">
                  <a:lumMod val="10000"/>
                </a:schemeClr>
              </a:solidFill>
            </a:rPr>
            <a:t> </a:t>
          </a:r>
          <a:endParaRPr lang="en-US" sz="1300" b="1" dirty="0">
            <a:solidFill>
              <a:schemeClr val="bg2">
                <a:lumMod val="10000"/>
              </a:schemeClr>
            </a:solidFill>
          </a:endParaRPr>
        </a:p>
      </dgm:t>
    </dgm:pt>
    <dgm:pt modelId="{A583B790-9E87-44BA-A993-9980793C475B}" type="parTrans" cxnId="{1C848CD7-7B0E-4E61-991A-5F9AB5D752BA}">
      <dgm:prSet/>
      <dgm:spPr/>
      <dgm:t>
        <a:bodyPr/>
        <a:lstStyle/>
        <a:p>
          <a:endParaRPr lang="en-MY"/>
        </a:p>
      </dgm:t>
    </dgm:pt>
    <dgm:pt modelId="{AB422061-EBBD-4536-A36C-3FBDB7E99C6B}" type="sibTrans" cxnId="{1C848CD7-7B0E-4E61-991A-5F9AB5D752BA}">
      <dgm:prSet/>
      <dgm:spPr/>
      <dgm:t>
        <a:bodyPr/>
        <a:lstStyle/>
        <a:p>
          <a:endParaRPr lang="en-MY"/>
        </a:p>
      </dgm:t>
    </dgm:pt>
    <dgm:pt modelId="{0063159D-AFF4-4D86-8F2C-6BA35B9B04AA}">
      <dgm:prSet custT="1"/>
      <dgm:spPr>
        <a:solidFill>
          <a:srgbClr val="FFFF00"/>
        </a:solidFill>
      </dgm:spPr>
      <dgm:t>
        <a:bodyPr/>
        <a:lstStyle/>
        <a:p>
          <a:r>
            <a:rPr lang="en-US" sz="1300" b="1" dirty="0" err="1" smtClean="0">
              <a:solidFill>
                <a:schemeClr val="bg2">
                  <a:lumMod val="10000"/>
                </a:schemeClr>
              </a:solidFill>
            </a:rPr>
            <a:t>Pematuhan</a:t>
          </a:r>
          <a:r>
            <a:rPr lang="en-US" sz="1300" b="1" dirty="0" smtClean="0">
              <a:solidFill>
                <a:schemeClr val="bg2">
                  <a:lumMod val="10000"/>
                </a:schemeClr>
              </a:solidFill>
            </a:rPr>
            <a:t> </a:t>
          </a:r>
          <a:r>
            <a:rPr lang="en-US" sz="1300" b="1" dirty="0" err="1" smtClean="0">
              <a:solidFill>
                <a:schemeClr val="bg2">
                  <a:lumMod val="10000"/>
                </a:schemeClr>
              </a:solidFill>
            </a:rPr>
            <a:t>Pengurusan</a:t>
          </a:r>
          <a:endParaRPr lang="en-US" sz="1300" b="1" dirty="0">
            <a:solidFill>
              <a:schemeClr val="bg2">
                <a:lumMod val="10000"/>
              </a:schemeClr>
            </a:solidFill>
          </a:endParaRPr>
        </a:p>
      </dgm:t>
    </dgm:pt>
    <dgm:pt modelId="{1DFDD397-A6E4-46B6-BF0F-FE8F8298163D}" type="parTrans" cxnId="{C8AD4CF5-EBBD-41C3-A9C9-D1DB072992E1}">
      <dgm:prSet/>
      <dgm:spPr/>
      <dgm:t>
        <a:bodyPr/>
        <a:lstStyle/>
        <a:p>
          <a:endParaRPr lang="en-MY"/>
        </a:p>
      </dgm:t>
    </dgm:pt>
    <dgm:pt modelId="{B4C951DB-F3BD-4B6C-B0BC-9AFA5DF6540F}" type="sibTrans" cxnId="{C8AD4CF5-EBBD-41C3-A9C9-D1DB072992E1}">
      <dgm:prSet/>
      <dgm:spPr/>
      <dgm:t>
        <a:bodyPr/>
        <a:lstStyle/>
        <a:p>
          <a:endParaRPr lang="en-MY"/>
        </a:p>
      </dgm:t>
    </dgm:pt>
    <dgm:pt modelId="{DFABC80F-A34C-45E6-B569-8C7367EC642F}" type="pres">
      <dgm:prSet presAssocID="{3FB21685-95B8-42E3-AD0C-AB1A35B414E4}" presName="Name0" presStyleCnt="0">
        <dgm:presLayoutVars>
          <dgm:dir/>
          <dgm:animLvl val="lvl"/>
          <dgm:resizeHandles/>
        </dgm:presLayoutVars>
      </dgm:prSet>
      <dgm:spPr/>
      <dgm:t>
        <a:bodyPr/>
        <a:lstStyle/>
        <a:p>
          <a:endParaRPr lang="en-US"/>
        </a:p>
      </dgm:t>
    </dgm:pt>
    <dgm:pt modelId="{8F9DE16A-3116-4738-AB12-09682B658354}" type="pres">
      <dgm:prSet presAssocID="{5A1D68E6-E512-43C4-8FCE-527650784613}" presName="linNode" presStyleCnt="0"/>
      <dgm:spPr/>
    </dgm:pt>
    <dgm:pt modelId="{06406702-A6FB-4E5C-9FFA-0632FE6913F5}" type="pres">
      <dgm:prSet presAssocID="{5A1D68E6-E512-43C4-8FCE-527650784613}" presName="parentShp" presStyleLbl="node1" presStyleIdx="0" presStyleCnt="3" custScaleX="158672" custLinFactNeighborY="15600">
        <dgm:presLayoutVars>
          <dgm:bulletEnabled val="1"/>
        </dgm:presLayoutVars>
      </dgm:prSet>
      <dgm:spPr/>
      <dgm:t>
        <a:bodyPr/>
        <a:lstStyle/>
        <a:p>
          <a:endParaRPr lang="en-US"/>
        </a:p>
      </dgm:t>
    </dgm:pt>
    <dgm:pt modelId="{4C189D40-B22E-4861-BEB3-2710C41CBE11}" type="pres">
      <dgm:prSet presAssocID="{5A1D68E6-E512-43C4-8FCE-527650784613}" presName="childShp" presStyleLbl="bgAccFollowNode1" presStyleIdx="0" presStyleCnt="3" custScaleX="175892" custScaleY="111752" custLinFactNeighborY="15600">
        <dgm:presLayoutVars>
          <dgm:bulletEnabled val="1"/>
        </dgm:presLayoutVars>
      </dgm:prSet>
      <dgm:spPr/>
      <dgm:t>
        <a:bodyPr/>
        <a:lstStyle/>
        <a:p>
          <a:endParaRPr lang="en-US"/>
        </a:p>
      </dgm:t>
    </dgm:pt>
    <dgm:pt modelId="{67884E45-B2D0-4976-8C36-533F69FFD1F5}" type="pres">
      <dgm:prSet presAssocID="{6C5E8DAE-CB3C-44D4-8A4C-A742196FD7A5}" presName="spacing" presStyleCnt="0"/>
      <dgm:spPr/>
    </dgm:pt>
    <dgm:pt modelId="{8082C7D8-A348-406B-802E-EDA0BAE96090}" type="pres">
      <dgm:prSet presAssocID="{609C5F4C-A46B-455E-B6B0-FDC0E802E925}" presName="linNode" presStyleCnt="0"/>
      <dgm:spPr/>
    </dgm:pt>
    <dgm:pt modelId="{3AF1DA61-79FC-4E06-A1A7-F5DF30F095F3}" type="pres">
      <dgm:prSet presAssocID="{609C5F4C-A46B-455E-B6B0-FDC0E802E925}" presName="parentShp" presStyleLbl="node1" presStyleIdx="1" presStyleCnt="3" custScaleX="158603" custLinFactNeighborY="6000">
        <dgm:presLayoutVars>
          <dgm:bulletEnabled val="1"/>
        </dgm:presLayoutVars>
      </dgm:prSet>
      <dgm:spPr/>
      <dgm:t>
        <a:bodyPr/>
        <a:lstStyle/>
        <a:p>
          <a:endParaRPr lang="en-US"/>
        </a:p>
      </dgm:t>
    </dgm:pt>
    <dgm:pt modelId="{458F6334-D8C2-4BC9-9F60-C012C9979092}" type="pres">
      <dgm:prSet presAssocID="{609C5F4C-A46B-455E-B6B0-FDC0E802E925}" presName="childShp" presStyleLbl="bgAccFollowNode1" presStyleIdx="1" presStyleCnt="3" custScaleX="157791" custScaleY="214901" custLinFactNeighborY="-890">
        <dgm:presLayoutVars>
          <dgm:bulletEnabled val="1"/>
        </dgm:presLayoutVars>
      </dgm:prSet>
      <dgm:spPr/>
      <dgm:t>
        <a:bodyPr/>
        <a:lstStyle/>
        <a:p>
          <a:endParaRPr lang="en-GB"/>
        </a:p>
      </dgm:t>
    </dgm:pt>
    <dgm:pt modelId="{2D53238F-808E-4F6E-BD51-5E957EA027CE}" type="pres">
      <dgm:prSet presAssocID="{4760AEF4-E2FF-499F-8EBA-E2FB50AEFA3B}" presName="spacing" presStyleCnt="0"/>
      <dgm:spPr/>
    </dgm:pt>
    <dgm:pt modelId="{32A5A31E-70CB-4E98-A4F9-E0F5B165EE89}" type="pres">
      <dgm:prSet presAssocID="{3AE88524-1CF4-4C43-8D02-D5325B39BD44}" presName="linNode" presStyleCnt="0"/>
      <dgm:spPr/>
    </dgm:pt>
    <dgm:pt modelId="{EC9C8EAD-D44D-44F5-A1E3-A1198D0DFFD8}" type="pres">
      <dgm:prSet presAssocID="{3AE88524-1CF4-4C43-8D02-D5325B39BD44}" presName="parentShp" presStyleLbl="node1" presStyleIdx="2" presStyleCnt="3" custScaleX="153668" custScaleY="114576">
        <dgm:presLayoutVars>
          <dgm:bulletEnabled val="1"/>
        </dgm:presLayoutVars>
      </dgm:prSet>
      <dgm:spPr/>
      <dgm:t>
        <a:bodyPr/>
        <a:lstStyle/>
        <a:p>
          <a:endParaRPr lang="en-US"/>
        </a:p>
      </dgm:t>
    </dgm:pt>
    <dgm:pt modelId="{6BDFD079-D28E-43E2-92D2-4884524F96EB}" type="pres">
      <dgm:prSet presAssocID="{3AE88524-1CF4-4C43-8D02-D5325B39BD44}" presName="childShp" presStyleLbl="bgAccFollowNode1" presStyleIdx="2" presStyleCnt="3" custScaleX="166062" custScaleY="114808">
        <dgm:presLayoutVars>
          <dgm:bulletEnabled val="1"/>
        </dgm:presLayoutVars>
      </dgm:prSet>
      <dgm:spPr/>
      <dgm:t>
        <a:bodyPr/>
        <a:lstStyle/>
        <a:p>
          <a:endParaRPr lang="en-US"/>
        </a:p>
      </dgm:t>
    </dgm:pt>
  </dgm:ptLst>
  <dgm:cxnLst>
    <dgm:cxn modelId="{64664502-5545-4328-8F85-CF910F4C9974}" srcId="{609C5F4C-A46B-455E-B6B0-FDC0E802E925}" destId="{B34E98C3-FD80-45D6-BEC6-3CF3088A754A}" srcOrd="2" destOrd="0" parTransId="{6C95EB4C-5DAA-413E-BDA0-EFA188FFB62D}" sibTransId="{CA6B9E05-E4C7-4FD2-9523-7E0F1E6789E2}"/>
    <dgm:cxn modelId="{32652398-7B23-40A4-961C-1622D0F347AF}" type="presOf" srcId="{2C3F4F10-5725-4434-A2EA-7D0F7F54E320}" destId="{6BDFD079-D28E-43E2-92D2-4884524F96EB}" srcOrd="0" destOrd="0" presId="urn:microsoft.com/office/officeart/2005/8/layout/vList6"/>
    <dgm:cxn modelId="{E280631D-1B21-43EC-8E4B-4C56AE67E8B5}" type="presOf" srcId="{663A585C-457F-4F14-91CF-9C3DFF541BE0}" destId="{4C189D40-B22E-4861-BEB3-2710C41CBE11}" srcOrd="0" destOrd="1" presId="urn:microsoft.com/office/officeart/2005/8/layout/vList6"/>
    <dgm:cxn modelId="{60BD1D23-A2C2-417F-923E-9CF49C377EDD}" srcId="{3FB21685-95B8-42E3-AD0C-AB1A35B414E4}" destId="{609C5F4C-A46B-455E-B6B0-FDC0E802E925}" srcOrd="1" destOrd="0" parTransId="{214A7760-675C-41B8-B921-1B922F85DFB3}" sibTransId="{4760AEF4-E2FF-499F-8EBA-E2FB50AEFA3B}"/>
    <dgm:cxn modelId="{C7755078-5A92-4B18-A176-F9D45878CFCC}" srcId="{5A1D68E6-E512-43C4-8FCE-527650784613}" destId="{0DCC68CF-D48D-40C2-8468-547F8FC0DAFC}" srcOrd="2" destOrd="0" parTransId="{D47BCB02-8699-4862-9201-C8BF06C56063}" sibTransId="{D16607B3-D866-4E28-8348-E14423A18630}"/>
    <dgm:cxn modelId="{FB426E7D-15BA-4170-A61E-D26F08D00843}" srcId="{609C5F4C-A46B-455E-B6B0-FDC0E802E925}" destId="{F2A506C4-E333-43EE-B948-6697603A107D}" srcOrd="0" destOrd="0" parTransId="{1DB6C962-7ED6-43C7-829C-39123643AD19}" sibTransId="{B849E356-4A4C-4A9F-832B-9123F14840BA}"/>
    <dgm:cxn modelId="{3B2BFFDD-F932-47B6-88D0-22A58D5314BA}" srcId="{609C5F4C-A46B-455E-B6B0-FDC0E802E925}" destId="{5E61C84A-9F7D-4C04-AD26-E9F24F27480F}" srcOrd="3" destOrd="0" parTransId="{F3465CFE-2AAE-4D33-B653-79F1E501D1EB}" sibTransId="{27190BAF-1AAF-48DD-9E64-11F410CAA9F9}"/>
    <dgm:cxn modelId="{8C453860-1DB6-4A57-953F-8A190DC164DF}" type="presOf" srcId="{C4D0F41C-0FE2-4F6F-9943-7F8A723912A2}" destId="{458F6334-D8C2-4BC9-9F60-C012C9979092}" srcOrd="0" destOrd="4" presId="urn:microsoft.com/office/officeart/2005/8/layout/vList6"/>
    <dgm:cxn modelId="{E97C35A5-4E9D-42D3-AD0D-30B6307B9188}" type="presOf" srcId="{AC700872-9FB8-49FA-B640-6D518BEE00EF}" destId="{6BDFD079-D28E-43E2-92D2-4884524F96EB}" srcOrd="0" destOrd="2" presId="urn:microsoft.com/office/officeart/2005/8/layout/vList6"/>
    <dgm:cxn modelId="{F6E3A1DB-86EE-49A1-A4FB-4CA464F67CF9}" srcId="{609C5F4C-A46B-455E-B6B0-FDC0E802E925}" destId="{C4D0F41C-0FE2-4F6F-9943-7F8A723912A2}" srcOrd="4" destOrd="0" parTransId="{F7665468-D733-4174-B108-FC957D7F6DAD}" sibTransId="{11C37537-41CD-49A2-A30E-613685A711DB}"/>
    <dgm:cxn modelId="{C4D60CAD-3829-4C73-9225-4CD1AFCC7F6F}" type="presOf" srcId="{5E61C84A-9F7D-4C04-AD26-E9F24F27480F}" destId="{458F6334-D8C2-4BC9-9F60-C012C9979092}" srcOrd="0" destOrd="3" presId="urn:microsoft.com/office/officeart/2005/8/layout/vList6"/>
    <dgm:cxn modelId="{96170A19-F2F6-4501-9D0C-21924A162259}" type="presOf" srcId="{B34E98C3-FD80-45D6-BEC6-3CF3088A754A}" destId="{458F6334-D8C2-4BC9-9F60-C012C9979092}" srcOrd="0" destOrd="2" presId="urn:microsoft.com/office/officeart/2005/8/layout/vList6"/>
    <dgm:cxn modelId="{FD1D6C80-9AC2-41E6-80AA-1C65ABCD55ED}" srcId="{5A1D68E6-E512-43C4-8FCE-527650784613}" destId="{FC23751E-E87A-45C1-83C5-954F09555B54}" srcOrd="0" destOrd="0" parTransId="{64CC9D26-8245-4A38-AEF8-C41354E3CA28}" sibTransId="{220B41CF-1C54-4A12-A036-EEFFA6B28BED}"/>
    <dgm:cxn modelId="{68DCDFDB-26BD-4538-8968-0CC316DF218B}" type="presOf" srcId="{6182E71C-E0DF-4D93-97BE-95AF006C8B6A}" destId="{6BDFD079-D28E-43E2-92D2-4884524F96EB}" srcOrd="0" destOrd="3" presId="urn:microsoft.com/office/officeart/2005/8/layout/vList6"/>
    <dgm:cxn modelId="{7FC6EC18-0A8D-45D8-B7DF-B66AAB6DAB59}" srcId="{3AE88524-1CF4-4C43-8D02-D5325B39BD44}" destId="{6182E71C-E0DF-4D93-97BE-95AF006C8B6A}" srcOrd="3" destOrd="0" parTransId="{F0B41833-229A-4B1C-968D-A4835BB57EDB}" sibTransId="{C1AD3B87-1BD3-480C-9720-7569B60DCE2E}"/>
    <dgm:cxn modelId="{D720F07C-0637-45EB-A640-FB19DBFEB646}" type="presOf" srcId="{3AE88524-1CF4-4C43-8D02-D5325B39BD44}" destId="{EC9C8EAD-D44D-44F5-A1E3-A1198D0DFFD8}" srcOrd="0" destOrd="0" presId="urn:microsoft.com/office/officeart/2005/8/layout/vList6"/>
    <dgm:cxn modelId="{564D149D-5D39-41AE-AB23-DB255F146DE3}" type="presOf" srcId="{049D00BC-4A59-4571-811B-FFD29D425CE3}" destId="{4C189D40-B22E-4861-BEB3-2710C41CBE11}" srcOrd="0" destOrd="4" presId="urn:microsoft.com/office/officeart/2005/8/layout/vList6"/>
    <dgm:cxn modelId="{AE872574-45E1-4E71-8AC8-9072484AC68F}" type="presOf" srcId="{609C5F4C-A46B-455E-B6B0-FDC0E802E925}" destId="{3AF1DA61-79FC-4E06-A1A7-F5DF30F095F3}" srcOrd="0" destOrd="0" presId="urn:microsoft.com/office/officeart/2005/8/layout/vList6"/>
    <dgm:cxn modelId="{C8AD4CF5-EBBD-41C3-A9C9-D1DB072992E1}" srcId="{609C5F4C-A46B-455E-B6B0-FDC0E802E925}" destId="{0063159D-AFF4-4D86-8F2C-6BA35B9B04AA}" srcOrd="1" destOrd="0" parTransId="{1DFDD397-A6E4-46B6-BF0F-FE8F8298163D}" sibTransId="{B4C951DB-F3BD-4B6C-B0BC-9AFA5DF6540F}"/>
    <dgm:cxn modelId="{BFCD0A0C-9A0D-4FA5-9DC1-A21C2341BE91}" type="presOf" srcId="{C2280569-7BC9-431D-976D-78170902E369}" destId="{4C189D40-B22E-4861-BEB3-2710C41CBE11}" srcOrd="0" destOrd="3" presId="urn:microsoft.com/office/officeart/2005/8/layout/vList6"/>
    <dgm:cxn modelId="{D0FFA838-E8EA-425C-BBE1-FA4340757476}" srcId="{3AE88524-1CF4-4C43-8D02-D5325B39BD44}" destId="{2C3F4F10-5725-4434-A2EA-7D0F7F54E320}" srcOrd="0" destOrd="0" parTransId="{571F02F9-74B6-4540-ACD6-844905C8FAC5}" sibTransId="{F8698E5F-A96D-469A-A438-998C7C24EC8C}"/>
    <dgm:cxn modelId="{72E2A82D-DA1A-4141-8654-FC17EE253AF4}" type="presOf" srcId="{A53CD540-8650-4A03-BB94-731BF95D6E9A}" destId="{6BDFD079-D28E-43E2-92D2-4884524F96EB}" srcOrd="0" destOrd="4" presId="urn:microsoft.com/office/officeart/2005/8/layout/vList6"/>
    <dgm:cxn modelId="{0C88DC63-DC83-429A-9FFF-84AC3C4B0B53}" type="presOf" srcId="{0DCC68CF-D48D-40C2-8468-547F8FC0DAFC}" destId="{4C189D40-B22E-4861-BEB3-2710C41CBE11}" srcOrd="0" destOrd="2" presId="urn:microsoft.com/office/officeart/2005/8/layout/vList6"/>
    <dgm:cxn modelId="{0B4D161B-ECB9-45D5-9674-D12C16C0665E}" srcId="{3AE88524-1CF4-4C43-8D02-D5325B39BD44}" destId="{A53CD540-8650-4A03-BB94-731BF95D6E9A}" srcOrd="4" destOrd="0" parTransId="{302CCF2C-8DDD-4A7D-9916-5C2DA91E2691}" sibTransId="{81764E69-D181-4024-9A4D-12CF894B5065}"/>
    <dgm:cxn modelId="{203BA54A-17A1-4E9D-A50C-5C9353E8136B}" type="presOf" srcId="{FC23751E-E87A-45C1-83C5-954F09555B54}" destId="{4C189D40-B22E-4861-BEB3-2710C41CBE11}" srcOrd="0" destOrd="0" presId="urn:microsoft.com/office/officeart/2005/8/layout/vList6"/>
    <dgm:cxn modelId="{226FED6D-8EBE-4515-8398-A8EFF30D8C0B}" type="presOf" srcId="{0063159D-AFF4-4D86-8F2C-6BA35B9B04AA}" destId="{458F6334-D8C2-4BC9-9F60-C012C9979092}" srcOrd="0" destOrd="1" presId="urn:microsoft.com/office/officeart/2005/8/layout/vList6"/>
    <dgm:cxn modelId="{F07F19DC-A4AB-4097-B74B-8D8C031D655E}" type="presOf" srcId="{3FB21685-95B8-42E3-AD0C-AB1A35B414E4}" destId="{DFABC80F-A34C-45E6-B569-8C7367EC642F}" srcOrd="0" destOrd="0" presId="urn:microsoft.com/office/officeart/2005/8/layout/vList6"/>
    <dgm:cxn modelId="{1C848CD7-7B0E-4E61-991A-5F9AB5D752BA}" srcId="{5A1D68E6-E512-43C4-8FCE-527650784613}" destId="{C2280569-7BC9-431D-976D-78170902E369}" srcOrd="3" destOrd="0" parTransId="{A583B790-9E87-44BA-A993-9980793C475B}" sibTransId="{AB422061-EBBD-4536-A36C-3FBDB7E99C6B}"/>
    <dgm:cxn modelId="{C19739FC-E56A-4EC7-84CB-18A5F64B13D5}" srcId="{3AE88524-1CF4-4C43-8D02-D5325B39BD44}" destId="{6E635F4B-D6AE-47A7-B270-67EF2AB2953D}" srcOrd="1" destOrd="0" parTransId="{8A6D401E-B303-40BD-9F51-B10241958243}" sibTransId="{BE35791B-378E-45A2-AD1C-633EF4B01FFF}"/>
    <dgm:cxn modelId="{70737F79-8C2D-4C72-8D06-C9BDF50E7E01}" srcId="{3AE88524-1CF4-4C43-8D02-D5325B39BD44}" destId="{AC700872-9FB8-49FA-B640-6D518BEE00EF}" srcOrd="2" destOrd="0" parTransId="{5AEEADCE-E095-499F-A15C-C08625B4E580}" sibTransId="{E4F7E85F-79A8-43D7-89CE-D03B66ADBC13}"/>
    <dgm:cxn modelId="{358D4AEF-ED0F-46C0-AE69-2DE4D925F54F}" type="presOf" srcId="{5A1D68E6-E512-43C4-8FCE-527650784613}" destId="{06406702-A6FB-4E5C-9FFA-0632FE6913F5}" srcOrd="0" destOrd="0" presId="urn:microsoft.com/office/officeart/2005/8/layout/vList6"/>
    <dgm:cxn modelId="{A36BCF9A-1E89-4D68-8D5E-D4CF49D81DCE}" srcId="{3FB21685-95B8-42E3-AD0C-AB1A35B414E4}" destId="{3AE88524-1CF4-4C43-8D02-D5325B39BD44}" srcOrd="2" destOrd="0" parTransId="{BC3A5E8C-0B02-4593-A7ED-3BCFB78B0773}" sibTransId="{136C4365-48C4-4653-8185-A4CC0C55E52B}"/>
    <dgm:cxn modelId="{E4AD0661-5354-499C-90A5-881931D16365}" type="presOf" srcId="{6E635F4B-D6AE-47A7-B270-67EF2AB2953D}" destId="{6BDFD079-D28E-43E2-92D2-4884524F96EB}" srcOrd="0" destOrd="1" presId="urn:microsoft.com/office/officeart/2005/8/layout/vList6"/>
    <dgm:cxn modelId="{356BBA80-387D-4457-A4D0-F6B82948F9D7}" type="presOf" srcId="{F2A506C4-E333-43EE-B948-6697603A107D}" destId="{458F6334-D8C2-4BC9-9F60-C012C9979092}" srcOrd="0" destOrd="0" presId="urn:microsoft.com/office/officeart/2005/8/layout/vList6"/>
    <dgm:cxn modelId="{B7BC498A-7C69-471C-A03E-4EAB37DD9461}" srcId="{5A1D68E6-E512-43C4-8FCE-527650784613}" destId="{663A585C-457F-4F14-91CF-9C3DFF541BE0}" srcOrd="1" destOrd="0" parTransId="{8C105415-E21F-43CD-9C22-F46A493747B9}" sibTransId="{361361AF-394F-45E0-A22B-B8C0988B18BC}"/>
    <dgm:cxn modelId="{B9613D92-8046-4827-BB86-18C2D7E0D122}" srcId="{5A1D68E6-E512-43C4-8FCE-527650784613}" destId="{049D00BC-4A59-4571-811B-FFD29D425CE3}" srcOrd="4" destOrd="0" parTransId="{9EB5C456-D37A-4D3F-AFC9-73D3AFC339ED}" sibTransId="{369D0FCD-0532-4378-9A74-CEE837FF16BC}"/>
    <dgm:cxn modelId="{C6B1FB46-AED9-4EB8-9124-26A30DD383B2}" srcId="{3FB21685-95B8-42E3-AD0C-AB1A35B414E4}" destId="{5A1D68E6-E512-43C4-8FCE-527650784613}" srcOrd="0" destOrd="0" parTransId="{C15AE84E-1067-44C2-823E-E4AB62CBB8F4}" sibTransId="{6C5E8DAE-CB3C-44D4-8A4C-A742196FD7A5}"/>
    <dgm:cxn modelId="{AAC2246E-4FF7-4E10-B1A5-84526DEB6051}" type="presParOf" srcId="{DFABC80F-A34C-45E6-B569-8C7367EC642F}" destId="{8F9DE16A-3116-4738-AB12-09682B658354}" srcOrd="0" destOrd="0" presId="urn:microsoft.com/office/officeart/2005/8/layout/vList6"/>
    <dgm:cxn modelId="{55262CC0-AA17-4649-B00D-EF35D013D096}" type="presParOf" srcId="{8F9DE16A-3116-4738-AB12-09682B658354}" destId="{06406702-A6FB-4E5C-9FFA-0632FE6913F5}" srcOrd="0" destOrd="0" presId="urn:microsoft.com/office/officeart/2005/8/layout/vList6"/>
    <dgm:cxn modelId="{71E4F052-A548-485E-96BE-D31A491D9928}" type="presParOf" srcId="{8F9DE16A-3116-4738-AB12-09682B658354}" destId="{4C189D40-B22E-4861-BEB3-2710C41CBE11}" srcOrd="1" destOrd="0" presId="urn:microsoft.com/office/officeart/2005/8/layout/vList6"/>
    <dgm:cxn modelId="{F346B795-FDF1-4F1C-AE6B-57393171AB85}" type="presParOf" srcId="{DFABC80F-A34C-45E6-B569-8C7367EC642F}" destId="{67884E45-B2D0-4976-8C36-533F69FFD1F5}" srcOrd="1" destOrd="0" presId="urn:microsoft.com/office/officeart/2005/8/layout/vList6"/>
    <dgm:cxn modelId="{F18D88E1-8160-4E68-9E4D-30A03CCB9069}" type="presParOf" srcId="{DFABC80F-A34C-45E6-B569-8C7367EC642F}" destId="{8082C7D8-A348-406B-802E-EDA0BAE96090}" srcOrd="2" destOrd="0" presId="urn:microsoft.com/office/officeart/2005/8/layout/vList6"/>
    <dgm:cxn modelId="{F0631072-11B0-4D93-98DD-7353484A09CE}" type="presParOf" srcId="{8082C7D8-A348-406B-802E-EDA0BAE96090}" destId="{3AF1DA61-79FC-4E06-A1A7-F5DF30F095F3}" srcOrd="0" destOrd="0" presId="urn:microsoft.com/office/officeart/2005/8/layout/vList6"/>
    <dgm:cxn modelId="{1B2ABA7F-785B-422A-AFDE-5EAEF9707AFE}" type="presParOf" srcId="{8082C7D8-A348-406B-802E-EDA0BAE96090}" destId="{458F6334-D8C2-4BC9-9F60-C012C9979092}" srcOrd="1" destOrd="0" presId="urn:microsoft.com/office/officeart/2005/8/layout/vList6"/>
    <dgm:cxn modelId="{9CDAF476-7A76-4F10-A2F0-2915B91957E3}" type="presParOf" srcId="{DFABC80F-A34C-45E6-B569-8C7367EC642F}" destId="{2D53238F-808E-4F6E-BD51-5E957EA027CE}" srcOrd="3" destOrd="0" presId="urn:microsoft.com/office/officeart/2005/8/layout/vList6"/>
    <dgm:cxn modelId="{E6F8EE6F-DA00-4CFF-816D-E6E660177842}" type="presParOf" srcId="{DFABC80F-A34C-45E6-B569-8C7367EC642F}" destId="{32A5A31E-70CB-4E98-A4F9-E0F5B165EE89}" srcOrd="4" destOrd="0" presId="urn:microsoft.com/office/officeart/2005/8/layout/vList6"/>
    <dgm:cxn modelId="{3CE0BBDC-E080-4D63-BB70-251B2FE89E5B}" type="presParOf" srcId="{32A5A31E-70CB-4E98-A4F9-E0F5B165EE89}" destId="{EC9C8EAD-D44D-44F5-A1E3-A1198D0DFFD8}" srcOrd="0" destOrd="0" presId="urn:microsoft.com/office/officeart/2005/8/layout/vList6"/>
    <dgm:cxn modelId="{20A8A20D-92B9-4ED2-8834-D14F2A54F49E}" type="presParOf" srcId="{32A5A31E-70CB-4E98-A4F9-E0F5B165EE89}" destId="{6BDFD079-D28E-43E2-92D2-4884524F96EB}" srcOrd="1" destOrd="0" presId="urn:microsoft.com/office/officeart/2005/8/layout/vList6"/>
  </dgm:cxnLst>
  <dgm:bg/>
  <dgm:whole/>
  <dgm:extLst>
    <a:ext uri="http://schemas.microsoft.com/office/drawing/2008/diagram">
      <dsp:dataModelExt xmlns:dsp="http://schemas.microsoft.com/office/drawing/2008/diagram" relId="rId11" minVer="http://schemas.openxmlformats.org/drawingml/2006/diagram"/>
    </a:ext>
  </dgm:extLst>
</dgm:dataModel>
</file>

<file path=ppt/diagrams/data4.xml><?xml version="1.0" encoding="utf-8"?>
<dgm:dataModel xmlns:dgm="http://schemas.openxmlformats.org/drawingml/2006/diagram" xmlns:a="http://schemas.openxmlformats.org/drawingml/2006/main">
  <dgm:ptLst>
    <dgm:pt modelId="{39D94D5E-C249-4240-8A66-BB70823A904B}" type="doc">
      <dgm:prSet loTypeId="urn:microsoft.com/office/officeart/2005/8/layout/vList5" loCatId="list" qsTypeId="urn:microsoft.com/office/officeart/2005/8/quickstyle/simple1#4" qsCatId="simple" csTypeId="urn:microsoft.com/office/officeart/2005/8/colors/colorful1" csCatId="colorful" phldr="1"/>
      <dgm:spPr/>
      <dgm:t>
        <a:bodyPr/>
        <a:lstStyle/>
        <a:p>
          <a:endParaRPr lang="en-US"/>
        </a:p>
      </dgm:t>
    </dgm:pt>
    <dgm:pt modelId="{61351667-2B0B-4779-B43F-869643F7AB05}">
      <dgm:prSet phldrT="[Text]"/>
      <dgm:spPr/>
      <dgm:t>
        <a:bodyPr/>
        <a:lstStyle/>
        <a:p>
          <a:r>
            <a:rPr lang="en-GB" b="1" dirty="0" smtClean="0"/>
            <a:t>S</a:t>
          </a:r>
          <a:endParaRPr lang="en-US" b="1" dirty="0"/>
        </a:p>
      </dgm:t>
    </dgm:pt>
    <dgm:pt modelId="{13E7FA9E-C553-4272-9E33-A90A1D020621}" type="parTrans" cxnId="{C0F73728-8F05-4B7E-973A-31162CA29C72}">
      <dgm:prSet/>
      <dgm:spPr/>
      <dgm:t>
        <a:bodyPr/>
        <a:lstStyle/>
        <a:p>
          <a:endParaRPr lang="en-US"/>
        </a:p>
      </dgm:t>
    </dgm:pt>
    <dgm:pt modelId="{C95CDDCA-FDF7-43E2-9359-BB4888699B64}" type="sibTrans" cxnId="{C0F73728-8F05-4B7E-973A-31162CA29C72}">
      <dgm:prSet/>
      <dgm:spPr/>
      <dgm:t>
        <a:bodyPr/>
        <a:lstStyle/>
        <a:p>
          <a:endParaRPr lang="en-US"/>
        </a:p>
      </dgm:t>
    </dgm:pt>
    <dgm:pt modelId="{81FEE3F3-14CE-42C2-BC0A-BD97A2C7803D}">
      <dgm:prSet phldrT="[Text]"/>
      <dgm:spPr/>
      <dgm:t>
        <a:bodyPr/>
        <a:lstStyle/>
        <a:p>
          <a:r>
            <a:rPr lang="en-GB" dirty="0" smtClean="0"/>
            <a:t>Specific (</a:t>
          </a:r>
          <a:r>
            <a:rPr lang="en-GB" dirty="0" err="1" smtClean="0"/>
            <a:t>Spesifik</a:t>
          </a:r>
          <a:r>
            <a:rPr lang="en-GB" dirty="0" smtClean="0"/>
            <a:t>)</a:t>
          </a:r>
          <a:endParaRPr lang="en-US" dirty="0"/>
        </a:p>
      </dgm:t>
    </dgm:pt>
    <dgm:pt modelId="{3EAAEAF7-3F79-453A-AD7C-E3759AF47811}" type="parTrans" cxnId="{59C6FCAE-C308-4F3D-B4F3-B6762F5761D5}">
      <dgm:prSet/>
      <dgm:spPr/>
      <dgm:t>
        <a:bodyPr/>
        <a:lstStyle/>
        <a:p>
          <a:endParaRPr lang="en-US"/>
        </a:p>
      </dgm:t>
    </dgm:pt>
    <dgm:pt modelId="{5CE4B544-A683-4F96-8208-937729739323}" type="sibTrans" cxnId="{59C6FCAE-C308-4F3D-B4F3-B6762F5761D5}">
      <dgm:prSet/>
      <dgm:spPr/>
      <dgm:t>
        <a:bodyPr/>
        <a:lstStyle/>
        <a:p>
          <a:endParaRPr lang="en-US"/>
        </a:p>
      </dgm:t>
    </dgm:pt>
    <dgm:pt modelId="{54DDDF36-8AAE-43B5-A47B-1AAE76414831}">
      <dgm:prSet phldrT="[Text]"/>
      <dgm:spPr/>
      <dgm:t>
        <a:bodyPr/>
        <a:lstStyle/>
        <a:p>
          <a:r>
            <a:rPr lang="en-GB" b="1" dirty="0" smtClean="0">
              <a:effectLst>
                <a:outerShdw blurRad="38100" dist="38100" dir="2700000" algn="tl">
                  <a:srgbClr val="000000">
                    <a:alpha val="43137"/>
                  </a:srgbClr>
                </a:outerShdw>
              </a:effectLst>
            </a:rPr>
            <a:t>M</a:t>
          </a:r>
          <a:endParaRPr lang="en-US" b="1" dirty="0">
            <a:effectLst>
              <a:outerShdw blurRad="38100" dist="38100" dir="2700000" algn="tl">
                <a:srgbClr val="000000">
                  <a:alpha val="43137"/>
                </a:srgbClr>
              </a:outerShdw>
            </a:effectLst>
          </a:endParaRPr>
        </a:p>
      </dgm:t>
    </dgm:pt>
    <dgm:pt modelId="{66928B19-ACBD-4911-8910-ECCE4D7B9276}" type="parTrans" cxnId="{D160DF1F-7189-4B73-8052-4049D854E1EE}">
      <dgm:prSet/>
      <dgm:spPr/>
      <dgm:t>
        <a:bodyPr/>
        <a:lstStyle/>
        <a:p>
          <a:endParaRPr lang="en-US"/>
        </a:p>
      </dgm:t>
    </dgm:pt>
    <dgm:pt modelId="{17D1BE11-B91F-47A4-90A5-0137065AE6FB}" type="sibTrans" cxnId="{D160DF1F-7189-4B73-8052-4049D854E1EE}">
      <dgm:prSet/>
      <dgm:spPr/>
      <dgm:t>
        <a:bodyPr/>
        <a:lstStyle/>
        <a:p>
          <a:endParaRPr lang="en-US"/>
        </a:p>
      </dgm:t>
    </dgm:pt>
    <dgm:pt modelId="{8444B49B-1555-4C03-A526-42DB13F6D65E}">
      <dgm:prSet phldrT="[Text]"/>
      <dgm:spPr/>
      <dgm:t>
        <a:bodyPr/>
        <a:lstStyle/>
        <a:p>
          <a:r>
            <a:rPr lang="en-GB" dirty="0" smtClean="0"/>
            <a:t>Measurable (</a:t>
          </a:r>
          <a:r>
            <a:rPr lang="en-GB" dirty="0" err="1" smtClean="0"/>
            <a:t>Boleh</a:t>
          </a:r>
          <a:r>
            <a:rPr lang="en-GB" dirty="0" smtClean="0"/>
            <a:t> </a:t>
          </a:r>
          <a:r>
            <a:rPr lang="en-GB" dirty="0" err="1" smtClean="0"/>
            <a:t>Diukur</a:t>
          </a:r>
          <a:r>
            <a:rPr lang="en-GB" dirty="0" smtClean="0"/>
            <a:t>)</a:t>
          </a:r>
          <a:endParaRPr lang="en-US" dirty="0"/>
        </a:p>
      </dgm:t>
    </dgm:pt>
    <dgm:pt modelId="{9995FB1D-DB87-498E-983A-DC94A0227C79}" type="parTrans" cxnId="{5EF52CD9-DDA2-4A81-BF43-397A3D5E7ECC}">
      <dgm:prSet/>
      <dgm:spPr/>
      <dgm:t>
        <a:bodyPr/>
        <a:lstStyle/>
        <a:p>
          <a:endParaRPr lang="en-US"/>
        </a:p>
      </dgm:t>
    </dgm:pt>
    <dgm:pt modelId="{E4B57E18-6C0B-4E19-A646-1179931A0E13}" type="sibTrans" cxnId="{5EF52CD9-DDA2-4A81-BF43-397A3D5E7ECC}">
      <dgm:prSet/>
      <dgm:spPr/>
      <dgm:t>
        <a:bodyPr/>
        <a:lstStyle/>
        <a:p>
          <a:endParaRPr lang="en-US"/>
        </a:p>
      </dgm:t>
    </dgm:pt>
    <dgm:pt modelId="{9D6BCE28-8DE2-409F-A387-B5A252FCE41A}">
      <dgm:prSet phldrT="[Text]"/>
      <dgm:spPr/>
      <dgm:t>
        <a:bodyPr/>
        <a:lstStyle/>
        <a:p>
          <a:r>
            <a:rPr lang="en-GB" b="1" dirty="0" smtClean="0">
              <a:effectLst>
                <a:outerShdw blurRad="38100" dist="38100" dir="2700000" algn="tl">
                  <a:srgbClr val="000000">
                    <a:alpha val="43137"/>
                  </a:srgbClr>
                </a:outerShdw>
              </a:effectLst>
            </a:rPr>
            <a:t>A</a:t>
          </a:r>
          <a:endParaRPr lang="en-US" b="1" dirty="0">
            <a:effectLst>
              <a:outerShdw blurRad="38100" dist="38100" dir="2700000" algn="tl">
                <a:srgbClr val="000000">
                  <a:alpha val="43137"/>
                </a:srgbClr>
              </a:outerShdw>
            </a:effectLst>
          </a:endParaRPr>
        </a:p>
      </dgm:t>
    </dgm:pt>
    <dgm:pt modelId="{0A2DDEBF-AD1D-4B7A-825A-FBC91FC1BFE2}" type="parTrans" cxnId="{7B7DBD3F-5934-4AB1-A5C1-3F1D645C6C2C}">
      <dgm:prSet/>
      <dgm:spPr/>
      <dgm:t>
        <a:bodyPr/>
        <a:lstStyle/>
        <a:p>
          <a:endParaRPr lang="en-US"/>
        </a:p>
      </dgm:t>
    </dgm:pt>
    <dgm:pt modelId="{AF253E73-CEBA-47D5-8BDE-B78598A8D109}" type="sibTrans" cxnId="{7B7DBD3F-5934-4AB1-A5C1-3F1D645C6C2C}">
      <dgm:prSet/>
      <dgm:spPr/>
      <dgm:t>
        <a:bodyPr/>
        <a:lstStyle/>
        <a:p>
          <a:endParaRPr lang="en-US"/>
        </a:p>
      </dgm:t>
    </dgm:pt>
    <dgm:pt modelId="{9AEB6C75-F160-4820-80A7-68B2AC1545E7}">
      <dgm:prSet phldrT="[Text]"/>
      <dgm:spPr/>
      <dgm:t>
        <a:bodyPr/>
        <a:lstStyle/>
        <a:p>
          <a:r>
            <a:rPr lang="en-GB" dirty="0" smtClean="0"/>
            <a:t>Attainable (</a:t>
          </a:r>
          <a:r>
            <a:rPr lang="en-GB" dirty="0" err="1" smtClean="0"/>
            <a:t>Boleh</a:t>
          </a:r>
          <a:r>
            <a:rPr lang="en-GB" dirty="0" smtClean="0"/>
            <a:t> </a:t>
          </a:r>
          <a:r>
            <a:rPr lang="en-GB" dirty="0" err="1" smtClean="0"/>
            <a:t>Dicapai</a:t>
          </a:r>
          <a:r>
            <a:rPr lang="en-GB" dirty="0" smtClean="0"/>
            <a:t>)</a:t>
          </a:r>
          <a:endParaRPr lang="en-US" dirty="0"/>
        </a:p>
      </dgm:t>
    </dgm:pt>
    <dgm:pt modelId="{DB83C7AB-23D5-4726-A74C-12A68A0CA300}" type="parTrans" cxnId="{79F0EA0F-F1BD-461B-8FE9-0395E6E183B4}">
      <dgm:prSet/>
      <dgm:spPr/>
      <dgm:t>
        <a:bodyPr/>
        <a:lstStyle/>
        <a:p>
          <a:endParaRPr lang="en-US"/>
        </a:p>
      </dgm:t>
    </dgm:pt>
    <dgm:pt modelId="{C7A4BC7B-F15E-4083-8C3F-9447A3C8D6D8}" type="sibTrans" cxnId="{79F0EA0F-F1BD-461B-8FE9-0395E6E183B4}">
      <dgm:prSet/>
      <dgm:spPr/>
      <dgm:t>
        <a:bodyPr/>
        <a:lstStyle/>
        <a:p>
          <a:endParaRPr lang="en-US"/>
        </a:p>
      </dgm:t>
    </dgm:pt>
    <dgm:pt modelId="{9EBE67DE-A3DE-4A06-8C5C-C14ED65C0954}">
      <dgm:prSet phldrT="[Text]"/>
      <dgm:spPr/>
      <dgm:t>
        <a:bodyPr/>
        <a:lstStyle/>
        <a:p>
          <a:r>
            <a:rPr lang="en-GB" b="1" dirty="0" smtClean="0">
              <a:effectLst>
                <a:outerShdw blurRad="38100" dist="38100" dir="2700000" algn="tl">
                  <a:srgbClr val="000000">
                    <a:alpha val="43137"/>
                  </a:srgbClr>
                </a:outerShdw>
              </a:effectLst>
            </a:rPr>
            <a:t>R</a:t>
          </a:r>
          <a:endParaRPr lang="en-US" b="1" dirty="0">
            <a:effectLst>
              <a:outerShdw blurRad="38100" dist="38100" dir="2700000" algn="tl">
                <a:srgbClr val="000000">
                  <a:alpha val="43137"/>
                </a:srgbClr>
              </a:outerShdw>
            </a:effectLst>
          </a:endParaRPr>
        </a:p>
      </dgm:t>
    </dgm:pt>
    <dgm:pt modelId="{E8B59618-7821-470F-9C9C-C970680A11E7}" type="parTrans" cxnId="{6DDF9345-B460-4E82-89A1-0660BD4D9923}">
      <dgm:prSet/>
      <dgm:spPr/>
      <dgm:t>
        <a:bodyPr/>
        <a:lstStyle/>
        <a:p>
          <a:endParaRPr lang="en-US"/>
        </a:p>
      </dgm:t>
    </dgm:pt>
    <dgm:pt modelId="{C5FB8349-7719-43D7-922C-8151E592CE8F}" type="sibTrans" cxnId="{6DDF9345-B460-4E82-89A1-0660BD4D9923}">
      <dgm:prSet/>
      <dgm:spPr/>
      <dgm:t>
        <a:bodyPr/>
        <a:lstStyle/>
        <a:p>
          <a:endParaRPr lang="en-US"/>
        </a:p>
      </dgm:t>
    </dgm:pt>
    <dgm:pt modelId="{3E37568C-02EB-4186-9873-BBCD61F984B0}">
      <dgm:prSet phldrT="[Text]"/>
      <dgm:spPr/>
      <dgm:t>
        <a:bodyPr/>
        <a:lstStyle/>
        <a:p>
          <a:r>
            <a:rPr lang="en-GB" b="1" dirty="0" smtClean="0">
              <a:effectLst>
                <a:outerShdw blurRad="38100" dist="38100" dir="2700000" algn="tl">
                  <a:srgbClr val="000000">
                    <a:alpha val="43137"/>
                  </a:srgbClr>
                </a:outerShdw>
              </a:effectLst>
            </a:rPr>
            <a:t>T</a:t>
          </a:r>
          <a:endParaRPr lang="en-US" b="1" dirty="0">
            <a:effectLst>
              <a:outerShdw blurRad="38100" dist="38100" dir="2700000" algn="tl">
                <a:srgbClr val="000000">
                  <a:alpha val="43137"/>
                </a:srgbClr>
              </a:outerShdw>
            </a:effectLst>
          </a:endParaRPr>
        </a:p>
      </dgm:t>
    </dgm:pt>
    <dgm:pt modelId="{83DE8603-E4B5-45E5-A954-580ACD140E48}" type="parTrans" cxnId="{6AC1235E-B808-405F-B09D-632C58C0AA51}">
      <dgm:prSet/>
      <dgm:spPr/>
      <dgm:t>
        <a:bodyPr/>
        <a:lstStyle/>
        <a:p>
          <a:endParaRPr lang="en-US"/>
        </a:p>
      </dgm:t>
    </dgm:pt>
    <dgm:pt modelId="{6A11EEE9-A959-4E91-A94A-2477B21182B9}" type="sibTrans" cxnId="{6AC1235E-B808-405F-B09D-632C58C0AA51}">
      <dgm:prSet/>
      <dgm:spPr/>
      <dgm:t>
        <a:bodyPr/>
        <a:lstStyle/>
        <a:p>
          <a:endParaRPr lang="en-US"/>
        </a:p>
      </dgm:t>
    </dgm:pt>
    <dgm:pt modelId="{9096ACE7-8199-42FF-AC84-4A87F3FFBB2A}">
      <dgm:prSet phldrT="[Text]"/>
      <dgm:spPr/>
      <dgm:t>
        <a:bodyPr/>
        <a:lstStyle/>
        <a:p>
          <a:r>
            <a:rPr lang="en-GB" b="1" dirty="0" smtClean="0">
              <a:effectLst>
                <a:outerShdw blurRad="38100" dist="38100" dir="2700000" algn="tl">
                  <a:srgbClr val="000000">
                    <a:alpha val="43137"/>
                  </a:srgbClr>
                </a:outerShdw>
              </a:effectLst>
            </a:rPr>
            <a:t>E</a:t>
          </a:r>
          <a:endParaRPr lang="en-US" b="1" dirty="0">
            <a:effectLst>
              <a:outerShdw blurRad="38100" dist="38100" dir="2700000" algn="tl">
                <a:srgbClr val="000000">
                  <a:alpha val="43137"/>
                </a:srgbClr>
              </a:outerShdw>
            </a:effectLst>
          </a:endParaRPr>
        </a:p>
      </dgm:t>
    </dgm:pt>
    <dgm:pt modelId="{F05E4D71-01C6-4F51-9DA5-3653E0E58FF0}" type="parTrans" cxnId="{74762D3A-BA9C-4BCC-A50F-F886B445B39D}">
      <dgm:prSet/>
      <dgm:spPr/>
      <dgm:t>
        <a:bodyPr/>
        <a:lstStyle/>
        <a:p>
          <a:endParaRPr lang="en-US"/>
        </a:p>
      </dgm:t>
    </dgm:pt>
    <dgm:pt modelId="{6C5E523D-93F8-4DD3-B27E-CF5EB26BE400}" type="sibTrans" cxnId="{74762D3A-BA9C-4BCC-A50F-F886B445B39D}">
      <dgm:prSet/>
      <dgm:spPr/>
      <dgm:t>
        <a:bodyPr/>
        <a:lstStyle/>
        <a:p>
          <a:endParaRPr lang="en-US"/>
        </a:p>
      </dgm:t>
    </dgm:pt>
    <dgm:pt modelId="{97C4F04E-8D49-4CA7-9DB5-FDDE5F7E0DAC}">
      <dgm:prSet phldrT="[Text]"/>
      <dgm:spPr/>
      <dgm:t>
        <a:bodyPr/>
        <a:lstStyle/>
        <a:p>
          <a:r>
            <a:rPr lang="en-GB" b="1" dirty="0" smtClean="0">
              <a:effectLst>
                <a:outerShdw blurRad="38100" dist="38100" dir="2700000" algn="tl">
                  <a:srgbClr val="000000">
                    <a:alpha val="43137"/>
                  </a:srgbClr>
                </a:outerShdw>
              </a:effectLst>
            </a:rPr>
            <a:t>R</a:t>
          </a:r>
          <a:endParaRPr lang="en-US" b="1" dirty="0">
            <a:effectLst>
              <a:outerShdw blurRad="38100" dist="38100" dir="2700000" algn="tl">
                <a:srgbClr val="000000">
                  <a:alpha val="43137"/>
                </a:srgbClr>
              </a:outerShdw>
            </a:effectLst>
          </a:endParaRPr>
        </a:p>
      </dgm:t>
    </dgm:pt>
    <dgm:pt modelId="{F792B6BA-5EB6-47E0-9768-389E49CA799F}" type="parTrans" cxnId="{35D777B3-7ABC-49F7-939F-322817F239DD}">
      <dgm:prSet/>
      <dgm:spPr/>
      <dgm:t>
        <a:bodyPr/>
        <a:lstStyle/>
        <a:p>
          <a:endParaRPr lang="en-US"/>
        </a:p>
      </dgm:t>
    </dgm:pt>
    <dgm:pt modelId="{E47C062B-884D-4B99-A0A1-2E39D08D459D}" type="sibTrans" cxnId="{35D777B3-7ABC-49F7-939F-322817F239DD}">
      <dgm:prSet/>
      <dgm:spPr/>
      <dgm:t>
        <a:bodyPr/>
        <a:lstStyle/>
        <a:p>
          <a:endParaRPr lang="en-US"/>
        </a:p>
      </dgm:t>
    </dgm:pt>
    <dgm:pt modelId="{5642C8B0-D6D5-4591-8ED4-F69F53244D88}">
      <dgm:prSet phldrT="[Text]"/>
      <dgm:spPr/>
      <dgm:t>
        <a:bodyPr/>
        <a:lstStyle/>
        <a:p>
          <a:r>
            <a:rPr lang="en-GB" dirty="0" smtClean="0"/>
            <a:t>Relevant  (</a:t>
          </a:r>
          <a:r>
            <a:rPr lang="en-GB" dirty="0" err="1" smtClean="0"/>
            <a:t>Relevan</a:t>
          </a:r>
          <a:r>
            <a:rPr lang="en-GB" dirty="0" smtClean="0"/>
            <a:t>)</a:t>
          </a:r>
          <a:endParaRPr lang="en-US" dirty="0"/>
        </a:p>
      </dgm:t>
    </dgm:pt>
    <dgm:pt modelId="{C0EA9BDC-AE83-4585-9B2D-B1EDE5D0B941}" type="parTrans" cxnId="{C7296408-A06F-4666-AE56-9D4BB31DE170}">
      <dgm:prSet/>
      <dgm:spPr/>
      <dgm:t>
        <a:bodyPr/>
        <a:lstStyle/>
        <a:p>
          <a:endParaRPr lang="en-US"/>
        </a:p>
      </dgm:t>
    </dgm:pt>
    <dgm:pt modelId="{AB8F9C68-2B78-4BC5-949B-E0D629634988}" type="sibTrans" cxnId="{C7296408-A06F-4666-AE56-9D4BB31DE170}">
      <dgm:prSet/>
      <dgm:spPr/>
      <dgm:t>
        <a:bodyPr/>
        <a:lstStyle/>
        <a:p>
          <a:endParaRPr lang="en-US"/>
        </a:p>
      </dgm:t>
    </dgm:pt>
    <dgm:pt modelId="{5983B546-57DC-47E7-A4DF-0F842013FC0F}">
      <dgm:prSet phldrT="[Text]"/>
      <dgm:spPr/>
      <dgm:t>
        <a:bodyPr/>
        <a:lstStyle/>
        <a:p>
          <a:r>
            <a:rPr lang="en-GB" dirty="0" smtClean="0"/>
            <a:t>Time-Bound (</a:t>
          </a:r>
          <a:r>
            <a:rPr lang="en-GB" dirty="0" err="1" smtClean="0"/>
            <a:t>Tempoh</a:t>
          </a:r>
          <a:r>
            <a:rPr lang="en-GB" dirty="0" smtClean="0"/>
            <a:t> Masa)</a:t>
          </a:r>
          <a:endParaRPr lang="en-US" dirty="0"/>
        </a:p>
      </dgm:t>
    </dgm:pt>
    <dgm:pt modelId="{6AF05130-8279-495A-BA5E-2CDD720C8931}" type="parTrans" cxnId="{5B4EDB2C-A897-4B49-9C8D-EA6AF4CB3D85}">
      <dgm:prSet/>
      <dgm:spPr/>
      <dgm:t>
        <a:bodyPr/>
        <a:lstStyle/>
        <a:p>
          <a:endParaRPr lang="en-US"/>
        </a:p>
      </dgm:t>
    </dgm:pt>
    <dgm:pt modelId="{A7A35A0E-B2C6-44E6-99CD-EF8E1C6C16EE}" type="sibTrans" cxnId="{5B4EDB2C-A897-4B49-9C8D-EA6AF4CB3D85}">
      <dgm:prSet/>
      <dgm:spPr/>
      <dgm:t>
        <a:bodyPr/>
        <a:lstStyle/>
        <a:p>
          <a:endParaRPr lang="en-US"/>
        </a:p>
      </dgm:t>
    </dgm:pt>
    <dgm:pt modelId="{6475F439-B4EB-40A4-ADC7-25D13B554569}">
      <dgm:prSet phldrT="[Text]"/>
      <dgm:spPr/>
      <dgm:t>
        <a:bodyPr/>
        <a:lstStyle/>
        <a:p>
          <a:r>
            <a:rPr lang="en-GB" dirty="0" smtClean="0"/>
            <a:t>Ethical (</a:t>
          </a:r>
          <a:r>
            <a:rPr lang="en-GB" dirty="0" err="1" smtClean="0"/>
            <a:t>Beretika</a:t>
          </a:r>
          <a:r>
            <a:rPr lang="en-GB" dirty="0" smtClean="0"/>
            <a:t>)</a:t>
          </a:r>
          <a:endParaRPr lang="en-US" dirty="0"/>
        </a:p>
      </dgm:t>
    </dgm:pt>
    <dgm:pt modelId="{1AF9DECD-F5EA-497E-9DC4-A684F9CE885E}" type="parTrans" cxnId="{881AC562-DCE2-45F3-9CEF-4EAC3A9828D3}">
      <dgm:prSet/>
      <dgm:spPr/>
      <dgm:t>
        <a:bodyPr/>
        <a:lstStyle/>
        <a:p>
          <a:endParaRPr lang="en-US"/>
        </a:p>
      </dgm:t>
    </dgm:pt>
    <dgm:pt modelId="{CEA18236-1D2D-4271-8C1C-3A218DF8FCDF}" type="sibTrans" cxnId="{881AC562-DCE2-45F3-9CEF-4EAC3A9828D3}">
      <dgm:prSet/>
      <dgm:spPr/>
      <dgm:t>
        <a:bodyPr/>
        <a:lstStyle/>
        <a:p>
          <a:endParaRPr lang="en-US"/>
        </a:p>
      </dgm:t>
    </dgm:pt>
    <dgm:pt modelId="{50303277-A3D9-42C9-9A7C-BDE3B0437AF9}">
      <dgm:prSet phldrT="[Text]"/>
      <dgm:spPr/>
      <dgm:t>
        <a:bodyPr/>
        <a:lstStyle/>
        <a:p>
          <a:r>
            <a:rPr lang="en-GB" dirty="0" smtClean="0"/>
            <a:t>Research-based (</a:t>
          </a:r>
          <a:r>
            <a:rPr lang="en-GB" dirty="0" err="1" smtClean="0"/>
            <a:t>Kajian</a:t>
          </a:r>
          <a:r>
            <a:rPr lang="en-GB" dirty="0" smtClean="0"/>
            <a:t> </a:t>
          </a:r>
          <a:r>
            <a:rPr lang="en-GB" dirty="0" err="1" smtClean="0"/>
            <a:t>Terperinci</a:t>
          </a:r>
          <a:r>
            <a:rPr lang="en-GB" dirty="0" smtClean="0"/>
            <a:t>)</a:t>
          </a:r>
          <a:endParaRPr lang="en-US" dirty="0"/>
        </a:p>
      </dgm:t>
    </dgm:pt>
    <dgm:pt modelId="{C173F9D1-62A8-4155-AF5A-0C79C265AAB0}" type="parTrans" cxnId="{ABB6357E-2D2C-4457-A605-A245AD4B1742}">
      <dgm:prSet/>
      <dgm:spPr/>
      <dgm:t>
        <a:bodyPr/>
        <a:lstStyle/>
        <a:p>
          <a:endParaRPr lang="en-US"/>
        </a:p>
      </dgm:t>
    </dgm:pt>
    <dgm:pt modelId="{34308429-91D4-4D70-9C69-C16787233875}" type="sibTrans" cxnId="{ABB6357E-2D2C-4457-A605-A245AD4B1742}">
      <dgm:prSet/>
      <dgm:spPr/>
      <dgm:t>
        <a:bodyPr/>
        <a:lstStyle/>
        <a:p>
          <a:endParaRPr lang="en-US"/>
        </a:p>
      </dgm:t>
    </dgm:pt>
    <dgm:pt modelId="{3794B5B3-D47E-4E4C-A63B-8D972CEE4AC2}" type="pres">
      <dgm:prSet presAssocID="{39D94D5E-C249-4240-8A66-BB70823A904B}" presName="Name0" presStyleCnt="0">
        <dgm:presLayoutVars>
          <dgm:dir/>
          <dgm:animLvl val="lvl"/>
          <dgm:resizeHandles val="exact"/>
        </dgm:presLayoutVars>
      </dgm:prSet>
      <dgm:spPr/>
      <dgm:t>
        <a:bodyPr/>
        <a:lstStyle/>
        <a:p>
          <a:endParaRPr lang="en-US"/>
        </a:p>
      </dgm:t>
    </dgm:pt>
    <dgm:pt modelId="{24D1651F-8403-42BC-ABB3-6E37D6F025D5}" type="pres">
      <dgm:prSet presAssocID="{61351667-2B0B-4779-B43F-869643F7AB05}" presName="linNode" presStyleCnt="0"/>
      <dgm:spPr/>
      <dgm:t>
        <a:bodyPr/>
        <a:lstStyle/>
        <a:p>
          <a:endParaRPr lang="en-GB"/>
        </a:p>
      </dgm:t>
    </dgm:pt>
    <dgm:pt modelId="{B6FC2937-B7F5-4B53-8578-04C49638FEE3}" type="pres">
      <dgm:prSet presAssocID="{61351667-2B0B-4779-B43F-869643F7AB05}" presName="parentText" presStyleLbl="node1" presStyleIdx="0" presStyleCnt="7">
        <dgm:presLayoutVars>
          <dgm:chMax val="1"/>
          <dgm:bulletEnabled val="1"/>
        </dgm:presLayoutVars>
      </dgm:prSet>
      <dgm:spPr/>
      <dgm:t>
        <a:bodyPr/>
        <a:lstStyle/>
        <a:p>
          <a:endParaRPr lang="en-US"/>
        </a:p>
      </dgm:t>
    </dgm:pt>
    <dgm:pt modelId="{D4A3FA8F-E471-451E-AD36-704C08FFDD53}" type="pres">
      <dgm:prSet presAssocID="{61351667-2B0B-4779-B43F-869643F7AB05}" presName="descendantText" presStyleLbl="alignAccFollowNode1" presStyleIdx="0" presStyleCnt="7">
        <dgm:presLayoutVars>
          <dgm:bulletEnabled val="1"/>
        </dgm:presLayoutVars>
      </dgm:prSet>
      <dgm:spPr/>
      <dgm:t>
        <a:bodyPr/>
        <a:lstStyle/>
        <a:p>
          <a:endParaRPr lang="en-US"/>
        </a:p>
      </dgm:t>
    </dgm:pt>
    <dgm:pt modelId="{33B8A22B-F5FF-4221-BBF7-8AD1F0E347C2}" type="pres">
      <dgm:prSet presAssocID="{C95CDDCA-FDF7-43E2-9359-BB4888699B64}" presName="sp" presStyleCnt="0"/>
      <dgm:spPr/>
      <dgm:t>
        <a:bodyPr/>
        <a:lstStyle/>
        <a:p>
          <a:endParaRPr lang="en-GB"/>
        </a:p>
      </dgm:t>
    </dgm:pt>
    <dgm:pt modelId="{2C4B8F38-C53C-4CE5-A5DB-2BFC277069F1}" type="pres">
      <dgm:prSet presAssocID="{54DDDF36-8AAE-43B5-A47B-1AAE76414831}" presName="linNode" presStyleCnt="0"/>
      <dgm:spPr/>
      <dgm:t>
        <a:bodyPr/>
        <a:lstStyle/>
        <a:p>
          <a:endParaRPr lang="en-GB"/>
        </a:p>
      </dgm:t>
    </dgm:pt>
    <dgm:pt modelId="{C87BE5DF-5865-4A56-A6C9-4D9C085D784A}" type="pres">
      <dgm:prSet presAssocID="{54DDDF36-8AAE-43B5-A47B-1AAE76414831}" presName="parentText" presStyleLbl="node1" presStyleIdx="1" presStyleCnt="7">
        <dgm:presLayoutVars>
          <dgm:chMax val="1"/>
          <dgm:bulletEnabled val="1"/>
        </dgm:presLayoutVars>
      </dgm:prSet>
      <dgm:spPr/>
      <dgm:t>
        <a:bodyPr/>
        <a:lstStyle/>
        <a:p>
          <a:endParaRPr lang="en-US"/>
        </a:p>
      </dgm:t>
    </dgm:pt>
    <dgm:pt modelId="{2562CFB9-52EA-41B6-9C69-ECA8C81F2916}" type="pres">
      <dgm:prSet presAssocID="{54DDDF36-8AAE-43B5-A47B-1AAE76414831}" presName="descendantText" presStyleLbl="alignAccFollowNode1" presStyleIdx="1" presStyleCnt="7">
        <dgm:presLayoutVars>
          <dgm:bulletEnabled val="1"/>
        </dgm:presLayoutVars>
      </dgm:prSet>
      <dgm:spPr/>
      <dgm:t>
        <a:bodyPr/>
        <a:lstStyle/>
        <a:p>
          <a:endParaRPr lang="en-US"/>
        </a:p>
      </dgm:t>
    </dgm:pt>
    <dgm:pt modelId="{B674B9A2-200B-4DB5-8316-F6229A053A04}" type="pres">
      <dgm:prSet presAssocID="{17D1BE11-B91F-47A4-90A5-0137065AE6FB}" presName="sp" presStyleCnt="0"/>
      <dgm:spPr/>
      <dgm:t>
        <a:bodyPr/>
        <a:lstStyle/>
        <a:p>
          <a:endParaRPr lang="en-GB"/>
        </a:p>
      </dgm:t>
    </dgm:pt>
    <dgm:pt modelId="{88260528-1F80-4EC2-9249-F5CB0689FB87}" type="pres">
      <dgm:prSet presAssocID="{9D6BCE28-8DE2-409F-A387-B5A252FCE41A}" presName="linNode" presStyleCnt="0"/>
      <dgm:spPr/>
      <dgm:t>
        <a:bodyPr/>
        <a:lstStyle/>
        <a:p>
          <a:endParaRPr lang="en-GB"/>
        </a:p>
      </dgm:t>
    </dgm:pt>
    <dgm:pt modelId="{17E55E7C-24FC-4CE1-BE82-2DA62B011987}" type="pres">
      <dgm:prSet presAssocID="{9D6BCE28-8DE2-409F-A387-B5A252FCE41A}" presName="parentText" presStyleLbl="node1" presStyleIdx="2" presStyleCnt="7">
        <dgm:presLayoutVars>
          <dgm:chMax val="1"/>
          <dgm:bulletEnabled val="1"/>
        </dgm:presLayoutVars>
      </dgm:prSet>
      <dgm:spPr/>
      <dgm:t>
        <a:bodyPr/>
        <a:lstStyle/>
        <a:p>
          <a:endParaRPr lang="en-US"/>
        </a:p>
      </dgm:t>
    </dgm:pt>
    <dgm:pt modelId="{96DA3881-17CD-4170-B82B-F6C08BBF210E}" type="pres">
      <dgm:prSet presAssocID="{9D6BCE28-8DE2-409F-A387-B5A252FCE41A}" presName="descendantText" presStyleLbl="alignAccFollowNode1" presStyleIdx="2" presStyleCnt="7">
        <dgm:presLayoutVars>
          <dgm:bulletEnabled val="1"/>
        </dgm:presLayoutVars>
      </dgm:prSet>
      <dgm:spPr/>
      <dgm:t>
        <a:bodyPr/>
        <a:lstStyle/>
        <a:p>
          <a:endParaRPr lang="en-US"/>
        </a:p>
      </dgm:t>
    </dgm:pt>
    <dgm:pt modelId="{446F1256-419B-4474-B9A8-DD57B7BF4B52}" type="pres">
      <dgm:prSet presAssocID="{AF253E73-CEBA-47D5-8BDE-B78598A8D109}" presName="sp" presStyleCnt="0"/>
      <dgm:spPr/>
      <dgm:t>
        <a:bodyPr/>
        <a:lstStyle/>
        <a:p>
          <a:endParaRPr lang="en-GB"/>
        </a:p>
      </dgm:t>
    </dgm:pt>
    <dgm:pt modelId="{D1A8EA96-86AF-49D9-9616-59154544B705}" type="pres">
      <dgm:prSet presAssocID="{9EBE67DE-A3DE-4A06-8C5C-C14ED65C0954}" presName="linNode" presStyleCnt="0"/>
      <dgm:spPr/>
      <dgm:t>
        <a:bodyPr/>
        <a:lstStyle/>
        <a:p>
          <a:endParaRPr lang="en-GB"/>
        </a:p>
      </dgm:t>
    </dgm:pt>
    <dgm:pt modelId="{28B2C513-AB4D-4C7C-9C50-20D97DDD8159}" type="pres">
      <dgm:prSet presAssocID="{9EBE67DE-A3DE-4A06-8C5C-C14ED65C0954}" presName="parentText" presStyleLbl="node1" presStyleIdx="3" presStyleCnt="7">
        <dgm:presLayoutVars>
          <dgm:chMax val="1"/>
          <dgm:bulletEnabled val="1"/>
        </dgm:presLayoutVars>
      </dgm:prSet>
      <dgm:spPr/>
      <dgm:t>
        <a:bodyPr/>
        <a:lstStyle/>
        <a:p>
          <a:endParaRPr lang="en-US"/>
        </a:p>
      </dgm:t>
    </dgm:pt>
    <dgm:pt modelId="{DFEE174B-9B3B-4343-B299-2BCF0715486E}" type="pres">
      <dgm:prSet presAssocID="{9EBE67DE-A3DE-4A06-8C5C-C14ED65C0954}" presName="descendantText" presStyleLbl="alignAccFollowNode1" presStyleIdx="3" presStyleCnt="7">
        <dgm:presLayoutVars>
          <dgm:bulletEnabled val="1"/>
        </dgm:presLayoutVars>
      </dgm:prSet>
      <dgm:spPr/>
      <dgm:t>
        <a:bodyPr/>
        <a:lstStyle/>
        <a:p>
          <a:endParaRPr lang="en-US"/>
        </a:p>
      </dgm:t>
    </dgm:pt>
    <dgm:pt modelId="{152E1698-475A-431B-8272-51FC6F5A62EA}" type="pres">
      <dgm:prSet presAssocID="{C5FB8349-7719-43D7-922C-8151E592CE8F}" presName="sp" presStyleCnt="0"/>
      <dgm:spPr/>
      <dgm:t>
        <a:bodyPr/>
        <a:lstStyle/>
        <a:p>
          <a:endParaRPr lang="en-GB"/>
        </a:p>
      </dgm:t>
    </dgm:pt>
    <dgm:pt modelId="{B5BCDA8C-D25D-486A-9FF1-981F5E3C4323}" type="pres">
      <dgm:prSet presAssocID="{3E37568C-02EB-4186-9873-BBCD61F984B0}" presName="linNode" presStyleCnt="0"/>
      <dgm:spPr/>
      <dgm:t>
        <a:bodyPr/>
        <a:lstStyle/>
        <a:p>
          <a:endParaRPr lang="en-GB"/>
        </a:p>
      </dgm:t>
    </dgm:pt>
    <dgm:pt modelId="{9804458D-365D-4F7B-8E49-1B64D60C3580}" type="pres">
      <dgm:prSet presAssocID="{3E37568C-02EB-4186-9873-BBCD61F984B0}" presName="parentText" presStyleLbl="node1" presStyleIdx="4" presStyleCnt="7">
        <dgm:presLayoutVars>
          <dgm:chMax val="1"/>
          <dgm:bulletEnabled val="1"/>
        </dgm:presLayoutVars>
      </dgm:prSet>
      <dgm:spPr/>
      <dgm:t>
        <a:bodyPr/>
        <a:lstStyle/>
        <a:p>
          <a:endParaRPr lang="en-US"/>
        </a:p>
      </dgm:t>
    </dgm:pt>
    <dgm:pt modelId="{79B99AC7-2156-48A6-A37B-F0BE7BC8DF29}" type="pres">
      <dgm:prSet presAssocID="{3E37568C-02EB-4186-9873-BBCD61F984B0}" presName="descendantText" presStyleLbl="alignAccFollowNode1" presStyleIdx="4" presStyleCnt="7">
        <dgm:presLayoutVars>
          <dgm:bulletEnabled val="1"/>
        </dgm:presLayoutVars>
      </dgm:prSet>
      <dgm:spPr/>
      <dgm:t>
        <a:bodyPr/>
        <a:lstStyle/>
        <a:p>
          <a:endParaRPr lang="en-US"/>
        </a:p>
      </dgm:t>
    </dgm:pt>
    <dgm:pt modelId="{8D4DB6FE-337C-4B0B-9ADB-3D08FD9DBEB0}" type="pres">
      <dgm:prSet presAssocID="{6A11EEE9-A959-4E91-A94A-2477B21182B9}" presName="sp" presStyleCnt="0"/>
      <dgm:spPr/>
      <dgm:t>
        <a:bodyPr/>
        <a:lstStyle/>
        <a:p>
          <a:endParaRPr lang="en-GB"/>
        </a:p>
      </dgm:t>
    </dgm:pt>
    <dgm:pt modelId="{5FF15A88-0F2A-411F-B262-B11BF779145F}" type="pres">
      <dgm:prSet presAssocID="{9096ACE7-8199-42FF-AC84-4A87F3FFBB2A}" presName="linNode" presStyleCnt="0"/>
      <dgm:spPr/>
      <dgm:t>
        <a:bodyPr/>
        <a:lstStyle/>
        <a:p>
          <a:endParaRPr lang="en-GB"/>
        </a:p>
      </dgm:t>
    </dgm:pt>
    <dgm:pt modelId="{F3DD1B1C-9452-46B5-BF3E-950C801746C1}" type="pres">
      <dgm:prSet presAssocID="{9096ACE7-8199-42FF-AC84-4A87F3FFBB2A}" presName="parentText" presStyleLbl="node1" presStyleIdx="5" presStyleCnt="7">
        <dgm:presLayoutVars>
          <dgm:chMax val="1"/>
          <dgm:bulletEnabled val="1"/>
        </dgm:presLayoutVars>
      </dgm:prSet>
      <dgm:spPr/>
      <dgm:t>
        <a:bodyPr/>
        <a:lstStyle/>
        <a:p>
          <a:endParaRPr lang="en-US"/>
        </a:p>
      </dgm:t>
    </dgm:pt>
    <dgm:pt modelId="{CCA68ABC-A291-4C35-9CA9-F6B7A8CD79A9}" type="pres">
      <dgm:prSet presAssocID="{9096ACE7-8199-42FF-AC84-4A87F3FFBB2A}" presName="descendantText" presStyleLbl="alignAccFollowNode1" presStyleIdx="5" presStyleCnt="7">
        <dgm:presLayoutVars>
          <dgm:bulletEnabled val="1"/>
        </dgm:presLayoutVars>
      </dgm:prSet>
      <dgm:spPr/>
      <dgm:t>
        <a:bodyPr/>
        <a:lstStyle/>
        <a:p>
          <a:endParaRPr lang="en-US"/>
        </a:p>
      </dgm:t>
    </dgm:pt>
    <dgm:pt modelId="{24043680-4E95-4911-BD5E-F79945A82DFB}" type="pres">
      <dgm:prSet presAssocID="{6C5E523D-93F8-4DD3-B27E-CF5EB26BE400}" presName="sp" presStyleCnt="0"/>
      <dgm:spPr/>
      <dgm:t>
        <a:bodyPr/>
        <a:lstStyle/>
        <a:p>
          <a:endParaRPr lang="en-GB"/>
        </a:p>
      </dgm:t>
    </dgm:pt>
    <dgm:pt modelId="{B235C07B-2E51-426B-B188-30DAFF2C0FE3}" type="pres">
      <dgm:prSet presAssocID="{97C4F04E-8D49-4CA7-9DB5-FDDE5F7E0DAC}" presName="linNode" presStyleCnt="0"/>
      <dgm:spPr/>
      <dgm:t>
        <a:bodyPr/>
        <a:lstStyle/>
        <a:p>
          <a:endParaRPr lang="en-GB"/>
        </a:p>
      </dgm:t>
    </dgm:pt>
    <dgm:pt modelId="{E46F44AD-C549-459F-A610-3A51B0CC4FBD}" type="pres">
      <dgm:prSet presAssocID="{97C4F04E-8D49-4CA7-9DB5-FDDE5F7E0DAC}" presName="parentText" presStyleLbl="node1" presStyleIdx="6" presStyleCnt="7">
        <dgm:presLayoutVars>
          <dgm:chMax val="1"/>
          <dgm:bulletEnabled val="1"/>
        </dgm:presLayoutVars>
      </dgm:prSet>
      <dgm:spPr/>
      <dgm:t>
        <a:bodyPr/>
        <a:lstStyle/>
        <a:p>
          <a:endParaRPr lang="en-US"/>
        </a:p>
      </dgm:t>
    </dgm:pt>
    <dgm:pt modelId="{EA083FBD-B8F1-454B-B0BA-654BEE2112C9}" type="pres">
      <dgm:prSet presAssocID="{97C4F04E-8D49-4CA7-9DB5-FDDE5F7E0DAC}" presName="descendantText" presStyleLbl="alignAccFollowNode1" presStyleIdx="6" presStyleCnt="7">
        <dgm:presLayoutVars>
          <dgm:bulletEnabled val="1"/>
        </dgm:presLayoutVars>
      </dgm:prSet>
      <dgm:spPr/>
      <dgm:t>
        <a:bodyPr/>
        <a:lstStyle/>
        <a:p>
          <a:endParaRPr lang="en-US"/>
        </a:p>
      </dgm:t>
    </dgm:pt>
  </dgm:ptLst>
  <dgm:cxnLst>
    <dgm:cxn modelId="{4B507307-077C-45DF-9C53-9FC93EC13D5A}" type="presOf" srcId="{39D94D5E-C249-4240-8A66-BB70823A904B}" destId="{3794B5B3-D47E-4E4C-A63B-8D972CEE4AC2}" srcOrd="0" destOrd="0" presId="urn:microsoft.com/office/officeart/2005/8/layout/vList5"/>
    <dgm:cxn modelId="{3BB6D938-54F5-46B2-91EA-8B9574D70F8B}" type="presOf" srcId="{5983B546-57DC-47E7-A4DF-0F842013FC0F}" destId="{79B99AC7-2156-48A6-A37B-F0BE7BC8DF29}" srcOrd="0" destOrd="0" presId="urn:microsoft.com/office/officeart/2005/8/layout/vList5"/>
    <dgm:cxn modelId="{E369716D-0919-45A3-AF8E-24A7C79AD0E1}" type="presOf" srcId="{9AEB6C75-F160-4820-80A7-68B2AC1545E7}" destId="{96DA3881-17CD-4170-B82B-F6C08BBF210E}" srcOrd="0" destOrd="0" presId="urn:microsoft.com/office/officeart/2005/8/layout/vList5"/>
    <dgm:cxn modelId="{1D1CCF7C-DA3A-4F7C-962F-7C7F9922CB74}" type="presOf" srcId="{3E37568C-02EB-4186-9873-BBCD61F984B0}" destId="{9804458D-365D-4F7B-8E49-1B64D60C3580}" srcOrd="0" destOrd="0" presId="urn:microsoft.com/office/officeart/2005/8/layout/vList5"/>
    <dgm:cxn modelId="{74762D3A-BA9C-4BCC-A50F-F886B445B39D}" srcId="{39D94D5E-C249-4240-8A66-BB70823A904B}" destId="{9096ACE7-8199-42FF-AC84-4A87F3FFBB2A}" srcOrd="5" destOrd="0" parTransId="{F05E4D71-01C6-4F51-9DA5-3653E0E58FF0}" sibTransId="{6C5E523D-93F8-4DD3-B27E-CF5EB26BE400}"/>
    <dgm:cxn modelId="{5EF52CD9-DDA2-4A81-BF43-397A3D5E7ECC}" srcId="{54DDDF36-8AAE-43B5-A47B-1AAE76414831}" destId="{8444B49B-1555-4C03-A526-42DB13F6D65E}" srcOrd="0" destOrd="0" parTransId="{9995FB1D-DB87-498E-983A-DC94A0227C79}" sibTransId="{E4B57E18-6C0B-4E19-A646-1179931A0E13}"/>
    <dgm:cxn modelId="{C7296408-A06F-4666-AE56-9D4BB31DE170}" srcId="{9EBE67DE-A3DE-4A06-8C5C-C14ED65C0954}" destId="{5642C8B0-D6D5-4591-8ED4-F69F53244D88}" srcOrd="0" destOrd="0" parTransId="{C0EA9BDC-AE83-4585-9B2D-B1EDE5D0B941}" sibTransId="{AB8F9C68-2B78-4BC5-949B-E0D629634988}"/>
    <dgm:cxn modelId="{6F514110-E89D-4F4F-B03E-3F5619BD4E4B}" type="presOf" srcId="{8444B49B-1555-4C03-A526-42DB13F6D65E}" destId="{2562CFB9-52EA-41B6-9C69-ECA8C81F2916}" srcOrd="0" destOrd="0" presId="urn:microsoft.com/office/officeart/2005/8/layout/vList5"/>
    <dgm:cxn modelId="{881AC562-DCE2-45F3-9CEF-4EAC3A9828D3}" srcId="{9096ACE7-8199-42FF-AC84-4A87F3FFBB2A}" destId="{6475F439-B4EB-40A4-ADC7-25D13B554569}" srcOrd="0" destOrd="0" parTransId="{1AF9DECD-F5EA-497E-9DC4-A684F9CE885E}" sibTransId="{CEA18236-1D2D-4271-8C1C-3A218DF8FCDF}"/>
    <dgm:cxn modelId="{1D659F3A-7BBA-4D0F-84B5-F54E791D7E96}" type="presOf" srcId="{5642C8B0-D6D5-4591-8ED4-F69F53244D88}" destId="{DFEE174B-9B3B-4343-B299-2BCF0715486E}" srcOrd="0" destOrd="0" presId="urn:microsoft.com/office/officeart/2005/8/layout/vList5"/>
    <dgm:cxn modelId="{C0F73728-8F05-4B7E-973A-31162CA29C72}" srcId="{39D94D5E-C249-4240-8A66-BB70823A904B}" destId="{61351667-2B0B-4779-B43F-869643F7AB05}" srcOrd="0" destOrd="0" parTransId="{13E7FA9E-C553-4272-9E33-A90A1D020621}" sibTransId="{C95CDDCA-FDF7-43E2-9359-BB4888699B64}"/>
    <dgm:cxn modelId="{EB04D4DC-5597-4EBC-A497-C2C28DE2A1DC}" type="presOf" srcId="{6475F439-B4EB-40A4-ADC7-25D13B554569}" destId="{CCA68ABC-A291-4C35-9CA9-F6B7A8CD79A9}" srcOrd="0" destOrd="0" presId="urn:microsoft.com/office/officeart/2005/8/layout/vList5"/>
    <dgm:cxn modelId="{4677C2BD-7A3C-4C39-A93B-2160ACED1DFE}" type="presOf" srcId="{9D6BCE28-8DE2-409F-A387-B5A252FCE41A}" destId="{17E55E7C-24FC-4CE1-BE82-2DA62B011987}" srcOrd="0" destOrd="0" presId="urn:microsoft.com/office/officeart/2005/8/layout/vList5"/>
    <dgm:cxn modelId="{D7317750-C67A-46FE-855E-54724BA27163}" type="presOf" srcId="{9EBE67DE-A3DE-4A06-8C5C-C14ED65C0954}" destId="{28B2C513-AB4D-4C7C-9C50-20D97DDD8159}" srcOrd="0" destOrd="0" presId="urn:microsoft.com/office/officeart/2005/8/layout/vList5"/>
    <dgm:cxn modelId="{1BB5ECBF-0CBD-4D4A-8B7F-927B174312BB}" type="presOf" srcId="{61351667-2B0B-4779-B43F-869643F7AB05}" destId="{B6FC2937-B7F5-4B53-8578-04C49638FEE3}" srcOrd="0" destOrd="0" presId="urn:microsoft.com/office/officeart/2005/8/layout/vList5"/>
    <dgm:cxn modelId="{5B4EDB2C-A897-4B49-9C8D-EA6AF4CB3D85}" srcId="{3E37568C-02EB-4186-9873-BBCD61F984B0}" destId="{5983B546-57DC-47E7-A4DF-0F842013FC0F}" srcOrd="0" destOrd="0" parTransId="{6AF05130-8279-495A-BA5E-2CDD720C8931}" sibTransId="{A7A35A0E-B2C6-44E6-99CD-EF8E1C6C16EE}"/>
    <dgm:cxn modelId="{A79CFBE8-7C7D-42D2-B282-0A885C94CDDB}" type="presOf" srcId="{50303277-A3D9-42C9-9A7C-BDE3B0437AF9}" destId="{EA083FBD-B8F1-454B-B0BA-654BEE2112C9}" srcOrd="0" destOrd="0" presId="urn:microsoft.com/office/officeart/2005/8/layout/vList5"/>
    <dgm:cxn modelId="{7B7DBD3F-5934-4AB1-A5C1-3F1D645C6C2C}" srcId="{39D94D5E-C249-4240-8A66-BB70823A904B}" destId="{9D6BCE28-8DE2-409F-A387-B5A252FCE41A}" srcOrd="2" destOrd="0" parTransId="{0A2DDEBF-AD1D-4B7A-825A-FBC91FC1BFE2}" sibTransId="{AF253E73-CEBA-47D5-8BDE-B78598A8D109}"/>
    <dgm:cxn modelId="{D160DF1F-7189-4B73-8052-4049D854E1EE}" srcId="{39D94D5E-C249-4240-8A66-BB70823A904B}" destId="{54DDDF36-8AAE-43B5-A47B-1AAE76414831}" srcOrd="1" destOrd="0" parTransId="{66928B19-ACBD-4911-8910-ECCE4D7B9276}" sibTransId="{17D1BE11-B91F-47A4-90A5-0137065AE6FB}"/>
    <dgm:cxn modelId="{ABB6357E-2D2C-4457-A605-A245AD4B1742}" srcId="{97C4F04E-8D49-4CA7-9DB5-FDDE5F7E0DAC}" destId="{50303277-A3D9-42C9-9A7C-BDE3B0437AF9}" srcOrd="0" destOrd="0" parTransId="{C173F9D1-62A8-4155-AF5A-0C79C265AAB0}" sibTransId="{34308429-91D4-4D70-9C69-C16787233875}"/>
    <dgm:cxn modelId="{79F0EA0F-F1BD-461B-8FE9-0395E6E183B4}" srcId="{9D6BCE28-8DE2-409F-A387-B5A252FCE41A}" destId="{9AEB6C75-F160-4820-80A7-68B2AC1545E7}" srcOrd="0" destOrd="0" parTransId="{DB83C7AB-23D5-4726-A74C-12A68A0CA300}" sibTransId="{C7A4BC7B-F15E-4083-8C3F-9447A3C8D6D8}"/>
    <dgm:cxn modelId="{6AC1235E-B808-405F-B09D-632C58C0AA51}" srcId="{39D94D5E-C249-4240-8A66-BB70823A904B}" destId="{3E37568C-02EB-4186-9873-BBCD61F984B0}" srcOrd="4" destOrd="0" parTransId="{83DE8603-E4B5-45E5-A954-580ACD140E48}" sibTransId="{6A11EEE9-A959-4E91-A94A-2477B21182B9}"/>
    <dgm:cxn modelId="{59C6FCAE-C308-4F3D-B4F3-B6762F5761D5}" srcId="{61351667-2B0B-4779-B43F-869643F7AB05}" destId="{81FEE3F3-14CE-42C2-BC0A-BD97A2C7803D}" srcOrd="0" destOrd="0" parTransId="{3EAAEAF7-3F79-453A-AD7C-E3759AF47811}" sibTransId="{5CE4B544-A683-4F96-8208-937729739323}"/>
    <dgm:cxn modelId="{8CFF5322-F151-456B-A8D9-AC635092EF42}" type="presOf" srcId="{97C4F04E-8D49-4CA7-9DB5-FDDE5F7E0DAC}" destId="{E46F44AD-C549-459F-A610-3A51B0CC4FBD}" srcOrd="0" destOrd="0" presId="urn:microsoft.com/office/officeart/2005/8/layout/vList5"/>
    <dgm:cxn modelId="{CCB3F509-9AC4-49D9-B6B8-40C19469BE53}" type="presOf" srcId="{54DDDF36-8AAE-43B5-A47B-1AAE76414831}" destId="{C87BE5DF-5865-4A56-A6C9-4D9C085D784A}" srcOrd="0" destOrd="0" presId="urn:microsoft.com/office/officeart/2005/8/layout/vList5"/>
    <dgm:cxn modelId="{6DDF9345-B460-4E82-89A1-0660BD4D9923}" srcId="{39D94D5E-C249-4240-8A66-BB70823A904B}" destId="{9EBE67DE-A3DE-4A06-8C5C-C14ED65C0954}" srcOrd="3" destOrd="0" parTransId="{E8B59618-7821-470F-9C9C-C970680A11E7}" sibTransId="{C5FB8349-7719-43D7-922C-8151E592CE8F}"/>
    <dgm:cxn modelId="{35D777B3-7ABC-49F7-939F-322817F239DD}" srcId="{39D94D5E-C249-4240-8A66-BB70823A904B}" destId="{97C4F04E-8D49-4CA7-9DB5-FDDE5F7E0DAC}" srcOrd="6" destOrd="0" parTransId="{F792B6BA-5EB6-47E0-9768-389E49CA799F}" sibTransId="{E47C062B-884D-4B99-A0A1-2E39D08D459D}"/>
    <dgm:cxn modelId="{7F0806C4-F5D9-40F5-8A85-8355C6A4386A}" type="presOf" srcId="{9096ACE7-8199-42FF-AC84-4A87F3FFBB2A}" destId="{F3DD1B1C-9452-46B5-BF3E-950C801746C1}" srcOrd="0" destOrd="0" presId="urn:microsoft.com/office/officeart/2005/8/layout/vList5"/>
    <dgm:cxn modelId="{AE89E35D-83DD-41DD-BD83-88C613B6B7FB}" type="presOf" srcId="{81FEE3F3-14CE-42C2-BC0A-BD97A2C7803D}" destId="{D4A3FA8F-E471-451E-AD36-704C08FFDD53}" srcOrd="0" destOrd="0" presId="urn:microsoft.com/office/officeart/2005/8/layout/vList5"/>
    <dgm:cxn modelId="{1E7562E6-CD68-4262-86C2-A352FF3F2FB6}" type="presParOf" srcId="{3794B5B3-D47E-4E4C-A63B-8D972CEE4AC2}" destId="{24D1651F-8403-42BC-ABB3-6E37D6F025D5}" srcOrd="0" destOrd="0" presId="urn:microsoft.com/office/officeart/2005/8/layout/vList5"/>
    <dgm:cxn modelId="{F34A4351-E654-4D06-9EE0-FF8B3343AA01}" type="presParOf" srcId="{24D1651F-8403-42BC-ABB3-6E37D6F025D5}" destId="{B6FC2937-B7F5-4B53-8578-04C49638FEE3}" srcOrd="0" destOrd="0" presId="urn:microsoft.com/office/officeart/2005/8/layout/vList5"/>
    <dgm:cxn modelId="{6ADF9DF6-D768-4F36-8015-D33671567BB2}" type="presParOf" srcId="{24D1651F-8403-42BC-ABB3-6E37D6F025D5}" destId="{D4A3FA8F-E471-451E-AD36-704C08FFDD53}" srcOrd="1" destOrd="0" presId="urn:microsoft.com/office/officeart/2005/8/layout/vList5"/>
    <dgm:cxn modelId="{6AE363BD-8227-4840-BFE9-74D517D8494A}" type="presParOf" srcId="{3794B5B3-D47E-4E4C-A63B-8D972CEE4AC2}" destId="{33B8A22B-F5FF-4221-BBF7-8AD1F0E347C2}" srcOrd="1" destOrd="0" presId="urn:microsoft.com/office/officeart/2005/8/layout/vList5"/>
    <dgm:cxn modelId="{3F06340A-812F-4177-AD20-B43FAEAC3897}" type="presParOf" srcId="{3794B5B3-D47E-4E4C-A63B-8D972CEE4AC2}" destId="{2C4B8F38-C53C-4CE5-A5DB-2BFC277069F1}" srcOrd="2" destOrd="0" presId="urn:microsoft.com/office/officeart/2005/8/layout/vList5"/>
    <dgm:cxn modelId="{80464F89-8218-4886-A241-A88B1CB4ABF8}" type="presParOf" srcId="{2C4B8F38-C53C-4CE5-A5DB-2BFC277069F1}" destId="{C87BE5DF-5865-4A56-A6C9-4D9C085D784A}" srcOrd="0" destOrd="0" presId="urn:microsoft.com/office/officeart/2005/8/layout/vList5"/>
    <dgm:cxn modelId="{FF321F4D-13D0-4FE4-BF6A-813290A11273}" type="presParOf" srcId="{2C4B8F38-C53C-4CE5-A5DB-2BFC277069F1}" destId="{2562CFB9-52EA-41B6-9C69-ECA8C81F2916}" srcOrd="1" destOrd="0" presId="urn:microsoft.com/office/officeart/2005/8/layout/vList5"/>
    <dgm:cxn modelId="{2FA01B2F-2F6B-4E5A-97FC-1155ACA7DA35}" type="presParOf" srcId="{3794B5B3-D47E-4E4C-A63B-8D972CEE4AC2}" destId="{B674B9A2-200B-4DB5-8316-F6229A053A04}" srcOrd="3" destOrd="0" presId="urn:microsoft.com/office/officeart/2005/8/layout/vList5"/>
    <dgm:cxn modelId="{8776D6AC-1611-45DC-874A-4BE6F71E9346}" type="presParOf" srcId="{3794B5B3-D47E-4E4C-A63B-8D972CEE4AC2}" destId="{88260528-1F80-4EC2-9249-F5CB0689FB87}" srcOrd="4" destOrd="0" presId="urn:microsoft.com/office/officeart/2005/8/layout/vList5"/>
    <dgm:cxn modelId="{9572A8D9-9A7E-4C02-8CEA-0EECB371380B}" type="presParOf" srcId="{88260528-1F80-4EC2-9249-F5CB0689FB87}" destId="{17E55E7C-24FC-4CE1-BE82-2DA62B011987}" srcOrd="0" destOrd="0" presId="urn:microsoft.com/office/officeart/2005/8/layout/vList5"/>
    <dgm:cxn modelId="{4BDC6D4D-D74D-4F42-A012-3941AE34CA2D}" type="presParOf" srcId="{88260528-1F80-4EC2-9249-F5CB0689FB87}" destId="{96DA3881-17CD-4170-B82B-F6C08BBF210E}" srcOrd="1" destOrd="0" presId="urn:microsoft.com/office/officeart/2005/8/layout/vList5"/>
    <dgm:cxn modelId="{E1689B46-5478-4F2B-A147-2E9BAC7A29F4}" type="presParOf" srcId="{3794B5B3-D47E-4E4C-A63B-8D972CEE4AC2}" destId="{446F1256-419B-4474-B9A8-DD57B7BF4B52}" srcOrd="5" destOrd="0" presId="urn:microsoft.com/office/officeart/2005/8/layout/vList5"/>
    <dgm:cxn modelId="{C84C9331-9AA0-44C1-8407-9FF3503AF2A9}" type="presParOf" srcId="{3794B5B3-D47E-4E4C-A63B-8D972CEE4AC2}" destId="{D1A8EA96-86AF-49D9-9616-59154544B705}" srcOrd="6" destOrd="0" presId="urn:microsoft.com/office/officeart/2005/8/layout/vList5"/>
    <dgm:cxn modelId="{3522D584-E150-4038-96F3-D5C777FC1494}" type="presParOf" srcId="{D1A8EA96-86AF-49D9-9616-59154544B705}" destId="{28B2C513-AB4D-4C7C-9C50-20D97DDD8159}" srcOrd="0" destOrd="0" presId="urn:microsoft.com/office/officeart/2005/8/layout/vList5"/>
    <dgm:cxn modelId="{457EFBEC-D2F9-44C1-9C34-406E87EA8EF3}" type="presParOf" srcId="{D1A8EA96-86AF-49D9-9616-59154544B705}" destId="{DFEE174B-9B3B-4343-B299-2BCF0715486E}" srcOrd="1" destOrd="0" presId="urn:microsoft.com/office/officeart/2005/8/layout/vList5"/>
    <dgm:cxn modelId="{25B88FA5-3AB4-4982-8226-A2163F2268A5}" type="presParOf" srcId="{3794B5B3-D47E-4E4C-A63B-8D972CEE4AC2}" destId="{152E1698-475A-431B-8272-51FC6F5A62EA}" srcOrd="7" destOrd="0" presId="urn:microsoft.com/office/officeart/2005/8/layout/vList5"/>
    <dgm:cxn modelId="{AE28EAFF-6BC0-4396-BDB0-C590AE6F288A}" type="presParOf" srcId="{3794B5B3-D47E-4E4C-A63B-8D972CEE4AC2}" destId="{B5BCDA8C-D25D-486A-9FF1-981F5E3C4323}" srcOrd="8" destOrd="0" presId="urn:microsoft.com/office/officeart/2005/8/layout/vList5"/>
    <dgm:cxn modelId="{70C64FC3-66E6-4067-806A-3A232D7E6D64}" type="presParOf" srcId="{B5BCDA8C-D25D-486A-9FF1-981F5E3C4323}" destId="{9804458D-365D-4F7B-8E49-1B64D60C3580}" srcOrd="0" destOrd="0" presId="urn:microsoft.com/office/officeart/2005/8/layout/vList5"/>
    <dgm:cxn modelId="{1118B6AD-796F-4646-8308-04B9DF313EB7}" type="presParOf" srcId="{B5BCDA8C-D25D-486A-9FF1-981F5E3C4323}" destId="{79B99AC7-2156-48A6-A37B-F0BE7BC8DF29}" srcOrd="1" destOrd="0" presId="urn:microsoft.com/office/officeart/2005/8/layout/vList5"/>
    <dgm:cxn modelId="{48ED1EE2-016B-4989-8A92-1FA9E8D7254F}" type="presParOf" srcId="{3794B5B3-D47E-4E4C-A63B-8D972CEE4AC2}" destId="{8D4DB6FE-337C-4B0B-9ADB-3D08FD9DBEB0}" srcOrd="9" destOrd="0" presId="urn:microsoft.com/office/officeart/2005/8/layout/vList5"/>
    <dgm:cxn modelId="{779CEEF4-39B7-43D1-A01E-5F3110DF4417}" type="presParOf" srcId="{3794B5B3-D47E-4E4C-A63B-8D972CEE4AC2}" destId="{5FF15A88-0F2A-411F-B262-B11BF779145F}" srcOrd="10" destOrd="0" presId="urn:microsoft.com/office/officeart/2005/8/layout/vList5"/>
    <dgm:cxn modelId="{199438BA-B112-4420-ABDA-193FF3F02523}" type="presParOf" srcId="{5FF15A88-0F2A-411F-B262-B11BF779145F}" destId="{F3DD1B1C-9452-46B5-BF3E-950C801746C1}" srcOrd="0" destOrd="0" presId="urn:microsoft.com/office/officeart/2005/8/layout/vList5"/>
    <dgm:cxn modelId="{F768BE51-434B-493E-865F-1B46DBF3802D}" type="presParOf" srcId="{5FF15A88-0F2A-411F-B262-B11BF779145F}" destId="{CCA68ABC-A291-4C35-9CA9-F6B7A8CD79A9}" srcOrd="1" destOrd="0" presId="urn:microsoft.com/office/officeart/2005/8/layout/vList5"/>
    <dgm:cxn modelId="{C298B4D3-CA1B-4EEE-8776-D89944B39DC6}" type="presParOf" srcId="{3794B5B3-D47E-4E4C-A63B-8D972CEE4AC2}" destId="{24043680-4E95-4911-BD5E-F79945A82DFB}" srcOrd="11" destOrd="0" presId="urn:microsoft.com/office/officeart/2005/8/layout/vList5"/>
    <dgm:cxn modelId="{AAEB9E0B-4B6E-4C08-AE05-428C37C8ED82}" type="presParOf" srcId="{3794B5B3-D47E-4E4C-A63B-8D972CEE4AC2}" destId="{B235C07B-2E51-426B-B188-30DAFF2C0FE3}" srcOrd="12" destOrd="0" presId="urn:microsoft.com/office/officeart/2005/8/layout/vList5"/>
    <dgm:cxn modelId="{F6E13751-5617-458E-BF8C-69ABE5D575A6}" type="presParOf" srcId="{B235C07B-2E51-426B-B188-30DAFF2C0FE3}" destId="{E46F44AD-C549-459F-A610-3A51B0CC4FBD}" srcOrd="0" destOrd="0" presId="urn:microsoft.com/office/officeart/2005/8/layout/vList5"/>
    <dgm:cxn modelId="{AABC307D-422B-44A7-8863-AAECC03ACFDC}" type="presParOf" srcId="{B235C07B-2E51-426B-B188-30DAFF2C0FE3}" destId="{EA083FBD-B8F1-454B-B0BA-654BEE2112C9}" srcOrd="1" destOrd="0" presId="urn:microsoft.com/office/officeart/2005/8/layout/vList5"/>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70BE2892-0472-4718-ABE5-5AF5C2F9C713}">
      <dsp:nvSpPr>
        <dsp:cNvPr id="0" name=""/>
        <dsp:cNvSpPr/>
      </dsp:nvSpPr>
      <dsp:spPr>
        <a:xfrm>
          <a:off x="0" y="341059"/>
          <a:ext cx="6858000" cy="4080724"/>
        </a:xfrm>
        <a:prstGeom prst="swooshArrow">
          <a:avLst>
            <a:gd name="adj1" fmla="val 25000"/>
            <a:gd name="adj2" fmla="val 25000"/>
          </a:avLst>
        </a:prstGeom>
        <a:solidFill>
          <a:schemeClr val="accent1">
            <a:tint val="40000"/>
            <a:hueOff val="0"/>
            <a:satOff val="0"/>
            <a:lumOff val="0"/>
            <a:alphaOff val="0"/>
          </a:schemeClr>
        </a:solidFill>
        <a:ln>
          <a:noFill/>
        </a:ln>
        <a:effectLst>
          <a:outerShdw blurRad="50800" dist="12700" dir="5400000" algn="ctr" rotWithShape="0">
            <a:srgbClr val="000000">
              <a:alpha val="50000"/>
            </a:srgbClr>
          </a:outerShdw>
        </a:effectLst>
      </dsp:spPr>
      <dsp:style>
        <a:lnRef idx="0">
          <a:scrgbClr r="0" g="0" b="0"/>
        </a:lnRef>
        <a:fillRef idx="1">
          <a:scrgbClr r="0" g="0" b="0"/>
        </a:fillRef>
        <a:effectRef idx="2">
          <a:scrgbClr r="0" g="0" b="0"/>
        </a:effectRef>
        <a:fontRef idx="minor"/>
      </dsp:style>
    </dsp:sp>
    <dsp:sp modelId="{E46352B0-3ACF-4746-8FD3-9DAEC63BA4D6}">
      <dsp:nvSpPr>
        <dsp:cNvPr id="0" name=""/>
        <dsp:cNvSpPr/>
      </dsp:nvSpPr>
      <dsp:spPr>
        <a:xfrm>
          <a:off x="679244" y="3389062"/>
          <a:ext cx="157734" cy="157734"/>
        </a:xfrm>
        <a:prstGeom prst="ellipse">
          <a:avLst/>
        </a:prstGeom>
        <a:solidFill>
          <a:srgbClr val="FF0000"/>
        </a:solidFill>
        <a:ln>
          <a:noFill/>
        </a:ln>
        <a:effectLst>
          <a:outerShdw blurRad="50800" dist="12700" dir="5400000" algn="ctr" rotWithShape="0">
            <a:srgbClr val="000000">
              <a:alpha val="50000"/>
            </a:srgbClr>
          </a:outerShdw>
        </a:effectLst>
      </dsp:spPr>
      <dsp:style>
        <a:lnRef idx="0">
          <a:scrgbClr r="0" g="0" b="0"/>
        </a:lnRef>
        <a:fillRef idx="3">
          <a:scrgbClr r="0" g="0" b="0"/>
        </a:fillRef>
        <a:effectRef idx="2">
          <a:scrgbClr r="0" g="0" b="0"/>
        </a:effectRef>
        <a:fontRef idx="minor">
          <a:schemeClr val="lt1"/>
        </a:fontRef>
      </dsp:style>
    </dsp:sp>
    <dsp:sp modelId="{34ACB497-4C12-40BA-AED4-4AB0504F143D}">
      <dsp:nvSpPr>
        <dsp:cNvPr id="0" name=""/>
        <dsp:cNvSpPr/>
      </dsp:nvSpPr>
      <dsp:spPr>
        <a:xfrm>
          <a:off x="329428" y="3160465"/>
          <a:ext cx="972048" cy="345088"/>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83580" tIns="0" rIns="0" bIns="0" numCol="1" spcCol="1270" anchor="t" anchorCtr="0">
          <a:noAutofit/>
        </a:bodyPr>
        <a:lstStyle/>
        <a:p>
          <a:pPr lvl="0" algn="l" defTabSz="622300">
            <a:lnSpc>
              <a:spcPct val="90000"/>
            </a:lnSpc>
            <a:spcBef>
              <a:spcPct val="0"/>
            </a:spcBef>
            <a:spcAft>
              <a:spcPct val="35000"/>
            </a:spcAft>
          </a:pPr>
          <a:r>
            <a:rPr lang="en-US" sz="1400" b="1" kern="1200" dirty="0" smtClean="0"/>
            <a:t>2011</a:t>
          </a:r>
          <a:endParaRPr lang="en-MY" sz="1400" b="1" kern="1200" dirty="0"/>
        </a:p>
      </dsp:txBody>
      <dsp:txXfrm>
        <a:off x="329428" y="3160465"/>
        <a:ext cx="972048" cy="345088"/>
      </dsp:txXfrm>
    </dsp:sp>
    <dsp:sp modelId="{E50EA193-5DDE-4AED-A757-00FFC1F2BCFE}">
      <dsp:nvSpPr>
        <dsp:cNvPr id="0" name=""/>
        <dsp:cNvSpPr/>
      </dsp:nvSpPr>
      <dsp:spPr>
        <a:xfrm>
          <a:off x="1391684" y="2703263"/>
          <a:ext cx="246888" cy="246888"/>
        </a:xfrm>
        <a:prstGeom prst="ellipse">
          <a:avLst/>
        </a:prstGeom>
        <a:solidFill>
          <a:schemeClr val="accent6">
            <a:lumMod val="50000"/>
          </a:schemeClr>
        </a:solidFill>
        <a:ln>
          <a:noFill/>
        </a:ln>
        <a:effectLst>
          <a:outerShdw blurRad="50800" dist="12700" dir="5400000" algn="ctr" rotWithShape="0">
            <a:srgbClr val="000000">
              <a:alpha val="50000"/>
            </a:srgbClr>
          </a:outerShdw>
        </a:effectLst>
      </dsp:spPr>
      <dsp:style>
        <a:lnRef idx="0">
          <a:scrgbClr r="0" g="0" b="0"/>
        </a:lnRef>
        <a:fillRef idx="3">
          <a:scrgbClr r="0" g="0" b="0"/>
        </a:fillRef>
        <a:effectRef idx="2">
          <a:scrgbClr r="0" g="0" b="0"/>
        </a:effectRef>
        <a:fontRef idx="minor">
          <a:schemeClr val="lt1"/>
        </a:fontRef>
      </dsp:style>
    </dsp:sp>
    <dsp:sp modelId="{2BD5A716-71FE-4817-BDB6-009D4C8E1BAE}">
      <dsp:nvSpPr>
        <dsp:cNvPr id="0" name=""/>
        <dsp:cNvSpPr/>
      </dsp:nvSpPr>
      <dsp:spPr>
        <a:xfrm>
          <a:off x="1068229" y="2474669"/>
          <a:ext cx="1138428" cy="217308"/>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30821" tIns="0" rIns="0" bIns="0" numCol="1" spcCol="1270" anchor="t" anchorCtr="0">
          <a:noAutofit/>
        </a:bodyPr>
        <a:lstStyle/>
        <a:p>
          <a:pPr lvl="0" algn="l" defTabSz="622300">
            <a:lnSpc>
              <a:spcPct val="90000"/>
            </a:lnSpc>
            <a:spcBef>
              <a:spcPct val="0"/>
            </a:spcBef>
            <a:spcAft>
              <a:spcPct val="35000"/>
            </a:spcAft>
          </a:pPr>
          <a:r>
            <a:rPr lang="en-US" sz="1400" b="1" kern="1200" dirty="0" smtClean="0"/>
            <a:t>2012</a:t>
          </a:r>
          <a:endParaRPr lang="en-MY" sz="1400" b="1" kern="1200" dirty="0"/>
        </a:p>
      </dsp:txBody>
      <dsp:txXfrm>
        <a:off x="1068229" y="2474669"/>
        <a:ext cx="1138428" cy="217308"/>
      </dsp:txXfrm>
    </dsp:sp>
    <dsp:sp modelId="{5BDEC0AD-5217-427B-BE10-95A41E83F709}">
      <dsp:nvSpPr>
        <dsp:cNvPr id="0" name=""/>
        <dsp:cNvSpPr/>
      </dsp:nvSpPr>
      <dsp:spPr>
        <a:xfrm>
          <a:off x="2200073" y="2169864"/>
          <a:ext cx="329184" cy="329184"/>
        </a:xfrm>
        <a:prstGeom prst="ellipse">
          <a:avLst/>
        </a:prstGeom>
        <a:solidFill>
          <a:schemeClr val="accent4">
            <a:lumMod val="75000"/>
          </a:schemeClr>
        </a:solidFill>
        <a:ln>
          <a:noFill/>
        </a:ln>
        <a:effectLst>
          <a:outerShdw blurRad="50800" dist="12700" dir="5400000" algn="ctr" rotWithShape="0">
            <a:srgbClr val="000000">
              <a:alpha val="50000"/>
            </a:srgbClr>
          </a:outerShdw>
        </a:effectLst>
      </dsp:spPr>
      <dsp:style>
        <a:lnRef idx="0">
          <a:scrgbClr r="0" g="0" b="0"/>
        </a:lnRef>
        <a:fillRef idx="3">
          <a:scrgbClr r="0" g="0" b="0"/>
        </a:fillRef>
        <a:effectRef idx="2">
          <a:scrgbClr r="0" g="0" b="0"/>
        </a:effectRef>
        <a:fontRef idx="minor">
          <a:schemeClr val="lt1"/>
        </a:fontRef>
      </dsp:style>
    </dsp:sp>
    <dsp:sp modelId="{059A8B2D-9810-467A-8A56-7D7B0E8D989A}">
      <dsp:nvSpPr>
        <dsp:cNvPr id="0" name=""/>
        <dsp:cNvSpPr/>
      </dsp:nvSpPr>
      <dsp:spPr>
        <a:xfrm>
          <a:off x="1982715" y="2017467"/>
          <a:ext cx="882996" cy="17960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74428" tIns="0" rIns="0" bIns="0" numCol="1" spcCol="1270" anchor="t" anchorCtr="0">
          <a:noAutofit/>
        </a:bodyPr>
        <a:lstStyle/>
        <a:p>
          <a:pPr lvl="0" algn="l" defTabSz="622300">
            <a:lnSpc>
              <a:spcPct val="90000"/>
            </a:lnSpc>
            <a:spcBef>
              <a:spcPct val="0"/>
            </a:spcBef>
            <a:spcAft>
              <a:spcPct val="35000"/>
            </a:spcAft>
          </a:pPr>
          <a:r>
            <a:rPr lang="en-US" sz="1400" b="1" kern="1200" dirty="0" smtClean="0"/>
            <a:t>2013</a:t>
          </a:r>
          <a:endParaRPr lang="en-MY" sz="1400" b="1" kern="1200" dirty="0"/>
        </a:p>
      </dsp:txBody>
      <dsp:txXfrm>
        <a:off x="1982715" y="2017467"/>
        <a:ext cx="882996" cy="179605"/>
      </dsp:txXfrm>
    </dsp:sp>
    <dsp:sp modelId="{6AAE6DB1-26D6-4F29-B787-72F015939F49}">
      <dsp:nvSpPr>
        <dsp:cNvPr id="0" name=""/>
        <dsp:cNvSpPr/>
      </dsp:nvSpPr>
      <dsp:spPr>
        <a:xfrm>
          <a:off x="3297819" y="1484063"/>
          <a:ext cx="425196" cy="425196"/>
        </a:xfrm>
        <a:prstGeom prst="ellipse">
          <a:avLst/>
        </a:prstGeom>
        <a:solidFill>
          <a:srgbClr val="FFFF00"/>
        </a:solidFill>
        <a:ln>
          <a:noFill/>
        </a:ln>
        <a:effectLst>
          <a:outerShdw blurRad="50800" dist="12700" dir="5400000" algn="ctr" rotWithShape="0">
            <a:srgbClr val="000000">
              <a:alpha val="50000"/>
            </a:srgbClr>
          </a:outerShdw>
        </a:effectLst>
      </dsp:spPr>
      <dsp:style>
        <a:lnRef idx="0">
          <a:scrgbClr r="0" g="0" b="0"/>
        </a:lnRef>
        <a:fillRef idx="3">
          <a:scrgbClr r="0" g="0" b="0"/>
        </a:fillRef>
        <a:effectRef idx="2">
          <a:scrgbClr r="0" g="0" b="0"/>
        </a:effectRef>
        <a:fontRef idx="minor">
          <a:schemeClr val="lt1"/>
        </a:fontRef>
      </dsp:style>
    </dsp:sp>
    <dsp:sp modelId="{7C5FB8D1-F5B3-471A-8148-0535BBF7F61B}">
      <dsp:nvSpPr>
        <dsp:cNvPr id="0" name=""/>
        <dsp:cNvSpPr/>
      </dsp:nvSpPr>
      <dsp:spPr>
        <a:xfrm>
          <a:off x="3103491" y="1331666"/>
          <a:ext cx="1371600" cy="2871787"/>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25303" tIns="0" rIns="0" bIns="0" numCol="1" spcCol="1270" anchor="t" anchorCtr="0">
          <a:noAutofit/>
        </a:bodyPr>
        <a:lstStyle/>
        <a:p>
          <a:pPr lvl="0" algn="l" defTabSz="622300">
            <a:lnSpc>
              <a:spcPct val="90000"/>
            </a:lnSpc>
            <a:spcBef>
              <a:spcPct val="0"/>
            </a:spcBef>
            <a:spcAft>
              <a:spcPct val="35000"/>
            </a:spcAft>
          </a:pPr>
          <a:r>
            <a:rPr lang="en-US" sz="1400" b="1" kern="1200" dirty="0" smtClean="0"/>
            <a:t>2014</a:t>
          </a:r>
          <a:endParaRPr lang="en-MY" sz="1400" b="1" kern="1200" dirty="0"/>
        </a:p>
      </dsp:txBody>
      <dsp:txXfrm>
        <a:off x="3103491" y="1331666"/>
        <a:ext cx="1371600" cy="2871787"/>
      </dsp:txXfrm>
    </dsp:sp>
    <dsp:sp modelId="{19A727ED-ED63-4FF1-BD46-5046BB997ECA}">
      <dsp:nvSpPr>
        <dsp:cNvPr id="0" name=""/>
        <dsp:cNvSpPr/>
      </dsp:nvSpPr>
      <dsp:spPr>
        <a:xfrm>
          <a:off x="5596511" y="950662"/>
          <a:ext cx="541782" cy="541782"/>
        </a:xfrm>
        <a:prstGeom prst="ellipse">
          <a:avLst/>
        </a:prstGeom>
        <a:gradFill rotWithShape="0">
          <a:gsLst>
            <a:gs pos="0">
              <a:schemeClr val="accent1">
                <a:hueOff val="0"/>
                <a:satOff val="0"/>
                <a:lumOff val="0"/>
                <a:alphaOff val="0"/>
                <a:tint val="100000"/>
                <a:shade val="85000"/>
                <a:satMod val="100000"/>
                <a:lumMod val="100000"/>
              </a:schemeClr>
            </a:gs>
            <a:gs pos="100000">
              <a:schemeClr val="accent1">
                <a:hueOff val="0"/>
                <a:satOff val="0"/>
                <a:lumOff val="0"/>
                <a:alphaOff val="0"/>
                <a:tint val="90000"/>
                <a:shade val="100000"/>
                <a:satMod val="150000"/>
                <a:lumMod val="100000"/>
              </a:schemeClr>
            </a:gs>
          </a:gsLst>
          <a:path path="circle">
            <a:fillToRect l="100000" t="100000" r="100000" b="100000"/>
          </a:path>
        </a:gradFill>
        <a:ln>
          <a:noFill/>
        </a:ln>
        <a:effectLst>
          <a:outerShdw blurRad="50800" dist="12700" dir="5400000" algn="ctr" rotWithShape="0">
            <a:srgbClr val="000000">
              <a:alpha val="50000"/>
            </a:srgbClr>
          </a:outerShdw>
        </a:effectLst>
      </dsp:spPr>
      <dsp:style>
        <a:lnRef idx="0">
          <a:scrgbClr r="0" g="0" b="0"/>
        </a:lnRef>
        <a:fillRef idx="3">
          <a:scrgbClr r="0" g="0" b="0"/>
        </a:fillRef>
        <a:effectRef idx="2">
          <a:scrgbClr r="0" g="0" b="0"/>
        </a:effectRef>
        <a:fontRef idx="minor">
          <a:schemeClr val="lt1"/>
        </a:fontRef>
      </dsp:style>
    </dsp:sp>
    <dsp:sp modelId="{5633A2E2-141C-4361-ABB4-9A1C9C623DAF}">
      <dsp:nvSpPr>
        <dsp:cNvPr id="0" name=""/>
        <dsp:cNvSpPr/>
      </dsp:nvSpPr>
      <dsp:spPr>
        <a:xfrm>
          <a:off x="5200668" y="645879"/>
          <a:ext cx="1371600" cy="3195659"/>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87079" tIns="0" rIns="0" bIns="0" numCol="1" spcCol="1270" anchor="t" anchorCtr="0">
          <a:noAutofit/>
        </a:bodyPr>
        <a:lstStyle/>
        <a:p>
          <a:pPr lvl="0" algn="l" defTabSz="622300">
            <a:lnSpc>
              <a:spcPct val="90000"/>
            </a:lnSpc>
            <a:spcBef>
              <a:spcPct val="0"/>
            </a:spcBef>
            <a:spcAft>
              <a:spcPct val="35000"/>
            </a:spcAft>
          </a:pPr>
          <a:r>
            <a:rPr lang="en-US" sz="1400" b="1" kern="1200" dirty="0" smtClean="0"/>
            <a:t>2016</a:t>
          </a:r>
          <a:endParaRPr lang="en-MY" sz="1400" b="1" kern="1200" dirty="0"/>
        </a:p>
      </dsp:txBody>
      <dsp:txXfrm>
        <a:off x="5200668" y="645879"/>
        <a:ext cx="1371600" cy="3195659"/>
      </dsp:txXfrm>
    </dsp:sp>
  </dsp:spTree>
</dsp:drawing>
</file>

<file path=ppt/diagrams/drawing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FC7030C9-05CE-4947-BDF2-81E3C86FA394}">
      <dsp:nvSpPr>
        <dsp:cNvPr id="0" name=""/>
        <dsp:cNvSpPr/>
      </dsp:nvSpPr>
      <dsp:spPr>
        <a:xfrm>
          <a:off x="654924" y="569060"/>
          <a:ext cx="1714671" cy="1714671"/>
        </a:xfrm>
        <a:prstGeom prst="ellipse">
          <a:avLst/>
        </a:prstGeom>
        <a:solidFill>
          <a:srgbClr val="FBA3A3">
            <a:alpha val="25882"/>
          </a:srgb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tx1"/>
        </a:fontRef>
      </dsp:style>
      <dsp:txBody>
        <a:bodyPr spcFirstLastPara="0" vert="horz" wrap="square" lIns="0" tIns="0" rIns="0" bIns="0" numCol="1" spcCol="1270" anchor="ctr" anchorCtr="0">
          <a:noAutofit/>
        </a:bodyPr>
        <a:lstStyle/>
        <a:p>
          <a:pPr lvl="0" algn="ctr" defTabSz="711200">
            <a:lnSpc>
              <a:spcPct val="90000"/>
            </a:lnSpc>
            <a:spcBef>
              <a:spcPct val="0"/>
            </a:spcBef>
            <a:spcAft>
              <a:spcPct val="35000"/>
            </a:spcAft>
          </a:pPr>
          <a:r>
            <a:rPr lang="en-GB" sz="1600" kern="1200" dirty="0" err="1" smtClean="0"/>
            <a:t>Ekonomi</a:t>
          </a:r>
          <a:endParaRPr lang="en-US" sz="1600" kern="1200" dirty="0"/>
        </a:p>
      </dsp:txBody>
      <dsp:txXfrm>
        <a:off x="883547" y="869128"/>
        <a:ext cx="1257425" cy="771602"/>
      </dsp:txXfrm>
    </dsp:sp>
    <dsp:sp modelId="{D495B3DD-E6E0-42AE-8866-C2A8348C1972}">
      <dsp:nvSpPr>
        <dsp:cNvPr id="0" name=""/>
        <dsp:cNvSpPr/>
      </dsp:nvSpPr>
      <dsp:spPr>
        <a:xfrm>
          <a:off x="1237421" y="1640730"/>
          <a:ext cx="1714671" cy="1714671"/>
        </a:xfrm>
        <a:prstGeom prst="ellipse">
          <a:avLst/>
        </a:prstGeom>
        <a:solidFill>
          <a:schemeClr val="accent1">
            <a:alpha val="50000"/>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tx1"/>
        </a:fontRef>
      </dsp:style>
      <dsp:txBody>
        <a:bodyPr spcFirstLastPara="0" vert="horz" wrap="square" lIns="0" tIns="0" rIns="0" bIns="0" numCol="1" spcCol="1270" anchor="ctr" anchorCtr="0">
          <a:noAutofit/>
        </a:bodyPr>
        <a:lstStyle/>
        <a:p>
          <a:pPr lvl="0" algn="ctr" defTabSz="711200">
            <a:lnSpc>
              <a:spcPct val="90000"/>
            </a:lnSpc>
            <a:spcBef>
              <a:spcPct val="0"/>
            </a:spcBef>
            <a:spcAft>
              <a:spcPct val="35000"/>
            </a:spcAft>
          </a:pPr>
          <a:r>
            <a:rPr lang="en-GB" sz="1600" kern="1200" dirty="0" err="1" smtClean="0"/>
            <a:t>Sosial</a:t>
          </a:r>
          <a:endParaRPr lang="en-US" sz="1600" kern="1200" dirty="0"/>
        </a:p>
      </dsp:txBody>
      <dsp:txXfrm>
        <a:off x="1761825" y="2083687"/>
        <a:ext cx="1028802" cy="943069"/>
      </dsp:txXfrm>
    </dsp:sp>
    <dsp:sp modelId="{04707F3B-0E5B-4E82-BBFB-3F73A7609590}">
      <dsp:nvSpPr>
        <dsp:cNvPr id="0" name=""/>
        <dsp:cNvSpPr/>
      </dsp:nvSpPr>
      <dsp:spPr>
        <a:xfrm>
          <a:off x="36213" y="1640730"/>
          <a:ext cx="1714671" cy="1714671"/>
        </a:xfrm>
        <a:prstGeom prst="ellipse">
          <a:avLst/>
        </a:prstGeom>
        <a:solidFill>
          <a:srgbClr val="B4EAC5">
            <a:alpha val="49804"/>
          </a:srgb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tx1"/>
        </a:fontRef>
      </dsp:style>
      <dsp:txBody>
        <a:bodyPr spcFirstLastPara="0" vert="horz" wrap="square" lIns="0" tIns="0" rIns="0" bIns="0" numCol="1" spcCol="1270" anchor="ctr" anchorCtr="0">
          <a:noAutofit/>
        </a:bodyPr>
        <a:lstStyle/>
        <a:p>
          <a:pPr lvl="0" algn="ctr" defTabSz="711200">
            <a:lnSpc>
              <a:spcPct val="90000"/>
            </a:lnSpc>
            <a:spcBef>
              <a:spcPct val="0"/>
            </a:spcBef>
            <a:spcAft>
              <a:spcPct val="35000"/>
            </a:spcAft>
          </a:pPr>
          <a:r>
            <a:rPr lang="en-GB" sz="1600" kern="1200" dirty="0" err="1" smtClean="0"/>
            <a:t>Persekitaran</a:t>
          </a:r>
          <a:endParaRPr lang="en-US" sz="1600" kern="1200" dirty="0"/>
        </a:p>
      </dsp:txBody>
      <dsp:txXfrm>
        <a:off x="197678" y="2083687"/>
        <a:ext cx="1028802" cy="943069"/>
      </dsp:txXfrm>
    </dsp:sp>
  </dsp:spTree>
</dsp:drawing>
</file>

<file path=ppt/diagrams/drawing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4C189D40-B22E-4861-BEB3-2710C41CBE11}">
      <dsp:nvSpPr>
        <dsp:cNvPr id="0" name=""/>
        <dsp:cNvSpPr/>
      </dsp:nvSpPr>
      <dsp:spPr>
        <a:xfrm>
          <a:off x="1392808" y="175239"/>
          <a:ext cx="2308351" cy="1242590"/>
        </a:xfrm>
        <a:prstGeom prst="rightArrow">
          <a:avLst>
            <a:gd name="adj1" fmla="val 75000"/>
            <a:gd name="adj2" fmla="val 50000"/>
          </a:avLst>
        </a:prstGeom>
        <a:solidFill>
          <a:schemeClr val="accent1">
            <a:alpha val="90000"/>
            <a:tint val="40000"/>
            <a:hueOff val="0"/>
            <a:satOff val="0"/>
            <a:lumOff val="0"/>
            <a:alphaOff val="0"/>
          </a:schemeClr>
        </a:solidFill>
        <a:ln w="12700" cap="flat" cmpd="sng" algn="ctr">
          <a:solidFill>
            <a:schemeClr val="accent1">
              <a:alpha val="90000"/>
              <a:tint val="40000"/>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8255" tIns="8255" rIns="8255" bIns="8255" numCol="1" spcCol="1270" anchor="t" anchorCtr="0">
          <a:noAutofit/>
        </a:bodyPr>
        <a:lstStyle/>
        <a:p>
          <a:pPr marL="114300" lvl="1" indent="-114300" algn="l" defTabSz="577850">
            <a:lnSpc>
              <a:spcPct val="90000"/>
            </a:lnSpc>
            <a:spcBef>
              <a:spcPct val="0"/>
            </a:spcBef>
            <a:spcAft>
              <a:spcPct val="15000"/>
            </a:spcAft>
            <a:buChar char="••"/>
          </a:pPr>
          <a:r>
            <a:rPr lang="en-US" sz="1300" b="1" kern="1200" dirty="0" err="1" smtClean="0">
              <a:solidFill>
                <a:schemeClr val="bg2">
                  <a:lumMod val="10000"/>
                </a:schemeClr>
              </a:solidFill>
            </a:rPr>
            <a:t>Dasar</a:t>
          </a:r>
          <a:r>
            <a:rPr lang="en-US" sz="1300" b="1" kern="1200" dirty="0" smtClean="0">
              <a:solidFill>
                <a:schemeClr val="bg2">
                  <a:lumMod val="10000"/>
                </a:schemeClr>
              </a:solidFill>
            </a:rPr>
            <a:t>/</a:t>
          </a:r>
          <a:r>
            <a:rPr lang="en-US" sz="1300" b="1" kern="1200" dirty="0" err="1" smtClean="0">
              <a:solidFill>
                <a:schemeClr val="bg2">
                  <a:lumMod val="10000"/>
                </a:schemeClr>
              </a:solidFill>
            </a:rPr>
            <a:t>Polisi</a:t>
          </a:r>
          <a:r>
            <a:rPr lang="en-US" sz="1300" b="1" kern="1200" dirty="0" smtClean="0">
              <a:solidFill>
                <a:schemeClr val="bg2">
                  <a:lumMod val="10000"/>
                </a:schemeClr>
              </a:solidFill>
            </a:rPr>
            <a:t>/</a:t>
          </a:r>
          <a:r>
            <a:rPr lang="en-US" sz="1300" b="1" kern="1200" dirty="0" err="1" smtClean="0">
              <a:solidFill>
                <a:schemeClr val="bg2">
                  <a:lumMod val="10000"/>
                </a:schemeClr>
              </a:solidFill>
            </a:rPr>
            <a:t>Peraturan</a:t>
          </a:r>
          <a:r>
            <a:rPr lang="en-US" sz="1300" b="1" kern="1200" dirty="0" smtClean="0">
              <a:solidFill>
                <a:schemeClr val="bg2">
                  <a:lumMod val="10000"/>
                </a:schemeClr>
              </a:solidFill>
            </a:rPr>
            <a:t> </a:t>
          </a:r>
          <a:endParaRPr lang="en-US" sz="1300" b="1" kern="1200" dirty="0">
            <a:solidFill>
              <a:schemeClr val="bg2">
                <a:lumMod val="10000"/>
              </a:schemeClr>
            </a:solidFill>
          </a:endParaRPr>
        </a:p>
        <a:p>
          <a:pPr marL="114300" lvl="1" indent="-114300" algn="l" defTabSz="577850">
            <a:lnSpc>
              <a:spcPct val="90000"/>
            </a:lnSpc>
            <a:spcBef>
              <a:spcPct val="0"/>
            </a:spcBef>
            <a:spcAft>
              <a:spcPct val="15000"/>
            </a:spcAft>
            <a:buChar char="••"/>
          </a:pPr>
          <a:r>
            <a:rPr lang="en-US" sz="1300" b="1" kern="1200" dirty="0" err="1" smtClean="0">
              <a:solidFill>
                <a:schemeClr val="bg2">
                  <a:lumMod val="10000"/>
                </a:schemeClr>
              </a:solidFill>
            </a:rPr>
            <a:t>Keterbukaan</a:t>
          </a:r>
          <a:r>
            <a:rPr lang="en-US" sz="1300" b="1" kern="1200" dirty="0" smtClean="0">
              <a:solidFill>
                <a:schemeClr val="bg2">
                  <a:lumMod val="10000"/>
                </a:schemeClr>
              </a:solidFill>
            </a:rPr>
            <a:t> </a:t>
          </a:r>
          <a:r>
            <a:rPr lang="en-US" sz="1300" b="1" kern="1200" dirty="0" err="1" smtClean="0">
              <a:solidFill>
                <a:schemeClr val="bg2">
                  <a:lumMod val="10000"/>
                </a:schemeClr>
              </a:solidFill>
            </a:rPr>
            <a:t>Kerajaan</a:t>
          </a:r>
          <a:r>
            <a:rPr lang="en-US" sz="1300" b="1" kern="1200" dirty="0" smtClean="0">
              <a:solidFill>
                <a:schemeClr val="bg2">
                  <a:lumMod val="10000"/>
                </a:schemeClr>
              </a:solidFill>
            </a:rPr>
            <a:t> </a:t>
          </a:r>
          <a:endParaRPr lang="en-US" sz="1300" b="1" kern="1200" dirty="0">
            <a:solidFill>
              <a:schemeClr val="bg2">
                <a:lumMod val="10000"/>
              </a:schemeClr>
            </a:solidFill>
          </a:endParaRPr>
        </a:p>
        <a:p>
          <a:pPr marL="114300" lvl="1" indent="-114300" algn="l" defTabSz="577850">
            <a:lnSpc>
              <a:spcPct val="90000"/>
            </a:lnSpc>
            <a:spcBef>
              <a:spcPct val="0"/>
            </a:spcBef>
            <a:spcAft>
              <a:spcPct val="15000"/>
            </a:spcAft>
            <a:buChar char="••"/>
          </a:pPr>
          <a:r>
            <a:rPr lang="en-US" sz="1300" b="1" kern="1200" dirty="0" err="1" smtClean="0">
              <a:solidFill>
                <a:schemeClr val="bg2">
                  <a:lumMod val="10000"/>
                </a:schemeClr>
              </a:solidFill>
            </a:rPr>
            <a:t>Ketelusan</a:t>
          </a:r>
          <a:endParaRPr lang="en-US" sz="1300" b="1" kern="1200" dirty="0">
            <a:solidFill>
              <a:schemeClr val="bg2">
                <a:lumMod val="10000"/>
              </a:schemeClr>
            </a:solidFill>
          </a:endParaRPr>
        </a:p>
        <a:p>
          <a:pPr marL="114300" lvl="1" indent="-114300" algn="l" defTabSz="577850">
            <a:lnSpc>
              <a:spcPct val="90000"/>
            </a:lnSpc>
            <a:spcBef>
              <a:spcPct val="0"/>
            </a:spcBef>
            <a:spcAft>
              <a:spcPct val="15000"/>
            </a:spcAft>
            <a:buChar char="••"/>
          </a:pPr>
          <a:r>
            <a:rPr lang="en-US" sz="1300" b="1" kern="1200" dirty="0" err="1" smtClean="0">
              <a:solidFill>
                <a:schemeClr val="bg2">
                  <a:lumMod val="10000"/>
                </a:schemeClr>
              </a:solidFill>
            </a:rPr>
            <a:t>Akauntabiliti</a:t>
          </a:r>
          <a:r>
            <a:rPr lang="en-US" sz="1300" b="1" kern="1200" dirty="0" smtClean="0">
              <a:solidFill>
                <a:schemeClr val="bg2">
                  <a:lumMod val="10000"/>
                </a:schemeClr>
              </a:solidFill>
            </a:rPr>
            <a:t> </a:t>
          </a:r>
          <a:endParaRPr lang="en-US" sz="1300" b="1" kern="1200" dirty="0">
            <a:solidFill>
              <a:schemeClr val="bg2">
                <a:lumMod val="10000"/>
              </a:schemeClr>
            </a:solidFill>
          </a:endParaRPr>
        </a:p>
        <a:p>
          <a:pPr marL="114300" lvl="1" indent="-114300" algn="l" defTabSz="577850">
            <a:lnSpc>
              <a:spcPct val="90000"/>
            </a:lnSpc>
            <a:spcBef>
              <a:spcPct val="0"/>
            </a:spcBef>
            <a:spcAft>
              <a:spcPct val="15000"/>
            </a:spcAft>
            <a:buChar char="••"/>
          </a:pPr>
          <a:r>
            <a:rPr lang="en-US" sz="1300" b="1" kern="1200" dirty="0" err="1" smtClean="0">
              <a:solidFill>
                <a:schemeClr val="bg2">
                  <a:lumMod val="10000"/>
                </a:schemeClr>
              </a:solidFill>
            </a:rPr>
            <a:t>Kesepaduan</a:t>
          </a:r>
          <a:endParaRPr lang="en-US" sz="1300" b="1" kern="1200" dirty="0">
            <a:solidFill>
              <a:schemeClr val="bg2">
                <a:lumMod val="10000"/>
              </a:schemeClr>
            </a:solidFill>
          </a:endParaRPr>
        </a:p>
      </dsp:txBody>
      <dsp:txXfrm>
        <a:off x="1392808" y="330563"/>
        <a:ext cx="1842380" cy="931942"/>
      </dsp:txXfrm>
    </dsp:sp>
    <dsp:sp modelId="{06406702-A6FB-4E5C-9FFA-0632FE6913F5}">
      <dsp:nvSpPr>
        <dsp:cNvPr id="0" name=""/>
        <dsp:cNvSpPr/>
      </dsp:nvSpPr>
      <dsp:spPr>
        <a:xfrm>
          <a:off x="4567" y="240576"/>
          <a:ext cx="1388240" cy="1111917"/>
        </a:xfrm>
        <a:prstGeom prst="roundRect">
          <a:avLst/>
        </a:prstGeom>
        <a:solidFill>
          <a:schemeClr val="accent3"/>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68580" tIns="34290" rIns="68580" bIns="34290" numCol="1" spcCol="1270" anchor="ctr" anchorCtr="0">
          <a:noAutofit/>
        </a:bodyPr>
        <a:lstStyle/>
        <a:p>
          <a:pPr lvl="0" algn="ctr" defTabSz="800100">
            <a:lnSpc>
              <a:spcPct val="90000"/>
            </a:lnSpc>
            <a:spcBef>
              <a:spcPct val="0"/>
            </a:spcBef>
            <a:spcAft>
              <a:spcPct val="35000"/>
            </a:spcAft>
          </a:pPr>
          <a:r>
            <a:rPr lang="en-GB" sz="1800" kern="1200" dirty="0" err="1" smtClean="0"/>
            <a:t>Polisi</a:t>
          </a:r>
          <a:r>
            <a:rPr lang="en-GB" sz="1800" kern="1200" dirty="0" smtClean="0"/>
            <a:t> </a:t>
          </a:r>
          <a:r>
            <a:rPr lang="en-GB" sz="1800" kern="1200" dirty="0" err="1" smtClean="0"/>
            <a:t>Utama</a:t>
          </a:r>
          <a:endParaRPr lang="en-US" sz="1800" kern="1200" dirty="0"/>
        </a:p>
      </dsp:txBody>
      <dsp:txXfrm>
        <a:off x="58846" y="294855"/>
        <a:ext cx="1279682" cy="1003359"/>
      </dsp:txXfrm>
    </dsp:sp>
    <dsp:sp modelId="{458F6334-D8C2-4BC9-9F60-C012C9979092}">
      <dsp:nvSpPr>
        <dsp:cNvPr id="0" name=""/>
        <dsp:cNvSpPr/>
      </dsp:nvSpPr>
      <dsp:spPr>
        <a:xfrm>
          <a:off x="1487569" y="1345666"/>
          <a:ext cx="2214557" cy="2389521"/>
        </a:xfrm>
        <a:prstGeom prst="rightArrow">
          <a:avLst>
            <a:gd name="adj1" fmla="val 75000"/>
            <a:gd name="adj2" fmla="val 50000"/>
          </a:avLst>
        </a:prstGeom>
        <a:solidFill>
          <a:srgbClr val="FFFF00"/>
        </a:solidFill>
        <a:ln w="12700" cap="flat" cmpd="sng" algn="ctr">
          <a:solidFill>
            <a:schemeClr val="accent1">
              <a:alpha val="90000"/>
              <a:tint val="40000"/>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8255" tIns="8255" rIns="8255" bIns="8255" numCol="1" spcCol="1270" anchor="t" anchorCtr="0">
          <a:noAutofit/>
        </a:bodyPr>
        <a:lstStyle/>
        <a:p>
          <a:pPr marL="114300" lvl="1" indent="-114300" algn="l" defTabSz="577850">
            <a:lnSpc>
              <a:spcPct val="90000"/>
            </a:lnSpc>
            <a:spcBef>
              <a:spcPct val="0"/>
            </a:spcBef>
            <a:spcAft>
              <a:spcPct val="15000"/>
            </a:spcAft>
            <a:buChar char="••"/>
          </a:pPr>
          <a:r>
            <a:rPr lang="en-US" sz="1300" b="1" kern="1200" dirty="0" smtClean="0">
              <a:solidFill>
                <a:schemeClr val="bg2">
                  <a:lumMod val="10000"/>
                </a:schemeClr>
              </a:solidFill>
            </a:rPr>
            <a:t>Proses </a:t>
          </a:r>
          <a:r>
            <a:rPr lang="en-US" sz="1300" b="1" kern="1200" dirty="0" err="1" smtClean="0">
              <a:solidFill>
                <a:schemeClr val="bg2">
                  <a:lumMod val="10000"/>
                </a:schemeClr>
              </a:solidFill>
            </a:rPr>
            <a:t>Pembikinin</a:t>
          </a:r>
          <a:r>
            <a:rPr lang="en-US" sz="1300" b="1" kern="1200" dirty="0" smtClean="0">
              <a:solidFill>
                <a:schemeClr val="bg2">
                  <a:lumMod val="10000"/>
                </a:schemeClr>
              </a:solidFill>
            </a:rPr>
            <a:t> </a:t>
          </a:r>
          <a:r>
            <a:rPr lang="en-US" sz="1300" b="1" kern="1200" dirty="0" err="1" smtClean="0">
              <a:solidFill>
                <a:schemeClr val="bg2">
                  <a:lumMod val="10000"/>
                </a:schemeClr>
              </a:solidFill>
            </a:rPr>
            <a:t>Dasar</a:t>
          </a:r>
          <a:r>
            <a:rPr lang="en-US" sz="1300" b="1" kern="1200" dirty="0" smtClean="0">
              <a:solidFill>
                <a:schemeClr val="bg2">
                  <a:lumMod val="10000"/>
                </a:schemeClr>
              </a:solidFill>
            </a:rPr>
            <a:t>/</a:t>
          </a:r>
          <a:r>
            <a:rPr lang="en-US" sz="1300" b="1" kern="1200" dirty="0" err="1" smtClean="0">
              <a:solidFill>
                <a:schemeClr val="bg2">
                  <a:lumMod val="10000"/>
                </a:schemeClr>
              </a:solidFill>
            </a:rPr>
            <a:t>Peraturan</a:t>
          </a:r>
          <a:endParaRPr lang="en-US" sz="1300" b="1" kern="1200" dirty="0">
            <a:solidFill>
              <a:schemeClr val="bg2">
                <a:lumMod val="10000"/>
              </a:schemeClr>
            </a:solidFill>
          </a:endParaRPr>
        </a:p>
        <a:p>
          <a:pPr marL="114300" lvl="1" indent="-114300" algn="l" defTabSz="577850">
            <a:lnSpc>
              <a:spcPct val="90000"/>
            </a:lnSpc>
            <a:spcBef>
              <a:spcPct val="0"/>
            </a:spcBef>
            <a:spcAft>
              <a:spcPct val="15000"/>
            </a:spcAft>
            <a:buChar char="••"/>
          </a:pPr>
          <a:r>
            <a:rPr lang="en-US" sz="1300" b="1" kern="1200" dirty="0" err="1" smtClean="0">
              <a:solidFill>
                <a:schemeClr val="bg2">
                  <a:lumMod val="10000"/>
                </a:schemeClr>
              </a:solidFill>
            </a:rPr>
            <a:t>Pematuhan</a:t>
          </a:r>
          <a:r>
            <a:rPr lang="en-US" sz="1300" b="1" kern="1200" dirty="0" smtClean="0">
              <a:solidFill>
                <a:schemeClr val="bg2">
                  <a:lumMod val="10000"/>
                </a:schemeClr>
              </a:solidFill>
            </a:rPr>
            <a:t> </a:t>
          </a:r>
          <a:r>
            <a:rPr lang="en-US" sz="1300" b="1" kern="1200" dirty="0" err="1" smtClean="0">
              <a:solidFill>
                <a:schemeClr val="bg2">
                  <a:lumMod val="10000"/>
                </a:schemeClr>
              </a:solidFill>
            </a:rPr>
            <a:t>Pengurusan</a:t>
          </a:r>
          <a:endParaRPr lang="en-US" sz="1300" b="1" kern="1200" dirty="0">
            <a:solidFill>
              <a:schemeClr val="bg2">
                <a:lumMod val="10000"/>
              </a:schemeClr>
            </a:solidFill>
          </a:endParaRPr>
        </a:p>
        <a:p>
          <a:pPr marL="114300" lvl="1" indent="-114300" algn="l" defTabSz="577850">
            <a:lnSpc>
              <a:spcPct val="90000"/>
            </a:lnSpc>
            <a:spcBef>
              <a:spcPct val="0"/>
            </a:spcBef>
            <a:spcAft>
              <a:spcPct val="15000"/>
            </a:spcAft>
            <a:buChar char="••"/>
          </a:pPr>
          <a:r>
            <a:rPr lang="en-US" sz="1300" b="1" kern="1200" dirty="0" err="1" smtClean="0">
              <a:solidFill>
                <a:schemeClr val="bg2">
                  <a:lumMod val="10000"/>
                </a:schemeClr>
              </a:solidFill>
            </a:rPr>
            <a:t>Pelaksanaan</a:t>
          </a:r>
          <a:r>
            <a:rPr lang="en-US" sz="1300" b="1" kern="1200" dirty="0" smtClean="0">
              <a:solidFill>
                <a:schemeClr val="bg2">
                  <a:lumMod val="10000"/>
                </a:schemeClr>
              </a:solidFill>
            </a:rPr>
            <a:t> RIA </a:t>
          </a:r>
          <a:r>
            <a:rPr lang="en-US" sz="1300" b="1" kern="1200" dirty="0" err="1" smtClean="0">
              <a:solidFill>
                <a:schemeClr val="bg2">
                  <a:lumMod val="10000"/>
                </a:schemeClr>
              </a:solidFill>
            </a:rPr>
            <a:t>secara</a:t>
          </a:r>
          <a:r>
            <a:rPr lang="en-US" sz="1300" b="1" kern="1200" dirty="0" smtClean="0">
              <a:solidFill>
                <a:schemeClr val="bg2">
                  <a:lumMod val="10000"/>
                </a:schemeClr>
              </a:solidFill>
            </a:rPr>
            <a:t> </a:t>
          </a:r>
          <a:r>
            <a:rPr lang="en-US" sz="1300" b="1" kern="1200" dirty="0" err="1" smtClean="0">
              <a:solidFill>
                <a:schemeClr val="bg2">
                  <a:lumMod val="10000"/>
                </a:schemeClr>
              </a:solidFill>
            </a:rPr>
            <a:t>bersepadu</a:t>
          </a:r>
          <a:endParaRPr lang="en-US" sz="1300" b="1" kern="1200" dirty="0">
            <a:solidFill>
              <a:schemeClr val="bg2">
                <a:lumMod val="10000"/>
              </a:schemeClr>
            </a:solidFill>
          </a:endParaRPr>
        </a:p>
        <a:p>
          <a:pPr marL="114300" lvl="1" indent="-114300" algn="l" defTabSz="577850">
            <a:lnSpc>
              <a:spcPct val="90000"/>
            </a:lnSpc>
            <a:spcBef>
              <a:spcPct val="0"/>
            </a:spcBef>
            <a:spcAft>
              <a:spcPct val="15000"/>
            </a:spcAft>
            <a:buChar char="••"/>
          </a:pPr>
          <a:r>
            <a:rPr lang="en-US" sz="1300" b="1" kern="1200" dirty="0" err="1" smtClean="0">
              <a:solidFill>
                <a:schemeClr val="bg2">
                  <a:lumMod val="10000"/>
                </a:schemeClr>
              </a:solidFill>
            </a:rPr>
            <a:t>Prosedur</a:t>
          </a:r>
          <a:r>
            <a:rPr lang="en-US" sz="1300" b="1" kern="1200" dirty="0" smtClean="0">
              <a:solidFill>
                <a:schemeClr val="bg2">
                  <a:lumMod val="10000"/>
                </a:schemeClr>
              </a:solidFill>
            </a:rPr>
            <a:t> </a:t>
          </a:r>
          <a:r>
            <a:rPr lang="en-US" sz="1300" b="1" kern="1200" dirty="0" err="1" smtClean="0">
              <a:solidFill>
                <a:schemeClr val="bg2">
                  <a:lumMod val="10000"/>
                </a:schemeClr>
              </a:solidFill>
            </a:rPr>
            <a:t>Seranta</a:t>
          </a:r>
          <a:r>
            <a:rPr lang="en-US" sz="1300" b="1" kern="1200" dirty="0" smtClean="0">
              <a:solidFill>
                <a:schemeClr val="bg2">
                  <a:lumMod val="10000"/>
                </a:schemeClr>
              </a:solidFill>
            </a:rPr>
            <a:t> </a:t>
          </a:r>
          <a:r>
            <a:rPr lang="en-US" sz="1300" b="1" kern="1200" dirty="0" err="1" smtClean="0">
              <a:solidFill>
                <a:schemeClr val="bg2">
                  <a:lumMod val="10000"/>
                </a:schemeClr>
              </a:solidFill>
            </a:rPr>
            <a:t>Awam</a:t>
          </a:r>
          <a:endParaRPr lang="en-US" sz="1300" b="1" kern="1200" dirty="0">
            <a:solidFill>
              <a:schemeClr val="bg2">
                <a:lumMod val="10000"/>
              </a:schemeClr>
            </a:solidFill>
          </a:endParaRPr>
        </a:p>
        <a:p>
          <a:pPr marL="114300" lvl="1" indent="-114300" algn="l" defTabSz="577850">
            <a:lnSpc>
              <a:spcPct val="90000"/>
            </a:lnSpc>
            <a:spcBef>
              <a:spcPct val="0"/>
            </a:spcBef>
            <a:spcAft>
              <a:spcPct val="15000"/>
            </a:spcAft>
            <a:buChar char="••"/>
          </a:pPr>
          <a:r>
            <a:rPr lang="en-US" sz="1300" b="1" kern="1200" dirty="0" err="1" smtClean="0">
              <a:solidFill>
                <a:schemeClr val="bg2">
                  <a:lumMod val="10000"/>
                </a:schemeClr>
              </a:solidFill>
            </a:rPr>
            <a:t>Pengukuran</a:t>
          </a:r>
          <a:r>
            <a:rPr lang="en-US" sz="1300" b="1" kern="1200" dirty="0" smtClean="0">
              <a:solidFill>
                <a:schemeClr val="bg2">
                  <a:lumMod val="10000"/>
                </a:schemeClr>
              </a:solidFill>
            </a:rPr>
            <a:t> </a:t>
          </a:r>
          <a:r>
            <a:rPr lang="en-US" sz="1300" b="1" kern="1200" dirty="0" err="1" smtClean="0">
              <a:solidFill>
                <a:schemeClr val="bg2">
                  <a:lumMod val="10000"/>
                </a:schemeClr>
              </a:solidFill>
            </a:rPr>
            <a:t>Prestasi</a:t>
          </a:r>
          <a:endParaRPr lang="en-US" sz="1300" b="1" kern="1200" dirty="0">
            <a:solidFill>
              <a:schemeClr val="bg2">
                <a:lumMod val="10000"/>
              </a:schemeClr>
            </a:solidFill>
          </a:endParaRPr>
        </a:p>
      </dsp:txBody>
      <dsp:txXfrm>
        <a:off x="1487569" y="1644356"/>
        <a:ext cx="1384098" cy="1792141"/>
      </dsp:txXfrm>
    </dsp:sp>
    <dsp:sp modelId="{3AF1DA61-79FC-4E06-A1A7-F5DF30F095F3}">
      <dsp:nvSpPr>
        <dsp:cNvPr id="0" name=""/>
        <dsp:cNvSpPr/>
      </dsp:nvSpPr>
      <dsp:spPr>
        <a:xfrm>
          <a:off x="3600" y="2061079"/>
          <a:ext cx="1483968" cy="1111917"/>
        </a:xfrm>
        <a:prstGeom prst="roundRect">
          <a:avLst/>
        </a:prstGeom>
        <a:solidFill>
          <a:schemeClr val="bg1">
            <a:lumMod val="5000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68580" tIns="34290" rIns="68580" bIns="34290" numCol="1" spcCol="1270" anchor="ctr" anchorCtr="0">
          <a:noAutofit/>
        </a:bodyPr>
        <a:lstStyle/>
        <a:p>
          <a:pPr lvl="0" algn="ctr" defTabSz="800100">
            <a:lnSpc>
              <a:spcPct val="90000"/>
            </a:lnSpc>
            <a:spcBef>
              <a:spcPct val="0"/>
            </a:spcBef>
            <a:spcAft>
              <a:spcPct val="35000"/>
            </a:spcAft>
          </a:pPr>
          <a:r>
            <a:rPr lang="en-GB" sz="1800" kern="1200" dirty="0" err="1" smtClean="0"/>
            <a:t>Sistem</a:t>
          </a:r>
          <a:r>
            <a:rPr lang="en-GB" sz="1800" kern="1200" dirty="0" smtClean="0"/>
            <a:t>, Proses &amp; </a:t>
          </a:r>
          <a:r>
            <a:rPr lang="en-GB" sz="1800" kern="1200" dirty="0" err="1" smtClean="0"/>
            <a:t>Metodologi</a:t>
          </a:r>
          <a:endParaRPr lang="en-US" sz="1800" kern="1200" dirty="0"/>
        </a:p>
      </dsp:txBody>
      <dsp:txXfrm>
        <a:off x="57879" y="2115358"/>
        <a:ext cx="1375410" cy="1003359"/>
      </dsp:txXfrm>
    </dsp:sp>
    <dsp:sp modelId="{6BDFD079-D28E-43E2-92D2-4884524F96EB}">
      <dsp:nvSpPr>
        <dsp:cNvPr id="0" name=""/>
        <dsp:cNvSpPr/>
      </dsp:nvSpPr>
      <dsp:spPr>
        <a:xfrm>
          <a:off x="1414293" y="3856276"/>
          <a:ext cx="2289647" cy="1276570"/>
        </a:xfrm>
        <a:prstGeom prst="rightArrow">
          <a:avLst>
            <a:gd name="adj1" fmla="val 75000"/>
            <a:gd name="adj2" fmla="val 50000"/>
          </a:avLst>
        </a:prstGeom>
        <a:solidFill>
          <a:schemeClr val="accent1">
            <a:alpha val="90000"/>
            <a:tint val="40000"/>
            <a:hueOff val="0"/>
            <a:satOff val="0"/>
            <a:lumOff val="0"/>
            <a:alphaOff val="0"/>
          </a:schemeClr>
        </a:solidFill>
        <a:ln w="12700" cap="flat" cmpd="sng" algn="ctr">
          <a:solidFill>
            <a:schemeClr val="accent1">
              <a:alpha val="90000"/>
              <a:tint val="40000"/>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8255" tIns="8255" rIns="8255" bIns="8255" numCol="1" spcCol="1270" anchor="t" anchorCtr="0">
          <a:noAutofit/>
        </a:bodyPr>
        <a:lstStyle/>
        <a:p>
          <a:pPr marL="114300" lvl="1" indent="-114300" algn="l" defTabSz="577850">
            <a:lnSpc>
              <a:spcPct val="90000"/>
            </a:lnSpc>
            <a:spcBef>
              <a:spcPct val="0"/>
            </a:spcBef>
            <a:spcAft>
              <a:spcPct val="15000"/>
            </a:spcAft>
            <a:buChar char="••"/>
          </a:pPr>
          <a:r>
            <a:rPr lang="en-US" sz="1300" b="1" kern="1200" dirty="0" err="1" smtClean="0">
              <a:solidFill>
                <a:schemeClr val="bg2">
                  <a:lumMod val="10000"/>
                </a:schemeClr>
              </a:solidFill>
            </a:rPr>
            <a:t>Badan</a:t>
          </a:r>
          <a:r>
            <a:rPr lang="en-US" sz="1300" b="1" kern="1200" dirty="0" smtClean="0">
              <a:solidFill>
                <a:schemeClr val="bg2">
                  <a:lumMod val="10000"/>
                </a:schemeClr>
              </a:solidFill>
            </a:rPr>
            <a:t> </a:t>
          </a:r>
          <a:r>
            <a:rPr lang="en-US" sz="1300" b="1" kern="1200" dirty="0" err="1" smtClean="0">
              <a:solidFill>
                <a:schemeClr val="bg2">
                  <a:lumMod val="10000"/>
                </a:schemeClr>
              </a:solidFill>
            </a:rPr>
            <a:t>Pengawasan</a:t>
          </a:r>
          <a:r>
            <a:rPr lang="en-US" sz="1300" b="1" kern="1200" dirty="0" smtClean="0">
              <a:solidFill>
                <a:schemeClr val="bg2">
                  <a:lumMod val="10000"/>
                </a:schemeClr>
              </a:solidFill>
            </a:rPr>
            <a:t> </a:t>
          </a:r>
          <a:endParaRPr lang="en-US" sz="1300" b="1" kern="1200" dirty="0">
            <a:solidFill>
              <a:schemeClr val="bg2">
                <a:lumMod val="10000"/>
              </a:schemeClr>
            </a:solidFill>
          </a:endParaRPr>
        </a:p>
        <a:p>
          <a:pPr marL="114300" lvl="1" indent="-114300" algn="l" defTabSz="577850">
            <a:lnSpc>
              <a:spcPct val="90000"/>
            </a:lnSpc>
            <a:spcBef>
              <a:spcPct val="0"/>
            </a:spcBef>
            <a:spcAft>
              <a:spcPct val="15000"/>
            </a:spcAft>
            <a:buChar char="••"/>
          </a:pPr>
          <a:r>
            <a:rPr lang="en-US" sz="1300" b="1" kern="1200" dirty="0" err="1" smtClean="0">
              <a:solidFill>
                <a:schemeClr val="bg2">
                  <a:lumMod val="10000"/>
                </a:schemeClr>
              </a:solidFill>
            </a:rPr>
            <a:t>Agensi</a:t>
          </a:r>
          <a:r>
            <a:rPr lang="en-US" sz="1300" b="1" kern="1200" dirty="0" smtClean="0">
              <a:solidFill>
                <a:schemeClr val="bg2">
                  <a:lumMod val="10000"/>
                </a:schemeClr>
              </a:solidFill>
            </a:rPr>
            <a:t> </a:t>
          </a:r>
          <a:r>
            <a:rPr lang="en-US" sz="1300" b="1" kern="1200" dirty="0" err="1" smtClean="0">
              <a:solidFill>
                <a:schemeClr val="bg2">
                  <a:lumMod val="10000"/>
                </a:schemeClr>
              </a:solidFill>
            </a:rPr>
            <a:t>Kawalselia</a:t>
          </a:r>
          <a:endParaRPr lang="en-US" sz="1300" b="1" kern="1200" dirty="0">
            <a:solidFill>
              <a:schemeClr val="bg2">
                <a:lumMod val="10000"/>
              </a:schemeClr>
            </a:solidFill>
          </a:endParaRPr>
        </a:p>
        <a:p>
          <a:pPr marL="114300" lvl="1" indent="-114300" algn="l" defTabSz="577850">
            <a:lnSpc>
              <a:spcPct val="90000"/>
            </a:lnSpc>
            <a:spcBef>
              <a:spcPct val="0"/>
            </a:spcBef>
            <a:spcAft>
              <a:spcPct val="15000"/>
            </a:spcAft>
            <a:buChar char="••"/>
          </a:pPr>
          <a:r>
            <a:rPr lang="en-US" sz="1300" b="1" kern="1200" dirty="0" err="1" smtClean="0">
              <a:solidFill>
                <a:schemeClr val="bg2">
                  <a:lumMod val="10000"/>
                </a:schemeClr>
              </a:solidFill>
            </a:rPr>
            <a:t>Penyelaras</a:t>
          </a:r>
          <a:r>
            <a:rPr lang="en-US" sz="1300" b="1" kern="1200" dirty="0" smtClean="0">
              <a:solidFill>
                <a:schemeClr val="bg2">
                  <a:lumMod val="10000"/>
                </a:schemeClr>
              </a:solidFill>
            </a:rPr>
            <a:t> </a:t>
          </a:r>
          <a:r>
            <a:rPr lang="en-US" sz="1300" b="1" kern="1200" dirty="0" err="1" smtClean="0">
              <a:solidFill>
                <a:schemeClr val="bg2">
                  <a:lumMod val="10000"/>
                </a:schemeClr>
              </a:solidFill>
            </a:rPr>
            <a:t>Peraturan</a:t>
          </a:r>
          <a:endParaRPr lang="en-US" sz="1300" b="1" kern="1200" dirty="0">
            <a:solidFill>
              <a:schemeClr val="bg2">
                <a:lumMod val="10000"/>
              </a:schemeClr>
            </a:solidFill>
          </a:endParaRPr>
        </a:p>
        <a:p>
          <a:pPr marL="114300" lvl="1" indent="-114300" algn="l" defTabSz="577850">
            <a:lnSpc>
              <a:spcPct val="90000"/>
            </a:lnSpc>
            <a:spcBef>
              <a:spcPct val="0"/>
            </a:spcBef>
            <a:spcAft>
              <a:spcPct val="15000"/>
            </a:spcAft>
            <a:buChar char="••"/>
          </a:pPr>
          <a:r>
            <a:rPr lang="en-US" sz="1300" b="1" kern="1200" dirty="0" err="1" smtClean="0">
              <a:solidFill>
                <a:schemeClr val="bg2">
                  <a:lumMod val="10000"/>
                </a:schemeClr>
              </a:solidFill>
            </a:rPr>
            <a:t>Penilai</a:t>
          </a:r>
          <a:r>
            <a:rPr lang="en-US" sz="1300" b="1" kern="1200" dirty="0" smtClean="0">
              <a:solidFill>
                <a:schemeClr val="bg2">
                  <a:lumMod val="10000"/>
                </a:schemeClr>
              </a:solidFill>
            </a:rPr>
            <a:t> </a:t>
          </a:r>
          <a:r>
            <a:rPr lang="en-US" sz="1300" b="1" kern="1200" dirty="0" err="1" smtClean="0">
              <a:solidFill>
                <a:schemeClr val="bg2">
                  <a:lumMod val="10000"/>
                </a:schemeClr>
              </a:solidFill>
            </a:rPr>
            <a:t>Peraturan</a:t>
          </a:r>
          <a:endParaRPr lang="en-US" sz="1300" b="1" kern="1200" dirty="0">
            <a:solidFill>
              <a:schemeClr val="bg2">
                <a:lumMod val="10000"/>
              </a:schemeClr>
            </a:solidFill>
          </a:endParaRPr>
        </a:p>
        <a:p>
          <a:pPr marL="114300" lvl="1" indent="-114300" algn="l" defTabSz="577850">
            <a:lnSpc>
              <a:spcPct val="90000"/>
            </a:lnSpc>
            <a:spcBef>
              <a:spcPct val="0"/>
            </a:spcBef>
            <a:spcAft>
              <a:spcPct val="15000"/>
            </a:spcAft>
            <a:buChar char="••"/>
          </a:pPr>
          <a:r>
            <a:rPr lang="en-US" sz="1300" b="1" kern="1200" dirty="0" smtClean="0">
              <a:solidFill>
                <a:schemeClr val="bg2">
                  <a:lumMod val="10000"/>
                </a:schemeClr>
              </a:solidFill>
            </a:rPr>
            <a:t>Tenaga </a:t>
          </a:r>
          <a:r>
            <a:rPr lang="en-US" sz="1300" b="1" kern="1200" dirty="0" err="1" smtClean="0">
              <a:solidFill>
                <a:schemeClr val="bg2">
                  <a:lumMod val="10000"/>
                </a:schemeClr>
              </a:solidFill>
            </a:rPr>
            <a:t>Pengajar</a:t>
          </a:r>
          <a:r>
            <a:rPr lang="en-US" sz="1300" b="1" kern="1200" dirty="0" smtClean="0">
              <a:solidFill>
                <a:schemeClr val="bg2">
                  <a:lumMod val="10000"/>
                </a:schemeClr>
              </a:solidFill>
            </a:rPr>
            <a:t>/RIA</a:t>
          </a:r>
          <a:endParaRPr lang="en-US" sz="1300" b="1" kern="1200" dirty="0">
            <a:solidFill>
              <a:schemeClr val="bg2">
                <a:lumMod val="10000"/>
              </a:schemeClr>
            </a:solidFill>
          </a:endParaRPr>
        </a:p>
      </dsp:txBody>
      <dsp:txXfrm>
        <a:off x="1414293" y="4015847"/>
        <a:ext cx="1810933" cy="957428"/>
      </dsp:txXfrm>
    </dsp:sp>
    <dsp:sp modelId="{EC9C8EAD-D44D-44F5-A1E3-A1198D0DFFD8}">
      <dsp:nvSpPr>
        <dsp:cNvPr id="0" name=""/>
        <dsp:cNvSpPr/>
      </dsp:nvSpPr>
      <dsp:spPr>
        <a:xfrm>
          <a:off x="1786" y="3857565"/>
          <a:ext cx="1412507" cy="1273990"/>
        </a:xfrm>
        <a:prstGeom prst="roundRect">
          <a:avLst/>
        </a:prstGeom>
        <a:solidFill>
          <a:schemeClr val="tx2"/>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68580" tIns="34290" rIns="68580" bIns="34290" numCol="1" spcCol="1270" anchor="ctr" anchorCtr="0">
          <a:noAutofit/>
        </a:bodyPr>
        <a:lstStyle/>
        <a:p>
          <a:pPr lvl="0" algn="ctr" defTabSz="800100">
            <a:lnSpc>
              <a:spcPct val="90000"/>
            </a:lnSpc>
            <a:spcBef>
              <a:spcPct val="0"/>
            </a:spcBef>
            <a:spcAft>
              <a:spcPct val="35000"/>
            </a:spcAft>
          </a:pPr>
          <a:r>
            <a:rPr lang="en-GB" sz="1800" kern="1200" dirty="0" err="1" smtClean="0"/>
            <a:t>Institusi</a:t>
          </a:r>
          <a:r>
            <a:rPr lang="en-GB" sz="1800" kern="1200" dirty="0" smtClean="0"/>
            <a:t>, </a:t>
          </a:r>
          <a:r>
            <a:rPr lang="en-GB" sz="1800" kern="1200" dirty="0" err="1" smtClean="0"/>
            <a:t>Penglibatan</a:t>
          </a:r>
          <a:r>
            <a:rPr lang="en-GB" sz="1800" kern="1200" dirty="0" smtClean="0"/>
            <a:t> </a:t>
          </a:r>
          <a:r>
            <a:rPr lang="en-GB" sz="1800" kern="1200" dirty="0" err="1" smtClean="0"/>
            <a:t>dan</a:t>
          </a:r>
          <a:r>
            <a:rPr lang="en-GB" sz="1800" kern="1200" dirty="0" smtClean="0"/>
            <a:t> </a:t>
          </a:r>
          <a:r>
            <a:rPr lang="en-GB" sz="1800" kern="1200" dirty="0" err="1" smtClean="0"/>
            <a:t>Kompetensi</a:t>
          </a:r>
          <a:endParaRPr lang="en-US" sz="1800" kern="1200" dirty="0"/>
        </a:p>
      </dsp:txBody>
      <dsp:txXfrm>
        <a:off x="63977" y="3919756"/>
        <a:ext cx="1288125" cy="1149608"/>
      </dsp:txXfrm>
    </dsp:sp>
  </dsp:spTree>
</dsp:drawing>
</file>

<file path=ppt/diagrams/drawing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D4A3FA8F-E471-451E-AD36-704C08FFDD53}">
      <dsp:nvSpPr>
        <dsp:cNvPr id="0" name=""/>
        <dsp:cNvSpPr/>
      </dsp:nvSpPr>
      <dsp:spPr>
        <a:xfrm rot="5400000">
          <a:off x="5101467" y="-2178323"/>
          <a:ext cx="569462" cy="5069363"/>
        </a:xfrm>
        <a:prstGeom prst="round2SameRect">
          <a:avLst/>
        </a:prstGeom>
        <a:solidFill>
          <a:schemeClr val="accent2">
            <a:tint val="40000"/>
            <a:alpha val="90000"/>
            <a:hueOff val="0"/>
            <a:satOff val="0"/>
            <a:lumOff val="0"/>
            <a:alphaOff val="0"/>
          </a:schemeClr>
        </a:solidFill>
        <a:ln w="25400" cap="flat" cmpd="sng" algn="ctr">
          <a:solidFill>
            <a:schemeClr val="accent2">
              <a:tint val="40000"/>
              <a:alpha val="9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99060" tIns="49530" rIns="99060" bIns="49530" numCol="1" spcCol="1270" anchor="ctr" anchorCtr="0">
          <a:noAutofit/>
        </a:bodyPr>
        <a:lstStyle/>
        <a:p>
          <a:pPr marL="228600" lvl="1" indent="-228600" algn="l" defTabSz="1155700">
            <a:lnSpc>
              <a:spcPct val="90000"/>
            </a:lnSpc>
            <a:spcBef>
              <a:spcPct val="0"/>
            </a:spcBef>
            <a:spcAft>
              <a:spcPct val="15000"/>
            </a:spcAft>
            <a:buChar char="••"/>
          </a:pPr>
          <a:r>
            <a:rPr lang="en-GB" sz="2600" kern="1200" dirty="0" smtClean="0"/>
            <a:t>Specific (</a:t>
          </a:r>
          <a:r>
            <a:rPr lang="en-GB" sz="2600" kern="1200" dirty="0" err="1" smtClean="0"/>
            <a:t>Spesifik</a:t>
          </a:r>
          <a:r>
            <a:rPr lang="en-GB" sz="2600" kern="1200" dirty="0" smtClean="0"/>
            <a:t>)</a:t>
          </a:r>
          <a:endParaRPr lang="en-US" sz="2600" kern="1200" dirty="0"/>
        </a:p>
      </dsp:txBody>
      <dsp:txXfrm rot="-5400000">
        <a:off x="2851517" y="99426"/>
        <a:ext cx="5041564" cy="513864"/>
      </dsp:txXfrm>
    </dsp:sp>
    <dsp:sp modelId="{B6FC2937-B7F5-4B53-8578-04C49638FEE3}">
      <dsp:nvSpPr>
        <dsp:cNvPr id="0" name=""/>
        <dsp:cNvSpPr/>
      </dsp:nvSpPr>
      <dsp:spPr>
        <a:xfrm>
          <a:off x="0" y="444"/>
          <a:ext cx="2851516" cy="711828"/>
        </a:xfrm>
        <a:prstGeom prst="roundRect">
          <a:avLst/>
        </a:prstGeom>
        <a:solidFill>
          <a:schemeClr val="accent2">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37160" tIns="68580" rIns="137160" bIns="68580" numCol="1" spcCol="1270" anchor="ctr" anchorCtr="0">
          <a:noAutofit/>
        </a:bodyPr>
        <a:lstStyle/>
        <a:p>
          <a:pPr lvl="0" algn="ctr" defTabSz="1600200">
            <a:lnSpc>
              <a:spcPct val="90000"/>
            </a:lnSpc>
            <a:spcBef>
              <a:spcPct val="0"/>
            </a:spcBef>
            <a:spcAft>
              <a:spcPct val="35000"/>
            </a:spcAft>
          </a:pPr>
          <a:r>
            <a:rPr lang="en-GB" sz="3600" b="1" kern="1200" dirty="0" smtClean="0"/>
            <a:t>S</a:t>
          </a:r>
          <a:endParaRPr lang="en-US" sz="3600" b="1" kern="1200" dirty="0"/>
        </a:p>
      </dsp:txBody>
      <dsp:txXfrm>
        <a:off x="34749" y="35193"/>
        <a:ext cx="2782018" cy="642330"/>
      </dsp:txXfrm>
    </dsp:sp>
    <dsp:sp modelId="{2562CFB9-52EA-41B6-9C69-ECA8C81F2916}">
      <dsp:nvSpPr>
        <dsp:cNvPr id="0" name=""/>
        <dsp:cNvSpPr/>
      </dsp:nvSpPr>
      <dsp:spPr>
        <a:xfrm rot="5400000">
          <a:off x="5101467" y="-1430903"/>
          <a:ext cx="569462" cy="5069363"/>
        </a:xfrm>
        <a:prstGeom prst="round2SameRect">
          <a:avLst/>
        </a:prstGeom>
        <a:solidFill>
          <a:schemeClr val="accent3">
            <a:tint val="40000"/>
            <a:alpha val="90000"/>
            <a:hueOff val="0"/>
            <a:satOff val="0"/>
            <a:lumOff val="0"/>
            <a:alphaOff val="0"/>
          </a:schemeClr>
        </a:solidFill>
        <a:ln w="25400" cap="flat" cmpd="sng" algn="ctr">
          <a:solidFill>
            <a:schemeClr val="accent3">
              <a:tint val="40000"/>
              <a:alpha val="9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99060" tIns="49530" rIns="99060" bIns="49530" numCol="1" spcCol="1270" anchor="ctr" anchorCtr="0">
          <a:noAutofit/>
        </a:bodyPr>
        <a:lstStyle/>
        <a:p>
          <a:pPr marL="228600" lvl="1" indent="-228600" algn="l" defTabSz="1155700">
            <a:lnSpc>
              <a:spcPct val="90000"/>
            </a:lnSpc>
            <a:spcBef>
              <a:spcPct val="0"/>
            </a:spcBef>
            <a:spcAft>
              <a:spcPct val="15000"/>
            </a:spcAft>
            <a:buChar char="••"/>
          </a:pPr>
          <a:r>
            <a:rPr lang="en-GB" sz="2600" kern="1200" dirty="0" smtClean="0"/>
            <a:t>Measurable (</a:t>
          </a:r>
          <a:r>
            <a:rPr lang="en-GB" sz="2600" kern="1200" dirty="0" err="1" smtClean="0"/>
            <a:t>Boleh</a:t>
          </a:r>
          <a:r>
            <a:rPr lang="en-GB" sz="2600" kern="1200" dirty="0" smtClean="0"/>
            <a:t> </a:t>
          </a:r>
          <a:r>
            <a:rPr lang="en-GB" sz="2600" kern="1200" dirty="0" err="1" smtClean="0"/>
            <a:t>Diukur</a:t>
          </a:r>
          <a:r>
            <a:rPr lang="en-GB" sz="2600" kern="1200" dirty="0" smtClean="0"/>
            <a:t>)</a:t>
          </a:r>
          <a:endParaRPr lang="en-US" sz="2600" kern="1200" dirty="0"/>
        </a:p>
      </dsp:txBody>
      <dsp:txXfrm rot="-5400000">
        <a:off x="2851517" y="846846"/>
        <a:ext cx="5041564" cy="513864"/>
      </dsp:txXfrm>
    </dsp:sp>
    <dsp:sp modelId="{C87BE5DF-5865-4A56-A6C9-4D9C085D784A}">
      <dsp:nvSpPr>
        <dsp:cNvPr id="0" name=""/>
        <dsp:cNvSpPr/>
      </dsp:nvSpPr>
      <dsp:spPr>
        <a:xfrm>
          <a:off x="0" y="747863"/>
          <a:ext cx="2851516" cy="711828"/>
        </a:xfrm>
        <a:prstGeom prst="roundRect">
          <a:avLst/>
        </a:prstGeom>
        <a:solidFill>
          <a:schemeClr val="accent3">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37160" tIns="68580" rIns="137160" bIns="68580" numCol="1" spcCol="1270" anchor="ctr" anchorCtr="0">
          <a:noAutofit/>
        </a:bodyPr>
        <a:lstStyle/>
        <a:p>
          <a:pPr lvl="0" algn="ctr" defTabSz="1600200">
            <a:lnSpc>
              <a:spcPct val="90000"/>
            </a:lnSpc>
            <a:spcBef>
              <a:spcPct val="0"/>
            </a:spcBef>
            <a:spcAft>
              <a:spcPct val="35000"/>
            </a:spcAft>
          </a:pPr>
          <a:r>
            <a:rPr lang="en-GB" sz="3600" b="1" kern="1200" dirty="0" smtClean="0">
              <a:effectLst>
                <a:outerShdw blurRad="38100" dist="38100" dir="2700000" algn="tl">
                  <a:srgbClr val="000000">
                    <a:alpha val="43137"/>
                  </a:srgbClr>
                </a:outerShdw>
              </a:effectLst>
            </a:rPr>
            <a:t>M</a:t>
          </a:r>
          <a:endParaRPr lang="en-US" sz="3600" b="1" kern="1200" dirty="0">
            <a:effectLst>
              <a:outerShdw blurRad="38100" dist="38100" dir="2700000" algn="tl">
                <a:srgbClr val="000000">
                  <a:alpha val="43137"/>
                </a:srgbClr>
              </a:outerShdw>
            </a:effectLst>
          </a:endParaRPr>
        </a:p>
      </dsp:txBody>
      <dsp:txXfrm>
        <a:off x="34749" y="782612"/>
        <a:ext cx="2782018" cy="642330"/>
      </dsp:txXfrm>
    </dsp:sp>
    <dsp:sp modelId="{96DA3881-17CD-4170-B82B-F6C08BBF210E}">
      <dsp:nvSpPr>
        <dsp:cNvPr id="0" name=""/>
        <dsp:cNvSpPr/>
      </dsp:nvSpPr>
      <dsp:spPr>
        <a:xfrm rot="5400000">
          <a:off x="5101467" y="-683484"/>
          <a:ext cx="569462" cy="5069363"/>
        </a:xfrm>
        <a:prstGeom prst="round2SameRect">
          <a:avLst/>
        </a:prstGeom>
        <a:solidFill>
          <a:schemeClr val="accent4">
            <a:tint val="40000"/>
            <a:alpha val="90000"/>
            <a:hueOff val="0"/>
            <a:satOff val="0"/>
            <a:lumOff val="0"/>
            <a:alphaOff val="0"/>
          </a:schemeClr>
        </a:solidFill>
        <a:ln w="25400" cap="flat" cmpd="sng" algn="ctr">
          <a:solidFill>
            <a:schemeClr val="accent4">
              <a:tint val="40000"/>
              <a:alpha val="9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99060" tIns="49530" rIns="99060" bIns="49530" numCol="1" spcCol="1270" anchor="ctr" anchorCtr="0">
          <a:noAutofit/>
        </a:bodyPr>
        <a:lstStyle/>
        <a:p>
          <a:pPr marL="228600" lvl="1" indent="-228600" algn="l" defTabSz="1155700">
            <a:lnSpc>
              <a:spcPct val="90000"/>
            </a:lnSpc>
            <a:spcBef>
              <a:spcPct val="0"/>
            </a:spcBef>
            <a:spcAft>
              <a:spcPct val="15000"/>
            </a:spcAft>
            <a:buChar char="••"/>
          </a:pPr>
          <a:r>
            <a:rPr lang="en-GB" sz="2600" kern="1200" dirty="0" smtClean="0"/>
            <a:t>Attainable (</a:t>
          </a:r>
          <a:r>
            <a:rPr lang="en-GB" sz="2600" kern="1200" dirty="0" err="1" smtClean="0"/>
            <a:t>Boleh</a:t>
          </a:r>
          <a:r>
            <a:rPr lang="en-GB" sz="2600" kern="1200" dirty="0" smtClean="0"/>
            <a:t> </a:t>
          </a:r>
          <a:r>
            <a:rPr lang="en-GB" sz="2600" kern="1200" dirty="0" err="1" smtClean="0"/>
            <a:t>Dicapai</a:t>
          </a:r>
          <a:r>
            <a:rPr lang="en-GB" sz="2600" kern="1200" dirty="0" smtClean="0"/>
            <a:t>)</a:t>
          </a:r>
          <a:endParaRPr lang="en-US" sz="2600" kern="1200" dirty="0"/>
        </a:p>
      </dsp:txBody>
      <dsp:txXfrm rot="-5400000">
        <a:off x="2851517" y="1594265"/>
        <a:ext cx="5041564" cy="513864"/>
      </dsp:txXfrm>
    </dsp:sp>
    <dsp:sp modelId="{17E55E7C-24FC-4CE1-BE82-2DA62B011987}">
      <dsp:nvSpPr>
        <dsp:cNvPr id="0" name=""/>
        <dsp:cNvSpPr/>
      </dsp:nvSpPr>
      <dsp:spPr>
        <a:xfrm>
          <a:off x="0" y="1495283"/>
          <a:ext cx="2851516" cy="711828"/>
        </a:xfrm>
        <a:prstGeom prst="roundRect">
          <a:avLst/>
        </a:prstGeom>
        <a:solidFill>
          <a:schemeClr val="accent4">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37160" tIns="68580" rIns="137160" bIns="68580" numCol="1" spcCol="1270" anchor="ctr" anchorCtr="0">
          <a:noAutofit/>
        </a:bodyPr>
        <a:lstStyle/>
        <a:p>
          <a:pPr lvl="0" algn="ctr" defTabSz="1600200">
            <a:lnSpc>
              <a:spcPct val="90000"/>
            </a:lnSpc>
            <a:spcBef>
              <a:spcPct val="0"/>
            </a:spcBef>
            <a:spcAft>
              <a:spcPct val="35000"/>
            </a:spcAft>
          </a:pPr>
          <a:r>
            <a:rPr lang="en-GB" sz="3600" b="1" kern="1200" dirty="0" smtClean="0">
              <a:effectLst>
                <a:outerShdw blurRad="38100" dist="38100" dir="2700000" algn="tl">
                  <a:srgbClr val="000000">
                    <a:alpha val="43137"/>
                  </a:srgbClr>
                </a:outerShdw>
              </a:effectLst>
            </a:rPr>
            <a:t>A</a:t>
          </a:r>
          <a:endParaRPr lang="en-US" sz="3600" b="1" kern="1200" dirty="0">
            <a:effectLst>
              <a:outerShdw blurRad="38100" dist="38100" dir="2700000" algn="tl">
                <a:srgbClr val="000000">
                  <a:alpha val="43137"/>
                </a:srgbClr>
              </a:outerShdw>
            </a:effectLst>
          </a:endParaRPr>
        </a:p>
      </dsp:txBody>
      <dsp:txXfrm>
        <a:off x="34749" y="1530032"/>
        <a:ext cx="2782018" cy="642330"/>
      </dsp:txXfrm>
    </dsp:sp>
    <dsp:sp modelId="{DFEE174B-9B3B-4343-B299-2BCF0715486E}">
      <dsp:nvSpPr>
        <dsp:cNvPr id="0" name=""/>
        <dsp:cNvSpPr/>
      </dsp:nvSpPr>
      <dsp:spPr>
        <a:xfrm rot="5400000">
          <a:off x="5101467" y="63935"/>
          <a:ext cx="569462" cy="5069363"/>
        </a:xfrm>
        <a:prstGeom prst="round2SameRect">
          <a:avLst/>
        </a:prstGeom>
        <a:solidFill>
          <a:schemeClr val="accent5">
            <a:tint val="40000"/>
            <a:alpha val="90000"/>
            <a:hueOff val="0"/>
            <a:satOff val="0"/>
            <a:lumOff val="0"/>
            <a:alphaOff val="0"/>
          </a:schemeClr>
        </a:solidFill>
        <a:ln w="25400" cap="flat" cmpd="sng" algn="ctr">
          <a:solidFill>
            <a:schemeClr val="accent5">
              <a:tint val="40000"/>
              <a:alpha val="9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99060" tIns="49530" rIns="99060" bIns="49530" numCol="1" spcCol="1270" anchor="ctr" anchorCtr="0">
          <a:noAutofit/>
        </a:bodyPr>
        <a:lstStyle/>
        <a:p>
          <a:pPr marL="228600" lvl="1" indent="-228600" algn="l" defTabSz="1155700">
            <a:lnSpc>
              <a:spcPct val="90000"/>
            </a:lnSpc>
            <a:spcBef>
              <a:spcPct val="0"/>
            </a:spcBef>
            <a:spcAft>
              <a:spcPct val="15000"/>
            </a:spcAft>
            <a:buChar char="••"/>
          </a:pPr>
          <a:r>
            <a:rPr lang="en-GB" sz="2600" kern="1200" dirty="0" smtClean="0"/>
            <a:t>Relevant  (</a:t>
          </a:r>
          <a:r>
            <a:rPr lang="en-GB" sz="2600" kern="1200" dirty="0" err="1" smtClean="0"/>
            <a:t>Relevan</a:t>
          </a:r>
          <a:r>
            <a:rPr lang="en-GB" sz="2600" kern="1200" dirty="0" smtClean="0"/>
            <a:t>)</a:t>
          </a:r>
          <a:endParaRPr lang="en-US" sz="2600" kern="1200" dirty="0"/>
        </a:p>
      </dsp:txBody>
      <dsp:txXfrm rot="-5400000">
        <a:off x="2851517" y="2341685"/>
        <a:ext cx="5041564" cy="513864"/>
      </dsp:txXfrm>
    </dsp:sp>
    <dsp:sp modelId="{28B2C513-AB4D-4C7C-9C50-20D97DDD8159}">
      <dsp:nvSpPr>
        <dsp:cNvPr id="0" name=""/>
        <dsp:cNvSpPr/>
      </dsp:nvSpPr>
      <dsp:spPr>
        <a:xfrm>
          <a:off x="0" y="2242702"/>
          <a:ext cx="2851516" cy="711828"/>
        </a:xfrm>
        <a:prstGeom prst="roundRect">
          <a:avLst/>
        </a:prstGeom>
        <a:solidFill>
          <a:schemeClr val="accent5">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37160" tIns="68580" rIns="137160" bIns="68580" numCol="1" spcCol="1270" anchor="ctr" anchorCtr="0">
          <a:noAutofit/>
        </a:bodyPr>
        <a:lstStyle/>
        <a:p>
          <a:pPr lvl="0" algn="ctr" defTabSz="1600200">
            <a:lnSpc>
              <a:spcPct val="90000"/>
            </a:lnSpc>
            <a:spcBef>
              <a:spcPct val="0"/>
            </a:spcBef>
            <a:spcAft>
              <a:spcPct val="35000"/>
            </a:spcAft>
          </a:pPr>
          <a:r>
            <a:rPr lang="en-GB" sz="3600" b="1" kern="1200" dirty="0" smtClean="0">
              <a:effectLst>
                <a:outerShdw blurRad="38100" dist="38100" dir="2700000" algn="tl">
                  <a:srgbClr val="000000">
                    <a:alpha val="43137"/>
                  </a:srgbClr>
                </a:outerShdw>
              </a:effectLst>
            </a:rPr>
            <a:t>R</a:t>
          </a:r>
          <a:endParaRPr lang="en-US" sz="3600" b="1" kern="1200" dirty="0">
            <a:effectLst>
              <a:outerShdw blurRad="38100" dist="38100" dir="2700000" algn="tl">
                <a:srgbClr val="000000">
                  <a:alpha val="43137"/>
                </a:srgbClr>
              </a:outerShdw>
            </a:effectLst>
          </a:endParaRPr>
        </a:p>
      </dsp:txBody>
      <dsp:txXfrm>
        <a:off x="34749" y="2277451"/>
        <a:ext cx="2782018" cy="642330"/>
      </dsp:txXfrm>
    </dsp:sp>
    <dsp:sp modelId="{79B99AC7-2156-48A6-A37B-F0BE7BC8DF29}">
      <dsp:nvSpPr>
        <dsp:cNvPr id="0" name=""/>
        <dsp:cNvSpPr/>
      </dsp:nvSpPr>
      <dsp:spPr>
        <a:xfrm rot="5400000">
          <a:off x="5101467" y="811355"/>
          <a:ext cx="569462" cy="5069363"/>
        </a:xfrm>
        <a:prstGeom prst="round2SameRect">
          <a:avLst/>
        </a:prstGeom>
        <a:solidFill>
          <a:schemeClr val="accent6">
            <a:tint val="40000"/>
            <a:alpha val="90000"/>
            <a:hueOff val="0"/>
            <a:satOff val="0"/>
            <a:lumOff val="0"/>
            <a:alphaOff val="0"/>
          </a:schemeClr>
        </a:solidFill>
        <a:ln w="25400" cap="flat" cmpd="sng" algn="ctr">
          <a:solidFill>
            <a:schemeClr val="accent6">
              <a:tint val="40000"/>
              <a:alpha val="9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99060" tIns="49530" rIns="99060" bIns="49530" numCol="1" spcCol="1270" anchor="ctr" anchorCtr="0">
          <a:noAutofit/>
        </a:bodyPr>
        <a:lstStyle/>
        <a:p>
          <a:pPr marL="228600" lvl="1" indent="-228600" algn="l" defTabSz="1155700">
            <a:lnSpc>
              <a:spcPct val="90000"/>
            </a:lnSpc>
            <a:spcBef>
              <a:spcPct val="0"/>
            </a:spcBef>
            <a:spcAft>
              <a:spcPct val="15000"/>
            </a:spcAft>
            <a:buChar char="••"/>
          </a:pPr>
          <a:r>
            <a:rPr lang="en-GB" sz="2600" kern="1200" dirty="0" smtClean="0"/>
            <a:t>Time-Bound (</a:t>
          </a:r>
          <a:r>
            <a:rPr lang="en-GB" sz="2600" kern="1200" dirty="0" err="1" smtClean="0"/>
            <a:t>Tempoh</a:t>
          </a:r>
          <a:r>
            <a:rPr lang="en-GB" sz="2600" kern="1200" dirty="0" smtClean="0"/>
            <a:t> Masa)</a:t>
          </a:r>
          <a:endParaRPr lang="en-US" sz="2600" kern="1200" dirty="0"/>
        </a:p>
      </dsp:txBody>
      <dsp:txXfrm rot="-5400000">
        <a:off x="2851517" y="3089105"/>
        <a:ext cx="5041564" cy="513864"/>
      </dsp:txXfrm>
    </dsp:sp>
    <dsp:sp modelId="{9804458D-365D-4F7B-8E49-1B64D60C3580}">
      <dsp:nvSpPr>
        <dsp:cNvPr id="0" name=""/>
        <dsp:cNvSpPr/>
      </dsp:nvSpPr>
      <dsp:spPr>
        <a:xfrm>
          <a:off x="0" y="2990122"/>
          <a:ext cx="2851516" cy="711828"/>
        </a:xfrm>
        <a:prstGeom prst="roundRect">
          <a:avLst/>
        </a:prstGeom>
        <a:solidFill>
          <a:schemeClr val="accent6">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37160" tIns="68580" rIns="137160" bIns="68580" numCol="1" spcCol="1270" anchor="ctr" anchorCtr="0">
          <a:noAutofit/>
        </a:bodyPr>
        <a:lstStyle/>
        <a:p>
          <a:pPr lvl="0" algn="ctr" defTabSz="1600200">
            <a:lnSpc>
              <a:spcPct val="90000"/>
            </a:lnSpc>
            <a:spcBef>
              <a:spcPct val="0"/>
            </a:spcBef>
            <a:spcAft>
              <a:spcPct val="35000"/>
            </a:spcAft>
          </a:pPr>
          <a:r>
            <a:rPr lang="en-GB" sz="3600" b="1" kern="1200" dirty="0" smtClean="0">
              <a:effectLst>
                <a:outerShdw blurRad="38100" dist="38100" dir="2700000" algn="tl">
                  <a:srgbClr val="000000">
                    <a:alpha val="43137"/>
                  </a:srgbClr>
                </a:outerShdw>
              </a:effectLst>
            </a:rPr>
            <a:t>T</a:t>
          </a:r>
          <a:endParaRPr lang="en-US" sz="3600" b="1" kern="1200" dirty="0">
            <a:effectLst>
              <a:outerShdw blurRad="38100" dist="38100" dir="2700000" algn="tl">
                <a:srgbClr val="000000">
                  <a:alpha val="43137"/>
                </a:srgbClr>
              </a:outerShdw>
            </a:effectLst>
          </a:endParaRPr>
        </a:p>
      </dsp:txBody>
      <dsp:txXfrm>
        <a:off x="34749" y="3024871"/>
        <a:ext cx="2782018" cy="642330"/>
      </dsp:txXfrm>
    </dsp:sp>
    <dsp:sp modelId="{CCA68ABC-A291-4C35-9CA9-F6B7A8CD79A9}">
      <dsp:nvSpPr>
        <dsp:cNvPr id="0" name=""/>
        <dsp:cNvSpPr/>
      </dsp:nvSpPr>
      <dsp:spPr>
        <a:xfrm rot="5400000">
          <a:off x="5101467" y="1558774"/>
          <a:ext cx="569462" cy="5069363"/>
        </a:xfrm>
        <a:prstGeom prst="round2SameRect">
          <a:avLst/>
        </a:prstGeom>
        <a:solidFill>
          <a:schemeClr val="accent2">
            <a:tint val="40000"/>
            <a:alpha val="90000"/>
            <a:hueOff val="0"/>
            <a:satOff val="0"/>
            <a:lumOff val="0"/>
            <a:alphaOff val="0"/>
          </a:schemeClr>
        </a:solidFill>
        <a:ln w="25400" cap="flat" cmpd="sng" algn="ctr">
          <a:solidFill>
            <a:schemeClr val="accent2">
              <a:tint val="40000"/>
              <a:alpha val="9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99060" tIns="49530" rIns="99060" bIns="49530" numCol="1" spcCol="1270" anchor="ctr" anchorCtr="0">
          <a:noAutofit/>
        </a:bodyPr>
        <a:lstStyle/>
        <a:p>
          <a:pPr marL="228600" lvl="1" indent="-228600" algn="l" defTabSz="1155700">
            <a:lnSpc>
              <a:spcPct val="90000"/>
            </a:lnSpc>
            <a:spcBef>
              <a:spcPct val="0"/>
            </a:spcBef>
            <a:spcAft>
              <a:spcPct val="15000"/>
            </a:spcAft>
            <a:buChar char="••"/>
          </a:pPr>
          <a:r>
            <a:rPr lang="en-GB" sz="2600" kern="1200" dirty="0" smtClean="0"/>
            <a:t>Ethical (</a:t>
          </a:r>
          <a:r>
            <a:rPr lang="en-GB" sz="2600" kern="1200" dirty="0" err="1" smtClean="0"/>
            <a:t>Beretika</a:t>
          </a:r>
          <a:r>
            <a:rPr lang="en-GB" sz="2600" kern="1200" dirty="0" smtClean="0"/>
            <a:t>)</a:t>
          </a:r>
          <a:endParaRPr lang="en-US" sz="2600" kern="1200" dirty="0"/>
        </a:p>
      </dsp:txBody>
      <dsp:txXfrm rot="-5400000">
        <a:off x="2851517" y="3836524"/>
        <a:ext cx="5041564" cy="513864"/>
      </dsp:txXfrm>
    </dsp:sp>
    <dsp:sp modelId="{F3DD1B1C-9452-46B5-BF3E-950C801746C1}">
      <dsp:nvSpPr>
        <dsp:cNvPr id="0" name=""/>
        <dsp:cNvSpPr/>
      </dsp:nvSpPr>
      <dsp:spPr>
        <a:xfrm>
          <a:off x="0" y="3737542"/>
          <a:ext cx="2851516" cy="711828"/>
        </a:xfrm>
        <a:prstGeom prst="roundRect">
          <a:avLst/>
        </a:prstGeom>
        <a:solidFill>
          <a:schemeClr val="accent2">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37160" tIns="68580" rIns="137160" bIns="68580" numCol="1" spcCol="1270" anchor="ctr" anchorCtr="0">
          <a:noAutofit/>
        </a:bodyPr>
        <a:lstStyle/>
        <a:p>
          <a:pPr lvl="0" algn="ctr" defTabSz="1600200">
            <a:lnSpc>
              <a:spcPct val="90000"/>
            </a:lnSpc>
            <a:spcBef>
              <a:spcPct val="0"/>
            </a:spcBef>
            <a:spcAft>
              <a:spcPct val="35000"/>
            </a:spcAft>
          </a:pPr>
          <a:r>
            <a:rPr lang="en-GB" sz="3600" b="1" kern="1200" dirty="0" smtClean="0">
              <a:effectLst>
                <a:outerShdw blurRad="38100" dist="38100" dir="2700000" algn="tl">
                  <a:srgbClr val="000000">
                    <a:alpha val="43137"/>
                  </a:srgbClr>
                </a:outerShdw>
              </a:effectLst>
            </a:rPr>
            <a:t>E</a:t>
          </a:r>
          <a:endParaRPr lang="en-US" sz="3600" b="1" kern="1200" dirty="0">
            <a:effectLst>
              <a:outerShdw blurRad="38100" dist="38100" dir="2700000" algn="tl">
                <a:srgbClr val="000000">
                  <a:alpha val="43137"/>
                </a:srgbClr>
              </a:outerShdw>
            </a:effectLst>
          </a:endParaRPr>
        </a:p>
      </dsp:txBody>
      <dsp:txXfrm>
        <a:off x="34749" y="3772291"/>
        <a:ext cx="2782018" cy="642330"/>
      </dsp:txXfrm>
    </dsp:sp>
    <dsp:sp modelId="{EA083FBD-B8F1-454B-B0BA-654BEE2112C9}">
      <dsp:nvSpPr>
        <dsp:cNvPr id="0" name=""/>
        <dsp:cNvSpPr/>
      </dsp:nvSpPr>
      <dsp:spPr>
        <a:xfrm rot="5400000">
          <a:off x="5101467" y="2306194"/>
          <a:ext cx="569462" cy="5069363"/>
        </a:xfrm>
        <a:prstGeom prst="round2SameRect">
          <a:avLst/>
        </a:prstGeom>
        <a:solidFill>
          <a:schemeClr val="accent3">
            <a:tint val="40000"/>
            <a:alpha val="90000"/>
            <a:hueOff val="0"/>
            <a:satOff val="0"/>
            <a:lumOff val="0"/>
            <a:alphaOff val="0"/>
          </a:schemeClr>
        </a:solidFill>
        <a:ln w="25400" cap="flat" cmpd="sng" algn="ctr">
          <a:solidFill>
            <a:schemeClr val="accent3">
              <a:tint val="40000"/>
              <a:alpha val="9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99060" tIns="49530" rIns="99060" bIns="49530" numCol="1" spcCol="1270" anchor="ctr" anchorCtr="0">
          <a:noAutofit/>
        </a:bodyPr>
        <a:lstStyle/>
        <a:p>
          <a:pPr marL="228600" lvl="1" indent="-228600" algn="l" defTabSz="1155700">
            <a:lnSpc>
              <a:spcPct val="90000"/>
            </a:lnSpc>
            <a:spcBef>
              <a:spcPct val="0"/>
            </a:spcBef>
            <a:spcAft>
              <a:spcPct val="15000"/>
            </a:spcAft>
            <a:buChar char="••"/>
          </a:pPr>
          <a:r>
            <a:rPr lang="en-GB" sz="2600" kern="1200" dirty="0" smtClean="0"/>
            <a:t>Research-based (</a:t>
          </a:r>
          <a:r>
            <a:rPr lang="en-GB" sz="2600" kern="1200" dirty="0" err="1" smtClean="0"/>
            <a:t>Kajian</a:t>
          </a:r>
          <a:r>
            <a:rPr lang="en-GB" sz="2600" kern="1200" dirty="0" smtClean="0"/>
            <a:t> </a:t>
          </a:r>
          <a:r>
            <a:rPr lang="en-GB" sz="2600" kern="1200" dirty="0" err="1" smtClean="0"/>
            <a:t>Terperinci</a:t>
          </a:r>
          <a:r>
            <a:rPr lang="en-GB" sz="2600" kern="1200" dirty="0" smtClean="0"/>
            <a:t>)</a:t>
          </a:r>
          <a:endParaRPr lang="en-US" sz="2600" kern="1200" dirty="0"/>
        </a:p>
      </dsp:txBody>
      <dsp:txXfrm rot="-5400000">
        <a:off x="2851517" y="4583944"/>
        <a:ext cx="5041564" cy="513864"/>
      </dsp:txXfrm>
    </dsp:sp>
    <dsp:sp modelId="{E46F44AD-C549-459F-A610-3A51B0CC4FBD}">
      <dsp:nvSpPr>
        <dsp:cNvPr id="0" name=""/>
        <dsp:cNvSpPr/>
      </dsp:nvSpPr>
      <dsp:spPr>
        <a:xfrm>
          <a:off x="0" y="4484961"/>
          <a:ext cx="2851516" cy="711828"/>
        </a:xfrm>
        <a:prstGeom prst="roundRect">
          <a:avLst/>
        </a:prstGeom>
        <a:solidFill>
          <a:schemeClr val="accent3">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37160" tIns="68580" rIns="137160" bIns="68580" numCol="1" spcCol="1270" anchor="ctr" anchorCtr="0">
          <a:noAutofit/>
        </a:bodyPr>
        <a:lstStyle/>
        <a:p>
          <a:pPr lvl="0" algn="ctr" defTabSz="1600200">
            <a:lnSpc>
              <a:spcPct val="90000"/>
            </a:lnSpc>
            <a:spcBef>
              <a:spcPct val="0"/>
            </a:spcBef>
            <a:spcAft>
              <a:spcPct val="35000"/>
            </a:spcAft>
          </a:pPr>
          <a:r>
            <a:rPr lang="en-GB" sz="3600" b="1" kern="1200" dirty="0" smtClean="0">
              <a:effectLst>
                <a:outerShdw blurRad="38100" dist="38100" dir="2700000" algn="tl">
                  <a:srgbClr val="000000">
                    <a:alpha val="43137"/>
                  </a:srgbClr>
                </a:outerShdw>
              </a:effectLst>
            </a:rPr>
            <a:t>R</a:t>
          </a:r>
          <a:endParaRPr lang="en-US" sz="3600" b="1" kern="1200" dirty="0">
            <a:effectLst>
              <a:outerShdw blurRad="38100" dist="38100" dir="2700000" algn="tl">
                <a:srgbClr val="000000">
                  <a:alpha val="43137"/>
                </a:srgbClr>
              </a:outerShdw>
            </a:effectLst>
          </a:endParaRPr>
        </a:p>
      </dsp:txBody>
      <dsp:txXfrm>
        <a:off x="34749" y="4519710"/>
        <a:ext cx="2782018" cy="642330"/>
      </dsp:txXfrm>
    </dsp:sp>
  </dsp:spTree>
</dsp:drawing>
</file>

<file path=ppt/diagrams/layout1.xml><?xml version="1.0" encoding="utf-8"?>
<dgm:layoutDef xmlns:dgm="http://schemas.openxmlformats.org/drawingml/2006/diagram" xmlns:a="http://schemas.openxmlformats.org/drawingml/2006/main" uniqueId="urn:microsoft.com/office/officeart/2005/8/layout/arrow2">
  <dgm:title val=""/>
  <dgm:desc val=""/>
  <dgm:catLst>
    <dgm:cat type="process" pri="23000"/>
  </dgm:catLst>
  <dgm:sampData useDef="1">
    <dgm:dataModel>
      <dgm:pt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arrowDiagram">
    <dgm:varLst>
      <dgm:chMax val="5"/>
      <dgm:dir/>
      <dgm:resizeHandles val="exact"/>
    </dgm:varLst>
    <dgm:alg type="composite">
      <dgm:param type="ar" val="1.6"/>
    </dgm:alg>
    <dgm:shape xmlns:r="http://schemas.openxmlformats.org/officeDocument/2006/relationships" r:blip="">
      <dgm:adjLst/>
    </dgm:shape>
    <dgm:presOf/>
    <dgm:constrLst>
      <dgm:constr type="l" for="ch" forName="arrow"/>
      <dgm:constr type="t" for="ch" forName="arrow"/>
      <dgm:constr type="w" for="ch" forName="arrow" refType="w"/>
      <dgm:constr type="h" for="ch" forName="arrow" refType="h"/>
      <dgm:constr type="ctrX" for="ch" forName="arrowDiagram1" refType="w" fact="0.5"/>
      <dgm:constr type="ctrY" for="ch" forName="arrowDiagram1" refType="h" fact="0.5"/>
      <dgm:constr type="w" for="ch" forName="arrowDiagram1" refType="w"/>
      <dgm:constr type="h" for="ch" forName="arrowDiagram1" refType="h"/>
      <dgm:constr type="ctrX" for="ch" forName="arrowDiagram2" refType="w" fact="0.5"/>
      <dgm:constr type="ctrY" for="ch" forName="arrowDiagram2" refType="h" fact="0.5"/>
      <dgm:constr type="w" for="ch" forName="arrowDiagram2" refType="w"/>
      <dgm:constr type="h" for="ch" forName="arrowDiagram2" refType="h"/>
      <dgm:constr type="ctrX" for="ch" forName="arrowDiagram3" refType="w" fact="0.5"/>
      <dgm:constr type="ctrY" for="ch" forName="arrowDiagram3" refType="h" fact="0.5"/>
      <dgm:constr type="w" for="ch" forName="arrowDiagram3" refType="w"/>
      <dgm:constr type="h" for="ch" forName="arrowDiagram3" refType="h"/>
      <dgm:constr type="ctrX" for="ch" forName="arrowDiagram4" refType="w" fact="0.5"/>
      <dgm:constr type="ctrY" for="ch" forName="arrowDiagram4" refType="h" fact="0.5"/>
      <dgm:constr type="w" for="ch" forName="arrowDiagram4" refType="w"/>
      <dgm:constr type="h" for="ch" forName="arrowDiagram4" refType="h"/>
      <dgm:constr type="ctrX" for="ch" forName="arrowDiagram5" refType="w" fact="0.5"/>
      <dgm:constr type="ctrY" for="ch" forName="arrowDiagram5" refType="h" fact="0.5"/>
      <dgm:constr type="w" for="ch" forName="arrowDiagram5" refType="w"/>
      <dgm:constr type="h" for="ch" forName="arrowDiagram5" refType="h"/>
    </dgm:constrLst>
    <dgm:ruleLst/>
    <dgm:choose name="Name0">
      <dgm:if name="Name1" axis="ch" ptType="node" func="cnt" op="gte" val="1">
        <dgm:layoutNode name="arrow" styleLbl="bgShp">
          <dgm:alg type="sp"/>
          <dgm:shape xmlns:r="http://schemas.openxmlformats.org/officeDocument/2006/relationships" type="swooshArrow" r:blip="">
            <dgm:adjLst>
              <dgm:adj idx="2" val="0.25"/>
            </dgm:adjLst>
          </dgm:shape>
          <dgm:presOf/>
          <dgm:constrLst/>
          <dgm:ruleLst/>
        </dgm:layoutNode>
        <dgm:choose name="Name2">
          <dgm:if name="Name3" axis="ch" ptType="node" func="cnt" op="lt" val="1"/>
          <dgm:if name="Name4" axis="ch" ptType="node" func="cnt" op="equ" val="1">
            <dgm:layoutNode name="arrowDiagram1">
              <dgm:varLst>
                <dgm:bulletEnabled val="1"/>
              </dgm:varLst>
              <dgm:alg type="composite">
                <dgm:param type="vertAlign" val="none"/>
                <dgm:param type="horzAlign" val="none"/>
              </dgm:alg>
              <dgm:shape xmlns:r="http://schemas.openxmlformats.org/officeDocument/2006/relationships" r:blip="">
                <dgm:adjLst/>
              </dgm:shape>
              <dgm:presOf/>
              <dgm:constrLst>
                <dgm:constr type="ctrX" for="ch" forName="bullet1" refType="w" fact="0.8"/>
                <dgm:constr type="ctrY" for="ch" forName="bullet1" refType="h" fact="0.262"/>
                <dgm:constr type="w" for="ch" forName="bullet1" refType="w" fact="0.074"/>
                <dgm:constr type="h" for="ch" forName="bullet1" refType="w" refFor="ch" refForName="bullet1"/>
                <dgm:constr type="r" for="ch" forName="textBox1" refType="ctrX" refFor="ch" refForName="bullet1"/>
                <dgm:constr type="t" for="ch" forName="textBox1" refType="ctrY" refFor="ch" refForName="bullet1"/>
                <dgm:constr type="w" for="ch" forName="textBox1" refType="w" fact="0.4"/>
                <dgm:constr type="h" for="ch" forName="textBox1" refType="h" fact="0.738"/>
                <dgm:constr type="userA" refType="h" refFor="ch" refForName="bullet1" fact="0.53"/>
                <dgm:constr type="rMarg" for="ch" forName="textBox1" refType="userA" fact="2.834"/>
                <dgm:constr type="primFontSz" for="ch" ptType="node" op="equ" val="65"/>
              </dgm:constrLst>
              <dgm:ruleLst/>
              <dgm:forEach name="Name5" axis="ch" ptType="node" cnt="1">
                <dgm:layoutNode name="bullet1" styleLbl="node1">
                  <dgm:alg type="sp"/>
                  <dgm:shape xmlns:r="http://schemas.openxmlformats.org/officeDocument/2006/relationships" type="ellipse" r:blip="">
                    <dgm:adjLst/>
                  </dgm:shape>
                  <dgm:presOf/>
                  <dgm:constrLst/>
                  <dgm:ruleLst/>
                </dgm:layoutNode>
                <dgm:layoutNode name="textBox1" styleLbl="revTx">
                  <dgm:varLst>
                    <dgm:bulletEnabled val="1"/>
                  </dgm:varLst>
                  <dgm:alg type="tx">
                    <dgm:param type="txAnchorVert" val="t"/>
                    <dgm:param type="parTxLTRAlign" val="r"/>
                    <dgm:param type="parTxRTLAlign" val="r"/>
                  </dgm:alg>
                  <dgm:shape xmlns:r="http://schemas.openxmlformats.org/officeDocument/2006/relationships" type="round2DiagRect" r:blip="">
                    <dgm:adjLst/>
                  </dgm:shape>
                  <dgm:presOf axis="desOrSelf" ptType="node"/>
                  <dgm:constrLst>
                    <dgm:constr type="lMarg"/>
                    <dgm:constr type="tMarg"/>
                    <dgm:constr type="bMarg"/>
                  </dgm:constrLst>
                  <dgm:ruleLst>
                    <dgm:rule type="primFontSz" val="5" fact="NaN" max="NaN"/>
                  </dgm:ruleLst>
                </dgm:layoutNode>
              </dgm:forEach>
            </dgm:layoutNode>
          </dgm:if>
          <dgm:if name="Name6" axis="ch" ptType="node" func="cnt" op="equ" val="2">
            <dgm:layoutNode name="arrowDiagram2">
              <dgm:alg type="composite">
                <dgm:param type="vertAlign" val="none"/>
                <dgm:param type="horzAlign" val="none"/>
              </dgm:alg>
              <dgm:shape xmlns:r="http://schemas.openxmlformats.org/officeDocument/2006/relationships" r:blip="">
                <dgm:adjLst/>
              </dgm:shape>
              <dgm:presOf/>
              <dgm:choose name="Name7">
                <dgm:if name="Name8" func="var" arg="dir" op="equ" val="norm">
                  <dgm:constrLst>
                    <dgm:constr type="ctrX" for="ch" forName="bullet2a" refType="w" fact="0.25"/>
                    <dgm:constr type="ctrY" for="ch" forName="bullet2a" refType="h" fact="0.573"/>
                    <dgm:constr type="w" for="ch" forName="bullet2a" refType="w" fact="0.035"/>
                    <dgm:constr type="h" for="ch" forName="bullet2a" refType="w" refFor="ch" refForName="bullet2a"/>
                    <dgm:constr type="l" for="ch" forName="textBox2a" refType="ctrX" refFor="ch" refForName="bullet2a"/>
                    <dgm:constr type="t" for="ch" forName="textBox2a" refType="ctrY" refFor="ch" refForName="bullet2a"/>
                    <dgm:constr type="w" for="ch" forName="textBox2a" refType="w" fact="0.325"/>
                    <dgm:constr type="h" for="ch" forName="textBox2a" refType="h" fact="0.427"/>
                    <dgm:constr type="userA" refType="h" refFor="ch" refForName="bullet2a" fact="0.53"/>
                    <dgm:constr type="lMarg" for="ch" forName="textBox2a" refType="userA" fact="2.834"/>
                    <dgm:constr type="ctrX" for="ch" forName="bullet2b" refType="w" fact="0.585"/>
                    <dgm:constr type="ctrY" for="ch" forName="bullet2b" refType="h" fact="0.338"/>
                    <dgm:constr type="w" for="ch" forName="bullet2b" refType="w" fact="0.06"/>
                    <dgm:constr type="h" for="ch" forName="bullet2b" refType="w" refFor="ch" refForName="bullet2b"/>
                    <dgm:constr type="l" for="ch" forName="textBox2b" refType="ctrX" refFor="ch" refForName="bullet2b"/>
                    <dgm:constr type="t" for="ch" forName="textBox2b" refType="ctrY" refFor="ch" refForName="bullet2b"/>
                    <dgm:constr type="w" for="ch" forName="textBox2b" refType="w" fact="0.325"/>
                    <dgm:constr type="h" for="ch" forName="textBox2b" refType="h" fact="0.662"/>
                    <dgm:constr type="userB" refType="h" refFor="ch" refForName="bullet2b" fact="0.53"/>
                    <dgm:constr type="lMarg" for="ch" forName="textBox2b" refType="userB" fact="2.834"/>
                    <dgm:constr type="primFontSz" for="ch" ptType="node" op="equ" val="65"/>
                  </dgm:constrLst>
                </dgm:if>
                <dgm:else name="Name9">
                  <dgm:constrLst>
                    <dgm:constr type="ctrX" for="ch" forName="bullet2a" refType="w" fact="0.25"/>
                    <dgm:constr type="ctrY" for="ch" forName="bullet2a" refType="h" fact="0.573"/>
                    <dgm:constr type="w" for="ch" forName="bullet2a" refType="w" fact="0.035"/>
                    <dgm:constr type="h" for="ch" forName="bullet2a" refType="w" refFor="ch" refForName="bullet2a"/>
                    <dgm:constr type="r" for="ch" forName="textBox2a" refType="ctrX" refFor="ch" refForName="bullet2a"/>
                    <dgm:constr type="b" for="ch" forName="textBox2a" refType="ctrY" refFor="ch" refForName="bullet2a"/>
                    <dgm:constr type="w" for="ch" forName="textBox2a" refType="w" fact="0.25"/>
                    <dgm:constr type="h" for="ch" forName="textBox2a" refType="h" fact="0.573"/>
                    <dgm:constr type="userA" refType="h" refFor="ch" refForName="bullet2a" fact="0.53"/>
                    <dgm:constr type="rMarg" for="ch" forName="textBox2a" refType="userA" fact="2.834"/>
                    <dgm:constr type="ctrX" for="ch" forName="bullet2b" refType="w" fact="0.585"/>
                    <dgm:constr type="ctrY" for="ch" forName="bullet2b" refType="h" fact="0.338"/>
                    <dgm:constr type="w" for="ch" forName="bullet2b" refType="w" fact="0.06"/>
                    <dgm:constr type="h" for="ch" forName="bullet2b" refType="w" refFor="ch" refForName="bullet2b"/>
                    <dgm:constr type="r" for="ch" forName="textBox2b" refType="ctrX" refFor="ch" refForName="bullet2b"/>
                    <dgm:constr type="b" for="ch" forName="textBox2b" refType="ctrY" refFor="ch" refForName="bullet2b"/>
                    <dgm:constr type="w" for="ch" forName="textBox2b" refType="w" fact="0.28"/>
                    <dgm:constr type="h" for="ch" forName="textBox2b" refType="h" fact="0.338"/>
                    <dgm:constr type="userB" refType="h" refFor="ch" refForName="bullet2b" fact="0.53"/>
                    <dgm:constr type="rMarg" for="ch" forName="textBox2b" refType="userB" fact="2.834"/>
                    <dgm:constr type="primFontSz" for="ch" ptType="node" op="equ" val="65"/>
                  </dgm:constrLst>
                </dgm:else>
              </dgm:choose>
              <dgm:ruleLst/>
              <dgm:forEach name="Name10" axis="ch" ptType="node" cnt="1">
                <dgm:layoutNode name="bullet2a" styleLbl="node1">
                  <dgm:alg type="sp"/>
                  <dgm:shape xmlns:r="http://schemas.openxmlformats.org/officeDocument/2006/relationships" type="ellipse" r:blip="">
                    <dgm:adjLst/>
                  </dgm:shape>
                  <dgm:presOf/>
                  <dgm:constrLst/>
                  <dgm:ruleLst/>
                </dgm:layoutNode>
                <dgm:layoutNode name="textBox2a" styleLbl="revTx">
                  <dgm:varLst>
                    <dgm:bulletEnabled val="1"/>
                  </dgm:varLst>
                  <dgm:choose name="Name11">
                    <dgm:if name="Name12" func="var" arg="dir" op="equ" val="norm">
                      <dgm:choose name="Name13">
                        <dgm:if name="Name14" axis="root des" ptType="all node" func="maxDepth" op="gt" val="1">
                          <dgm:alg type="tx">
                            <dgm:param type="txAnchorVert" val="t"/>
                            <dgm:param type="parTxLTRAlign" val="l"/>
                            <dgm:param type="parTxRTLAlign" val="r"/>
                          </dgm:alg>
                        </dgm:if>
                        <dgm:else name="Name15">
                          <dgm:alg type="tx">
                            <dgm:param type="txAnchorVert" val="t"/>
                            <dgm:param type="parTxLTRAlign" val="l"/>
                            <dgm:param type="parTxRTLAlign" val="l"/>
                          </dgm:alg>
                        </dgm:else>
                      </dgm:choose>
                    </dgm:if>
                    <dgm:else name="Name16">
                      <dgm:choose name="Name17">
                        <dgm:if name="Name18" axis="root des" ptType="all node" func="maxDepth" op="gt" val="1">
                          <dgm:alg type="tx">
                            <dgm:param type="txAnchorVert" val="b"/>
                            <dgm:param type="txAnchorVertCh" val="b"/>
                            <dgm:param type="parTxLTRAlign" val="l"/>
                            <dgm:param type="parTxRTLAlign" val="r"/>
                          </dgm:alg>
                        </dgm:if>
                        <dgm:else name="Name19">
                          <dgm:alg type="tx">
                            <dgm:param type="txAnchorVert" val="b"/>
                            <dgm:param type="parTxLTRAlign" val="r"/>
                            <dgm:param type="parTxRTLAlign" val="r"/>
                          </dgm:alg>
                        </dgm:else>
                      </dgm:choose>
                    </dgm:else>
                  </dgm:choose>
                  <dgm:shape xmlns:r="http://schemas.openxmlformats.org/officeDocument/2006/relationships" type="rect" r:blip="">
                    <dgm:adjLst/>
                  </dgm:shape>
                  <dgm:presOf axis="desOrSelf" ptType="node"/>
                  <dgm:choose name="Name20">
                    <dgm:if name="Name21" func="var" arg="dir" op="equ" val="norm">
                      <dgm:constrLst>
                        <dgm:constr type="rMarg"/>
                        <dgm:constr type="tMarg"/>
                        <dgm:constr type="bMarg"/>
                      </dgm:constrLst>
                    </dgm:if>
                    <dgm:else name="Name22">
                      <dgm:constrLst>
                        <dgm:constr type="lMarg"/>
                        <dgm:constr type="tMarg"/>
                        <dgm:constr type="bMarg"/>
                      </dgm:constrLst>
                    </dgm:else>
                  </dgm:choose>
                  <dgm:ruleLst>
                    <dgm:rule type="primFontSz" val="5" fact="NaN" max="NaN"/>
                  </dgm:ruleLst>
                </dgm:layoutNode>
              </dgm:forEach>
              <dgm:forEach name="Name23" axis="ch" ptType="node" st="2" cnt="1">
                <dgm:layoutNode name="bullet2b" styleLbl="node1">
                  <dgm:alg type="sp"/>
                  <dgm:shape xmlns:r="http://schemas.openxmlformats.org/officeDocument/2006/relationships" type="ellipse" r:blip="">
                    <dgm:adjLst/>
                  </dgm:shape>
                  <dgm:presOf/>
                  <dgm:constrLst/>
                  <dgm:ruleLst/>
                </dgm:layoutNode>
                <dgm:layoutNode name="textBox2b" styleLbl="revTx">
                  <dgm:varLst>
                    <dgm:bulletEnabled val="1"/>
                  </dgm:varLst>
                  <dgm:choose name="Name24">
                    <dgm:if name="Name25" func="var" arg="dir" op="equ" val="norm">
                      <dgm:choose name="Name26">
                        <dgm:if name="Name27" axis="root des" ptType="all node" func="maxDepth" op="gt" val="1">
                          <dgm:alg type="tx">
                            <dgm:param type="txAnchorVert" val="t"/>
                            <dgm:param type="parTxLTRAlign" val="l"/>
                            <dgm:param type="parTxRTLAlign" val="r"/>
                          </dgm:alg>
                        </dgm:if>
                        <dgm:else name="Name28">
                          <dgm:alg type="tx">
                            <dgm:param type="txAnchorVert" val="t"/>
                            <dgm:param type="parTxLTRAlign" val="l"/>
                            <dgm:param type="parTxRTLAlign" val="l"/>
                          </dgm:alg>
                        </dgm:else>
                      </dgm:choose>
                    </dgm:if>
                    <dgm:else name="Name29">
                      <dgm:choose name="Name30">
                        <dgm:if name="Name31" axis="root des" ptType="all node" func="maxDepth" op="gt" val="1">
                          <dgm:alg type="tx">
                            <dgm:param type="txAnchorVert" val="b"/>
                            <dgm:param type="txAnchorVertCh" val="b"/>
                            <dgm:param type="parTxLTRAlign" val="l"/>
                            <dgm:param type="parTxRTLAlign" val="r"/>
                          </dgm:alg>
                        </dgm:if>
                        <dgm:else name="Name32">
                          <dgm:alg type="tx">
                            <dgm:param type="txAnchorVert" val="b"/>
                            <dgm:param type="parTxLTRAlign" val="r"/>
                            <dgm:param type="parTxRTLAlign" val="r"/>
                          </dgm:alg>
                        </dgm:else>
                      </dgm:choose>
                    </dgm:else>
                  </dgm:choose>
                  <dgm:shape xmlns:r="http://schemas.openxmlformats.org/officeDocument/2006/relationships" type="rect" r:blip="">
                    <dgm:adjLst/>
                  </dgm:shape>
                  <dgm:presOf axis="desOrSelf" ptType="node"/>
                  <dgm:choose name="Name33">
                    <dgm:if name="Name34" func="var" arg="dir" op="equ" val="norm">
                      <dgm:constrLst>
                        <dgm:constr type="rMarg"/>
                        <dgm:constr type="tMarg"/>
                        <dgm:constr type="bMarg"/>
                      </dgm:constrLst>
                    </dgm:if>
                    <dgm:else name="Name35">
                      <dgm:constrLst>
                        <dgm:constr type="lMarg"/>
                        <dgm:constr type="tMarg"/>
                        <dgm:constr type="bMarg"/>
                      </dgm:constrLst>
                    </dgm:else>
                  </dgm:choose>
                  <dgm:ruleLst>
                    <dgm:rule type="primFontSz" val="5" fact="NaN" max="NaN"/>
                  </dgm:ruleLst>
                </dgm:layoutNode>
              </dgm:forEach>
            </dgm:layoutNode>
          </dgm:if>
          <dgm:if name="Name36" axis="ch" ptType="node" func="cnt" op="equ" val="3">
            <dgm:layoutNode name="arrowDiagram3">
              <dgm:alg type="composite">
                <dgm:param type="vertAlign" val="none"/>
                <dgm:param type="horzAlign" val="none"/>
              </dgm:alg>
              <dgm:shape xmlns:r="http://schemas.openxmlformats.org/officeDocument/2006/relationships" r:blip="">
                <dgm:adjLst/>
              </dgm:shape>
              <dgm:presOf/>
              <dgm:choose name="Name37">
                <dgm:if name="Name38" func="var" arg="dir" op="equ" val="norm">
                  <dgm:constrLst>
                    <dgm:constr type="ctrX" for="ch" forName="bullet3a" refType="w" fact="0.14"/>
                    <dgm:constr type="ctrY" for="ch" forName="bullet3a" refType="h" fact="0.711"/>
                    <dgm:constr type="w" for="ch" forName="bullet3a" refType="w" fact="0.026"/>
                    <dgm:constr type="h" for="ch" forName="bullet3a" refType="w" refFor="ch" refForName="bullet3a"/>
                    <dgm:constr type="l" for="ch" forName="textBox3a" refType="ctrX" refFor="ch" refForName="bullet3a"/>
                    <dgm:constr type="t" for="ch" forName="textBox3a" refType="ctrY" refFor="ch" refForName="bullet3a"/>
                    <dgm:constr type="w" for="ch" forName="textBox3a" refType="w" fact="0.233"/>
                    <dgm:constr type="h" for="ch" forName="textBox3a" refType="h" fact="0.289"/>
                    <dgm:constr type="userA" refType="h" refFor="ch" refForName="bullet3a" fact="0.53"/>
                    <dgm:constr type="lMarg" for="ch" forName="textBox3a" refType="userA" fact="2.834"/>
                    <dgm:constr type="ctrX" for="ch" forName="bullet3b" refType="w" fact="0.38"/>
                    <dgm:constr type="ctrY" for="ch" forName="bullet3b" refType="h" fact="0.456"/>
                    <dgm:constr type="w" for="ch" forName="bullet3b" refType="w" fact="0.047"/>
                    <dgm:constr type="h" for="ch" forName="bullet3b" refType="w" refFor="ch" refForName="bullet3b"/>
                    <dgm:constr type="l" for="ch" forName="textBox3b" refType="ctrX" refFor="ch" refForName="bullet3b"/>
                    <dgm:constr type="t" for="ch" forName="textBox3b" refType="ctrY" refFor="ch" refForName="bullet3b"/>
                    <dgm:constr type="w" for="ch" forName="textBox3b" refType="w" fact="0.24"/>
                    <dgm:constr type="h" for="ch" forName="textBox3b" refType="h" fact="0.544"/>
                    <dgm:constr type="userB" refType="h" refFor="ch" refForName="bullet3b" fact="0.53"/>
                    <dgm:constr type="lMarg" for="ch" forName="textBox3b" refType="userB" fact="2.834"/>
                    <dgm:constr type="ctrX" for="ch" forName="bullet3c" refType="w" fact="0.665"/>
                    <dgm:constr type="ctrY" for="ch" forName="bullet3c" refType="h" fact="0.305"/>
                    <dgm:constr type="w" for="ch" forName="bullet3c" refType="w" fact="0.065"/>
                    <dgm:constr type="h" for="ch" forName="bullet3c" refType="w" refFor="ch" refForName="bullet3c"/>
                    <dgm:constr type="l" for="ch" forName="textBox3c" refType="ctrX" refFor="ch" refForName="bullet3c"/>
                    <dgm:constr type="t" for="ch" forName="textBox3c" refType="ctrY" refFor="ch" refForName="bullet3c"/>
                    <dgm:constr type="w" for="ch" forName="textBox3c" refType="w" fact="0.24"/>
                    <dgm:constr type="h" for="ch" forName="textBox3c" refType="h" fact="0.695"/>
                    <dgm:constr type="userC" refType="h" refFor="ch" refForName="bullet3c" fact="0.53"/>
                    <dgm:constr type="lMarg" for="ch" forName="textBox3c" refType="userC" fact="2.834"/>
                    <dgm:constr type="primFontSz" for="ch" ptType="node" op="equ" val="65"/>
                  </dgm:constrLst>
                </dgm:if>
                <dgm:else name="Name39">
                  <dgm:constrLst>
                    <dgm:constr type="ctrX" for="ch" forName="bullet3a" refType="w" fact="0.14"/>
                    <dgm:constr type="ctrY" for="ch" forName="bullet3a" refType="h" fact="0.711"/>
                    <dgm:constr type="w" for="ch" forName="bullet3a" refType="w" fact="0.026"/>
                    <dgm:constr type="h" for="ch" forName="bullet3a" refType="w" refFor="ch" refForName="bullet3a"/>
                    <dgm:constr type="r" for="ch" forName="textBox3a" refType="ctrX" refFor="ch" refForName="bullet3a"/>
                    <dgm:constr type="b" for="ch" forName="textBox3a" refType="ctrY" refFor="ch" refForName="bullet3a"/>
                    <dgm:constr type="w" for="ch" forName="textBox3a" refType="w" fact="0.14"/>
                    <dgm:constr type="h" for="ch" forName="textBox3a" refType="h" fact="0.711"/>
                    <dgm:constr type="userA" refType="h" refFor="ch" refForName="bullet3a" fact="0.53"/>
                    <dgm:constr type="rMarg" for="ch" forName="textBox3a" refType="userA" fact="2.834"/>
                    <dgm:constr type="ctrX" for="ch" forName="bullet3b" refType="w" fact="0.38"/>
                    <dgm:constr type="ctrY" for="ch" forName="bullet3b" refType="h" fact="0.456"/>
                    <dgm:constr type="w" for="ch" forName="bullet3b" refType="w" fact="0.047"/>
                    <dgm:constr type="h" for="ch" forName="bullet3b" refType="w" refFor="ch" refForName="bullet3b"/>
                    <dgm:constr type="r" for="ch" forName="textBox3b" refType="ctrX" refFor="ch" refForName="bullet3b"/>
                    <dgm:constr type="b" for="ch" forName="textBox3b" refType="ctrY" refFor="ch" refForName="bullet3b"/>
                    <dgm:constr type="w" for="ch" forName="textBox3b" refType="w" fact="0.24"/>
                    <dgm:constr type="h" for="ch" forName="textBox3b" refType="h" fact="0.456"/>
                    <dgm:constr type="userB" refType="h" refFor="ch" refForName="bullet3b" fact="0.53"/>
                    <dgm:constr type="rMarg" for="ch" forName="textBox3b" refType="userB" fact="2.834"/>
                    <dgm:constr type="ctrX" for="ch" forName="bullet3c" refType="w" fact="0.665"/>
                    <dgm:constr type="ctrY" for="ch" forName="bullet3c" refType="h" fact="0.305"/>
                    <dgm:constr type="w" for="ch" forName="bullet3c" refType="w" fact="0.065"/>
                    <dgm:constr type="h" for="ch" forName="bullet3c" refType="w" refFor="ch" refForName="bullet3c"/>
                    <dgm:constr type="r" for="ch" forName="textBox3c" refType="ctrX" refFor="ch" refForName="bullet3c"/>
                    <dgm:constr type="b" for="ch" forName="textBox3c" refType="ctrY" refFor="ch" refForName="bullet3c"/>
                    <dgm:constr type="w" for="ch" forName="textBox3c" refType="w" fact="0.24"/>
                    <dgm:constr type="h" for="ch" forName="textBox3c" refType="h" fact="0.305"/>
                    <dgm:constr type="userC" refType="h" refFor="ch" refForName="bullet3c" fact="0.53"/>
                    <dgm:constr type="rMarg" for="ch" forName="textBox3c" refType="userC" fact="2.834"/>
                    <dgm:constr type="primFontSz" for="ch" ptType="node" op="equ" val="65"/>
                  </dgm:constrLst>
                </dgm:else>
              </dgm:choose>
              <dgm:ruleLst/>
              <dgm:forEach name="Name40" axis="ch" ptType="node" cnt="1">
                <dgm:layoutNode name="bullet3a" styleLbl="node1">
                  <dgm:alg type="sp"/>
                  <dgm:shape xmlns:r="http://schemas.openxmlformats.org/officeDocument/2006/relationships" type="ellipse" r:blip="">
                    <dgm:adjLst/>
                  </dgm:shape>
                  <dgm:presOf/>
                  <dgm:constrLst/>
                  <dgm:ruleLst/>
                </dgm:layoutNode>
                <dgm:layoutNode name="textBox3a" styleLbl="revTx">
                  <dgm:varLst>
                    <dgm:bulletEnabled val="1"/>
                  </dgm:varLst>
                  <dgm:choose name="Name41">
                    <dgm:if name="Name42" func="var" arg="dir" op="equ" val="norm">
                      <dgm:choose name="Name43">
                        <dgm:if name="Name44" axis="root des" ptType="all node" func="maxDepth" op="gt" val="1">
                          <dgm:alg type="tx">
                            <dgm:param type="txAnchorVert" val="t"/>
                            <dgm:param type="parTxLTRAlign" val="l"/>
                            <dgm:param type="parTxRTLAlign" val="r"/>
                          </dgm:alg>
                        </dgm:if>
                        <dgm:else name="Name45">
                          <dgm:alg type="tx">
                            <dgm:param type="txAnchorVert" val="t"/>
                            <dgm:param type="parTxLTRAlign" val="l"/>
                            <dgm:param type="parTxRTLAlign" val="l"/>
                          </dgm:alg>
                        </dgm:else>
                      </dgm:choose>
                    </dgm:if>
                    <dgm:else name="Name46">
                      <dgm:choose name="Name47">
                        <dgm:if name="Name48" axis="root des" ptType="all node" func="maxDepth" op="gt" val="1">
                          <dgm:alg type="tx">
                            <dgm:param type="txAnchorVert" val="b"/>
                            <dgm:param type="txAnchorVertCh" val="b"/>
                            <dgm:param type="parTxLTRAlign" val="l"/>
                            <dgm:param type="parTxRTLAlign" val="r"/>
                          </dgm:alg>
                        </dgm:if>
                        <dgm:else name="Name49">
                          <dgm:alg type="tx">
                            <dgm:param type="txAnchorVert" val="b"/>
                            <dgm:param type="parTxLTRAlign" val="r"/>
                            <dgm:param type="parTxRTLAlign" val="r"/>
                          </dgm:alg>
                        </dgm:else>
                      </dgm:choose>
                    </dgm:else>
                  </dgm:choose>
                  <dgm:shape xmlns:r="http://schemas.openxmlformats.org/officeDocument/2006/relationships" type="rect" r:blip="">
                    <dgm:adjLst/>
                  </dgm:shape>
                  <dgm:presOf axis="desOrSelf" ptType="node"/>
                  <dgm:choose name="Name50">
                    <dgm:if name="Name51" func="var" arg="dir" op="equ" val="norm">
                      <dgm:constrLst>
                        <dgm:constr type="rMarg"/>
                        <dgm:constr type="tMarg"/>
                        <dgm:constr type="bMarg"/>
                      </dgm:constrLst>
                    </dgm:if>
                    <dgm:else name="Name52">
                      <dgm:constrLst>
                        <dgm:constr type="lMarg"/>
                        <dgm:constr type="tMarg"/>
                        <dgm:constr type="bMarg"/>
                      </dgm:constrLst>
                    </dgm:else>
                  </dgm:choose>
                  <dgm:ruleLst>
                    <dgm:rule type="primFontSz" val="5" fact="NaN" max="NaN"/>
                  </dgm:ruleLst>
                </dgm:layoutNode>
              </dgm:forEach>
              <dgm:forEach name="Name53" axis="ch" ptType="node" st="2" cnt="1">
                <dgm:layoutNode name="bullet3b" styleLbl="node1">
                  <dgm:alg type="sp"/>
                  <dgm:shape xmlns:r="http://schemas.openxmlformats.org/officeDocument/2006/relationships" type="ellipse" r:blip="">
                    <dgm:adjLst/>
                  </dgm:shape>
                  <dgm:presOf/>
                  <dgm:constrLst/>
                  <dgm:ruleLst/>
                </dgm:layoutNode>
                <dgm:layoutNode name="textBox3b" styleLbl="revTx">
                  <dgm:varLst>
                    <dgm:bulletEnabled val="1"/>
                  </dgm:varLst>
                  <dgm:choose name="Name54">
                    <dgm:if name="Name55" func="var" arg="dir" op="equ" val="norm">
                      <dgm:choose name="Name56">
                        <dgm:if name="Name57" axis="root des" ptType="all node" func="maxDepth" op="gt" val="1">
                          <dgm:alg type="tx">
                            <dgm:param type="txAnchorVert" val="t"/>
                            <dgm:param type="parTxLTRAlign" val="l"/>
                            <dgm:param type="parTxRTLAlign" val="r"/>
                          </dgm:alg>
                        </dgm:if>
                        <dgm:else name="Name58">
                          <dgm:alg type="tx">
                            <dgm:param type="txAnchorVert" val="t"/>
                            <dgm:param type="parTxLTRAlign" val="l"/>
                            <dgm:param type="parTxRTLAlign" val="l"/>
                          </dgm:alg>
                        </dgm:else>
                      </dgm:choose>
                    </dgm:if>
                    <dgm:else name="Name59">
                      <dgm:choose name="Name60">
                        <dgm:if name="Name61" axis="root des" ptType="all node" func="maxDepth" op="gt" val="1">
                          <dgm:alg type="tx">
                            <dgm:param type="txAnchorVert" val="b"/>
                            <dgm:param type="txAnchorVertCh" val="b"/>
                            <dgm:param type="parTxLTRAlign" val="l"/>
                            <dgm:param type="parTxRTLAlign" val="r"/>
                          </dgm:alg>
                        </dgm:if>
                        <dgm:else name="Name62">
                          <dgm:alg type="tx">
                            <dgm:param type="txAnchorVert" val="b"/>
                            <dgm:param type="parTxLTRAlign" val="r"/>
                            <dgm:param type="parTxRTLAlign" val="r"/>
                          </dgm:alg>
                        </dgm:else>
                      </dgm:choose>
                    </dgm:else>
                  </dgm:choose>
                  <dgm:shape xmlns:r="http://schemas.openxmlformats.org/officeDocument/2006/relationships" type="rect" r:blip="">
                    <dgm:adjLst/>
                  </dgm:shape>
                  <dgm:presOf axis="desOrSelf" ptType="node"/>
                  <dgm:choose name="Name63">
                    <dgm:if name="Name64" func="var" arg="dir" op="equ" val="norm">
                      <dgm:constrLst>
                        <dgm:constr type="rMarg"/>
                        <dgm:constr type="tMarg"/>
                        <dgm:constr type="bMarg"/>
                      </dgm:constrLst>
                    </dgm:if>
                    <dgm:else name="Name65">
                      <dgm:constrLst>
                        <dgm:constr type="lMarg"/>
                        <dgm:constr type="tMarg"/>
                        <dgm:constr type="bMarg"/>
                      </dgm:constrLst>
                    </dgm:else>
                  </dgm:choose>
                  <dgm:ruleLst>
                    <dgm:rule type="primFontSz" val="5" fact="NaN" max="NaN"/>
                  </dgm:ruleLst>
                </dgm:layoutNode>
              </dgm:forEach>
              <dgm:forEach name="Name66" axis="ch" ptType="node" st="3" cnt="1">
                <dgm:layoutNode name="bullet3c" styleLbl="node1">
                  <dgm:alg type="sp"/>
                  <dgm:shape xmlns:r="http://schemas.openxmlformats.org/officeDocument/2006/relationships" type="ellipse" r:blip="">
                    <dgm:adjLst/>
                  </dgm:shape>
                  <dgm:presOf/>
                  <dgm:constrLst/>
                  <dgm:ruleLst/>
                </dgm:layoutNode>
                <dgm:layoutNode name="textBox3c" styleLbl="revTx">
                  <dgm:varLst>
                    <dgm:bulletEnabled val="1"/>
                  </dgm:varLst>
                  <dgm:choose name="Name67">
                    <dgm:if name="Name68" func="var" arg="dir" op="equ" val="norm">
                      <dgm:choose name="Name69">
                        <dgm:if name="Name70" axis="root des" ptType="all node" func="maxDepth" op="gt" val="1">
                          <dgm:alg type="tx">
                            <dgm:param type="txAnchorVert" val="t"/>
                            <dgm:param type="parTxLTRAlign" val="l"/>
                            <dgm:param type="parTxRTLAlign" val="r"/>
                          </dgm:alg>
                        </dgm:if>
                        <dgm:else name="Name71">
                          <dgm:alg type="tx">
                            <dgm:param type="txAnchorVert" val="t"/>
                            <dgm:param type="parTxLTRAlign" val="l"/>
                            <dgm:param type="parTxRTLAlign" val="l"/>
                          </dgm:alg>
                        </dgm:else>
                      </dgm:choose>
                    </dgm:if>
                    <dgm:else name="Name72">
                      <dgm:choose name="Name73">
                        <dgm:if name="Name74" axis="root des" ptType="all node" func="maxDepth" op="gt" val="1">
                          <dgm:alg type="tx">
                            <dgm:param type="txAnchorVert" val="b"/>
                            <dgm:param type="txAnchorVertCh" val="b"/>
                            <dgm:param type="parTxLTRAlign" val="l"/>
                            <dgm:param type="parTxRTLAlign" val="r"/>
                          </dgm:alg>
                        </dgm:if>
                        <dgm:else name="Name75">
                          <dgm:alg type="tx">
                            <dgm:param type="txAnchorVert" val="b"/>
                            <dgm:param type="parTxLTRAlign" val="r"/>
                            <dgm:param type="parTxRTLAlign" val="r"/>
                          </dgm:alg>
                        </dgm:else>
                      </dgm:choose>
                    </dgm:else>
                  </dgm:choose>
                  <dgm:shape xmlns:r="http://schemas.openxmlformats.org/officeDocument/2006/relationships" type="rect" r:blip="">
                    <dgm:adjLst/>
                  </dgm:shape>
                  <dgm:presOf axis="desOrSelf" ptType="node"/>
                  <dgm:choose name="Name76">
                    <dgm:if name="Name77" func="var" arg="dir" op="equ" val="norm">
                      <dgm:constrLst>
                        <dgm:constr type="rMarg"/>
                        <dgm:constr type="tMarg"/>
                        <dgm:constr type="bMarg"/>
                      </dgm:constrLst>
                    </dgm:if>
                    <dgm:else name="Name78">
                      <dgm:constrLst>
                        <dgm:constr type="lMarg"/>
                        <dgm:constr type="tMarg"/>
                        <dgm:constr type="bMarg"/>
                      </dgm:constrLst>
                    </dgm:else>
                  </dgm:choose>
                  <dgm:ruleLst>
                    <dgm:rule type="primFontSz" val="5" fact="NaN" max="NaN"/>
                  </dgm:ruleLst>
                </dgm:layoutNode>
              </dgm:forEach>
            </dgm:layoutNode>
          </dgm:if>
          <dgm:if name="Name79" axis="ch" ptType="node" func="cnt" op="equ" val="4">
            <dgm:layoutNode name="arrowDiagram4">
              <dgm:alg type="composite">
                <dgm:param type="vertAlign" val="none"/>
                <dgm:param type="horzAlign" val="none"/>
              </dgm:alg>
              <dgm:shape xmlns:r="http://schemas.openxmlformats.org/officeDocument/2006/relationships" r:blip="">
                <dgm:adjLst/>
              </dgm:shape>
              <dgm:presOf/>
              <dgm:choose name="Name80">
                <dgm:if name="Name81" func="var" arg="dir" op="equ" val="norm">
                  <dgm:constrLst>
                    <dgm:constr type="ctrX" for="ch" forName="bullet4a" refType="w" fact="0.11"/>
                    <dgm:constr type="ctrY" for="ch" forName="bullet4a" refType="h" fact="0.762"/>
                    <dgm:constr type="w" for="ch" forName="bullet4a" refType="w" fact="0.023"/>
                    <dgm:constr type="h" for="ch" forName="bullet4a" refType="w" refFor="ch" refForName="bullet4a"/>
                    <dgm:constr type="l" for="ch" forName="textBox4a" refType="ctrX" refFor="ch" refForName="bullet4a"/>
                    <dgm:constr type="t" for="ch" forName="textBox4a" refType="ctrY" refFor="ch" refForName="bullet4a"/>
                    <dgm:constr type="w" for="ch" forName="textBox4a" refType="w" fact="0.171"/>
                    <dgm:constr type="h" for="ch" forName="textBox4a" refType="h" fact="0.238"/>
                    <dgm:constr type="userA" refType="h" refFor="ch" refForName="bullet4a" fact="0.53"/>
                    <dgm:constr type="lMarg" for="ch" forName="textBox4a" refType="userA" fact="2.834"/>
                    <dgm:constr type="ctrX" for="ch" forName="bullet4b" refType="w" fact="0.281"/>
                    <dgm:constr type="ctrY" for="ch" forName="bullet4b" refType="h" fact="0.543"/>
                    <dgm:constr type="w" for="ch" forName="bullet4b" refType="w" fact="0.04"/>
                    <dgm:constr type="h" for="ch" forName="bullet4b" refType="w" refFor="ch" refForName="bullet4b"/>
                    <dgm:constr type="l" for="ch" forName="textBox4b" refType="ctrX" refFor="ch" refForName="bullet4b"/>
                    <dgm:constr type="t" for="ch" forName="textBox4b" refType="ctrY" refFor="ch" refForName="bullet4b"/>
                    <dgm:constr type="w" for="ch" forName="textBox4b" refType="w" fact="0.21"/>
                    <dgm:constr type="h" for="ch" forName="textBox4b" refType="h" fact="0.457"/>
                    <dgm:constr type="userB" refType="h" refFor="ch" refForName="bullet4b" fact="0.53"/>
                    <dgm:constr type="lMarg" for="ch" forName="textBox4b" refType="userB" fact="2.834"/>
                    <dgm:constr type="ctrX" for="ch" forName="bullet4c" refType="w" fact="0.495"/>
                    <dgm:constr type="ctrY" for="ch" forName="bullet4c" refType="h" fact="0.382"/>
                    <dgm:constr type="w" for="ch" forName="bullet4c" refType="w" fact="0.053"/>
                    <dgm:constr type="h" for="ch" forName="bullet4c" refType="w" refFor="ch" refForName="bullet4c"/>
                    <dgm:constr type="l" for="ch" forName="textBox4c" refType="ctrX" refFor="ch" refForName="bullet4c"/>
                    <dgm:constr type="t" for="ch" forName="textBox4c" refType="ctrY" refFor="ch" refForName="bullet4c"/>
                    <dgm:constr type="w" for="ch" forName="textBox4c" refType="w" fact="0.21"/>
                    <dgm:constr type="h" for="ch" forName="textBox4c" refType="h" fact="0.618"/>
                    <dgm:constr type="userC" refType="h" refFor="ch" refForName="bullet4c" fact="0.53"/>
                    <dgm:constr type="lMarg" for="ch" forName="textBox4c" refType="userC" fact="2.834"/>
                    <dgm:constr type="ctrX" for="ch" forName="bullet4d" refType="w" fact="0.73"/>
                    <dgm:constr type="ctrY" for="ch" forName="bullet4d" refType="h" fact="0.283"/>
                    <dgm:constr type="w" for="ch" forName="bullet4d" refType="w" fact="0.071"/>
                    <dgm:constr type="h" for="ch" forName="bullet4d" refType="w" refFor="ch" refForName="bullet4d"/>
                    <dgm:constr type="l" for="ch" forName="textBox4d" refType="ctrX" refFor="ch" refForName="bullet4d"/>
                    <dgm:constr type="t" for="ch" forName="textBox4d" refType="ctrY" refFor="ch" refForName="bullet4d"/>
                    <dgm:constr type="w" for="ch" forName="textBox4d" refType="w" fact="0.21"/>
                    <dgm:constr type="h" for="ch" forName="textBox4d" refType="h" fact="0.717"/>
                    <dgm:constr type="userD" refType="h" refFor="ch" refForName="bullet4d" fact="0.53"/>
                    <dgm:constr type="lMarg" for="ch" forName="textBox4d" refType="userD" fact="2.834"/>
                    <dgm:constr type="primFontSz" for="ch" ptType="node" op="equ" val="65"/>
                  </dgm:constrLst>
                </dgm:if>
                <dgm:else name="Name82">
                  <dgm:constrLst>
                    <dgm:constr type="ctrX" for="ch" forName="bullet4a" refType="w" fact="0.11"/>
                    <dgm:constr type="ctrY" for="ch" forName="bullet4a" refType="h" fact="0.762"/>
                    <dgm:constr type="w" for="ch" forName="bullet4a" refType="w" fact="0.023"/>
                    <dgm:constr type="h" for="ch" forName="bullet4a" refType="w" refFor="ch" refForName="bullet4a"/>
                    <dgm:constr type="r" for="ch" forName="textBox4a" refType="ctrX" refFor="ch" refForName="bullet4a"/>
                    <dgm:constr type="b" for="ch" forName="textBox4a" refType="ctrY" refFor="ch" refForName="bullet4a"/>
                    <dgm:constr type="w" for="ch" forName="textBox4a" refType="w" fact="0.11"/>
                    <dgm:constr type="h" for="ch" forName="textBox4a" refType="h" fact="0.762"/>
                    <dgm:constr type="userA" refType="h" refFor="ch" refForName="bullet4a" fact="0.53"/>
                    <dgm:constr type="rMarg" for="ch" forName="textBox4a" refType="userA" fact="2.834"/>
                    <dgm:constr type="ctrX" for="ch" forName="bullet4b" refType="w" fact="0.281"/>
                    <dgm:constr type="ctrY" for="ch" forName="bullet4b" refType="h" fact="0.543"/>
                    <dgm:constr type="w" for="ch" forName="bullet4b" refType="w" fact="0.04"/>
                    <dgm:constr type="h" for="ch" forName="bullet4b" refType="w" refFor="ch" refForName="bullet4b"/>
                    <dgm:constr type="r" for="ch" forName="textBox4b" refType="ctrX" refFor="ch" refForName="bullet4b"/>
                    <dgm:constr type="b" for="ch" forName="textBox4b" refType="ctrY" refFor="ch" refForName="bullet4b"/>
                    <dgm:constr type="w" for="ch" forName="textBox4b" refType="w" fact="0.171"/>
                    <dgm:constr type="h" for="ch" forName="textBox4b" refType="h" fact="0.543"/>
                    <dgm:constr type="userB" refType="h" refFor="ch" refForName="bullet4b" fact="0.53"/>
                    <dgm:constr type="rMarg" for="ch" forName="textBox4b" refType="userB" fact="2.834"/>
                    <dgm:constr type="ctrX" for="ch" forName="bullet4c" refType="w" fact="0.495"/>
                    <dgm:constr type="ctrY" for="ch" forName="bullet4c" refType="h" fact="0.382"/>
                    <dgm:constr type="w" for="ch" forName="bullet4c" refType="w" fact="0.053"/>
                    <dgm:constr type="h" for="ch" forName="bullet4c" refType="w" refFor="ch" refForName="bullet4c"/>
                    <dgm:constr type="r" for="ch" forName="textBox4c" refType="ctrX" refFor="ch" refForName="bullet4c"/>
                    <dgm:constr type="b" for="ch" forName="textBox4c" refType="ctrY" refFor="ch" refForName="bullet4c"/>
                    <dgm:constr type="w" for="ch" forName="textBox4c" refType="w" fact="0.21"/>
                    <dgm:constr type="h" for="ch" forName="textBox4c" refType="h" fact="0.382"/>
                    <dgm:constr type="userC" refType="h" refFor="ch" refForName="bullet4c" fact="0.53"/>
                    <dgm:constr type="rMarg" for="ch" forName="textBox4c" refType="userC" fact="2.834"/>
                    <dgm:constr type="ctrX" for="ch" forName="bullet4d" refType="w" fact="0.73"/>
                    <dgm:constr type="ctrY" for="ch" forName="bullet4d" refType="h" fact="0.283"/>
                    <dgm:constr type="w" for="ch" forName="bullet4d" refType="w" fact="0.071"/>
                    <dgm:constr type="h" for="ch" forName="bullet4d" refType="w" refFor="ch" refForName="bullet4d"/>
                    <dgm:constr type="r" for="ch" forName="textBox4d" refType="ctrX" refFor="ch" refForName="bullet4d"/>
                    <dgm:constr type="b" for="ch" forName="textBox4d" refType="ctrY" refFor="ch" refForName="bullet4d"/>
                    <dgm:constr type="w" for="ch" forName="textBox4d" refType="w" fact="0.21"/>
                    <dgm:constr type="h" for="ch" forName="textBox4d" refType="h" fact="0.283"/>
                    <dgm:constr type="userD" refType="h" refFor="ch" refForName="bullet4d" fact="0.53"/>
                    <dgm:constr type="rMarg" for="ch" forName="textBox4d" refType="userD" fact="2.834"/>
                    <dgm:constr type="primFontSz" for="ch" ptType="node" op="equ" val="65"/>
                  </dgm:constrLst>
                </dgm:else>
              </dgm:choose>
              <dgm:ruleLst/>
              <dgm:forEach name="Name83" axis="ch" ptType="node" cnt="1">
                <dgm:layoutNode name="bullet4a" styleLbl="node1">
                  <dgm:alg type="sp"/>
                  <dgm:shape xmlns:r="http://schemas.openxmlformats.org/officeDocument/2006/relationships" type="ellipse" r:blip="">
                    <dgm:adjLst/>
                  </dgm:shape>
                  <dgm:presOf/>
                  <dgm:constrLst/>
                  <dgm:ruleLst/>
                </dgm:layoutNode>
                <dgm:layoutNode name="textBox4a" styleLbl="revTx">
                  <dgm:varLst>
                    <dgm:bulletEnabled val="1"/>
                  </dgm:varLst>
                  <dgm:choose name="Name84">
                    <dgm:if name="Name85" func="var" arg="dir" op="equ" val="norm">
                      <dgm:choose name="Name86">
                        <dgm:if name="Name87" axis="root des" ptType="all node" func="maxDepth" op="gt" val="1">
                          <dgm:alg type="tx">
                            <dgm:param type="txAnchorVert" val="t"/>
                            <dgm:param type="parTxLTRAlign" val="l"/>
                            <dgm:param type="parTxRTLAlign" val="r"/>
                          </dgm:alg>
                        </dgm:if>
                        <dgm:else name="Name88">
                          <dgm:alg type="tx">
                            <dgm:param type="txAnchorVert" val="t"/>
                            <dgm:param type="parTxLTRAlign" val="l"/>
                            <dgm:param type="parTxRTLAlign" val="l"/>
                          </dgm:alg>
                        </dgm:else>
                      </dgm:choose>
                    </dgm:if>
                    <dgm:else name="Name89">
                      <dgm:choose name="Name90">
                        <dgm:if name="Name91" axis="root des" ptType="all node" func="maxDepth" op="gt" val="1">
                          <dgm:alg type="tx">
                            <dgm:param type="txAnchorVert" val="b"/>
                            <dgm:param type="txAnchorVertCh" val="b"/>
                            <dgm:param type="parTxLTRAlign" val="l"/>
                            <dgm:param type="parTxRTLAlign" val="r"/>
                          </dgm:alg>
                        </dgm:if>
                        <dgm:else name="Name92">
                          <dgm:alg type="tx">
                            <dgm:param type="txAnchorVert" val="b"/>
                            <dgm:param type="parTxLTRAlign" val="r"/>
                            <dgm:param type="parTxRTLAlign" val="r"/>
                          </dgm:alg>
                        </dgm:else>
                      </dgm:choose>
                    </dgm:else>
                  </dgm:choose>
                  <dgm:shape xmlns:r="http://schemas.openxmlformats.org/officeDocument/2006/relationships" type="rect" r:blip="">
                    <dgm:adjLst/>
                  </dgm:shape>
                  <dgm:presOf axis="desOrSelf" ptType="node"/>
                  <dgm:choose name="Name93">
                    <dgm:if name="Name94" func="var" arg="dir" op="equ" val="norm">
                      <dgm:constrLst>
                        <dgm:constr type="rMarg"/>
                        <dgm:constr type="tMarg"/>
                        <dgm:constr type="bMarg"/>
                      </dgm:constrLst>
                    </dgm:if>
                    <dgm:else name="Name95">
                      <dgm:constrLst>
                        <dgm:constr type="lMarg"/>
                        <dgm:constr type="tMarg"/>
                        <dgm:constr type="bMarg"/>
                      </dgm:constrLst>
                    </dgm:else>
                  </dgm:choose>
                  <dgm:ruleLst>
                    <dgm:rule type="primFontSz" val="5" fact="NaN" max="NaN"/>
                  </dgm:ruleLst>
                </dgm:layoutNode>
              </dgm:forEach>
              <dgm:forEach name="Name96" axis="ch" ptType="node" st="2" cnt="1">
                <dgm:layoutNode name="bullet4b" styleLbl="node1">
                  <dgm:alg type="sp"/>
                  <dgm:shape xmlns:r="http://schemas.openxmlformats.org/officeDocument/2006/relationships" type="ellipse" r:blip="">
                    <dgm:adjLst/>
                  </dgm:shape>
                  <dgm:presOf/>
                  <dgm:constrLst/>
                  <dgm:ruleLst/>
                </dgm:layoutNode>
                <dgm:layoutNode name="textBox4b" styleLbl="revTx">
                  <dgm:varLst>
                    <dgm:bulletEnabled val="1"/>
                  </dgm:varLst>
                  <dgm:choose name="Name97">
                    <dgm:if name="Name98" func="var" arg="dir" op="equ" val="norm">
                      <dgm:choose name="Name99">
                        <dgm:if name="Name100" axis="root des" ptType="all node" func="maxDepth" op="gt" val="1">
                          <dgm:alg type="tx">
                            <dgm:param type="txAnchorVert" val="t"/>
                            <dgm:param type="parTxLTRAlign" val="l"/>
                            <dgm:param type="parTxRTLAlign" val="r"/>
                          </dgm:alg>
                        </dgm:if>
                        <dgm:else name="Name101">
                          <dgm:alg type="tx">
                            <dgm:param type="txAnchorVert" val="t"/>
                            <dgm:param type="parTxLTRAlign" val="l"/>
                            <dgm:param type="parTxRTLAlign" val="l"/>
                          </dgm:alg>
                        </dgm:else>
                      </dgm:choose>
                    </dgm:if>
                    <dgm:else name="Name102">
                      <dgm:choose name="Name103">
                        <dgm:if name="Name104" axis="root des" ptType="all node" func="maxDepth" op="gt" val="1">
                          <dgm:alg type="tx">
                            <dgm:param type="txAnchorVert" val="b"/>
                            <dgm:param type="txAnchorVertCh" val="b"/>
                            <dgm:param type="parTxLTRAlign" val="l"/>
                            <dgm:param type="parTxRTLAlign" val="r"/>
                          </dgm:alg>
                        </dgm:if>
                        <dgm:else name="Name105">
                          <dgm:alg type="tx">
                            <dgm:param type="txAnchorVert" val="b"/>
                            <dgm:param type="parTxLTRAlign" val="r"/>
                            <dgm:param type="parTxRTLAlign" val="r"/>
                          </dgm:alg>
                        </dgm:else>
                      </dgm:choose>
                    </dgm:else>
                  </dgm:choose>
                  <dgm:shape xmlns:r="http://schemas.openxmlformats.org/officeDocument/2006/relationships" type="rect" r:blip="">
                    <dgm:adjLst/>
                  </dgm:shape>
                  <dgm:presOf axis="desOrSelf" ptType="node"/>
                  <dgm:choose name="Name106">
                    <dgm:if name="Name107" func="var" arg="dir" op="equ" val="norm">
                      <dgm:constrLst>
                        <dgm:constr type="rMarg"/>
                        <dgm:constr type="tMarg"/>
                        <dgm:constr type="bMarg"/>
                      </dgm:constrLst>
                    </dgm:if>
                    <dgm:else name="Name108">
                      <dgm:constrLst>
                        <dgm:constr type="lMarg"/>
                        <dgm:constr type="tMarg"/>
                        <dgm:constr type="bMarg"/>
                      </dgm:constrLst>
                    </dgm:else>
                  </dgm:choose>
                  <dgm:ruleLst>
                    <dgm:rule type="primFontSz" val="5" fact="NaN" max="NaN"/>
                  </dgm:ruleLst>
                </dgm:layoutNode>
              </dgm:forEach>
              <dgm:forEach name="Name109" axis="ch" ptType="node" st="3" cnt="1">
                <dgm:layoutNode name="bullet4c" styleLbl="node1">
                  <dgm:alg type="sp"/>
                  <dgm:shape xmlns:r="http://schemas.openxmlformats.org/officeDocument/2006/relationships" type="ellipse" r:blip="">
                    <dgm:adjLst/>
                  </dgm:shape>
                  <dgm:presOf/>
                  <dgm:constrLst/>
                  <dgm:ruleLst/>
                </dgm:layoutNode>
                <dgm:layoutNode name="textBox4c" styleLbl="revTx">
                  <dgm:varLst>
                    <dgm:bulletEnabled val="1"/>
                  </dgm:varLst>
                  <dgm:choose name="Name110">
                    <dgm:if name="Name111" func="var" arg="dir" op="equ" val="norm">
                      <dgm:choose name="Name112">
                        <dgm:if name="Name113" axis="root des" ptType="all node" func="maxDepth" op="gt" val="1">
                          <dgm:alg type="tx">
                            <dgm:param type="txAnchorVert" val="t"/>
                            <dgm:param type="parTxLTRAlign" val="l"/>
                            <dgm:param type="parTxRTLAlign" val="r"/>
                          </dgm:alg>
                        </dgm:if>
                        <dgm:else name="Name114">
                          <dgm:alg type="tx">
                            <dgm:param type="txAnchorVert" val="t"/>
                            <dgm:param type="parTxLTRAlign" val="l"/>
                            <dgm:param type="parTxRTLAlign" val="l"/>
                          </dgm:alg>
                        </dgm:else>
                      </dgm:choose>
                    </dgm:if>
                    <dgm:else name="Name115">
                      <dgm:choose name="Name116">
                        <dgm:if name="Name117" axis="root des" ptType="all node" func="maxDepth" op="gt" val="1">
                          <dgm:alg type="tx">
                            <dgm:param type="txAnchorVert" val="b"/>
                            <dgm:param type="txAnchorVertCh" val="b"/>
                            <dgm:param type="parTxLTRAlign" val="l"/>
                            <dgm:param type="parTxRTLAlign" val="r"/>
                          </dgm:alg>
                        </dgm:if>
                        <dgm:else name="Name118">
                          <dgm:alg type="tx">
                            <dgm:param type="txAnchorVert" val="b"/>
                            <dgm:param type="parTxLTRAlign" val="r"/>
                            <dgm:param type="parTxRTLAlign" val="r"/>
                          </dgm:alg>
                        </dgm:else>
                      </dgm:choose>
                    </dgm:else>
                  </dgm:choose>
                  <dgm:shape xmlns:r="http://schemas.openxmlformats.org/officeDocument/2006/relationships" type="rect" r:blip="">
                    <dgm:adjLst/>
                  </dgm:shape>
                  <dgm:presOf axis="desOrSelf" ptType="node"/>
                  <dgm:choose name="Name119">
                    <dgm:if name="Name120" func="var" arg="dir" op="equ" val="norm">
                      <dgm:constrLst>
                        <dgm:constr type="rMarg"/>
                        <dgm:constr type="tMarg"/>
                        <dgm:constr type="bMarg"/>
                      </dgm:constrLst>
                    </dgm:if>
                    <dgm:else name="Name121">
                      <dgm:constrLst>
                        <dgm:constr type="lMarg"/>
                        <dgm:constr type="tMarg"/>
                        <dgm:constr type="bMarg"/>
                      </dgm:constrLst>
                    </dgm:else>
                  </dgm:choose>
                  <dgm:ruleLst>
                    <dgm:rule type="primFontSz" val="5" fact="NaN" max="NaN"/>
                  </dgm:ruleLst>
                </dgm:layoutNode>
              </dgm:forEach>
              <dgm:forEach name="Name122" axis="ch" ptType="node" st="4" cnt="1">
                <dgm:layoutNode name="bullet4d" styleLbl="node1">
                  <dgm:alg type="sp"/>
                  <dgm:shape xmlns:r="http://schemas.openxmlformats.org/officeDocument/2006/relationships" type="ellipse" r:blip="">
                    <dgm:adjLst/>
                  </dgm:shape>
                  <dgm:presOf/>
                  <dgm:constrLst/>
                  <dgm:ruleLst/>
                </dgm:layoutNode>
                <dgm:layoutNode name="textBox4d" styleLbl="revTx">
                  <dgm:varLst>
                    <dgm:bulletEnabled val="1"/>
                  </dgm:varLst>
                  <dgm:choose name="Name123">
                    <dgm:if name="Name124" func="var" arg="dir" op="equ" val="norm">
                      <dgm:choose name="Name125">
                        <dgm:if name="Name126" axis="root des" ptType="all node" func="maxDepth" op="gt" val="1">
                          <dgm:alg type="tx">
                            <dgm:param type="txAnchorVert" val="t"/>
                            <dgm:param type="parTxLTRAlign" val="l"/>
                            <dgm:param type="parTxRTLAlign" val="r"/>
                          </dgm:alg>
                        </dgm:if>
                        <dgm:else name="Name127">
                          <dgm:alg type="tx">
                            <dgm:param type="txAnchorVert" val="t"/>
                            <dgm:param type="parTxLTRAlign" val="l"/>
                            <dgm:param type="parTxRTLAlign" val="l"/>
                          </dgm:alg>
                        </dgm:else>
                      </dgm:choose>
                    </dgm:if>
                    <dgm:else name="Name128">
                      <dgm:choose name="Name129">
                        <dgm:if name="Name130" axis="root des" ptType="all node" func="maxDepth" op="gt" val="1">
                          <dgm:alg type="tx">
                            <dgm:param type="txAnchorVert" val="b"/>
                            <dgm:param type="txAnchorVertCh" val="b"/>
                            <dgm:param type="parTxLTRAlign" val="l"/>
                            <dgm:param type="parTxRTLAlign" val="r"/>
                          </dgm:alg>
                        </dgm:if>
                        <dgm:else name="Name131">
                          <dgm:alg type="tx">
                            <dgm:param type="txAnchorVert" val="b"/>
                            <dgm:param type="parTxLTRAlign" val="r"/>
                            <dgm:param type="parTxRTLAlign" val="r"/>
                          </dgm:alg>
                        </dgm:else>
                      </dgm:choose>
                    </dgm:else>
                  </dgm:choose>
                  <dgm:shape xmlns:r="http://schemas.openxmlformats.org/officeDocument/2006/relationships" type="rect" r:blip="">
                    <dgm:adjLst/>
                  </dgm:shape>
                  <dgm:presOf axis="desOrSelf" ptType="node"/>
                  <dgm:choose name="Name132">
                    <dgm:if name="Name133" func="var" arg="dir" op="equ" val="norm">
                      <dgm:constrLst>
                        <dgm:constr type="rMarg"/>
                        <dgm:constr type="tMarg"/>
                        <dgm:constr type="bMarg"/>
                      </dgm:constrLst>
                    </dgm:if>
                    <dgm:else name="Name134">
                      <dgm:constrLst>
                        <dgm:constr type="lMarg"/>
                        <dgm:constr type="tMarg"/>
                        <dgm:constr type="bMarg"/>
                      </dgm:constrLst>
                    </dgm:else>
                  </dgm:choose>
                  <dgm:ruleLst>
                    <dgm:rule type="primFontSz" val="5" fact="NaN" max="NaN"/>
                  </dgm:ruleLst>
                </dgm:layoutNode>
              </dgm:forEach>
            </dgm:layoutNode>
          </dgm:if>
          <dgm:else name="Name135">
            <dgm:layoutNode name="arrowDiagram5">
              <dgm:alg type="composite">
                <dgm:param type="vertAlign" val="none"/>
                <dgm:param type="horzAlign" val="none"/>
              </dgm:alg>
              <dgm:shape xmlns:r="http://schemas.openxmlformats.org/officeDocument/2006/relationships" r:blip="">
                <dgm:adjLst/>
              </dgm:shape>
              <dgm:presOf/>
              <dgm:choose name="Name136">
                <dgm:if name="Name137" func="var" arg="dir" op="equ" val="norm">
                  <dgm:constrLst>
                    <dgm:constr type="ctrX" for="ch" forName="bullet5a" refType="w" fact="0.11"/>
                    <dgm:constr type="ctrY" for="ch" forName="bullet5a" refType="h" fact="0.762"/>
                    <dgm:constr type="w" for="ch" forName="bullet5a" refType="w" fact="0.023"/>
                    <dgm:constr type="h" for="ch" forName="bullet5a" refType="w" refFor="ch" refForName="bullet5a"/>
                    <dgm:constr type="l" for="ch" forName="textBox5a" refType="ctrX" refFor="ch" refForName="bullet5a"/>
                    <dgm:constr type="t" for="ch" forName="textBox5a" refType="ctrY" refFor="ch" refForName="bullet5a"/>
                    <dgm:constr type="w" for="ch" forName="textBox5a" refType="w" fact="0.131"/>
                    <dgm:constr type="h" for="ch" forName="textBox5a" refType="h" fact="0.238"/>
                    <dgm:constr type="userA" refType="h" refFor="ch" refForName="bullet5a" fact="0.53"/>
                    <dgm:constr type="lMarg" for="ch" forName="textBox5a" refType="userA" fact="2.834"/>
                    <dgm:constr type="ctrX" for="ch" forName="bullet5b" refType="w" fact="0.241"/>
                    <dgm:constr type="ctrY" for="ch" forName="bullet5b" refType="h" fact="0.581"/>
                    <dgm:constr type="w" for="ch" forName="bullet5b" refType="w" fact="0.036"/>
                    <dgm:constr type="h" for="ch" forName="bullet5b" refType="w" refFor="ch" refForName="bullet5b"/>
                    <dgm:constr type="l" for="ch" forName="textBox5b" refType="ctrX" refFor="ch" refForName="bullet5b"/>
                    <dgm:constr type="t" for="ch" forName="textBox5b" refType="ctrY" refFor="ch" refForName="bullet5b"/>
                    <dgm:constr type="w" for="ch" forName="textBox5b" refType="w" fact="0.166"/>
                    <dgm:constr type="h" for="ch" forName="textBox5b" refType="h" fact="0.419"/>
                    <dgm:constr type="userB" refType="h" refFor="ch" refForName="bullet5b" fact="0.53"/>
                    <dgm:constr type="lMarg" for="ch" forName="textBox5b" refType="userB" fact="2.834"/>
                    <dgm:constr type="ctrX" for="ch" forName="bullet5c" refType="w" fact="0.407"/>
                    <dgm:constr type="ctrY" for="ch" forName="bullet5c" refType="h" fact="0.438"/>
                    <dgm:constr type="w" for="ch" forName="bullet5c" refType="w" fact="0.048"/>
                    <dgm:constr type="h" for="ch" forName="bullet5c" refType="w" refFor="ch" refForName="bullet5c"/>
                    <dgm:constr type="l" for="ch" forName="textBox5c" refType="ctrX" refFor="ch" refForName="bullet5c"/>
                    <dgm:constr type="t" for="ch" forName="textBox5c" refType="ctrY" refFor="ch" refForName="bullet5c"/>
                    <dgm:constr type="w" for="ch" forName="textBox5c" refType="w" fact="0.193"/>
                    <dgm:constr type="h" for="ch" forName="textBox5c" refType="h" fact="0.562"/>
                    <dgm:constr type="userC" refType="h" refFor="ch" refForName="bullet5c" fact="0.53"/>
                    <dgm:constr type="lMarg" for="ch" forName="textBox5c" refType="userC" fact="2.834"/>
                    <dgm:constr type="ctrX" for="ch" forName="bullet5d" refType="w" fact="0.6"/>
                    <dgm:constr type="ctrY" for="ch" forName="bullet5d" refType="h" fact="0.33"/>
                    <dgm:constr type="w" for="ch" forName="bullet5d" refType="w" fact="0.062"/>
                    <dgm:constr type="h" for="ch" forName="bullet5d" refType="w" refFor="ch" refForName="bullet5d"/>
                    <dgm:constr type="l" for="ch" forName="textBox5d" refType="ctrX" refFor="ch" refForName="bullet5d"/>
                    <dgm:constr type="t" for="ch" forName="textBox5d" refType="ctrY" refFor="ch" refForName="bullet5d"/>
                    <dgm:constr type="w" for="ch" forName="textBox5d" refType="w" fact="0.2"/>
                    <dgm:constr type="h" for="ch" forName="textBox5d" refType="h" fact="0.67"/>
                    <dgm:constr type="userD" refType="h" refFor="ch" refForName="bullet5d" fact="0.53"/>
                    <dgm:constr type="lMarg" for="ch" forName="textBox5d" refType="userD" fact="2.834"/>
                    <dgm:constr type="ctrX" for="ch" forName="bullet5e" refType="w" fact="0.8"/>
                    <dgm:constr type="ctrY" for="ch" forName="bullet5e" refType="h" fact="0.264"/>
                    <dgm:constr type="w" for="ch" forName="bullet5e" refType="w" fact="0.079"/>
                    <dgm:constr type="h" for="ch" forName="bullet5e" refType="w" refFor="ch" refForName="bullet5e"/>
                    <dgm:constr type="l" for="ch" forName="textBox5e" refType="ctrX" refFor="ch" refForName="bullet5e"/>
                    <dgm:constr type="t" for="ch" forName="textBox5e" refType="ctrY" refFor="ch" refForName="bullet5e"/>
                    <dgm:constr type="w" for="ch" forName="textBox5e" refType="w" fact="0.2"/>
                    <dgm:constr type="h" for="ch" forName="textBox5e" refType="h" fact="0.736"/>
                    <dgm:constr type="userE" refType="h" refFor="ch" refForName="bullet5e" fact="0.53"/>
                    <dgm:constr type="lMarg" for="ch" forName="textBox5e" refType="userE" fact="2.834"/>
                    <dgm:constr type="primFontSz" for="ch" ptType="node" op="equ" val="65"/>
                  </dgm:constrLst>
                </dgm:if>
                <dgm:else name="Name138">
                  <dgm:constrLst>
                    <dgm:constr type="ctrX" for="ch" forName="bullet5a" refType="w" fact="0.11"/>
                    <dgm:constr type="ctrY" for="ch" forName="bullet5a" refType="h" fact="0.762"/>
                    <dgm:constr type="w" for="ch" forName="bullet5a" refType="w" fact="0.023"/>
                    <dgm:constr type="h" for="ch" forName="bullet5a" refType="w" refFor="ch" refForName="bullet5a"/>
                    <dgm:constr type="r" for="ch" forName="textBox5a" refType="ctrX" refFor="ch" refForName="bullet5a"/>
                    <dgm:constr type="b" for="ch" forName="textBox5a" refType="ctrY" refFor="ch" refForName="bullet5a"/>
                    <dgm:constr type="w" for="ch" forName="textBox5a" refType="w" fact="0.11"/>
                    <dgm:constr type="h" for="ch" forName="textBox5a" refType="h" fact="0.762"/>
                    <dgm:constr type="userA" refType="h" refFor="ch" refForName="bullet5a" fact="0.53"/>
                    <dgm:constr type="rMarg" for="ch" forName="textBox5a" refType="userA" fact="2.834"/>
                    <dgm:constr type="ctrX" for="ch" forName="bullet5b" refType="w" fact="0.241"/>
                    <dgm:constr type="ctrY" for="ch" forName="bullet5b" refType="h" fact="0.581"/>
                    <dgm:constr type="w" for="ch" forName="bullet5b" refType="w" fact="0.036"/>
                    <dgm:constr type="h" for="ch" forName="bullet5b" refType="w" refFor="ch" refForName="bullet5b"/>
                    <dgm:constr type="r" for="ch" forName="textBox5b" refType="ctrX" refFor="ch" refForName="bullet5b"/>
                    <dgm:constr type="b" for="ch" forName="textBox5b" refType="ctrY" refFor="ch" refForName="bullet5b"/>
                    <dgm:constr type="w" for="ch" forName="textBox5b" refType="w" fact="0.131"/>
                    <dgm:constr type="h" for="ch" forName="textBox5b" refType="h" fact="0.581"/>
                    <dgm:constr type="userB" refType="h" refFor="ch" refForName="bullet5b" fact="0.53"/>
                    <dgm:constr type="rMarg" for="ch" forName="textBox5b" refType="userB" fact="2.834"/>
                    <dgm:constr type="ctrX" for="ch" forName="bullet5c" refType="w" fact="0.407"/>
                    <dgm:constr type="ctrY" for="ch" forName="bullet5c" refType="h" fact="0.438"/>
                    <dgm:constr type="w" for="ch" forName="bullet5c" refType="w" fact="0.048"/>
                    <dgm:constr type="h" for="ch" forName="bullet5c" refType="w" refFor="ch" refForName="bullet5c"/>
                    <dgm:constr type="r" for="ch" forName="textBox5c" refType="ctrX" refFor="ch" refForName="bullet5c"/>
                    <dgm:constr type="b" for="ch" forName="textBox5c" refType="ctrY" refFor="ch" refForName="bullet5c"/>
                    <dgm:constr type="w" for="ch" forName="textBox5c" refType="w" fact="0.166"/>
                    <dgm:constr type="h" for="ch" forName="textBox5c" refType="h" fact="0.438"/>
                    <dgm:constr type="userC" refType="h" refFor="ch" refForName="bullet5c" fact="0.53"/>
                    <dgm:constr type="rMarg" for="ch" forName="textBox5c" refType="userC" fact="2.834"/>
                    <dgm:constr type="ctrX" for="ch" forName="bullet5d" refType="w" fact="0.6"/>
                    <dgm:constr type="ctrY" for="ch" forName="bullet5d" refType="h" fact="0.33"/>
                    <dgm:constr type="w" for="ch" forName="bullet5d" refType="w" fact="0.062"/>
                    <dgm:constr type="h" for="ch" forName="bullet5d" refType="w" refFor="ch" refForName="bullet5d"/>
                    <dgm:constr type="r" for="ch" forName="textBox5d" refType="ctrX" refFor="ch" refForName="bullet5d"/>
                    <dgm:constr type="b" for="ch" forName="textBox5d" refType="ctrY" refFor="ch" refForName="bullet5d"/>
                    <dgm:constr type="w" for="ch" forName="textBox5d" refType="w" fact="0.193"/>
                    <dgm:constr type="h" for="ch" forName="textBox5d" refType="h" fact="0.33"/>
                    <dgm:constr type="userD" refType="h" refFor="ch" refForName="bullet5d" fact="0.53"/>
                    <dgm:constr type="rMarg" for="ch" forName="textBox5d" refType="userD" fact="2.834"/>
                    <dgm:constr type="ctrX" for="ch" forName="bullet5e" refType="w" fact="0.8"/>
                    <dgm:constr type="ctrY" for="ch" forName="bullet5e" refType="h" fact="0.264"/>
                    <dgm:constr type="w" for="ch" forName="bullet5e" refType="w" fact="0.079"/>
                    <dgm:constr type="h" for="ch" forName="bullet5e" refType="w" refFor="ch" refForName="bullet5e"/>
                    <dgm:constr type="r" for="ch" forName="textBox5e" refType="ctrX" refFor="ch" refForName="bullet5e"/>
                    <dgm:constr type="b" for="ch" forName="textBox5e" refType="ctrY" refFor="ch" refForName="bullet5e"/>
                    <dgm:constr type="w" for="ch" forName="textBox5e" refType="w" fact="0.2"/>
                    <dgm:constr type="h" for="ch" forName="textBox5e" refType="h" fact="0.264"/>
                    <dgm:constr type="userE" refType="h" refFor="ch" refForName="bullet5e" fact="0.53"/>
                    <dgm:constr type="rMarg" for="ch" forName="textBox5e" refType="userE" fact="2.834"/>
                    <dgm:constr type="primFontSz" for="ch" ptType="node" op="equ" val="65"/>
                  </dgm:constrLst>
                </dgm:else>
              </dgm:choose>
              <dgm:ruleLst/>
              <dgm:forEach name="Name139" axis="ch" ptType="node" cnt="1">
                <dgm:layoutNode name="bullet5a" styleLbl="node1">
                  <dgm:alg type="sp"/>
                  <dgm:shape xmlns:r="http://schemas.openxmlformats.org/officeDocument/2006/relationships" type="ellipse" r:blip="">
                    <dgm:adjLst/>
                  </dgm:shape>
                  <dgm:presOf/>
                  <dgm:constrLst/>
                  <dgm:ruleLst/>
                </dgm:layoutNode>
                <dgm:layoutNode name="textBox5a" styleLbl="revTx">
                  <dgm:varLst>
                    <dgm:bulletEnabled val="1"/>
                  </dgm:varLst>
                  <dgm:choose name="Name140">
                    <dgm:if name="Name141" func="var" arg="dir" op="equ" val="norm">
                      <dgm:choose name="Name142">
                        <dgm:if name="Name143" axis="root des" ptType="all node" func="maxDepth" op="gt" val="1">
                          <dgm:alg type="tx">
                            <dgm:param type="txAnchorVert" val="t"/>
                            <dgm:param type="parTxLTRAlign" val="l"/>
                            <dgm:param type="parTxRTLAlign" val="r"/>
                          </dgm:alg>
                        </dgm:if>
                        <dgm:else name="Name144">
                          <dgm:alg type="tx">
                            <dgm:param type="txAnchorVert" val="t"/>
                            <dgm:param type="parTxLTRAlign" val="l"/>
                            <dgm:param type="parTxRTLAlign" val="l"/>
                          </dgm:alg>
                        </dgm:else>
                      </dgm:choose>
                    </dgm:if>
                    <dgm:else name="Name145">
                      <dgm:choose name="Name146">
                        <dgm:if name="Name147" axis="root des" ptType="all node" func="maxDepth" op="gt" val="1">
                          <dgm:alg type="tx">
                            <dgm:param type="txAnchorVert" val="b"/>
                            <dgm:param type="txAnchorVertCh" val="b"/>
                            <dgm:param type="parTxLTRAlign" val="l"/>
                            <dgm:param type="parTxRTLAlign" val="r"/>
                          </dgm:alg>
                        </dgm:if>
                        <dgm:else name="Name148">
                          <dgm:alg type="tx">
                            <dgm:param type="txAnchorVert" val="b"/>
                            <dgm:param type="parTxLTRAlign" val="r"/>
                            <dgm:param type="parTxRTLAlign" val="r"/>
                          </dgm:alg>
                        </dgm:else>
                      </dgm:choose>
                    </dgm:else>
                  </dgm:choose>
                  <dgm:shape xmlns:r="http://schemas.openxmlformats.org/officeDocument/2006/relationships" type="rect" r:blip="">
                    <dgm:adjLst/>
                  </dgm:shape>
                  <dgm:presOf axis="desOrSelf" ptType="node"/>
                  <dgm:choose name="Name149">
                    <dgm:if name="Name150" func="var" arg="dir" op="equ" val="norm">
                      <dgm:constrLst>
                        <dgm:constr type="rMarg"/>
                        <dgm:constr type="tMarg"/>
                        <dgm:constr type="bMarg"/>
                      </dgm:constrLst>
                    </dgm:if>
                    <dgm:else name="Name151">
                      <dgm:constrLst>
                        <dgm:constr type="lMarg"/>
                        <dgm:constr type="tMarg"/>
                        <dgm:constr type="bMarg"/>
                      </dgm:constrLst>
                    </dgm:else>
                  </dgm:choose>
                  <dgm:ruleLst>
                    <dgm:rule type="primFontSz" val="5" fact="NaN" max="NaN"/>
                  </dgm:ruleLst>
                </dgm:layoutNode>
              </dgm:forEach>
              <dgm:forEach name="Name152" axis="ch" ptType="node" st="2" cnt="1">
                <dgm:layoutNode name="bullet5b" styleLbl="node1">
                  <dgm:alg type="sp"/>
                  <dgm:shape xmlns:r="http://schemas.openxmlformats.org/officeDocument/2006/relationships" type="ellipse" r:blip="">
                    <dgm:adjLst/>
                  </dgm:shape>
                  <dgm:presOf/>
                  <dgm:constrLst/>
                  <dgm:ruleLst/>
                </dgm:layoutNode>
                <dgm:layoutNode name="textBox5b" styleLbl="revTx">
                  <dgm:varLst>
                    <dgm:bulletEnabled val="1"/>
                  </dgm:varLst>
                  <dgm:choose name="Name153">
                    <dgm:if name="Name154" func="var" arg="dir" op="equ" val="norm">
                      <dgm:choose name="Name155">
                        <dgm:if name="Name156" axis="root des" ptType="all node" func="maxDepth" op="gt" val="1">
                          <dgm:alg type="tx">
                            <dgm:param type="txAnchorVert" val="t"/>
                            <dgm:param type="parTxLTRAlign" val="l"/>
                            <dgm:param type="parTxRTLAlign" val="r"/>
                          </dgm:alg>
                        </dgm:if>
                        <dgm:else name="Name157">
                          <dgm:alg type="tx">
                            <dgm:param type="txAnchorVert" val="t"/>
                            <dgm:param type="parTxLTRAlign" val="l"/>
                            <dgm:param type="parTxRTLAlign" val="l"/>
                          </dgm:alg>
                        </dgm:else>
                      </dgm:choose>
                    </dgm:if>
                    <dgm:else name="Name158">
                      <dgm:choose name="Name159">
                        <dgm:if name="Name160" axis="root des" ptType="all node" func="maxDepth" op="gt" val="1">
                          <dgm:alg type="tx">
                            <dgm:param type="txAnchorVert" val="b"/>
                            <dgm:param type="txAnchorVertCh" val="b"/>
                            <dgm:param type="parTxLTRAlign" val="l"/>
                            <dgm:param type="parTxRTLAlign" val="r"/>
                          </dgm:alg>
                        </dgm:if>
                        <dgm:else name="Name161">
                          <dgm:alg type="tx">
                            <dgm:param type="txAnchorVert" val="b"/>
                            <dgm:param type="parTxLTRAlign" val="r"/>
                            <dgm:param type="parTxRTLAlign" val="r"/>
                          </dgm:alg>
                        </dgm:else>
                      </dgm:choose>
                    </dgm:else>
                  </dgm:choose>
                  <dgm:shape xmlns:r="http://schemas.openxmlformats.org/officeDocument/2006/relationships" type="rect" r:blip="">
                    <dgm:adjLst/>
                  </dgm:shape>
                  <dgm:presOf axis="desOrSelf" ptType="node"/>
                  <dgm:choose name="Name162">
                    <dgm:if name="Name163" func="var" arg="dir" op="equ" val="norm">
                      <dgm:constrLst>
                        <dgm:constr type="rMarg"/>
                        <dgm:constr type="tMarg"/>
                        <dgm:constr type="bMarg"/>
                      </dgm:constrLst>
                    </dgm:if>
                    <dgm:else name="Name164">
                      <dgm:constrLst>
                        <dgm:constr type="lMarg"/>
                        <dgm:constr type="tMarg"/>
                        <dgm:constr type="bMarg"/>
                      </dgm:constrLst>
                    </dgm:else>
                  </dgm:choose>
                  <dgm:ruleLst>
                    <dgm:rule type="primFontSz" val="5" fact="NaN" max="NaN"/>
                  </dgm:ruleLst>
                </dgm:layoutNode>
              </dgm:forEach>
              <dgm:forEach name="Name165" axis="ch" ptType="node" st="3" cnt="1">
                <dgm:layoutNode name="bullet5c" styleLbl="node1">
                  <dgm:alg type="sp"/>
                  <dgm:shape xmlns:r="http://schemas.openxmlformats.org/officeDocument/2006/relationships" type="ellipse" r:blip="">
                    <dgm:adjLst/>
                  </dgm:shape>
                  <dgm:presOf/>
                  <dgm:constrLst/>
                  <dgm:ruleLst/>
                </dgm:layoutNode>
                <dgm:layoutNode name="textBox5c" styleLbl="revTx">
                  <dgm:varLst>
                    <dgm:bulletEnabled val="1"/>
                  </dgm:varLst>
                  <dgm:choose name="Name166">
                    <dgm:if name="Name167" func="var" arg="dir" op="equ" val="norm">
                      <dgm:choose name="Name168">
                        <dgm:if name="Name169" axis="root des" ptType="all node" func="maxDepth" op="gt" val="1">
                          <dgm:alg type="tx">
                            <dgm:param type="txAnchorVert" val="t"/>
                            <dgm:param type="parTxLTRAlign" val="l"/>
                            <dgm:param type="parTxRTLAlign" val="r"/>
                          </dgm:alg>
                        </dgm:if>
                        <dgm:else name="Name170">
                          <dgm:alg type="tx">
                            <dgm:param type="txAnchorVert" val="t"/>
                            <dgm:param type="parTxLTRAlign" val="l"/>
                            <dgm:param type="parTxRTLAlign" val="l"/>
                          </dgm:alg>
                        </dgm:else>
                      </dgm:choose>
                    </dgm:if>
                    <dgm:else name="Name171">
                      <dgm:choose name="Name172">
                        <dgm:if name="Name173" axis="root des" ptType="all node" func="maxDepth" op="gt" val="1">
                          <dgm:alg type="tx">
                            <dgm:param type="txAnchorVert" val="b"/>
                            <dgm:param type="txAnchorVertCh" val="b"/>
                            <dgm:param type="parTxLTRAlign" val="l"/>
                            <dgm:param type="parTxRTLAlign" val="r"/>
                          </dgm:alg>
                        </dgm:if>
                        <dgm:else name="Name174">
                          <dgm:alg type="tx">
                            <dgm:param type="txAnchorVert" val="b"/>
                            <dgm:param type="parTxLTRAlign" val="r"/>
                            <dgm:param type="parTxRTLAlign" val="r"/>
                          </dgm:alg>
                        </dgm:else>
                      </dgm:choose>
                    </dgm:else>
                  </dgm:choose>
                  <dgm:shape xmlns:r="http://schemas.openxmlformats.org/officeDocument/2006/relationships" type="rect" r:blip="">
                    <dgm:adjLst/>
                  </dgm:shape>
                  <dgm:presOf axis="desOrSelf" ptType="node"/>
                  <dgm:choose name="Name175">
                    <dgm:if name="Name176" func="var" arg="dir" op="equ" val="norm">
                      <dgm:constrLst>
                        <dgm:constr type="rMarg"/>
                        <dgm:constr type="tMarg"/>
                        <dgm:constr type="bMarg"/>
                      </dgm:constrLst>
                    </dgm:if>
                    <dgm:else name="Name177">
                      <dgm:constrLst>
                        <dgm:constr type="lMarg"/>
                        <dgm:constr type="tMarg"/>
                        <dgm:constr type="bMarg"/>
                      </dgm:constrLst>
                    </dgm:else>
                  </dgm:choose>
                  <dgm:ruleLst>
                    <dgm:rule type="primFontSz" val="5" fact="NaN" max="NaN"/>
                  </dgm:ruleLst>
                </dgm:layoutNode>
              </dgm:forEach>
              <dgm:forEach name="Name178" axis="ch" ptType="node" st="4" cnt="1">
                <dgm:layoutNode name="bullet5d" styleLbl="node1">
                  <dgm:alg type="sp"/>
                  <dgm:shape xmlns:r="http://schemas.openxmlformats.org/officeDocument/2006/relationships" type="ellipse" r:blip="">
                    <dgm:adjLst/>
                  </dgm:shape>
                  <dgm:presOf/>
                  <dgm:constrLst/>
                  <dgm:ruleLst/>
                </dgm:layoutNode>
                <dgm:layoutNode name="textBox5d" styleLbl="revTx">
                  <dgm:varLst>
                    <dgm:bulletEnabled val="1"/>
                  </dgm:varLst>
                  <dgm:choose name="Name179">
                    <dgm:if name="Name180" func="var" arg="dir" op="equ" val="norm">
                      <dgm:choose name="Name181">
                        <dgm:if name="Name182" axis="root des" ptType="all node" func="maxDepth" op="gt" val="1">
                          <dgm:alg type="tx">
                            <dgm:param type="txAnchorVert" val="t"/>
                            <dgm:param type="parTxLTRAlign" val="l"/>
                            <dgm:param type="parTxRTLAlign" val="r"/>
                          </dgm:alg>
                        </dgm:if>
                        <dgm:else name="Name183">
                          <dgm:alg type="tx">
                            <dgm:param type="txAnchorVert" val="t"/>
                            <dgm:param type="parTxLTRAlign" val="l"/>
                            <dgm:param type="parTxRTLAlign" val="l"/>
                          </dgm:alg>
                        </dgm:else>
                      </dgm:choose>
                    </dgm:if>
                    <dgm:else name="Name184">
                      <dgm:choose name="Name185">
                        <dgm:if name="Name186" axis="root des" ptType="all node" func="maxDepth" op="gt" val="1">
                          <dgm:alg type="tx">
                            <dgm:param type="txAnchorVert" val="b"/>
                            <dgm:param type="txAnchorVertCh" val="b"/>
                            <dgm:param type="parTxLTRAlign" val="l"/>
                            <dgm:param type="parTxRTLAlign" val="r"/>
                          </dgm:alg>
                        </dgm:if>
                        <dgm:else name="Name187">
                          <dgm:alg type="tx">
                            <dgm:param type="txAnchorVert" val="b"/>
                            <dgm:param type="parTxLTRAlign" val="r"/>
                            <dgm:param type="parTxRTLAlign" val="r"/>
                          </dgm:alg>
                        </dgm:else>
                      </dgm:choose>
                    </dgm:else>
                  </dgm:choose>
                  <dgm:shape xmlns:r="http://schemas.openxmlformats.org/officeDocument/2006/relationships" type="rect" r:blip="">
                    <dgm:adjLst/>
                  </dgm:shape>
                  <dgm:presOf axis="desOrSelf" ptType="node"/>
                  <dgm:choose name="Name188">
                    <dgm:if name="Name189" func="var" arg="dir" op="equ" val="norm">
                      <dgm:constrLst>
                        <dgm:constr type="rMarg"/>
                        <dgm:constr type="tMarg"/>
                        <dgm:constr type="bMarg"/>
                      </dgm:constrLst>
                    </dgm:if>
                    <dgm:else name="Name190">
                      <dgm:constrLst>
                        <dgm:constr type="lMarg"/>
                        <dgm:constr type="tMarg"/>
                        <dgm:constr type="bMarg"/>
                      </dgm:constrLst>
                    </dgm:else>
                  </dgm:choose>
                  <dgm:ruleLst>
                    <dgm:rule type="primFontSz" val="5" fact="NaN" max="NaN"/>
                  </dgm:ruleLst>
                </dgm:layoutNode>
              </dgm:forEach>
              <dgm:forEach name="Name191" axis="ch" ptType="node" st="5" cnt="1">
                <dgm:layoutNode name="bullet5e" styleLbl="node1">
                  <dgm:alg type="sp"/>
                  <dgm:shape xmlns:r="http://schemas.openxmlformats.org/officeDocument/2006/relationships" type="ellipse" r:blip="">
                    <dgm:adjLst/>
                  </dgm:shape>
                  <dgm:presOf/>
                  <dgm:constrLst/>
                  <dgm:ruleLst/>
                </dgm:layoutNode>
                <dgm:layoutNode name="textBox5e" styleLbl="revTx">
                  <dgm:varLst>
                    <dgm:bulletEnabled val="1"/>
                  </dgm:varLst>
                  <dgm:choose name="Name192">
                    <dgm:if name="Name193" func="var" arg="dir" op="equ" val="norm">
                      <dgm:choose name="Name194">
                        <dgm:if name="Name195" axis="root des" ptType="all node" func="maxDepth" op="gt" val="1">
                          <dgm:alg type="tx">
                            <dgm:param type="txAnchorVert" val="t"/>
                            <dgm:param type="parTxLTRAlign" val="l"/>
                            <dgm:param type="parTxRTLAlign" val="r"/>
                          </dgm:alg>
                        </dgm:if>
                        <dgm:else name="Name196">
                          <dgm:alg type="tx">
                            <dgm:param type="txAnchorVert" val="t"/>
                            <dgm:param type="parTxLTRAlign" val="l"/>
                            <dgm:param type="parTxRTLAlign" val="l"/>
                          </dgm:alg>
                        </dgm:else>
                      </dgm:choose>
                    </dgm:if>
                    <dgm:else name="Name197">
                      <dgm:choose name="Name198">
                        <dgm:if name="Name199" axis="root des" ptType="all node" func="maxDepth" op="gt" val="1">
                          <dgm:alg type="tx">
                            <dgm:param type="txAnchorVert" val="b"/>
                            <dgm:param type="txAnchorVertCh" val="b"/>
                            <dgm:param type="parTxLTRAlign" val="l"/>
                            <dgm:param type="parTxRTLAlign" val="r"/>
                          </dgm:alg>
                        </dgm:if>
                        <dgm:else name="Name200">
                          <dgm:alg type="tx">
                            <dgm:param type="txAnchorVert" val="b"/>
                            <dgm:param type="parTxLTRAlign" val="r"/>
                            <dgm:param type="parTxRTLAlign" val="r"/>
                          </dgm:alg>
                        </dgm:else>
                      </dgm:choose>
                    </dgm:else>
                  </dgm:choose>
                  <dgm:shape xmlns:r="http://schemas.openxmlformats.org/officeDocument/2006/relationships" type="rect" r:blip="">
                    <dgm:adjLst/>
                  </dgm:shape>
                  <dgm:presOf axis="desOrSelf" ptType="node"/>
                  <dgm:choose name="Name201">
                    <dgm:if name="Name202" func="var" arg="dir" op="equ" val="norm">
                      <dgm:constrLst>
                        <dgm:constr type="rMarg"/>
                        <dgm:constr type="tMarg"/>
                        <dgm:constr type="bMarg"/>
                      </dgm:constrLst>
                    </dgm:if>
                    <dgm:else name="Name203">
                      <dgm:constrLst>
                        <dgm:constr type="lMarg"/>
                        <dgm:constr type="tMarg"/>
                        <dgm:constr type="bMarg"/>
                      </dgm:constrLst>
                    </dgm:else>
                  </dgm:choose>
                  <dgm:ruleLst>
                    <dgm:rule type="primFontSz" val="5" fact="NaN" max="NaN"/>
                  </dgm:ruleLst>
                </dgm:layoutNode>
              </dgm:forEach>
            </dgm:layoutNode>
          </dgm:else>
        </dgm:choose>
      </dgm:if>
      <dgm:else name="Name204"/>
    </dgm:choose>
  </dgm:layoutNode>
</dgm:layoutDef>
</file>

<file path=ppt/diagrams/layout2.xml><?xml version="1.0" encoding="utf-8"?>
<dgm:layoutDef xmlns:dgm="http://schemas.openxmlformats.org/drawingml/2006/diagram" xmlns:a="http://schemas.openxmlformats.org/drawingml/2006/main" uniqueId="urn:microsoft.com/office/officeart/2005/8/layout/venn1">
  <dgm:title val=""/>
  <dgm:desc val=""/>
  <dgm:catLst>
    <dgm:cat type="relationship" pri="28000"/>
    <dgm:cat type="convert" pri="19000"/>
  </dgm:catLst>
  <dgm:sampData useDef="1">
    <dgm:dataModel>
      <dgm:ptLst/>
      <dgm:bg/>
      <dgm:whole/>
    </dgm:dataModel>
  </dgm:sampData>
  <dgm:styleData useDef="1">
    <dgm:dataModel>
      <dgm:ptLst/>
      <dgm:bg/>
      <dgm:whole/>
    </dgm:dataModel>
  </dgm:styleData>
  <dgm:clrData>
    <dgm:dataModel>
      <dgm:ptLst>
        <dgm:pt modelId="0" type="doc"/>
        <dgm:pt modelId="1"/>
        <dgm:pt modelId="2"/>
        <dgm:pt modelId="3"/>
        <dgm:pt modelId="4"/>
      </dgm:ptLst>
      <dgm:cxnLst>
        <dgm:cxn modelId="7" srcId="0" destId="1" srcOrd="0" destOrd="0"/>
        <dgm:cxn modelId="8" srcId="0" destId="2" srcOrd="1" destOrd="0"/>
        <dgm:cxn modelId="9" srcId="0" destId="3" srcOrd="2" destOrd="0"/>
        <dgm:cxn modelId="10" srcId="0" destId="4" srcOrd="3" destOrd="0"/>
      </dgm:cxnLst>
      <dgm:bg/>
      <dgm:whole/>
    </dgm:dataModel>
  </dgm:clrData>
  <dgm:layoutNode name="compositeShape">
    <dgm:varLst>
      <dgm:chMax val="7"/>
      <dgm:dir/>
      <dgm:resizeHandles val="exact"/>
    </dgm:varLst>
    <dgm:choose name="Name0">
      <dgm:if name="Name1" axis="ch" ptType="node" func="cnt" op="equ" val="1">
        <dgm:alg type="composite">
          <dgm:param type="ar" val="1"/>
        </dgm:alg>
      </dgm:if>
      <dgm:if name="Name2" axis="ch" ptType="node" func="cnt" op="equ" val="2">
        <dgm:alg type="composite">
          <dgm:param type="ar" val="1.792"/>
        </dgm:alg>
      </dgm:if>
      <dgm:if name="Name3" axis="ch" ptType="node" func="cnt" op="equ" val="3">
        <dgm:alg type="composite">
          <dgm:param type="ar" val="1"/>
        </dgm:alg>
      </dgm:if>
      <dgm:if name="Name4" axis="ch" ptType="node" func="cnt" op="equ" val="4">
        <dgm:alg type="composite">
          <dgm:param type="ar" val="1"/>
        </dgm:alg>
      </dgm:if>
      <dgm:if name="Name5" axis="ch" ptType="node" func="cnt" op="equ" val="5">
        <dgm:alg type="composite">
          <dgm:param type="ar" val="1.4"/>
        </dgm:alg>
      </dgm:if>
      <dgm:if name="Name6" axis="ch" ptType="node" func="cnt" op="equ" val="6">
        <dgm:alg type="composite">
          <dgm:param type="ar" val="1.285"/>
        </dgm:alg>
      </dgm:if>
      <dgm:if name="Name7" axis="ch" ptType="node" func="cnt" op="equ" val="7">
        <dgm:alg type="composite">
          <dgm:param type="ar" val="1.359"/>
        </dgm:alg>
      </dgm:if>
      <dgm:else name="Name8">
        <dgm:alg type="composite">
          <dgm:param type="ar" val="1.359"/>
        </dgm:alg>
      </dgm:else>
    </dgm:choose>
    <dgm:shape xmlns:r="http://schemas.openxmlformats.org/officeDocument/2006/relationships" r:blip="">
      <dgm:adjLst/>
    </dgm:shape>
    <dgm:presOf/>
    <dgm:choose name="Name9">
      <dgm:if name="Name10" axis="ch" ptType="node" func="cnt" op="equ" val="1">
        <dgm:constrLst>
          <dgm:constr type="ctrX" for="ch" forName="circ1TxSh" refType="w" fact="0.5"/>
          <dgm:constr type="ctrY" for="ch" forName="circ1TxSh" refType="h" fact="0.5"/>
          <dgm:constr type="w" for="ch" forName="circ1TxSh" refType="w"/>
          <dgm:constr type="h" for="ch" forName="circ1TxSh" refType="h"/>
          <dgm:constr type="primFontSz" for="ch" ptType="node" op="equ"/>
        </dgm:constrLst>
      </dgm:if>
      <dgm:if name="Name11" axis="ch" ptType="node" func="cnt" op="equ" val="2">
        <dgm:constrLst>
          <dgm:constr type="ctrX" for="ch" forName="circ1" refType="w" fact="0.3"/>
          <dgm:constr type="ctrY" for="ch" forName="circ1" refType="h" fact="0.5"/>
          <dgm:constr type="w" for="ch" forName="circ1" refType="w" fact="0.555"/>
          <dgm:constr type="h" for="ch" forName="circ1" refType="h" fact="0.99456"/>
          <dgm:constr type="l" for="ch" forName="circ1Tx" refType="w" fact="0.1"/>
          <dgm:constr type="t" for="ch" forName="circ1Tx" refType="h" fact="0.12"/>
          <dgm:constr type="w" for="ch" forName="circ1Tx" refType="w" fact="0.32"/>
          <dgm:constr type="h" for="ch" forName="circ1Tx" refType="h" fact="0.76"/>
          <dgm:constr type="ctrX" for="ch" forName="circ2" refType="w" fact="0.7"/>
          <dgm:constr type="ctrY" for="ch" forName="circ2" refType="h" fact="0.5"/>
          <dgm:constr type="w" for="ch" forName="circ2" refType="w" fact="0.555"/>
          <dgm:constr type="h" for="ch" forName="circ2" refType="h" fact="0.99456"/>
          <dgm:constr type="l" for="ch" forName="circ2Tx" refType="w" fact="0.58"/>
          <dgm:constr type="t" for="ch" forName="circ2Tx" refType="h" fact="0.12"/>
          <dgm:constr type="w" for="ch" forName="circ2Tx" refType="w" fact="0.32"/>
          <dgm:constr type="h" for="ch" forName="circ2Tx" refType="h" fact="0.76"/>
          <dgm:constr type="primFontSz" for="ch" ptType="node" op="equ"/>
        </dgm:constrLst>
      </dgm:if>
      <dgm:if name="Name12" axis="ch" ptType="node" func="cnt" op="equ" val="3">
        <dgm:constrLst>
          <dgm:constr type="ctrX" for="ch" forName="circ1" refType="w" fact="0.5"/>
          <dgm:constr type="ctrY" for="ch" forName="circ1" refType="w" fact="0.25"/>
          <dgm:constr type="w" for="ch" forName="circ1" refType="w" fact="0.6"/>
          <dgm:constr type="h" for="ch" forName="circ1" refType="h" fact="0.6"/>
          <dgm:constr type="l" for="ch" forName="circ1Tx" refType="w" fact="0.28"/>
          <dgm:constr type="t" for="ch" forName="circ1Tx" refType="h" fact="0.055"/>
          <dgm:constr type="w" for="ch" forName="circ1Tx" refType="w" fact="0.44"/>
          <dgm:constr type="h" for="ch" forName="circ1Tx" refType="h" fact="0.27"/>
          <dgm:constr type="ctrX" for="ch" forName="circ2" refType="w" fact="0.7165"/>
          <dgm:constr type="ctrY" for="ch" forName="circ2" refType="w" fact="0.625"/>
          <dgm:constr type="w" for="ch" forName="circ2" refType="w" fact="0.6"/>
          <dgm:constr type="h" for="ch" forName="circ2" refType="h" fact="0.6"/>
          <dgm:constr type="l" for="ch" forName="circ2Tx" refType="w" fact="0.6"/>
          <dgm:constr type="t" for="ch" forName="circ2Tx" refType="h" fact="0.48"/>
          <dgm:constr type="w" for="ch" forName="circ2Tx" refType="w" fact="0.36"/>
          <dgm:constr type="h" for="ch" forName="circ2Tx" refType="h" fact="0.33"/>
          <dgm:constr type="ctrX" for="ch" forName="circ3" refType="w" fact="0.2835"/>
          <dgm:constr type="ctrY" for="ch" forName="circ3" refType="w" fact="0.625"/>
          <dgm:constr type="w" for="ch" forName="circ3" refType="w" fact="0.6"/>
          <dgm:constr type="h" for="ch" forName="circ3" refType="h" fact="0.6"/>
          <dgm:constr type="l" for="ch" forName="circ3Tx" refType="w" fact="0.04"/>
          <dgm:constr type="t" for="ch" forName="circ3Tx" refType="h" fact="0.48"/>
          <dgm:constr type="w" for="ch" forName="circ3Tx" refType="w" fact="0.36"/>
          <dgm:constr type="h" for="ch" forName="circ3Tx" refType="h" fact="0.33"/>
          <dgm:constr type="primFontSz" for="ch" ptType="node" op="equ"/>
        </dgm:constrLst>
      </dgm:if>
      <dgm:if name="Name13" axis="ch" ptType="node" func="cnt" op="equ" val="4">
        <dgm:constrLst>
          <dgm:constr type="ctrX" for="ch" forName="circ1" refType="w" fact="0.5"/>
          <dgm:constr type="ctrY" for="ch" forName="circ1" refType="w" fact="0.27"/>
          <dgm:constr type="w" for="ch" forName="circ1" refType="w" fact="0.52"/>
          <dgm:constr type="h" for="ch" forName="circ1" refType="h" fact="0.52"/>
          <dgm:constr type="l" for="ch" forName="circ1Tx" refType="w" fact="0.3"/>
          <dgm:constr type="t" for="ch" forName="circ1Tx" refType="h" fact="0.08"/>
          <dgm:constr type="w" for="ch" forName="circ1Tx" refType="w" fact="0.4"/>
          <dgm:constr type="h" for="ch" forName="circ1Tx" refType="h" fact="0.165"/>
          <dgm:constr type="ctrX" for="ch" forName="circ2" refType="w" fact="0.73"/>
          <dgm:constr type="ctrY" for="ch" forName="circ2" refType="w" fact="0.5"/>
          <dgm:constr type="w" for="ch" forName="circ2" refType="w" fact="0.52"/>
          <dgm:constr type="h" for="ch" forName="circ2" refType="h" fact="0.52"/>
          <dgm:constr type="r" for="ch" forName="circ2Tx" refType="w" fact="0.95"/>
          <dgm:constr type="t" for="ch" forName="circ2Tx" refType="h" fact="0.3"/>
          <dgm:constr type="w" for="ch" forName="circ2Tx" refType="w" fact="0.2"/>
          <dgm:constr type="h" for="ch" forName="circ2Tx" refType="h" fact="0.4"/>
          <dgm:constr type="ctrX" for="ch" forName="circ3" refType="w" fact="0.5"/>
          <dgm:constr type="ctrY" for="ch" forName="circ3" refType="w" fact="0.73"/>
          <dgm:constr type="w" for="ch" forName="circ3" refType="w" fact="0.52"/>
          <dgm:constr type="h" for="ch" forName="circ3" refType="h" fact="0.52"/>
          <dgm:constr type="l" for="ch" forName="circ3Tx" refType="w" fact="0.3"/>
          <dgm:constr type="b" for="ch" forName="circ3Tx" refType="h" fact="0.92"/>
          <dgm:constr type="w" for="ch" forName="circ3Tx" refType="w" fact="0.4"/>
          <dgm:constr type="h" for="ch" forName="circ3Tx" refType="h" fact="0.165"/>
          <dgm:constr type="ctrX" for="ch" forName="circ4" refType="w" fact="0.27"/>
          <dgm:constr type="ctrY" for="ch" forName="circ4" refType="h" fact="0.5"/>
          <dgm:constr type="w" for="ch" forName="circ4" refType="w" fact="0.52"/>
          <dgm:constr type="h" for="ch" forName="circ4" refType="h" fact="0.52"/>
          <dgm:constr type="l" for="ch" forName="circ4Tx" refType="w" fact="0.05"/>
          <dgm:constr type="t" for="ch" forName="circ4Tx" refType="h" fact="0.3"/>
          <dgm:constr type="w" for="ch" forName="circ4Tx" refType="w" fact="0.2"/>
          <dgm:constr type="h" for="ch" forName="circ4Tx" refType="h" fact="0.4"/>
          <dgm:constr type="primFontSz" for="ch" ptType="node" op="equ"/>
        </dgm:constrLst>
      </dgm:if>
      <dgm:if name="Name14" axis="ch" ptType="node" func="cnt" op="equ" val="5">
        <dgm:constrLst>
          <dgm:constr type="ctrX" for="ch" forName="circ1" refType="w" fact="0.5"/>
          <dgm:constr type="ctrY" for="ch" forName="circ1" refType="h" fact="0.46"/>
          <dgm:constr type="w" for="ch" forName="circ1" refType="w" fact="0.25"/>
          <dgm:constr type="h" for="ch" forName="circ1" refType="h" fact="0.35"/>
          <dgm:constr type="l" for="ch" forName="circ1Tx" refType="w" fact="0.355"/>
          <dgm:constr type="t" for="ch" forName="circ1Tx"/>
          <dgm:constr type="w" for="ch" forName="circ1Tx" refType="w" fact="0.29"/>
          <dgm:constr type="h" for="ch" forName="circ1Tx" refType="h" fact="0.235"/>
          <dgm:constr type="ctrX" for="ch" forName="circ2" refType="w" fact="0.5951"/>
          <dgm:constr type="ctrY" for="ch" forName="circ2" refType="h" fact="0.5567"/>
          <dgm:constr type="w" for="ch" forName="circ2" refType="w" fact="0.25"/>
          <dgm:constr type="h" for="ch" forName="circ2" refType="h" fact="0.35"/>
          <dgm:constr type="l" for="ch" forName="circ2Tx" refType="w" fact="0.74"/>
          <dgm:constr type="t" for="ch" forName="circ2Tx" refType="h" fact="0.31"/>
          <dgm:constr type="w" for="ch" forName="circ2Tx" refType="w" fact="0.26"/>
          <dgm:constr type="h" for="ch" forName="circ2Tx" refType="h" fact="0.255"/>
          <dgm:constr type="ctrX" for="ch" forName="circ3" refType="w" fact="0.5588"/>
          <dgm:constr type="ctrY" for="ch" forName="circ3" refType="h" fact="0.7133"/>
          <dgm:constr type="w" for="ch" forName="circ3" refType="w" fact="0.25"/>
          <dgm:constr type="h" for="ch" forName="circ3" refType="h" fact="0.35"/>
          <dgm:constr type="l" for="ch" forName="circ3Tx" refType="w" fact="0.7"/>
          <dgm:constr type="t" for="ch" forName="circ3Tx" refType="h" fact="0.745"/>
          <dgm:constr type="w" for="ch" forName="circ3Tx" refType="w" fact="0.26"/>
          <dgm:constr type="h" for="ch" forName="circ3Tx" refType="h" fact="0.255"/>
          <dgm:constr type="ctrX" for="ch" forName="circ4" refType="w" fact="0.4412"/>
          <dgm:constr type="ctrY" for="ch" forName="circ4" refType="h" fact="0.7133"/>
          <dgm:constr type="w" for="ch" forName="circ4" refType="w" fact="0.25"/>
          <dgm:constr type="h" for="ch" forName="circ4" refType="h" fact="0.35"/>
          <dgm:constr type="l" for="ch" forName="circ4Tx" refType="w" fact="0.04"/>
          <dgm:constr type="t" for="ch" forName="circ4Tx" refType="h" fact="0.745"/>
          <dgm:constr type="w" for="ch" forName="circ4Tx" refType="w" fact="0.26"/>
          <dgm:constr type="h" for="ch" forName="circ4Tx" refType="h" fact="0.255"/>
          <dgm:constr type="ctrX" for="ch" forName="circ5" refType="w" fact="0.4049"/>
          <dgm:constr type="ctrY" for="ch" forName="circ5" refType="h" fact="0.5567"/>
          <dgm:constr type="w" for="ch" forName="circ5" refType="w" fact="0.25"/>
          <dgm:constr type="h" for="ch" forName="circ5" refType="h" fact="0.35"/>
          <dgm:constr type="l" for="ch" forName="circ5Tx"/>
          <dgm:constr type="t" for="ch" forName="circ5Tx" refType="h" fact="0.31"/>
          <dgm:constr type="w" for="ch" forName="circ5Tx" refType="w" fact="0.26"/>
          <dgm:constr type="h" for="ch" forName="circ5Tx" refType="h" fact="0.255"/>
          <dgm:constr type="primFontSz" for="ch" ptType="node" op="equ"/>
        </dgm:constrLst>
      </dgm:if>
      <dgm:if name="Name15" axis="ch" ptType="node" func="cnt" op="equ" val="6">
        <dgm:constrLst>
          <dgm:constr type="ctrX" for="ch" forName="circ1" refType="w" fact="0.5"/>
          <dgm:constr type="ctrY" for="ch" forName="circ1" refType="h" fact="0.3844"/>
          <dgm:constr type="w" for="ch" forName="circ1" refType="w" fact="0.24"/>
          <dgm:constr type="h" for="ch" forName="circ1" refType="h" fact="0.3084"/>
          <dgm:constr type="l" for="ch" forName="circ1Tx" refType="w" fact="0.35"/>
          <dgm:constr type="t" for="ch" forName="circ1Tx"/>
          <dgm:constr type="w" for="ch" forName="circ1Tx" refType="w" fact="0.3"/>
          <dgm:constr type="h" for="ch" forName="circ1Tx" refType="h" fact="0.21"/>
          <dgm:constr type="ctrX" for="ch" forName="circ2" refType="w" fact="0.5779"/>
          <dgm:constr type="ctrY" for="ch" forName="circ2" refType="h" fact="0.4422"/>
          <dgm:constr type="w" for="ch" forName="circ2" refType="w" fact="0.24"/>
          <dgm:constr type="h" for="ch" forName="circ2" refType="h" fact="0.3084"/>
          <dgm:constr type="l" for="ch" forName="circ2Tx" refType="w" fact="0.7157"/>
          <dgm:constr type="t" for="ch" forName="circ2Tx" refType="h" fact="0.2"/>
          <dgm:constr type="w" for="ch" forName="circ2Tx" refType="w" fact="0.2843"/>
          <dgm:constr type="h" for="ch" forName="circ2Tx" refType="h" fact="0.23"/>
          <dgm:constr type="ctrX" for="ch" forName="circ3" refType="w" fact="0.5779"/>
          <dgm:constr type="ctrY" for="ch" forName="circ3" refType="h" fact="0.5578"/>
          <dgm:constr type="w" for="ch" forName="circ3" refType="w" fact="0.24"/>
          <dgm:constr type="h" for="ch" forName="circ3" refType="h" fact="0.3084"/>
          <dgm:constr type="l" for="ch" forName="circ3Tx" refType="w" fact="0.7157"/>
          <dgm:constr type="t" for="ch" forName="circ3Tx" refType="h" fact="0.543"/>
          <dgm:constr type="w" for="ch" forName="circ3Tx" refType="w" fact="0.2843"/>
          <dgm:constr type="h" for="ch" forName="circ3Tx" refType="h" fact="0.257"/>
          <dgm:constr type="ctrX" for="ch" forName="circ4" refType="w" fact="0.5"/>
          <dgm:constr type="ctrY" for="ch" forName="circ4" refType="h" fact="0.6157"/>
          <dgm:constr type="w" for="ch" forName="circ4" refType="w" fact="0.24"/>
          <dgm:constr type="h" for="ch" forName="circ4" refType="h" fact="0.3084"/>
          <dgm:constr type="l" for="ch" forName="circ4Tx" refType="w" fact="0.35"/>
          <dgm:constr type="t" for="ch" forName="circ4Tx" refType="h" fact="0.79"/>
          <dgm:constr type="w" for="ch" forName="circ4Tx" refType="w" fact="0.3"/>
          <dgm:constr type="h" for="ch" forName="circ4Tx" refType="h" fact="0.21"/>
          <dgm:constr type="ctrX" for="ch" forName="circ5" refType="w" fact="0.4221"/>
          <dgm:constr type="ctrY" for="ch" forName="circ5" refType="h" fact="0.5578"/>
          <dgm:constr type="w" for="ch" forName="circ5" refType="w" fact="0.24"/>
          <dgm:constr type="h" for="ch" forName="circ5" refType="h" fact="0.3084"/>
          <dgm:constr type="l" for="ch" forName="circ5Tx" refType="w" fact="0"/>
          <dgm:constr type="t" for="ch" forName="circ5Tx" refType="h" fact="0.543"/>
          <dgm:constr type="w" for="ch" forName="circ5Tx" refType="w" fact="0.2843"/>
          <dgm:constr type="h" for="ch" forName="circ5Tx" refType="h" fact="0.257"/>
          <dgm:constr type="ctrX" for="ch" forName="circ6" refType="w" fact="0.4221"/>
          <dgm:constr type="ctrY" for="ch" forName="circ6" refType="h" fact="0.4422"/>
          <dgm:constr type="w" for="ch" forName="circ6" refType="w" fact="0.24"/>
          <dgm:constr type="h" for="ch" forName="circ6" refType="h" fact="0.3084"/>
          <dgm:constr type="l" for="ch" forName="circ6Tx" refType="w" fact="0"/>
          <dgm:constr type="t" for="ch" forName="circ6Tx" refType="h" fact="0.2"/>
          <dgm:constr type="w" for="ch" forName="circ6Tx" refType="w" fact="0.2843"/>
          <dgm:constr type="h" for="ch" forName="circ6Tx" refType="h" fact="0.257"/>
          <dgm:constr type="primFontSz" for="ch" ptType="node" op="equ"/>
        </dgm:constrLst>
      </dgm:if>
      <dgm:else name="Name16">
        <dgm:constrLst>
          <dgm:constr type="ctrX" for="ch" forName="circ1" refType="w" fact="0.5"/>
          <dgm:constr type="ctrY" for="ch" forName="circ1" refType="h" fact="0.4177"/>
          <dgm:constr type="w" for="ch" forName="circ1" refType="w" fact="0.24"/>
          <dgm:constr type="h" for="ch" forName="circ1" refType="h" fact="0.3262"/>
          <dgm:constr type="l" for="ch" forName="circ1Tx" refType="w" fact="0.3625"/>
          <dgm:constr type="t" for="ch" forName="circ1Tx"/>
          <dgm:constr type="w" for="ch" forName="circ1Tx" refType="w" fact="0.275"/>
          <dgm:constr type="h" for="ch" forName="circ1Tx" refType="h" fact="0.2"/>
          <dgm:constr type="ctrX" for="ch" forName="circ2" refType="w" fact="0.5704"/>
          <dgm:constr type="ctrY" for="ch" forName="circ2" refType="h" fact="0.4637"/>
          <dgm:constr type="w" for="ch" forName="circ2" refType="w" fact="0.24"/>
          <dgm:constr type="h" for="ch" forName="circ2" refType="h" fact="0.3262"/>
          <dgm:constr type="l" for="ch" forName="circ2Tx" refType="w" fact="0.72"/>
          <dgm:constr type="t" for="ch" forName="circ2Tx" refType="h" fact="0.19"/>
          <dgm:constr type="w" for="ch" forName="circ2Tx" refType="w" fact="0.26"/>
          <dgm:constr type="h" for="ch" forName="circ2Tx" refType="h" fact="0.22"/>
          <dgm:constr type="ctrX" for="ch" forName="circ3" refType="w" fact="0.5877"/>
          <dgm:constr type="ctrY" for="ch" forName="circ3" refType="h" fact="0.5672"/>
          <dgm:constr type="w" for="ch" forName="circ3" refType="w" fact="0.24"/>
          <dgm:constr type="h" for="ch" forName="circ3" refType="h" fact="0.3262"/>
          <dgm:constr type="l" for="ch" forName="circ3Tx" refType="w" fact="0.745"/>
          <dgm:constr type="t" for="ch" forName="circ3Tx" refType="h" fact="0.47"/>
          <dgm:constr type="w" for="ch" forName="circ3Tx" refType="w" fact="0.255"/>
          <dgm:constr type="h" for="ch" forName="circ3Tx" refType="h" fact="0.235"/>
          <dgm:constr type="ctrX" for="ch" forName="circ4" refType="w" fact="0.539"/>
          <dgm:constr type="ctrY" for="ch" forName="circ4" refType="h" fact="0.6502"/>
          <dgm:constr type="w" for="ch" forName="circ4" refType="w" fact="0.24"/>
          <dgm:constr type="h" for="ch" forName="circ4" refType="h" fact="0.3262"/>
          <dgm:constr type="l" for="ch" forName="circ4Tx" refType="w" fact="0.635"/>
          <dgm:constr type="t" for="ch" forName="circ4Tx" refType="h" fact="0.785"/>
          <dgm:constr type="w" for="ch" forName="circ4Tx" refType="w" fact="0.275"/>
          <dgm:constr type="h" for="ch" forName="circ4Tx" refType="h" fact="0.215"/>
          <dgm:constr type="ctrX" for="ch" forName="circ5" refType="w" fact="0.461"/>
          <dgm:constr type="ctrY" for="ch" forName="circ5" refType="h" fact="0.6502"/>
          <dgm:constr type="w" for="ch" forName="circ5" refType="w" fact="0.24"/>
          <dgm:constr type="h" for="ch" forName="circ5" refType="h" fact="0.3262"/>
          <dgm:constr type="l" for="ch" forName="circ5Tx" refType="w" fact="0.09"/>
          <dgm:constr type="t" for="ch" forName="circ5Tx" refType="h" fact="0.785"/>
          <dgm:constr type="w" for="ch" forName="circ5Tx" refType="w" fact="0.275"/>
          <dgm:constr type="h" for="ch" forName="circ5Tx" refType="h" fact="0.215"/>
          <dgm:constr type="ctrX" for="ch" forName="circ6" refType="w" fact="0.4123"/>
          <dgm:constr type="ctrY" for="ch" forName="circ6" refType="h" fact="0.5672"/>
          <dgm:constr type="w" for="ch" forName="circ6" refType="w" fact="0.24"/>
          <dgm:constr type="h" for="ch" forName="circ6" refType="h" fact="0.3262"/>
          <dgm:constr type="l" for="ch" forName="circ6Tx"/>
          <dgm:constr type="t" for="ch" forName="circ6Tx" refType="h" fact="0.47"/>
          <dgm:constr type="w" for="ch" forName="circ6Tx" refType="w" fact="0.255"/>
          <dgm:constr type="h" for="ch" forName="circ6Tx" refType="h" fact="0.235"/>
          <dgm:constr type="ctrX" for="ch" forName="circ7" refType="w" fact="0.4296"/>
          <dgm:constr type="ctrY" for="ch" forName="circ7" refType="h" fact="0.4637"/>
          <dgm:constr type="w" for="ch" forName="circ7" refType="w" fact="0.24"/>
          <dgm:constr type="h" for="ch" forName="circ7" refType="h" fact="0.3262"/>
          <dgm:constr type="l" for="ch" forName="circ7Tx" refType="w" fact="0.02"/>
          <dgm:constr type="t" for="ch" forName="circ7Tx" refType="h" fact="0.19"/>
          <dgm:constr type="w" for="ch" forName="circ7Tx" refType="w" fact="0.26"/>
          <dgm:constr type="h" for="ch" forName="circ7Tx" refType="h" fact="0.22"/>
          <dgm:constr type="primFontSz" for="ch" ptType="node" op="equ"/>
        </dgm:constrLst>
      </dgm:else>
    </dgm:choose>
    <dgm:ruleLst/>
    <dgm:forEach name="Name17" axis="ch" ptType="node" cnt="1">
      <dgm:choose name="Name18">
        <dgm:if name="Name19" axis="root ch" ptType="all node" func="cnt" op="equ" val="1">
          <dgm:layoutNode name="circ1TxSh" styleLbl="vennNode1">
            <dgm:alg type="tx">
              <dgm:param type="txAnchorHorzCh" val="ctr"/>
              <dgm:param type="txAnchorVertCh" val="mid"/>
            </dgm:alg>
            <dgm:shape xmlns:r="http://schemas.openxmlformats.org/officeDocument/2006/relationships" type="ellipse" r:blip="">
              <dgm:adjLst/>
            </dgm:shape>
            <dgm:choose name="Name20">
              <dgm:if name="Name21" func="var" arg="dir" op="equ" val="norm">
                <dgm:choose name="Name22">
                  <dgm:if name="Name23" axis="root ch" ptType="all node" func="cnt" op="lte" val="4">
                    <dgm:presOf axis="desOrSelf" ptType="node"/>
                  </dgm:if>
                  <dgm:else name="Name24">
                    <dgm:presOf/>
                  </dgm:else>
                </dgm:choose>
              </dgm:if>
              <dgm:else name="Name25">
                <dgm:choose name="Name26">
                  <dgm:if name="Name27" axis="root ch" ptType="all node" func="cnt" op="equ" val="2">
                    <dgm:presOf axis="root ch desOrSelf" ptType="all node node" st="1 2 1" cnt="1 1 0"/>
                  </dgm:if>
                  <dgm:else name="Name28">
                    <dgm:presOf axis="desOrSelf" ptType="node"/>
                  </dgm:else>
                </dgm:choose>
              </dgm:else>
            </dgm:choose>
            <dgm:constrLst>
              <dgm:constr type="tMarg"/>
              <dgm:constr type="bMarg"/>
              <dgm:constr type="lMarg"/>
              <dgm:constr type="rMarg"/>
              <dgm:constr type="primFontSz" val="65"/>
            </dgm:constrLst>
            <dgm:ruleLst>
              <dgm:rule type="primFontSz" val="5" fact="NaN" max="NaN"/>
            </dgm:ruleLst>
          </dgm:layoutNode>
        </dgm:if>
        <dgm:else name="Name29">
          <dgm:layoutNode name="circ1" styleLbl="vennNode1">
            <dgm:alg type="sp"/>
            <dgm:shape xmlns:r="http://schemas.openxmlformats.org/officeDocument/2006/relationships" type="ellipse" r:blip="">
              <dgm:adjLst/>
            </dgm:shape>
            <dgm:choose name="Name30">
              <dgm:if name="Name31" func="var" arg="dir" op="equ" val="norm">
                <dgm:choose name="Name32">
                  <dgm:if name="Name33" axis="root ch" ptType="all node" func="cnt" op="lte" val="4">
                    <dgm:presOf axis="desOrSelf" ptType="node"/>
                  </dgm:if>
                  <dgm:else name="Name34">
                    <dgm:presOf/>
                  </dgm:else>
                </dgm:choose>
              </dgm:if>
              <dgm:else name="Name35">
                <dgm:choose name="Name36">
                  <dgm:if name="Name37" axis="root ch" ptType="all node" func="cnt" op="equ" val="2">
                    <dgm:presOf axis="root ch desOrSelf" ptType="all node node" st="1 2 1" cnt="1 1 0"/>
                  </dgm:if>
                  <dgm:else name="Name38">
                    <dgm:choose name="Name39">
                      <dgm:if name="Name40" axis="root ch" ptType="all node" func="cnt" op="lte" val="4">
                        <dgm:presOf axis="desOrSelf" ptType="node"/>
                      </dgm:if>
                      <dgm:else name="Name41">
                        <dgm:presOf/>
                      </dgm:else>
                    </dgm:choose>
                  </dgm:else>
                </dgm:choose>
              </dgm:else>
            </dgm:choose>
            <dgm:constrLst/>
            <dgm:ruleLst/>
          </dgm:layoutNode>
          <dgm:layoutNode name="circ1Tx" styleLbl="revTx">
            <dgm:varLst>
              <dgm:chMax val="0"/>
              <dgm:chPref val="0"/>
              <dgm:bulletEnabled val="1"/>
            </dgm:varLst>
            <dgm:alg type="tx">
              <dgm:param type="txAnchorHorzCh" val="ctr"/>
              <dgm:param type="txAnchorVertCh" val="mid"/>
            </dgm:alg>
            <dgm:shape xmlns:r="http://schemas.openxmlformats.org/officeDocument/2006/relationships" type="rect" r:blip="" hideGeom="1">
              <dgm:adjLst/>
            </dgm:shape>
            <dgm:choose name="Name42">
              <dgm:if name="Name43" func="var" arg="dir" op="equ" val="norm">
                <dgm:presOf axis="desOrSelf" ptType="node"/>
              </dgm:if>
              <dgm:else name="Name44">
                <dgm:choose name="Name45">
                  <dgm:if name="Name46" axis="root ch" ptType="all node" func="cnt" op="equ" val="2">
                    <dgm:presOf axis="root ch desOrSelf" ptType="all node node" st="1 2 1" cnt="1 1 0"/>
                  </dgm:if>
                  <dgm:else name="Name47">
                    <dgm:presOf axis="desOrSelf" ptType="node"/>
                  </dgm:else>
                </dgm:choose>
              </dgm:else>
            </dgm:choose>
            <dgm:constrLst>
              <dgm:constr type="tMarg"/>
              <dgm:constr type="bMarg"/>
              <dgm:constr type="lMarg"/>
              <dgm:constr type="rMarg"/>
              <dgm:constr type="primFontSz" val="65"/>
            </dgm:constrLst>
            <dgm:ruleLst>
              <dgm:rule type="primFontSz" val="5" fact="NaN" max="NaN"/>
            </dgm:ruleLst>
          </dgm:layoutNode>
        </dgm:else>
      </dgm:choose>
    </dgm:forEach>
    <dgm:forEach name="Name48" axis="ch" ptType="node" st="2" cnt="1">
      <dgm:layoutNode name="circ2" styleLbl="vennNode1">
        <dgm:alg type="sp"/>
        <dgm:shape xmlns:r="http://schemas.openxmlformats.org/officeDocument/2006/relationships" type="ellipse" r:blip="">
          <dgm:adjLst/>
        </dgm:shape>
        <dgm:choose name="Name49">
          <dgm:if name="Name50" func="var" arg="dir" op="equ" val="norm">
            <dgm:choose name="Name51">
              <dgm:if name="Name52" axis="root ch" ptType="all node" func="cnt" op="lte" val="4">
                <dgm:presOf axis="desOrSelf" ptType="node"/>
              </dgm:if>
              <dgm:else name="Name53">
                <dgm:presOf/>
              </dgm:else>
            </dgm:choose>
          </dgm:if>
          <dgm:else name="Name54">
            <dgm:choose name="Name55">
              <dgm:if name="Name56" axis="root ch" ptType="all node" func="cnt" op="equ" val="2">
                <dgm:presOf axis="root ch desOrSelf" ptType="all node node" st="1 1 1" cnt="1 1 0"/>
              </dgm:if>
              <dgm:if name="Name57" axis="root ch" ptType="all node" func="cnt" op="equ" val="3">
                <dgm:presOf axis="root ch desOrSelf" ptType="all node node" st="1 3 1" cnt="1 1 0"/>
              </dgm:if>
              <dgm:if name="Name58" axis="root ch" ptType="all node" func="cnt" op="equ" val="4">
                <dgm:presOf axis="root ch desOrSelf" ptType="all node node" st="1 4 1" cnt="1 1 0"/>
              </dgm:if>
              <dgm:else name="Name59">
                <dgm:presOf/>
              </dgm:else>
            </dgm:choose>
          </dgm:else>
        </dgm:choose>
        <dgm:constrLst/>
        <dgm:ruleLst/>
      </dgm:layoutNode>
      <dgm:layoutNode name="circ2Tx" styleLbl="revTx">
        <dgm:varLst>
          <dgm:chMax val="0"/>
          <dgm:chPref val="0"/>
          <dgm:bulletEnabled val="1"/>
        </dgm:varLst>
        <dgm:alg type="tx">
          <dgm:param type="txAnchorHorzCh" val="ctr"/>
          <dgm:param type="txAnchorVertCh" val="mid"/>
        </dgm:alg>
        <dgm:shape xmlns:r="http://schemas.openxmlformats.org/officeDocument/2006/relationships" type="rect" r:blip="" hideGeom="1">
          <dgm:adjLst/>
        </dgm:shape>
        <dgm:choose name="Name60">
          <dgm:if name="Name61" func="var" arg="dir" op="equ" val="norm">
            <dgm:presOf axis="desOrSelf" ptType="node"/>
          </dgm:if>
          <dgm:else name="Name62">
            <dgm:choose name="Name63">
              <dgm:if name="Name64" axis="root ch" ptType="all node" func="cnt" op="equ" val="2">
                <dgm:presOf axis="root ch desOrSelf" ptType="all node node" st="1 1 1" cnt="1 1 0"/>
              </dgm:if>
              <dgm:if name="Name65" axis="root ch" ptType="all node" func="cnt" op="equ" val="3">
                <dgm:presOf axis="root ch desOrSelf" ptType="all node node" st="1 3 1" cnt="1 1 0"/>
              </dgm:if>
              <dgm:if name="Name66" axis="root ch" ptType="all node" func="cnt" op="equ" val="4">
                <dgm:presOf axis="root ch desOrSelf" ptType="all node node" st="1 4 1" cnt="1 1 0"/>
              </dgm:if>
              <dgm:if name="Name67" axis="root ch" ptType="all node" func="cnt" op="equ" val="5">
                <dgm:presOf axis="root ch desOrSelf" ptType="all node node" st="1 5 1" cnt="1 1 0"/>
              </dgm:if>
              <dgm:if name="Name68" axis="root ch" ptType="all node" func="cnt" op="equ" val="6">
                <dgm:presOf axis="root ch desOrSelf" ptType="all node node" st="1 6 1" cnt="1 1 0"/>
              </dgm:if>
              <dgm:else name="Name69">
                <dgm:presOf axis="root ch desOrSelf" ptType="all node node" st="1 7 1" cnt="1 1 0"/>
              </dgm:else>
            </dgm:choose>
          </dgm:else>
        </dgm:choose>
        <dgm:constrLst>
          <dgm:constr type="tMarg"/>
          <dgm:constr type="bMarg"/>
          <dgm:constr type="lMarg"/>
          <dgm:constr type="rMarg"/>
          <dgm:constr type="primFontSz" val="65"/>
        </dgm:constrLst>
        <dgm:ruleLst>
          <dgm:rule type="primFontSz" val="5" fact="NaN" max="NaN"/>
        </dgm:ruleLst>
      </dgm:layoutNode>
    </dgm:forEach>
    <dgm:forEach name="Name70" axis="ch" ptType="node" st="3" cnt="1">
      <dgm:layoutNode name="circ3" styleLbl="vennNode1">
        <dgm:alg type="sp"/>
        <dgm:shape xmlns:r="http://schemas.openxmlformats.org/officeDocument/2006/relationships" type="ellipse" r:blip="">
          <dgm:adjLst/>
        </dgm:shape>
        <dgm:choose name="Name71">
          <dgm:if name="Name72" func="var" arg="dir" op="equ" val="norm">
            <dgm:choose name="Name73">
              <dgm:if name="Name74" axis="root ch" ptType="all node" func="cnt" op="lte" val="4">
                <dgm:presOf axis="desOrSelf" ptType="node"/>
              </dgm:if>
              <dgm:else name="Name75">
                <dgm:presOf/>
              </dgm:else>
            </dgm:choose>
          </dgm:if>
          <dgm:else name="Name76">
            <dgm:choose name="Name77">
              <dgm:if name="Name78" axis="root ch" ptType="all node" func="cnt" op="equ" val="3">
                <dgm:presOf axis="root ch desOrSelf" ptType="all node node" st="1 2 1" cnt="1 1 0"/>
              </dgm:if>
              <dgm:if name="Name79" axis="root ch" ptType="all node" func="cnt" op="equ" val="4">
                <dgm:presOf axis="root ch desOrSelf" ptType="all node node" st="1 3 1" cnt="1 1 0"/>
              </dgm:if>
              <dgm:else name="Name80">
                <dgm:presOf/>
              </dgm:else>
            </dgm:choose>
          </dgm:else>
        </dgm:choose>
        <dgm:constrLst/>
        <dgm:ruleLst/>
      </dgm:layoutNode>
      <dgm:layoutNode name="circ3Tx" styleLbl="revTx">
        <dgm:varLst>
          <dgm:chMax val="0"/>
          <dgm:chPref val="0"/>
          <dgm:bulletEnabled val="1"/>
        </dgm:varLst>
        <dgm:alg type="tx">
          <dgm:param type="txAnchorHorzCh" val="ctr"/>
          <dgm:param type="txAnchorVertCh" val="mid"/>
        </dgm:alg>
        <dgm:shape xmlns:r="http://schemas.openxmlformats.org/officeDocument/2006/relationships" type="rect" r:blip="" hideGeom="1">
          <dgm:adjLst/>
        </dgm:shape>
        <dgm:choose name="Name81">
          <dgm:if name="Name82" func="var" arg="dir" op="equ" val="norm">
            <dgm:presOf axis="desOrSelf" ptType="node"/>
          </dgm:if>
          <dgm:else name="Name83">
            <dgm:choose name="Name84">
              <dgm:if name="Name85" axis="root ch" ptType="all node" func="cnt" op="equ" val="3">
                <dgm:presOf axis="root ch desOrSelf" ptType="all node node" st="1 2 1" cnt="1 1 0"/>
              </dgm:if>
              <dgm:if name="Name86" axis="root ch" ptType="all node" func="cnt" op="equ" val="4">
                <dgm:presOf axis="root ch desOrSelf" ptType="all node node" st="1 3 1" cnt="1 1 0"/>
              </dgm:if>
              <dgm:if name="Name87" axis="root ch" ptType="all node" func="cnt" op="equ" val="5">
                <dgm:presOf axis="root ch desOrSelf" ptType="all node node" st="1 4 1" cnt="1 1 0"/>
              </dgm:if>
              <dgm:if name="Name88" axis="root ch" ptType="all node" func="cnt" op="equ" val="6">
                <dgm:presOf axis="root ch desOrSelf" ptType="all node node" st="1 5 1" cnt="1 1 0"/>
              </dgm:if>
              <dgm:else name="Name89">
                <dgm:presOf axis="root ch desOrSelf" ptType="all node node" st="1 6 1" cnt="1 1 0"/>
              </dgm:else>
            </dgm:choose>
          </dgm:else>
        </dgm:choose>
        <dgm:constrLst>
          <dgm:constr type="tMarg"/>
          <dgm:constr type="bMarg"/>
          <dgm:constr type="lMarg"/>
          <dgm:constr type="rMarg"/>
          <dgm:constr type="primFontSz" val="65"/>
        </dgm:constrLst>
        <dgm:ruleLst>
          <dgm:rule type="primFontSz" val="5" fact="NaN" max="NaN"/>
        </dgm:ruleLst>
      </dgm:layoutNode>
    </dgm:forEach>
    <dgm:forEach name="Name90" axis="ch" ptType="node" st="4" cnt="1">
      <dgm:layoutNode name="circ4" styleLbl="vennNode1">
        <dgm:alg type="sp"/>
        <dgm:shape xmlns:r="http://schemas.openxmlformats.org/officeDocument/2006/relationships" type="ellipse" r:blip="">
          <dgm:adjLst/>
        </dgm:shape>
        <dgm:choose name="Name91">
          <dgm:if name="Name92" func="var" arg="dir" op="equ" val="norm">
            <dgm:choose name="Name93">
              <dgm:if name="Name94" axis="root ch" ptType="all node" func="cnt" op="lte" val="4">
                <dgm:presOf axis="desOrSelf" ptType="node"/>
              </dgm:if>
              <dgm:else name="Name95">
                <dgm:presOf/>
              </dgm:else>
            </dgm:choose>
          </dgm:if>
          <dgm:else name="Name96">
            <dgm:choose name="Name97">
              <dgm:if name="Name98" axis="root ch" ptType="all node" func="cnt" op="equ" val="4">
                <dgm:presOf axis="root ch desOrSelf" ptType="all node node" st="1 2 1" cnt="1 1 0"/>
              </dgm:if>
              <dgm:else name="Name99">
                <dgm:presOf/>
              </dgm:else>
            </dgm:choose>
          </dgm:else>
        </dgm:choose>
        <dgm:constrLst/>
        <dgm:ruleLst/>
      </dgm:layoutNode>
      <dgm:layoutNode name="circ4Tx" styleLbl="revTx">
        <dgm:varLst>
          <dgm:chMax val="0"/>
          <dgm:chPref val="0"/>
          <dgm:bulletEnabled val="1"/>
        </dgm:varLst>
        <dgm:alg type="tx">
          <dgm:param type="txAnchorHorzCh" val="ctr"/>
          <dgm:param type="txAnchorVertCh" val="mid"/>
        </dgm:alg>
        <dgm:shape xmlns:r="http://schemas.openxmlformats.org/officeDocument/2006/relationships" type="rect" r:blip="" hideGeom="1">
          <dgm:adjLst/>
        </dgm:shape>
        <dgm:choose name="Name100">
          <dgm:if name="Name101" func="var" arg="dir" op="equ" val="norm">
            <dgm:presOf axis="desOrSelf" ptType="node"/>
          </dgm:if>
          <dgm:else name="Name102">
            <dgm:choose name="Name103">
              <dgm:if name="Name104" axis="root ch" ptType="all node" func="cnt" op="equ" val="4">
                <dgm:presOf axis="root ch desOrSelf" ptType="all node node" st="1 2 1" cnt="1 1 0"/>
              </dgm:if>
              <dgm:if name="Name105" axis="root ch" ptType="all node" func="cnt" op="equ" val="5">
                <dgm:presOf axis="root ch desOrSelf" ptType="all node node" st="1 3 1" cnt="1 1 0"/>
              </dgm:if>
              <dgm:if name="Name106" axis="root ch" ptType="all node" func="cnt" op="equ" val="6">
                <dgm:presOf axis="root ch desOrSelf" ptType="all node node" st="1 4 1" cnt="1 1 0"/>
              </dgm:if>
              <dgm:else name="Name107">
                <dgm:presOf axis="root ch desOrSelf" ptType="all node node" st="1 5 1" cnt="1 1 0"/>
              </dgm:else>
            </dgm:choose>
          </dgm:else>
        </dgm:choose>
        <dgm:constrLst>
          <dgm:constr type="tMarg"/>
          <dgm:constr type="bMarg"/>
          <dgm:constr type="lMarg"/>
          <dgm:constr type="rMarg"/>
          <dgm:constr type="primFontSz" val="65"/>
        </dgm:constrLst>
        <dgm:ruleLst>
          <dgm:rule type="primFontSz" val="5" fact="NaN" max="NaN"/>
        </dgm:ruleLst>
      </dgm:layoutNode>
    </dgm:forEach>
    <dgm:forEach name="Name108" axis="ch" ptType="node" st="5" cnt="1">
      <dgm:layoutNode name="circ5" styleLbl="vennNode1">
        <dgm:alg type="sp"/>
        <dgm:shape xmlns:r="http://schemas.openxmlformats.org/officeDocument/2006/relationships" type="ellipse" r:blip="">
          <dgm:adjLst/>
        </dgm:shape>
        <dgm:presOf/>
        <dgm:constrLst/>
        <dgm:ruleLst/>
      </dgm:layoutNode>
      <dgm:layoutNode name="circ5Tx" styleLbl="revTx">
        <dgm:varLst>
          <dgm:chMax val="0"/>
          <dgm:chPref val="0"/>
          <dgm:bulletEnabled val="1"/>
        </dgm:varLst>
        <dgm:alg type="tx">
          <dgm:param type="txAnchorHorzCh" val="ctr"/>
          <dgm:param type="txAnchorVertCh" val="mid"/>
        </dgm:alg>
        <dgm:shape xmlns:r="http://schemas.openxmlformats.org/officeDocument/2006/relationships" type="rect" r:blip="" hideGeom="1">
          <dgm:adjLst/>
        </dgm:shape>
        <dgm:choose name="Name109">
          <dgm:if name="Name110" func="var" arg="dir" op="equ" val="norm">
            <dgm:presOf axis="desOrSelf" ptType="node"/>
          </dgm:if>
          <dgm:else name="Name111">
            <dgm:choose name="Name112">
              <dgm:if name="Name113" axis="root ch" ptType="all node" func="cnt" op="equ" val="5">
                <dgm:presOf axis="root ch desOrSelf" ptType="all node node" st="1 2 1" cnt="1 1 0"/>
              </dgm:if>
              <dgm:if name="Name114" axis="root ch" ptType="all node" func="cnt" op="equ" val="6">
                <dgm:presOf axis="root ch desOrSelf" ptType="all node node" st="1 3 1" cnt="1 1 0"/>
              </dgm:if>
              <dgm:else name="Name115">
                <dgm:presOf axis="root ch desOrSelf" ptType="all node node" st="1 4 1" cnt="1 1 0"/>
              </dgm:else>
            </dgm:choose>
          </dgm:else>
        </dgm:choose>
        <dgm:constrLst>
          <dgm:constr type="tMarg"/>
          <dgm:constr type="bMarg"/>
          <dgm:constr type="lMarg"/>
          <dgm:constr type="rMarg"/>
          <dgm:constr type="primFontSz" val="65"/>
        </dgm:constrLst>
        <dgm:ruleLst>
          <dgm:rule type="primFontSz" val="5" fact="NaN" max="NaN"/>
        </dgm:ruleLst>
      </dgm:layoutNode>
    </dgm:forEach>
    <dgm:forEach name="Name116" axis="ch" ptType="node" st="6" cnt="1">
      <dgm:layoutNode name="circ6" styleLbl="vennNode1">
        <dgm:alg type="sp"/>
        <dgm:shape xmlns:r="http://schemas.openxmlformats.org/officeDocument/2006/relationships" type="ellipse" r:blip="">
          <dgm:adjLst/>
        </dgm:shape>
        <dgm:presOf/>
        <dgm:constrLst/>
        <dgm:ruleLst/>
      </dgm:layoutNode>
      <dgm:layoutNode name="circ6Tx" styleLbl="revTx">
        <dgm:varLst>
          <dgm:chMax val="0"/>
          <dgm:chPref val="0"/>
          <dgm:bulletEnabled val="1"/>
        </dgm:varLst>
        <dgm:alg type="tx">
          <dgm:param type="txAnchorHorzCh" val="ctr"/>
          <dgm:param type="txAnchorVertCh" val="mid"/>
        </dgm:alg>
        <dgm:shape xmlns:r="http://schemas.openxmlformats.org/officeDocument/2006/relationships" type="rect" r:blip="" hideGeom="1">
          <dgm:adjLst/>
        </dgm:shape>
        <dgm:choose name="Name117">
          <dgm:if name="Name118" func="var" arg="dir" op="equ" val="norm">
            <dgm:presOf axis="desOrSelf" ptType="node"/>
          </dgm:if>
          <dgm:else name="Name119">
            <dgm:choose name="Name120">
              <dgm:if name="Name121" axis="root ch" ptType="all node" func="cnt" op="equ" val="6">
                <dgm:presOf axis="root ch desOrSelf" ptType="all node node" st="1 2 1" cnt="1 1 0"/>
              </dgm:if>
              <dgm:else name="Name122">
                <dgm:presOf axis="root ch desOrSelf" ptType="all node node" st="1 3 1" cnt="1 1 0"/>
              </dgm:else>
            </dgm:choose>
          </dgm:else>
        </dgm:choose>
        <dgm:constrLst>
          <dgm:constr type="tMarg"/>
          <dgm:constr type="bMarg"/>
          <dgm:constr type="lMarg"/>
          <dgm:constr type="rMarg"/>
          <dgm:constr type="primFontSz" val="65"/>
        </dgm:constrLst>
        <dgm:ruleLst>
          <dgm:rule type="primFontSz" val="5" fact="NaN" max="NaN"/>
        </dgm:ruleLst>
      </dgm:layoutNode>
    </dgm:forEach>
    <dgm:forEach name="Name123" axis="ch" ptType="node" st="7" cnt="1">
      <dgm:layoutNode name="circ7" styleLbl="vennNode1">
        <dgm:alg type="sp"/>
        <dgm:shape xmlns:r="http://schemas.openxmlformats.org/officeDocument/2006/relationships" type="ellipse" r:blip="">
          <dgm:adjLst/>
        </dgm:shape>
        <dgm:presOf/>
        <dgm:constrLst/>
        <dgm:ruleLst/>
      </dgm:layoutNode>
      <dgm:layoutNode name="circ7Tx" styleLbl="revTx">
        <dgm:varLst>
          <dgm:chMax val="0"/>
          <dgm:chPref val="0"/>
          <dgm:bulletEnabled val="1"/>
        </dgm:varLst>
        <dgm:alg type="tx">
          <dgm:param type="txAnchorHorzCh" val="ctr"/>
          <dgm:param type="txAnchorVertCh" val="mid"/>
        </dgm:alg>
        <dgm:shape xmlns:r="http://schemas.openxmlformats.org/officeDocument/2006/relationships" type="rect" r:blip="" hideGeom="1">
          <dgm:adjLst/>
        </dgm:shape>
        <dgm:choose name="Name124">
          <dgm:if name="Name125" func="var" arg="dir" op="equ" val="norm">
            <dgm:presOf axis="desOrSelf" ptType="node"/>
          </dgm:if>
          <dgm:else name="Name126">
            <dgm:presOf axis="root ch desOrSelf" ptType="all node node" st="1 2 1" cnt="1 1 0"/>
          </dgm:else>
        </dgm:choose>
        <dgm:constrLst>
          <dgm:constr type="tMarg"/>
          <dgm:constr type="bMarg"/>
          <dgm:constr type="lMarg"/>
          <dgm:constr type="rMarg"/>
          <dgm:constr type="primFontSz" val="65"/>
        </dgm:constrLst>
        <dgm:ruleLst>
          <dgm:rule type="primFontSz" val="5" fact="NaN" max="NaN"/>
        </dgm:ruleLst>
      </dgm:layoutNode>
    </dgm:forEach>
  </dgm:layoutNode>
</dgm:layoutDef>
</file>

<file path=ppt/diagrams/layout3.xml><?xml version="1.0" encoding="utf-8"?>
<dgm:layoutDef xmlns:dgm="http://schemas.openxmlformats.org/drawingml/2006/diagram" xmlns:a="http://schemas.openxmlformats.org/drawingml/2006/main" uniqueId="urn:microsoft.com/office/officeart/2005/8/layout/vList6">
  <dgm:title val=""/>
  <dgm:desc val=""/>
  <dgm:catLst>
    <dgm:cat type="process" pri="22000"/>
    <dgm:cat type="list" pri="17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Lst>
      <dgm:cxnLst>
        <dgm:cxn modelId="4" srcId="0" destId="1" srcOrd="0" destOrd="0"/>
        <dgm:cxn modelId="5" srcId="0" destId="2" srcOrd="1" destOrd="0"/>
        <dgm:cxn modelId="13" srcId="1" destId="11" srcOrd="0" destOrd="0"/>
        <dgm:cxn modelId="14" srcId="1" destId="12" srcOrd="0" destOrd="0"/>
        <dgm:cxn modelId="23" srcId="2" destId="21" srcOrd="0" destOrd="0"/>
        <dgm:cxn modelId="24" srcId="2" destId="22"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dir/>
      <dgm:animLvl val="lvl"/>
      <dgm:resizeHandles/>
    </dgm:varLst>
    <dgm:alg type="lin">
      <dgm:param type="linDir" val="fromT"/>
    </dgm:alg>
    <dgm:shape xmlns:r="http://schemas.openxmlformats.org/officeDocument/2006/relationships" r:blip="">
      <dgm:adjLst/>
    </dgm:shape>
    <dgm:presOf/>
    <dgm:constrLst>
      <dgm:constr type="w" for="ch" forName="linNode" refType="w"/>
      <dgm:constr type="h" for="ch" forName="linNode" refType="h"/>
      <dgm:constr type="h" for="ch" forName="spacing" refType="h" refFor="ch" refForName="linNode" fact="0.1"/>
      <dgm:constr type="primFontSz" for="des" forName="parentShp" op="equ" val="65"/>
      <dgm:constr type="primFontSz" for="des" forName="childShp" op="equ" val="65"/>
    </dgm:constrLst>
    <dgm:ruleLst/>
    <dgm:forEach name="Name1" axis="ch" ptType="node">
      <dgm:layoutNode name="linNode">
        <dgm:choose name="Name2">
          <dgm:if name="Name3" func="var" arg="dir" op="equ" val="norm">
            <dgm:alg type="lin">
              <dgm:param type="linDir" val="fromL"/>
            </dgm:alg>
          </dgm:if>
          <dgm:else name="Name4">
            <dgm:alg type="lin">
              <dgm:param type="linDir" val="fromR"/>
            </dgm:alg>
          </dgm:else>
        </dgm:choose>
        <dgm:shape xmlns:r="http://schemas.openxmlformats.org/officeDocument/2006/relationships" r:blip="">
          <dgm:adjLst/>
        </dgm:shape>
        <dgm:presOf/>
        <dgm:choose name="Name5">
          <dgm:if name="Name6" func="var" arg="dir" op="equ" val="norm">
            <dgm:constrLst>
              <dgm:constr type="w" for="ch" forName="parentShp" refType="w" fact="0.4"/>
              <dgm:constr type="h" for="ch" forName="parentShp" refType="h"/>
              <dgm:constr type="w" for="ch" forName="childShp" refType="w" fact="0.6"/>
              <dgm:constr type="h" for="ch" forName="childShp" refType="h" refFor="ch" refForName="parentShp"/>
            </dgm:constrLst>
          </dgm:if>
          <dgm:else name="Name7">
            <dgm:constrLst>
              <dgm:constr type="w" for="ch" forName="parentShp" refType="w" fact="0.4"/>
              <dgm:constr type="h" for="ch" forName="parentShp" refType="h"/>
              <dgm:constr type="w" for="ch" forName="childShp" refType="w" fact="0.6"/>
              <dgm:constr type="h" for="ch" forName="childShp" refType="h" refFor="ch" refForName="parentShp"/>
            </dgm:constrLst>
          </dgm:else>
        </dgm:choose>
        <dgm:ruleLst/>
        <dgm:layoutNode name="parentShp" styleLbl="node1">
          <dgm:varLst>
            <dgm:bulletEnabled val="1"/>
          </dgm:varLst>
          <dgm:alg type="tx"/>
          <dgm:shape xmlns:r="http://schemas.openxmlformats.org/officeDocument/2006/relationships" type="roundRect" r:blip="">
            <dgm:adjLst/>
          </dgm:shape>
          <dgm:presOf axis="self" ptType="node"/>
          <dgm:constrLst>
            <dgm:constr type="tMarg" refType="primFontSz" fact="0.15"/>
            <dgm:constr type="bMarg" refType="primFontSz" fact="0.15"/>
            <dgm:constr type="lMarg" refType="primFontSz" fact="0.3"/>
            <dgm:constr type="rMarg" refType="primFontSz" fact="0.3"/>
          </dgm:constrLst>
          <dgm:ruleLst>
            <dgm:rule type="primFontSz" val="5" fact="NaN" max="NaN"/>
          </dgm:ruleLst>
        </dgm:layoutNode>
        <dgm:layoutNode name="childShp" styleLbl="bgAccFollowNode1">
          <dgm:varLst>
            <dgm:bulletEnabled val="1"/>
          </dgm:varLst>
          <dgm:alg type="tx">
            <dgm:param type="stBulletLvl" val="1"/>
          </dgm:alg>
          <dgm:choose name="Name8">
            <dgm:if name="Name9" func="var" arg="dir" op="equ" val="norm">
              <dgm:shape xmlns:r="http://schemas.openxmlformats.org/officeDocument/2006/relationships" type="rightArrow" r:blip="" zOrderOff="-2">
                <dgm:adjLst>
                  <dgm:adj idx="1" val="0.75"/>
                </dgm:adjLst>
              </dgm:shape>
            </dgm:if>
            <dgm:else name="Name10">
              <dgm:shape xmlns:r="http://schemas.openxmlformats.org/officeDocument/2006/relationships" rot="180" type="rightArrow" r:blip="" zOrderOff="-2">
                <dgm:adjLst>
                  <dgm:adj idx="1" val="0.75"/>
                </dgm:adjLst>
              </dgm:shape>
            </dgm:else>
          </dgm:choose>
          <dgm:presOf axis="des" ptType="node"/>
          <dgm:constrLst>
            <dgm:constr type="secFontSz" refType="primFontSz"/>
            <dgm:constr type="tMarg" refType="primFontSz" fact="0.05"/>
            <dgm:constr type="bMarg" refType="primFontSz" fact="0.05"/>
            <dgm:constr type="lMarg" refType="primFontSz" fact="0.05"/>
            <dgm:constr type="rMarg" refType="primFontSz" fact="0.05"/>
          </dgm:constrLst>
          <dgm:ruleLst>
            <dgm:rule type="primFontSz" val="5" fact="NaN" max="NaN"/>
          </dgm:ruleLst>
        </dgm:layoutNode>
      </dgm:layoutNode>
      <dgm:forEach name="Name11" axis="followSib" ptType="sibTrans" cnt="1">
        <dgm:layoutNode name="spacing">
          <dgm:alg type="sp"/>
          <dgm:shape xmlns:r="http://schemas.openxmlformats.org/officeDocument/2006/relationships" r:blip="">
            <dgm:adjLst/>
          </dgm:shape>
          <dgm:presOf/>
          <dgm:constrLst/>
          <dgm:ruleLst/>
        </dgm:layoutNode>
      </dgm:forEach>
    </dgm:forEach>
  </dgm:layoutNode>
</dgm:layoutDef>
</file>

<file path=ppt/diagrams/layout4.xml><?xml version="1.0" encoding="utf-8"?>
<dgm:layoutDef xmlns:dgm="http://schemas.openxmlformats.org/drawingml/2006/diagram" xmlns:a="http://schemas.openxmlformats.org/drawingml/2006/main" uniqueId="urn:microsoft.com/office/officeart/2005/8/layout/vList5">
  <dgm:title val=""/>
  <dgm:desc val=""/>
  <dgm:catLst>
    <dgm:cat type="list" pri="15000"/>
    <dgm:cat type="convert" pri="2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13" srcId="1" destId="11" srcOrd="0" destOrd="0"/>
        <dgm:cxn modelId="14" srcId="1" destId="12" srcOrd="1" destOrd="0"/>
        <dgm:cxn modelId="23" srcId="2" destId="21" srcOrd="0" destOrd="0"/>
        <dgm:cxn modelId="24" srcId="2" destId="22" srcOrd="1" destOrd="0"/>
        <dgm:cxn modelId="33" srcId="3" destId="31" srcOrd="0" destOrd="0"/>
        <dgm:cxn modelId="34" srcId="3" destId="32" srcOrd="1" destOrd="0"/>
      </dgm:cxn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Name0">
    <dgm:varLst>
      <dgm:dir/>
      <dgm:animLvl val="lvl"/>
      <dgm:resizeHandles val="exact"/>
    </dgm:varLst>
    <dgm:choose name="Name1">
      <dgm:if name="Name2" func="var" arg="dir" op="equ" val="norm">
        <dgm:alg type="lin">
          <dgm:param type="linDir" val="fromT"/>
          <dgm:param type="nodeHorzAlign" val="l"/>
        </dgm:alg>
      </dgm:if>
      <dgm:else name="Name3">
        <dgm:alg type="lin">
          <dgm:param type="linDir" val="fromT"/>
          <dgm:param type="nodeHorzAlign" val="r"/>
        </dgm:alg>
      </dgm:else>
    </dgm:choose>
    <dgm:shape xmlns:r="http://schemas.openxmlformats.org/officeDocument/2006/relationships" r:blip="">
      <dgm:adjLst/>
    </dgm:shape>
    <dgm:presOf/>
    <dgm:constrLst>
      <dgm:constr type="h" for="ch" forName="linNode" refType="h"/>
      <dgm:constr type="w" for="ch" forName="linNode" refType="w"/>
      <dgm:constr type="h" for="ch" forName="sp" refType="h" fact="0.05"/>
      <dgm:constr type="primFontSz" for="des" forName="parentText" op="equ" val="65"/>
      <dgm:constr type="secFontSz" for="des" forName="descendantText" op="equ"/>
    </dgm:constrLst>
    <dgm:ruleLst/>
    <dgm:forEach name="Name4" axis="ch" ptType="node">
      <dgm:layoutNode name="linNode">
        <dgm:choose name="Name5">
          <dgm:if name="Name6" func="var" arg="dir" op="equ" val="norm">
            <dgm:alg type="lin">
              <dgm:param type="linDir" val="fromL"/>
            </dgm:alg>
          </dgm:if>
          <dgm:else name="Name7">
            <dgm:alg type="lin">
              <dgm:param type="linDir" val="fromR"/>
            </dgm:alg>
          </dgm:else>
        </dgm:choose>
        <dgm:shape xmlns:r="http://schemas.openxmlformats.org/officeDocument/2006/relationships" r:blip="">
          <dgm:adjLst/>
        </dgm:shape>
        <dgm:presOf/>
        <dgm:constrLst>
          <dgm:constr type="w" for="ch" forName="parentText" refType="w" fact="0.36"/>
          <dgm:constr type="w" for="ch" forName="descendantText" refType="w" fact="0.64"/>
          <dgm:constr type="h" for="ch" forName="parentText" refType="h"/>
          <dgm:constr type="h" for="ch" forName="descendantText" refType="h" refFor="ch" refForName="parentText" fact="0.8"/>
        </dgm:constrLst>
        <dgm:ruleLst/>
        <dgm:layoutNode name="parentText">
          <dgm:varLst>
            <dgm:chMax val="1"/>
            <dgm:bulletEnabled val="1"/>
          </dgm:varLst>
          <dgm:alg type="tx"/>
          <dgm:shape xmlns:r="http://schemas.openxmlformats.org/officeDocument/2006/relationships" type="roundRect" r:blip="" zOrderOff="3">
            <dgm:adjLst/>
          </dgm:shape>
          <dgm:presOf axis="self" ptType="node"/>
          <dgm:constrLst>
            <dgm:constr type="tMarg" refType="primFontSz" fact="0.15"/>
            <dgm:constr type="bMarg" refType="primFontSz" fact="0.15"/>
            <dgm:constr type="lMarg" refType="primFontSz" fact="0.3"/>
            <dgm:constr type="rMarg" refType="primFontSz" fact="0.3"/>
          </dgm:constrLst>
          <dgm:ruleLst>
            <dgm:rule type="primFontSz" val="5" fact="NaN" max="NaN"/>
          </dgm:ruleLst>
        </dgm:layoutNode>
        <dgm:choose name="Name8">
          <dgm:if name="Name9" axis="ch" ptType="node" func="cnt" op="gte" val="1">
            <dgm:layoutNode name="descendantText" styleLbl="alignAccFollowNode1">
              <dgm:varLst>
                <dgm:bulletEnabled val="1"/>
              </dgm:varLst>
              <dgm:alg type="tx">
                <dgm:param type="stBulletLvl" val="1"/>
                <dgm:param type="txAnchorVertCh" val="mid"/>
              </dgm:alg>
              <dgm:choose name="Name10">
                <dgm:if name="Name11" func="var" arg="dir" op="equ" val="norm">
                  <dgm:shape xmlns:r="http://schemas.openxmlformats.org/officeDocument/2006/relationships" rot="90" type="round2SameRect" r:blip="">
                    <dgm:adjLst/>
                  </dgm:shape>
                </dgm:if>
                <dgm:else name="Name12">
                  <dgm:shape xmlns:r="http://schemas.openxmlformats.org/officeDocument/2006/relationships" rot="-90" type="round2SameRect" r:blip="">
                    <dgm:adjLst/>
                  </dgm:shape>
                </dgm:else>
              </dgm:choose>
              <dgm:presOf axis="des" ptType="node"/>
              <dgm:constrLst>
                <dgm:constr type="secFontSz" val="65"/>
                <dgm:constr type="primFontSz" refType="secFontSz"/>
                <dgm:constr type="lMarg" refType="secFontSz" fact="0.3"/>
                <dgm:constr type="rMarg" refType="secFontSz" fact="0.3"/>
                <dgm:constr type="tMarg" refType="secFontSz" fact="0.15"/>
                <dgm:constr type="bMarg" refType="secFontSz" fact="0.15"/>
              </dgm:constrLst>
              <dgm:ruleLst>
                <dgm:rule type="secFontSz" val="5" fact="NaN" max="NaN"/>
              </dgm:ruleLst>
            </dgm:layoutNode>
          </dgm:if>
          <dgm:else name="Name13"/>
        </dgm:choose>
      </dgm:layoutNode>
      <dgm:forEach name="Name14" axis="followSib" ptType="sibTrans" cnt="1">
        <dgm:layoutNode name="sp">
          <dgm:alg type="sp"/>
          <dgm:shape xmlns:r="http://schemas.openxmlformats.org/officeDocument/2006/relationships" r:blip="">
            <dgm:adjLst/>
          </dgm:shape>
          <dgm:presOf/>
          <dgm:constrLst/>
          <dgm:ruleLst/>
        </dgm:layoutNode>
      </dgm:forEach>
    </dgm:forEach>
  </dgm:layoutNode>
</dgm:layoutDef>
</file>

<file path=ppt/diagrams/quickStyle1.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4.xml><?xml version="1.0" encoding="utf-8"?>
<dgm:styleDef xmlns:dgm="http://schemas.openxmlformats.org/drawingml/2006/diagram" xmlns:a="http://schemas.openxmlformats.org/drawingml/2006/main" uniqueId="urn:microsoft.com/office/officeart/2005/8/quickstyle/simple1#4">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handoutMasters/_rels/handoutMaster1.xml.rels><?xml version="1.0" encoding="UTF-8" standalone="yes"?>
<Relationships xmlns="http://schemas.openxmlformats.org/package/2006/relationships"><Relationship Id="rId1" Type="http://schemas.openxmlformats.org/officeDocument/2006/relationships/theme" Target="../theme/theme21.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3038475" cy="465138"/>
          </a:xfrm>
          <a:prstGeom prst="rect">
            <a:avLst/>
          </a:prstGeom>
        </p:spPr>
        <p:txBody>
          <a:bodyPr vert="horz" lIns="93177" tIns="46589" rIns="93177" bIns="46589" rtlCol="0"/>
          <a:lstStyle>
            <a:lvl1pPr algn="l" fontAlgn="auto">
              <a:spcBef>
                <a:spcPts val="0"/>
              </a:spcBef>
              <a:spcAft>
                <a:spcPts val="0"/>
              </a:spcAft>
              <a:defRPr sz="1200">
                <a:latin typeface="+mn-lt"/>
                <a:cs typeface="+mn-cs"/>
              </a:defRPr>
            </a:lvl1pPr>
          </a:lstStyle>
          <a:p>
            <a:pPr>
              <a:defRPr/>
            </a:pPr>
            <a:endParaRPr lang="en-US"/>
          </a:p>
        </p:txBody>
      </p:sp>
      <p:sp>
        <p:nvSpPr>
          <p:cNvPr id="3" name="Date Placeholder 2"/>
          <p:cNvSpPr>
            <a:spLocks noGrp="1"/>
          </p:cNvSpPr>
          <p:nvPr>
            <p:ph type="dt" sz="quarter" idx="1"/>
          </p:nvPr>
        </p:nvSpPr>
        <p:spPr>
          <a:xfrm>
            <a:off x="3970338" y="0"/>
            <a:ext cx="3038475" cy="465138"/>
          </a:xfrm>
          <a:prstGeom prst="rect">
            <a:avLst/>
          </a:prstGeom>
        </p:spPr>
        <p:txBody>
          <a:bodyPr vert="horz" lIns="93177" tIns="46589" rIns="93177" bIns="46589" rtlCol="0"/>
          <a:lstStyle>
            <a:lvl1pPr algn="r" fontAlgn="auto">
              <a:spcBef>
                <a:spcPts val="0"/>
              </a:spcBef>
              <a:spcAft>
                <a:spcPts val="0"/>
              </a:spcAft>
              <a:defRPr sz="1200">
                <a:latin typeface="+mn-lt"/>
                <a:cs typeface="+mn-cs"/>
              </a:defRPr>
            </a:lvl1pPr>
          </a:lstStyle>
          <a:p>
            <a:pPr>
              <a:defRPr/>
            </a:pPr>
            <a:fld id="{65F5B92D-27A0-4684-8A50-3841B0498FC7}" type="datetimeFigureOut">
              <a:rPr lang="en-US"/>
              <a:pPr>
                <a:defRPr/>
              </a:pPr>
              <a:t>6/8/2016</a:t>
            </a:fld>
            <a:endParaRPr lang="en-US"/>
          </a:p>
        </p:txBody>
      </p:sp>
      <p:sp>
        <p:nvSpPr>
          <p:cNvPr id="4" name="Footer Placeholder 3"/>
          <p:cNvSpPr>
            <a:spLocks noGrp="1"/>
          </p:cNvSpPr>
          <p:nvPr>
            <p:ph type="ftr" sz="quarter" idx="2"/>
          </p:nvPr>
        </p:nvSpPr>
        <p:spPr>
          <a:xfrm>
            <a:off x="0" y="8829675"/>
            <a:ext cx="3038475" cy="465138"/>
          </a:xfrm>
          <a:prstGeom prst="rect">
            <a:avLst/>
          </a:prstGeom>
        </p:spPr>
        <p:txBody>
          <a:bodyPr vert="horz" lIns="93177" tIns="46589" rIns="93177" bIns="46589" rtlCol="0" anchor="b"/>
          <a:lstStyle>
            <a:lvl1pPr algn="l" fontAlgn="auto">
              <a:spcBef>
                <a:spcPts val="0"/>
              </a:spcBef>
              <a:spcAft>
                <a:spcPts val="0"/>
              </a:spcAft>
              <a:defRPr sz="1200">
                <a:latin typeface="+mn-lt"/>
                <a:cs typeface="+mn-cs"/>
              </a:defRPr>
            </a:lvl1pPr>
          </a:lstStyle>
          <a:p>
            <a:pPr>
              <a:defRPr/>
            </a:pPr>
            <a:endParaRPr lang="en-US"/>
          </a:p>
        </p:txBody>
      </p:sp>
      <p:sp>
        <p:nvSpPr>
          <p:cNvPr id="5" name="Slide Number Placeholder 4"/>
          <p:cNvSpPr>
            <a:spLocks noGrp="1"/>
          </p:cNvSpPr>
          <p:nvPr>
            <p:ph type="sldNum" sz="quarter" idx="3"/>
          </p:nvPr>
        </p:nvSpPr>
        <p:spPr>
          <a:xfrm>
            <a:off x="3970338" y="8829675"/>
            <a:ext cx="3038475" cy="465138"/>
          </a:xfrm>
          <a:prstGeom prst="rect">
            <a:avLst/>
          </a:prstGeom>
        </p:spPr>
        <p:txBody>
          <a:bodyPr vert="horz" lIns="93177" tIns="46589" rIns="93177" bIns="46589" rtlCol="0" anchor="b"/>
          <a:lstStyle>
            <a:lvl1pPr algn="r" fontAlgn="auto">
              <a:spcBef>
                <a:spcPts val="0"/>
              </a:spcBef>
              <a:spcAft>
                <a:spcPts val="0"/>
              </a:spcAft>
              <a:defRPr sz="1200">
                <a:latin typeface="+mn-lt"/>
                <a:cs typeface="+mn-cs"/>
              </a:defRPr>
            </a:lvl1pPr>
          </a:lstStyle>
          <a:p>
            <a:pPr>
              <a:defRPr/>
            </a:pPr>
            <a:fld id="{D6B74B9E-FA74-443F-940E-8AFAECCFA30C}" type="slidenum">
              <a:rPr lang="en-US"/>
              <a:pPr>
                <a:defRPr/>
              </a:pPr>
              <a:t>‹#›</a:t>
            </a:fld>
            <a:endParaRPr lang="en-US"/>
          </a:p>
        </p:txBody>
      </p:sp>
    </p:spTree>
    <p:extLst>
      <p:ext uri="{BB962C8B-B14F-4D97-AF65-F5344CB8AC3E}">
        <p14:creationId xmlns:p14="http://schemas.microsoft.com/office/powerpoint/2010/main" val="1243527496"/>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20.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3038475" cy="465138"/>
          </a:xfrm>
          <a:prstGeom prst="rect">
            <a:avLst/>
          </a:prstGeom>
        </p:spPr>
        <p:txBody>
          <a:bodyPr vert="horz" lIns="93177" tIns="46589" rIns="93177" bIns="46589" rtlCol="0"/>
          <a:lstStyle>
            <a:lvl1pPr algn="l" fontAlgn="auto">
              <a:spcBef>
                <a:spcPts val="0"/>
              </a:spcBef>
              <a:spcAft>
                <a:spcPts val="0"/>
              </a:spcAft>
              <a:defRPr sz="1200">
                <a:latin typeface="+mn-lt"/>
                <a:cs typeface="+mn-cs"/>
              </a:defRPr>
            </a:lvl1pPr>
          </a:lstStyle>
          <a:p>
            <a:pPr>
              <a:defRPr/>
            </a:pPr>
            <a:endParaRPr lang="en-US"/>
          </a:p>
        </p:txBody>
      </p:sp>
      <p:sp>
        <p:nvSpPr>
          <p:cNvPr id="3" name="Date Placeholder 2"/>
          <p:cNvSpPr>
            <a:spLocks noGrp="1"/>
          </p:cNvSpPr>
          <p:nvPr>
            <p:ph type="dt" idx="1"/>
          </p:nvPr>
        </p:nvSpPr>
        <p:spPr>
          <a:xfrm>
            <a:off x="3970338" y="0"/>
            <a:ext cx="3038475" cy="465138"/>
          </a:xfrm>
          <a:prstGeom prst="rect">
            <a:avLst/>
          </a:prstGeom>
        </p:spPr>
        <p:txBody>
          <a:bodyPr vert="horz" lIns="93177" tIns="46589" rIns="93177" bIns="46589" rtlCol="0"/>
          <a:lstStyle>
            <a:lvl1pPr algn="r" fontAlgn="auto">
              <a:spcBef>
                <a:spcPts val="0"/>
              </a:spcBef>
              <a:spcAft>
                <a:spcPts val="0"/>
              </a:spcAft>
              <a:defRPr sz="1200">
                <a:latin typeface="+mn-lt"/>
                <a:cs typeface="+mn-cs"/>
              </a:defRPr>
            </a:lvl1pPr>
          </a:lstStyle>
          <a:p>
            <a:pPr>
              <a:defRPr/>
            </a:pPr>
            <a:fld id="{198AFE56-7EF3-419B-BA41-7903618EFA4F}" type="datetimeFigureOut">
              <a:rPr lang="en-US"/>
              <a:pPr>
                <a:defRPr/>
              </a:pPr>
              <a:t>6/8/2016</a:t>
            </a:fld>
            <a:endParaRPr lang="en-US"/>
          </a:p>
        </p:txBody>
      </p:sp>
      <p:sp>
        <p:nvSpPr>
          <p:cNvPr id="4" name="Slide Image Placeholder 3"/>
          <p:cNvSpPr>
            <a:spLocks noGrp="1" noRot="1" noChangeAspect="1"/>
          </p:cNvSpPr>
          <p:nvPr>
            <p:ph type="sldImg" idx="2"/>
          </p:nvPr>
        </p:nvSpPr>
        <p:spPr>
          <a:xfrm>
            <a:off x="1181100" y="696913"/>
            <a:ext cx="4648200" cy="3486150"/>
          </a:xfrm>
          <a:prstGeom prst="rect">
            <a:avLst/>
          </a:prstGeom>
          <a:noFill/>
          <a:ln w="12700">
            <a:solidFill>
              <a:prstClr val="black"/>
            </a:solidFill>
          </a:ln>
        </p:spPr>
        <p:txBody>
          <a:bodyPr vert="horz" lIns="93177" tIns="46589" rIns="93177" bIns="46589" rtlCol="0" anchor="ctr"/>
          <a:lstStyle/>
          <a:p>
            <a:pPr lvl="0"/>
            <a:endParaRPr lang="en-US" noProof="0"/>
          </a:p>
        </p:txBody>
      </p:sp>
      <p:sp>
        <p:nvSpPr>
          <p:cNvPr id="5" name="Notes Placeholder 4"/>
          <p:cNvSpPr>
            <a:spLocks noGrp="1"/>
          </p:cNvSpPr>
          <p:nvPr>
            <p:ph type="body" sz="quarter" idx="3"/>
          </p:nvPr>
        </p:nvSpPr>
        <p:spPr>
          <a:xfrm>
            <a:off x="701675" y="4416425"/>
            <a:ext cx="5607050" cy="4183063"/>
          </a:xfrm>
          <a:prstGeom prst="rect">
            <a:avLst/>
          </a:prstGeom>
        </p:spPr>
        <p:txBody>
          <a:bodyPr vert="horz" lIns="93177" tIns="46589" rIns="93177" bIns="46589" rtlCol="0">
            <a:normAutofit/>
          </a:bodyPr>
          <a:lstStyle/>
          <a:p>
            <a:pPr lvl="0"/>
            <a:r>
              <a:rPr lang="en-US" noProof="0" smtClean="0"/>
              <a:t>Click to edit Master text styles</a:t>
            </a:r>
          </a:p>
          <a:p>
            <a:pPr lvl="1"/>
            <a:r>
              <a:rPr lang="en-US" noProof="0" smtClean="0"/>
              <a:t>Second level</a:t>
            </a:r>
          </a:p>
          <a:p>
            <a:pPr lvl="2"/>
            <a:r>
              <a:rPr lang="en-US" noProof="0" smtClean="0"/>
              <a:t>Third level</a:t>
            </a:r>
          </a:p>
          <a:p>
            <a:pPr lvl="3"/>
            <a:r>
              <a:rPr lang="en-US" noProof="0" smtClean="0"/>
              <a:t>Fourth level</a:t>
            </a:r>
          </a:p>
          <a:p>
            <a:pPr lvl="4"/>
            <a:r>
              <a:rPr lang="en-US" noProof="0" smtClean="0"/>
              <a:t>Fifth level</a:t>
            </a:r>
            <a:endParaRPr lang="en-US" noProof="0"/>
          </a:p>
        </p:txBody>
      </p:sp>
      <p:sp>
        <p:nvSpPr>
          <p:cNvPr id="6" name="Footer Placeholder 5"/>
          <p:cNvSpPr>
            <a:spLocks noGrp="1"/>
          </p:cNvSpPr>
          <p:nvPr>
            <p:ph type="ftr" sz="quarter" idx="4"/>
          </p:nvPr>
        </p:nvSpPr>
        <p:spPr>
          <a:xfrm>
            <a:off x="0" y="8829675"/>
            <a:ext cx="3038475" cy="465138"/>
          </a:xfrm>
          <a:prstGeom prst="rect">
            <a:avLst/>
          </a:prstGeom>
        </p:spPr>
        <p:txBody>
          <a:bodyPr vert="horz" lIns="93177" tIns="46589" rIns="93177" bIns="46589" rtlCol="0" anchor="b"/>
          <a:lstStyle>
            <a:lvl1pPr algn="l" fontAlgn="auto">
              <a:spcBef>
                <a:spcPts val="0"/>
              </a:spcBef>
              <a:spcAft>
                <a:spcPts val="0"/>
              </a:spcAft>
              <a:defRPr sz="1200">
                <a:latin typeface="+mn-lt"/>
                <a:cs typeface="+mn-cs"/>
              </a:defRPr>
            </a:lvl1pPr>
          </a:lstStyle>
          <a:p>
            <a:pPr>
              <a:defRPr/>
            </a:pPr>
            <a:endParaRPr lang="en-US"/>
          </a:p>
        </p:txBody>
      </p:sp>
      <p:sp>
        <p:nvSpPr>
          <p:cNvPr id="7" name="Slide Number Placeholder 6"/>
          <p:cNvSpPr>
            <a:spLocks noGrp="1"/>
          </p:cNvSpPr>
          <p:nvPr>
            <p:ph type="sldNum" sz="quarter" idx="5"/>
          </p:nvPr>
        </p:nvSpPr>
        <p:spPr>
          <a:xfrm>
            <a:off x="3970338" y="8829675"/>
            <a:ext cx="3038475" cy="465138"/>
          </a:xfrm>
          <a:prstGeom prst="rect">
            <a:avLst/>
          </a:prstGeom>
        </p:spPr>
        <p:txBody>
          <a:bodyPr vert="horz" lIns="93177" tIns="46589" rIns="93177" bIns="46589" rtlCol="0" anchor="b"/>
          <a:lstStyle>
            <a:lvl1pPr algn="r" fontAlgn="auto">
              <a:spcBef>
                <a:spcPts val="0"/>
              </a:spcBef>
              <a:spcAft>
                <a:spcPts val="0"/>
              </a:spcAft>
              <a:defRPr sz="1200">
                <a:latin typeface="+mn-lt"/>
                <a:cs typeface="+mn-cs"/>
              </a:defRPr>
            </a:lvl1pPr>
          </a:lstStyle>
          <a:p>
            <a:pPr>
              <a:defRPr/>
            </a:pPr>
            <a:fld id="{3BC077F7-2E49-462D-B7E8-2D052E888712}" type="slidenum">
              <a:rPr lang="en-US"/>
              <a:pPr>
                <a:defRPr/>
              </a:pPr>
              <a:t>‹#›</a:t>
            </a:fld>
            <a:endParaRPr lang="en-US"/>
          </a:p>
        </p:txBody>
      </p:sp>
    </p:spTree>
    <p:extLst>
      <p:ext uri="{BB962C8B-B14F-4D97-AF65-F5344CB8AC3E}">
        <p14:creationId xmlns:p14="http://schemas.microsoft.com/office/powerpoint/2010/main" val="1071686801"/>
      </p:ext>
    </p:extLst>
  </p:cSld>
  <p:clrMap bg1="lt1" tx1="dk1" bg2="lt2" tx2="dk2" accent1="accent1" accent2="accent2" accent3="accent3" accent4="accent4" accent5="accent5" accent6="accent6" hlink="hlink" folHlink="folHlink"/>
  <p:notesStyle>
    <a:lvl1pPr algn="l" rtl="0" eaLnBrk="0" fontAlgn="base" hangingPunct="0">
      <a:spcBef>
        <a:spcPct val="30000"/>
      </a:spcBef>
      <a:spcAft>
        <a:spcPct val="0"/>
      </a:spcAft>
      <a:defRPr sz="1200" kern="1200">
        <a:solidFill>
          <a:schemeClr val="tx1"/>
        </a:solidFill>
        <a:latin typeface="+mn-lt"/>
        <a:ea typeface="+mn-ea"/>
        <a:cs typeface="+mn-cs"/>
      </a:defRPr>
    </a:lvl1pPr>
    <a:lvl2pPr marL="457200" algn="l" rtl="0" eaLnBrk="0" fontAlgn="base" hangingPunct="0">
      <a:spcBef>
        <a:spcPct val="30000"/>
      </a:spcBef>
      <a:spcAft>
        <a:spcPct val="0"/>
      </a:spcAft>
      <a:defRPr sz="1200" kern="1200">
        <a:solidFill>
          <a:schemeClr val="tx1"/>
        </a:solidFill>
        <a:latin typeface="+mn-lt"/>
        <a:ea typeface="+mn-ea"/>
        <a:cs typeface="+mn-cs"/>
      </a:defRPr>
    </a:lvl2pPr>
    <a:lvl3pPr marL="914400" algn="l" rtl="0" eaLnBrk="0" fontAlgn="base" hangingPunct="0">
      <a:spcBef>
        <a:spcPct val="30000"/>
      </a:spcBef>
      <a:spcAft>
        <a:spcPct val="0"/>
      </a:spcAft>
      <a:defRPr sz="1200" kern="1200">
        <a:solidFill>
          <a:schemeClr val="tx1"/>
        </a:solidFill>
        <a:latin typeface="+mn-lt"/>
        <a:ea typeface="+mn-ea"/>
        <a:cs typeface="+mn-cs"/>
      </a:defRPr>
    </a:lvl3pPr>
    <a:lvl4pPr marL="1371600" algn="l" rtl="0" eaLnBrk="0" fontAlgn="base" hangingPunct="0">
      <a:spcBef>
        <a:spcPct val="30000"/>
      </a:spcBef>
      <a:spcAft>
        <a:spcPct val="0"/>
      </a:spcAft>
      <a:defRPr sz="1200" kern="1200">
        <a:solidFill>
          <a:schemeClr val="tx1"/>
        </a:solidFill>
        <a:latin typeface="+mn-lt"/>
        <a:ea typeface="+mn-ea"/>
        <a:cs typeface="+mn-cs"/>
      </a:defRPr>
    </a:lvl4pPr>
    <a:lvl5pPr marL="1828800" algn="l" rtl="0" eaLnBrk="0" fontAlgn="base" hangingPunct="0">
      <a:spcBef>
        <a:spcPct val="30000"/>
      </a:spcBef>
      <a:spcAft>
        <a:spcPct val="0"/>
      </a:spcAft>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850" name="Rectangle 7"/>
          <p:cNvSpPr>
            <a:spLocks noGrp="1" noChangeArrowheads="1"/>
          </p:cNvSpPr>
          <p:nvPr>
            <p:ph type="sldNum" sz="quarter" idx="5"/>
          </p:nvPr>
        </p:nvSpPr>
        <p:spPr>
          <a:extLst/>
        </p:spPr>
        <p:txBody>
          <a:bodyPr/>
          <a:lstStyle>
            <a:lvl1pPr defTabSz="892175">
              <a:defRPr sz="1200" b="1">
                <a:solidFill>
                  <a:srgbClr val="808000"/>
                </a:solidFill>
                <a:latin typeface="Arial" charset="0"/>
              </a:defRPr>
            </a:lvl1pPr>
            <a:lvl2pPr marL="742950" indent="-285750" defTabSz="892175">
              <a:defRPr sz="1200" b="1">
                <a:solidFill>
                  <a:srgbClr val="808000"/>
                </a:solidFill>
                <a:latin typeface="Arial" charset="0"/>
              </a:defRPr>
            </a:lvl2pPr>
            <a:lvl3pPr marL="1143000" indent="-228600" defTabSz="892175">
              <a:defRPr sz="1200" b="1">
                <a:solidFill>
                  <a:srgbClr val="808000"/>
                </a:solidFill>
                <a:latin typeface="Arial" charset="0"/>
              </a:defRPr>
            </a:lvl3pPr>
            <a:lvl4pPr marL="1600200" indent="-228600" defTabSz="892175">
              <a:defRPr sz="1200" b="1">
                <a:solidFill>
                  <a:srgbClr val="808000"/>
                </a:solidFill>
                <a:latin typeface="Arial" charset="0"/>
              </a:defRPr>
            </a:lvl4pPr>
            <a:lvl5pPr marL="2057400" indent="-228600" defTabSz="892175">
              <a:defRPr sz="1200" b="1">
                <a:solidFill>
                  <a:srgbClr val="808000"/>
                </a:solidFill>
                <a:latin typeface="Arial" charset="0"/>
              </a:defRPr>
            </a:lvl5pPr>
            <a:lvl6pPr marL="2514600" indent="-228600" defTabSz="892175" eaLnBrk="0" fontAlgn="base" hangingPunct="0">
              <a:spcBef>
                <a:spcPct val="20000"/>
              </a:spcBef>
              <a:spcAft>
                <a:spcPct val="20000"/>
              </a:spcAft>
              <a:buClr>
                <a:schemeClr val="accent1"/>
              </a:buClr>
              <a:buSzPct val="80000"/>
              <a:buFont typeface="Monotype Sorts" pitchFamily="2" charset="2"/>
              <a:defRPr sz="1200" b="1">
                <a:solidFill>
                  <a:srgbClr val="808000"/>
                </a:solidFill>
                <a:latin typeface="Arial" charset="0"/>
              </a:defRPr>
            </a:lvl6pPr>
            <a:lvl7pPr marL="2971800" indent="-228600" defTabSz="892175" eaLnBrk="0" fontAlgn="base" hangingPunct="0">
              <a:spcBef>
                <a:spcPct val="20000"/>
              </a:spcBef>
              <a:spcAft>
                <a:spcPct val="20000"/>
              </a:spcAft>
              <a:buClr>
                <a:schemeClr val="accent1"/>
              </a:buClr>
              <a:buSzPct val="80000"/>
              <a:buFont typeface="Monotype Sorts" pitchFamily="2" charset="2"/>
              <a:defRPr sz="1200" b="1">
                <a:solidFill>
                  <a:srgbClr val="808000"/>
                </a:solidFill>
                <a:latin typeface="Arial" charset="0"/>
              </a:defRPr>
            </a:lvl7pPr>
            <a:lvl8pPr marL="3429000" indent="-228600" defTabSz="892175" eaLnBrk="0" fontAlgn="base" hangingPunct="0">
              <a:spcBef>
                <a:spcPct val="20000"/>
              </a:spcBef>
              <a:spcAft>
                <a:spcPct val="20000"/>
              </a:spcAft>
              <a:buClr>
                <a:schemeClr val="accent1"/>
              </a:buClr>
              <a:buSzPct val="80000"/>
              <a:buFont typeface="Monotype Sorts" pitchFamily="2" charset="2"/>
              <a:defRPr sz="1200" b="1">
                <a:solidFill>
                  <a:srgbClr val="808000"/>
                </a:solidFill>
                <a:latin typeface="Arial" charset="0"/>
              </a:defRPr>
            </a:lvl8pPr>
            <a:lvl9pPr marL="3886200" indent="-228600" defTabSz="892175" eaLnBrk="0" fontAlgn="base" hangingPunct="0">
              <a:spcBef>
                <a:spcPct val="20000"/>
              </a:spcBef>
              <a:spcAft>
                <a:spcPct val="20000"/>
              </a:spcAft>
              <a:buClr>
                <a:schemeClr val="accent1"/>
              </a:buClr>
              <a:buSzPct val="80000"/>
              <a:buFont typeface="Monotype Sorts" pitchFamily="2" charset="2"/>
              <a:defRPr sz="1200" b="1">
                <a:solidFill>
                  <a:srgbClr val="808000"/>
                </a:solidFill>
                <a:latin typeface="Arial" charset="0"/>
              </a:defRPr>
            </a:lvl9pPr>
          </a:lstStyle>
          <a:p>
            <a:pPr>
              <a:defRPr/>
            </a:pPr>
            <a:fld id="{2939F1E4-39B0-4C92-A04F-2DFD9D555502}" type="slidenum">
              <a:rPr lang="en-AU" altLang="ms-MY" b="0" smtClean="0">
                <a:solidFill>
                  <a:schemeClr val="tx1"/>
                </a:solidFill>
              </a:rPr>
              <a:pPr>
                <a:defRPr/>
              </a:pPr>
              <a:t>10</a:t>
            </a:fld>
            <a:endParaRPr lang="en-AU" altLang="ms-MY" b="0" smtClean="0">
              <a:solidFill>
                <a:schemeClr val="tx1"/>
              </a:solidFill>
            </a:endParaRPr>
          </a:p>
        </p:txBody>
      </p:sp>
      <p:sp>
        <p:nvSpPr>
          <p:cNvPr id="61442" name="Rectangle 2"/>
          <p:cNvSpPr>
            <a:spLocks noGrp="1" noRot="1" noChangeAspect="1" noChangeArrowheads="1" noTextEdit="1"/>
          </p:cNvSpPr>
          <p:nvPr>
            <p:ph type="sldImg"/>
          </p:nvPr>
        </p:nvSpPr>
        <p:spPr bwMode="auto">
          <a:xfrm>
            <a:off x="1181100" y="696913"/>
            <a:ext cx="4648200" cy="3486150"/>
          </a:xfrm>
          <a:noFill/>
          <a:ln>
            <a:solidFill>
              <a:srgbClr val="000000"/>
            </a:solidFill>
            <a:miter lim="800000"/>
            <a:headEnd/>
            <a:tailEnd/>
          </a:ln>
        </p:spPr>
      </p:sp>
      <p:sp>
        <p:nvSpPr>
          <p:cNvPr id="61443" name="Rectangle 3"/>
          <p:cNvSpPr>
            <a:spLocks noGrp="1" noChangeArrowheads="1"/>
          </p:cNvSpPr>
          <p:nvPr>
            <p:ph type="body" idx="1"/>
          </p:nvPr>
        </p:nvSpPr>
        <p:spPr bwMode="auto">
          <a:xfrm>
            <a:off x="911225" y="4313238"/>
            <a:ext cx="5141913" cy="4181475"/>
          </a:xfrm>
          <a:noFill/>
        </p:spPr>
        <p:txBody>
          <a:bodyPr wrap="square" numCol="1" anchor="t" anchorCtr="0" compatLnSpc="1">
            <a:prstTxWarp prst="textNoShape">
              <a:avLst/>
            </a:prstTxWarp>
          </a:bodyPr>
          <a:lstStyle/>
          <a:p>
            <a:pPr eaLnBrk="1" hangingPunct="1">
              <a:spcBef>
                <a:spcPct val="0"/>
              </a:spcBef>
            </a:pPr>
            <a:endParaRPr lang="en-US" altLang="ms-MY" smtClean="0"/>
          </a:p>
          <a:p>
            <a:pPr eaLnBrk="1" hangingPunct="1"/>
            <a:r>
              <a:rPr lang="en-US" altLang="ms-MY" smtClean="0"/>
              <a:t>The first job of a RIS is to </a:t>
            </a:r>
            <a:r>
              <a:rPr lang="en-US" altLang="ms-MY" u="sng" smtClean="0"/>
              <a:t>identify the problem </a:t>
            </a:r>
            <a:r>
              <a:rPr lang="en-US" altLang="ms-MY" smtClean="0"/>
              <a:t>requiring government intervention. This usually lays the ground work for a good RIS, once the problem is clear, usually the options for addressing it will also follow.</a:t>
            </a:r>
          </a:p>
          <a:p>
            <a:pPr eaLnBrk="1" hangingPunct="1"/>
            <a:r>
              <a:rPr lang="en-US" altLang="ms-MY" u="sng" smtClean="0"/>
              <a:t>Four justifications</a:t>
            </a:r>
            <a:r>
              <a:rPr lang="en-US" altLang="ms-MY" smtClean="0"/>
              <a:t> for government intervention outlined in the slide, the first (</a:t>
            </a:r>
            <a:r>
              <a:rPr lang="en-US" altLang="ms-MY" b="1" smtClean="0"/>
              <a:t>market failure) </a:t>
            </a:r>
            <a:r>
              <a:rPr lang="en-US" altLang="ms-MY" smtClean="0"/>
              <a:t>is the most common. Usually such justifications relate to </a:t>
            </a:r>
            <a:r>
              <a:rPr lang="en-US" altLang="ms-MY" u="sng" smtClean="0"/>
              <a:t>information asymmetries, externalities/public goods, imperfect competition. </a:t>
            </a:r>
          </a:p>
          <a:p>
            <a:pPr eaLnBrk="1" hangingPunct="1"/>
            <a:r>
              <a:rPr lang="en-US" altLang="ms-MY" smtClean="0"/>
              <a:t>Second reason (to correct </a:t>
            </a:r>
            <a:r>
              <a:rPr lang="en-US" altLang="ms-MY" b="1" smtClean="0"/>
              <a:t>regulatory failure</a:t>
            </a:r>
            <a:r>
              <a:rPr lang="en-US" altLang="ms-MY" smtClean="0"/>
              <a:t>) it is also helpful to consider the underlying need for regulation and the whether there is a reason for the regulation in the first place.</a:t>
            </a:r>
          </a:p>
          <a:p>
            <a:pPr eaLnBrk="1" hangingPunct="1"/>
            <a:r>
              <a:rPr lang="en-US" altLang="ms-MY" smtClean="0"/>
              <a:t>Finally, when considering existing regulation it is important to look broadly and consider all Australian Government and state and territory government interventions. It may also be necessary to consider whether the market itself (through such instruments as industry codes or other incentives) will address the problem. </a:t>
            </a:r>
          </a:p>
          <a:p>
            <a:pPr eaLnBrk="1" hangingPunct="1"/>
            <a:r>
              <a:rPr lang="en-US" altLang="ms-MY" smtClean="0"/>
              <a:t>It is important to discuss the nature and the magnitude of the problem.</a:t>
            </a:r>
          </a:p>
          <a:p>
            <a:pPr eaLnBrk="1" hangingPunct="1"/>
            <a:endParaRPr lang="en-US" altLang="ms-MY" smtClean="0"/>
          </a:p>
        </p:txBody>
      </p:sp>
    </p:spTree>
    <p:extLst>
      <p:ext uri="{BB962C8B-B14F-4D97-AF65-F5344CB8AC3E}">
        <p14:creationId xmlns:p14="http://schemas.microsoft.com/office/powerpoint/2010/main" val="3573534642"/>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353" name="Slide Image Placeholder 1"/>
          <p:cNvSpPr>
            <a:spLocks noGrp="1" noRot="1" noChangeAspect="1"/>
          </p:cNvSpPr>
          <p:nvPr>
            <p:ph type="sldImg"/>
          </p:nvPr>
        </p:nvSpPr>
        <p:spPr bwMode="auto">
          <a:xfrm>
            <a:off x="1181100" y="696913"/>
            <a:ext cx="4648200" cy="3486150"/>
          </a:xfrm>
          <a:noFill/>
          <a:ln>
            <a:solidFill>
              <a:srgbClr val="000000"/>
            </a:solidFill>
            <a:miter lim="800000"/>
            <a:headEnd/>
            <a:tailEnd/>
          </a:ln>
        </p:spPr>
      </p:sp>
      <p:sp>
        <p:nvSpPr>
          <p:cNvPr id="100354" name="Notes Placeholder 2"/>
          <p:cNvSpPr>
            <a:spLocks noGrp="1"/>
          </p:cNvSpPr>
          <p:nvPr>
            <p:ph type="body" idx="1"/>
          </p:nvPr>
        </p:nvSpPr>
        <p:spPr bwMode="auto">
          <a:noFill/>
        </p:spPr>
        <p:txBody>
          <a:bodyPr wrap="square" numCol="1" anchor="t" anchorCtr="0" compatLnSpc="1">
            <a:prstTxWarp prst="textNoShape">
              <a:avLst/>
            </a:prstTxWarp>
          </a:bodyPr>
          <a:lstStyle/>
          <a:p>
            <a:pPr eaLnBrk="1" hangingPunct="1"/>
            <a:r>
              <a:rPr lang="en-US" smtClean="0"/>
              <a:t>What data to collect?</a:t>
            </a:r>
          </a:p>
          <a:p>
            <a:pPr eaLnBrk="1" hangingPunct="1"/>
            <a:r>
              <a:rPr lang="en-US" smtClean="0"/>
              <a:t>What is the indicator?</a:t>
            </a:r>
          </a:p>
          <a:p>
            <a:pPr eaLnBrk="1" hangingPunct="1"/>
            <a:r>
              <a:rPr lang="en-US" smtClean="0"/>
              <a:t>What government want to achieve?</a:t>
            </a:r>
          </a:p>
          <a:p>
            <a:pPr eaLnBrk="1" hangingPunct="1"/>
            <a:r>
              <a:rPr lang="en-US" smtClean="0"/>
              <a:t>SMARTER </a:t>
            </a:r>
          </a:p>
          <a:p>
            <a:pPr eaLnBrk="1" hangingPunct="1"/>
            <a:r>
              <a:rPr lang="en-US" smtClean="0"/>
              <a:t>E – ethical</a:t>
            </a:r>
          </a:p>
          <a:p>
            <a:pPr eaLnBrk="1" hangingPunct="1"/>
            <a:r>
              <a:rPr lang="en-US" smtClean="0"/>
              <a:t>R – Research-based</a:t>
            </a:r>
          </a:p>
        </p:txBody>
      </p:sp>
      <p:sp>
        <p:nvSpPr>
          <p:cNvPr id="4" name="Slide Number Placeholder 3"/>
          <p:cNvSpPr>
            <a:spLocks noGrp="1"/>
          </p:cNvSpPr>
          <p:nvPr>
            <p:ph type="sldNum" sz="quarter" idx="5"/>
          </p:nvPr>
        </p:nvSpPr>
        <p:spPr/>
        <p:txBody>
          <a:bodyPr/>
          <a:lstStyle/>
          <a:p>
            <a:pPr>
              <a:defRPr/>
            </a:pPr>
            <a:fld id="{29914710-A55C-4686-8DDD-0CA2A2DC9288}" type="slidenum">
              <a:rPr lang="en-US" smtClean="0"/>
              <a:pPr>
                <a:defRPr/>
              </a:pPr>
              <a:t>55</a:t>
            </a:fld>
            <a:endParaRPr lang="en-US"/>
          </a:p>
        </p:txBody>
      </p:sp>
    </p:spTree>
    <p:extLst>
      <p:ext uri="{BB962C8B-B14F-4D97-AF65-F5344CB8AC3E}">
        <p14:creationId xmlns:p14="http://schemas.microsoft.com/office/powerpoint/2010/main" val="954306468"/>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513" name="Rectangle 7"/>
          <p:cNvSpPr txBox="1">
            <a:spLocks noGrp="1" noChangeArrowheads="1"/>
          </p:cNvSpPr>
          <p:nvPr/>
        </p:nvSpPr>
        <p:spPr bwMode="auto">
          <a:xfrm>
            <a:off x="3970338" y="8829675"/>
            <a:ext cx="3038475" cy="465138"/>
          </a:xfrm>
          <a:prstGeom prst="rect">
            <a:avLst/>
          </a:prstGeom>
          <a:noFill/>
          <a:ln w="9525">
            <a:noFill/>
            <a:miter lim="800000"/>
            <a:headEnd/>
            <a:tailEnd/>
          </a:ln>
        </p:spPr>
        <p:txBody>
          <a:bodyPr lIns="94947" tIns="47474" rIns="94947" bIns="47474" anchor="b"/>
          <a:lstStyle/>
          <a:p>
            <a:pPr algn="r" defTabSz="949325"/>
            <a:fld id="{03BDDCC5-95D6-44A7-9366-EE73CE42CEF6}" type="slidenum">
              <a:rPr lang="ko-KR" altLang="en-US" sz="1200">
                <a:cs typeface="맑은 고딕"/>
              </a:rPr>
              <a:pPr algn="r" defTabSz="949325"/>
              <a:t>12</a:t>
            </a:fld>
            <a:endParaRPr lang="en-US" altLang="ko-KR" sz="1200">
              <a:cs typeface="맑은 고딕"/>
            </a:endParaRPr>
          </a:p>
        </p:txBody>
      </p:sp>
      <p:sp>
        <p:nvSpPr>
          <p:cNvPr id="64514" name="Rectangle 2"/>
          <p:cNvSpPr>
            <a:spLocks noGrp="1" noRot="1" noChangeAspect="1" noChangeArrowheads="1" noTextEdit="1"/>
          </p:cNvSpPr>
          <p:nvPr>
            <p:ph type="sldImg"/>
          </p:nvPr>
        </p:nvSpPr>
        <p:spPr bwMode="auto">
          <a:xfrm>
            <a:off x="1181100" y="696913"/>
            <a:ext cx="4648200" cy="3486150"/>
          </a:xfrm>
          <a:noFill/>
          <a:ln>
            <a:solidFill>
              <a:srgbClr val="000000"/>
            </a:solidFill>
            <a:miter lim="800000"/>
            <a:headEnd/>
            <a:tailEnd/>
          </a:ln>
        </p:spPr>
      </p:sp>
      <p:sp>
        <p:nvSpPr>
          <p:cNvPr id="64515" name="Rectangle 3"/>
          <p:cNvSpPr>
            <a:spLocks noGrp="1" noChangeArrowheads="1"/>
          </p:cNvSpPr>
          <p:nvPr>
            <p:ph type="body" idx="1"/>
          </p:nvPr>
        </p:nvSpPr>
        <p:spPr bwMode="auto">
          <a:noFill/>
        </p:spPr>
        <p:txBody>
          <a:bodyPr wrap="square" numCol="1" anchor="t" anchorCtr="0" compatLnSpc="1">
            <a:prstTxWarp prst="textNoShape">
              <a:avLst/>
            </a:prstTxWarp>
          </a:bodyPr>
          <a:lstStyle/>
          <a:p>
            <a:pPr eaLnBrk="1" hangingPunct="1"/>
            <a:endParaRPr lang="en-US" b="1" smtClean="0"/>
          </a:p>
        </p:txBody>
      </p:sp>
    </p:spTree>
    <p:extLst>
      <p:ext uri="{BB962C8B-B14F-4D97-AF65-F5344CB8AC3E}">
        <p14:creationId xmlns:p14="http://schemas.microsoft.com/office/powerpoint/2010/main" val="287425058"/>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p:txBody>
          <a:bodyPr/>
          <a:lstStyle/>
          <a:p>
            <a:pPr>
              <a:defRPr/>
            </a:pPr>
            <a:fld id="{461CC384-1867-4A3F-B150-C32AF87BD524}" type="slidenum">
              <a:rPr lang="en-US"/>
              <a:pPr>
                <a:defRPr/>
              </a:pPr>
              <a:t>19</a:t>
            </a:fld>
            <a:endParaRPr lang="en-US"/>
          </a:p>
        </p:txBody>
      </p:sp>
      <p:sp>
        <p:nvSpPr>
          <p:cNvPr id="70658" name="Rectangle 2"/>
          <p:cNvSpPr>
            <a:spLocks noGrp="1" noRot="1" noChangeAspect="1" noChangeArrowheads="1" noTextEdit="1"/>
          </p:cNvSpPr>
          <p:nvPr>
            <p:ph type="sldImg"/>
          </p:nvPr>
        </p:nvSpPr>
        <p:spPr bwMode="auto">
          <a:xfrm>
            <a:off x="1181100" y="696913"/>
            <a:ext cx="4648200" cy="3486150"/>
          </a:xfrm>
          <a:noFill/>
          <a:ln>
            <a:solidFill>
              <a:srgbClr val="000000"/>
            </a:solidFill>
            <a:miter lim="800000"/>
            <a:headEnd/>
            <a:tailEnd/>
          </a:ln>
        </p:spPr>
      </p:sp>
      <p:sp>
        <p:nvSpPr>
          <p:cNvPr id="70659" name="Rectangle 3"/>
          <p:cNvSpPr>
            <a:spLocks noGrp="1" noChangeArrowheads="1"/>
          </p:cNvSpPr>
          <p:nvPr>
            <p:ph type="body" idx="1"/>
          </p:nvPr>
        </p:nvSpPr>
        <p:spPr bwMode="auto">
          <a:noFill/>
        </p:spPr>
        <p:txBody>
          <a:bodyPr wrap="square" numCol="1" anchor="t" anchorCtr="0" compatLnSpc="1">
            <a:prstTxWarp prst="textNoShape">
              <a:avLst/>
            </a:prstTxWarp>
          </a:bodyPr>
          <a:lstStyle/>
          <a:p>
            <a:pPr eaLnBrk="1" hangingPunct="1"/>
            <a:endParaRPr lang="en-GB" smtClean="0"/>
          </a:p>
        </p:txBody>
      </p:sp>
    </p:spTree>
    <p:extLst>
      <p:ext uri="{BB962C8B-B14F-4D97-AF65-F5344CB8AC3E}">
        <p14:creationId xmlns:p14="http://schemas.microsoft.com/office/powerpoint/2010/main" val="3870877626"/>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3186" name="Rectangle 7"/>
          <p:cNvSpPr>
            <a:spLocks noGrp="1" noChangeArrowheads="1"/>
          </p:cNvSpPr>
          <p:nvPr>
            <p:ph type="sldNum" sz="quarter" idx="5"/>
          </p:nvPr>
        </p:nvSpPr>
        <p:spPr/>
        <p:txBody>
          <a:bodyPr/>
          <a:lstStyle/>
          <a:p>
            <a:pPr>
              <a:defRPr/>
            </a:pPr>
            <a:fld id="{A9C97126-C025-48AF-BAD2-35DE0A3D66D6}" type="slidenum">
              <a:rPr lang="en-AU"/>
              <a:pPr>
                <a:defRPr/>
              </a:pPr>
              <a:t>22</a:t>
            </a:fld>
            <a:endParaRPr lang="en-AU" dirty="0"/>
          </a:p>
        </p:txBody>
      </p:sp>
      <p:sp>
        <p:nvSpPr>
          <p:cNvPr id="74754" name="Rectangle 2"/>
          <p:cNvSpPr>
            <a:spLocks noGrp="1" noRot="1" noChangeAspect="1" noChangeArrowheads="1" noTextEdit="1"/>
          </p:cNvSpPr>
          <p:nvPr>
            <p:ph type="sldImg"/>
          </p:nvPr>
        </p:nvSpPr>
        <p:spPr bwMode="auto">
          <a:xfrm>
            <a:off x="1181100" y="696913"/>
            <a:ext cx="4648200" cy="3486150"/>
          </a:xfrm>
          <a:noFill/>
          <a:ln>
            <a:solidFill>
              <a:srgbClr val="000000"/>
            </a:solidFill>
            <a:miter lim="800000"/>
            <a:headEnd/>
            <a:tailEnd/>
          </a:ln>
        </p:spPr>
      </p:sp>
      <p:sp>
        <p:nvSpPr>
          <p:cNvPr id="74755" name="Rectangle 3"/>
          <p:cNvSpPr>
            <a:spLocks noGrp="1" noChangeArrowheads="1"/>
          </p:cNvSpPr>
          <p:nvPr>
            <p:ph type="body" idx="1"/>
          </p:nvPr>
        </p:nvSpPr>
        <p:spPr bwMode="auto">
          <a:xfrm>
            <a:off x="936625" y="4416425"/>
            <a:ext cx="5137150" cy="4183063"/>
          </a:xfrm>
          <a:noFill/>
        </p:spPr>
        <p:txBody>
          <a:bodyPr wrap="square" numCol="1" anchor="t" anchorCtr="0" compatLnSpc="1">
            <a:prstTxWarp prst="textNoShape">
              <a:avLst/>
            </a:prstTxWarp>
          </a:bodyPr>
          <a:lstStyle/>
          <a:p>
            <a:pPr eaLnBrk="1" hangingPunct="1">
              <a:spcBef>
                <a:spcPct val="0"/>
              </a:spcBef>
            </a:pPr>
            <a:endParaRPr lang="en-US" smtClean="0"/>
          </a:p>
        </p:txBody>
      </p:sp>
    </p:spTree>
    <p:extLst>
      <p:ext uri="{BB962C8B-B14F-4D97-AF65-F5344CB8AC3E}">
        <p14:creationId xmlns:p14="http://schemas.microsoft.com/office/powerpoint/2010/main" val="3957923267"/>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3970" name="Rectangle 7"/>
          <p:cNvSpPr>
            <a:spLocks noGrp="1" noChangeArrowheads="1"/>
          </p:cNvSpPr>
          <p:nvPr>
            <p:ph type="sldNum" sz="quarter" idx="5"/>
          </p:nvPr>
        </p:nvSpPr>
        <p:spPr>
          <a:extLst/>
        </p:spPr>
        <p:txBody>
          <a:bodyPr/>
          <a:lstStyle>
            <a:lvl1pPr defTabSz="909126">
              <a:defRPr sz="1200" b="1">
                <a:solidFill>
                  <a:srgbClr val="808000"/>
                </a:solidFill>
                <a:latin typeface="Arial" charset="0"/>
              </a:defRPr>
            </a:lvl1pPr>
            <a:lvl2pPr marL="757066" indent="-291179" defTabSz="909126">
              <a:defRPr sz="1200" b="1">
                <a:solidFill>
                  <a:srgbClr val="808000"/>
                </a:solidFill>
                <a:latin typeface="Arial" charset="0"/>
              </a:defRPr>
            </a:lvl2pPr>
            <a:lvl3pPr marL="1164717" indent="-232943" defTabSz="909126">
              <a:defRPr sz="1200" b="1">
                <a:solidFill>
                  <a:srgbClr val="808000"/>
                </a:solidFill>
                <a:latin typeface="Arial" charset="0"/>
              </a:defRPr>
            </a:lvl3pPr>
            <a:lvl4pPr marL="1630604" indent="-232943" defTabSz="909126">
              <a:defRPr sz="1200" b="1">
                <a:solidFill>
                  <a:srgbClr val="808000"/>
                </a:solidFill>
                <a:latin typeface="Arial" charset="0"/>
              </a:defRPr>
            </a:lvl4pPr>
            <a:lvl5pPr marL="2096491" indent="-232943" defTabSz="909126">
              <a:defRPr sz="1200" b="1">
                <a:solidFill>
                  <a:srgbClr val="808000"/>
                </a:solidFill>
                <a:latin typeface="Arial" charset="0"/>
              </a:defRPr>
            </a:lvl5pPr>
            <a:lvl6pPr marL="2562377" indent="-232943" defTabSz="909126" eaLnBrk="0" fontAlgn="base" hangingPunct="0">
              <a:spcBef>
                <a:spcPct val="20000"/>
              </a:spcBef>
              <a:spcAft>
                <a:spcPct val="20000"/>
              </a:spcAft>
              <a:buClr>
                <a:schemeClr val="accent1"/>
              </a:buClr>
              <a:buSzPct val="80000"/>
              <a:buFont typeface="Monotype Sorts" pitchFamily="2" charset="2"/>
              <a:defRPr sz="1200" b="1">
                <a:solidFill>
                  <a:srgbClr val="808000"/>
                </a:solidFill>
                <a:latin typeface="Arial" charset="0"/>
              </a:defRPr>
            </a:lvl6pPr>
            <a:lvl7pPr marL="3028264" indent="-232943" defTabSz="909126" eaLnBrk="0" fontAlgn="base" hangingPunct="0">
              <a:spcBef>
                <a:spcPct val="20000"/>
              </a:spcBef>
              <a:spcAft>
                <a:spcPct val="20000"/>
              </a:spcAft>
              <a:buClr>
                <a:schemeClr val="accent1"/>
              </a:buClr>
              <a:buSzPct val="80000"/>
              <a:buFont typeface="Monotype Sorts" pitchFamily="2" charset="2"/>
              <a:defRPr sz="1200" b="1">
                <a:solidFill>
                  <a:srgbClr val="808000"/>
                </a:solidFill>
                <a:latin typeface="Arial" charset="0"/>
              </a:defRPr>
            </a:lvl7pPr>
            <a:lvl8pPr marL="3494151" indent="-232943" defTabSz="909126" eaLnBrk="0" fontAlgn="base" hangingPunct="0">
              <a:spcBef>
                <a:spcPct val="20000"/>
              </a:spcBef>
              <a:spcAft>
                <a:spcPct val="20000"/>
              </a:spcAft>
              <a:buClr>
                <a:schemeClr val="accent1"/>
              </a:buClr>
              <a:buSzPct val="80000"/>
              <a:buFont typeface="Monotype Sorts" pitchFamily="2" charset="2"/>
              <a:defRPr sz="1200" b="1">
                <a:solidFill>
                  <a:srgbClr val="808000"/>
                </a:solidFill>
                <a:latin typeface="Arial" charset="0"/>
              </a:defRPr>
            </a:lvl8pPr>
            <a:lvl9pPr marL="3960038" indent="-232943" defTabSz="909126" eaLnBrk="0" fontAlgn="base" hangingPunct="0">
              <a:spcBef>
                <a:spcPct val="20000"/>
              </a:spcBef>
              <a:spcAft>
                <a:spcPct val="20000"/>
              </a:spcAft>
              <a:buClr>
                <a:schemeClr val="accent1"/>
              </a:buClr>
              <a:buSzPct val="80000"/>
              <a:buFont typeface="Monotype Sorts" pitchFamily="2" charset="2"/>
              <a:defRPr sz="1200" b="1">
                <a:solidFill>
                  <a:srgbClr val="808000"/>
                </a:solidFill>
                <a:latin typeface="Arial" charset="0"/>
              </a:defRPr>
            </a:lvl9pPr>
          </a:lstStyle>
          <a:p>
            <a:pPr>
              <a:defRPr/>
            </a:pPr>
            <a:fld id="{CD06E947-BCFF-49DE-A162-2A47390DC6DC}" type="slidenum">
              <a:rPr lang="en-AU" altLang="en-US" b="0" smtClean="0">
                <a:solidFill>
                  <a:schemeClr val="tx1"/>
                </a:solidFill>
              </a:rPr>
              <a:pPr>
                <a:defRPr/>
              </a:pPr>
              <a:t>24</a:t>
            </a:fld>
            <a:endParaRPr lang="en-AU" altLang="en-US" b="0" smtClean="0">
              <a:solidFill>
                <a:schemeClr val="tx1"/>
              </a:solidFill>
            </a:endParaRPr>
          </a:p>
        </p:txBody>
      </p:sp>
      <p:sp>
        <p:nvSpPr>
          <p:cNvPr id="80898" name="Rectangle 2"/>
          <p:cNvSpPr>
            <a:spLocks noGrp="1" noRot="1" noChangeAspect="1" noChangeArrowheads="1" noTextEdit="1"/>
          </p:cNvSpPr>
          <p:nvPr>
            <p:ph type="sldImg"/>
          </p:nvPr>
        </p:nvSpPr>
        <p:spPr bwMode="auto">
          <a:xfrm>
            <a:off x="1181100" y="696913"/>
            <a:ext cx="4648200" cy="3486150"/>
          </a:xfrm>
          <a:noFill/>
          <a:ln>
            <a:solidFill>
              <a:srgbClr val="000000"/>
            </a:solidFill>
            <a:miter lim="800000"/>
            <a:headEnd/>
            <a:tailEnd/>
          </a:ln>
        </p:spPr>
      </p:sp>
      <p:sp>
        <p:nvSpPr>
          <p:cNvPr id="80899" name="Rectangle 3"/>
          <p:cNvSpPr>
            <a:spLocks noGrp="1" noChangeArrowheads="1"/>
          </p:cNvSpPr>
          <p:nvPr>
            <p:ph type="body" idx="1"/>
          </p:nvPr>
        </p:nvSpPr>
        <p:spPr bwMode="auto">
          <a:noFill/>
        </p:spPr>
        <p:txBody>
          <a:bodyPr wrap="square" numCol="1" anchor="t" anchorCtr="0" compatLnSpc="1">
            <a:prstTxWarp prst="textNoShape">
              <a:avLst/>
            </a:prstTxWarp>
          </a:bodyPr>
          <a:lstStyle/>
          <a:p>
            <a:pPr eaLnBrk="1" hangingPunct="1"/>
            <a:endParaRPr lang="en-US" altLang="en-US" smtClean="0"/>
          </a:p>
        </p:txBody>
      </p:sp>
    </p:spTree>
    <p:extLst>
      <p:ext uri="{BB962C8B-B14F-4D97-AF65-F5344CB8AC3E}">
        <p14:creationId xmlns:p14="http://schemas.microsoft.com/office/powerpoint/2010/main" val="2257259666"/>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MY" dirty="0"/>
          </a:p>
        </p:txBody>
      </p:sp>
      <p:sp>
        <p:nvSpPr>
          <p:cNvPr id="4" name="Slide Number Placeholder 3"/>
          <p:cNvSpPr>
            <a:spLocks noGrp="1"/>
          </p:cNvSpPr>
          <p:nvPr>
            <p:ph type="sldNum" sz="quarter" idx="10"/>
          </p:nvPr>
        </p:nvSpPr>
        <p:spPr/>
        <p:txBody>
          <a:bodyPr/>
          <a:lstStyle/>
          <a:p>
            <a:fld id="{842A4EEE-EFAD-4C92-8D29-536737D02E99}" type="slidenum">
              <a:rPr lang="en-MY" smtClean="0">
                <a:solidFill>
                  <a:prstClr val="black"/>
                </a:solidFill>
              </a:rPr>
              <a:pPr/>
              <a:t>31</a:t>
            </a:fld>
            <a:endParaRPr lang="en-MY">
              <a:solidFill>
                <a:prstClr val="black"/>
              </a:solidFill>
            </a:endParaRPr>
          </a:p>
        </p:txBody>
      </p:sp>
    </p:spTree>
    <p:extLst>
      <p:ext uri="{BB962C8B-B14F-4D97-AF65-F5344CB8AC3E}">
        <p14:creationId xmlns:p14="http://schemas.microsoft.com/office/powerpoint/2010/main" val="1327456666"/>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8065" name="Slide Image Placeholder 1"/>
          <p:cNvSpPr>
            <a:spLocks noGrp="1" noRot="1" noChangeAspect="1" noTextEdit="1"/>
          </p:cNvSpPr>
          <p:nvPr>
            <p:ph type="sldImg"/>
          </p:nvPr>
        </p:nvSpPr>
        <p:spPr bwMode="auto">
          <a:xfrm>
            <a:off x="1181100" y="696913"/>
            <a:ext cx="4648200" cy="3486150"/>
          </a:xfrm>
          <a:noFill/>
          <a:ln>
            <a:solidFill>
              <a:srgbClr val="000000"/>
            </a:solidFill>
            <a:miter lim="800000"/>
            <a:headEnd/>
            <a:tailEnd/>
          </a:ln>
        </p:spPr>
      </p:sp>
      <p:sp>
        <p:nvSpPr>
          <p:cNvPr id="88066" name="Notes Placeholder 2"/>
          <p:cNvSpPr>
            <a:spLocks noGrp="1"/>
          </p:cNvSpPr>
          <p:nvPr>
            <p:ph type="body" idx="1"/>
          </p:nvPr>
        </p:nvSpPr>
        <p:spPr bwMode="auto">
          <a:noFill/>
        </p:spPr>
        <p:txBody>
          <a:bodyPr wrap="square" numCol="1" anchor="t" anchorCtr="0" compatLnSpc="1">
            <a:prstTxWarp prst="textNoShape">
              <a:avLst/>
            </a:prstTxWarp>
          </a:bodyPr>
          <a:lstStyle/>
          <a:p>
            <a:pPr eaLnBrk="1" hangingPunct="1"/>
            <a:endParaRPr lang="en-US" smtClean="0"/>
          </a:p>
        </p:txBody>
      </p:sp>
      <p:sp>
        <p:nvSpPr>
          <p:cNvPr id="88067" name="Slide Number Placeholder 3"/>
          <p:cNvSpPr>
            <a:spLocks noGrp="1"/>
          </p:cNvSpPr>
          <p:nvPr>
            <p:ph type="sldNum" sz="quarter" idx="5"/>
          </p:nvPr>
        </p:nvSpPr>
        <p:spPr bwMode="auto">
          <a:noFill/>
          <a:ln>
            <a:miter lim="800000"/>
            <a:headEnd/>
            <a:tailEnd/>
          </a:ln>
        </p:spPr>
        <p:txBody>
          <a:bodyPr wrap="square" numCol="1" anchorCtr="0" compatLnSpc="1">
            <a:prstTxWarp prst="textNoShape">
              <a:avLst/>
            </a:prstTxWarp>
          </a:bodyPr>
          <a:lstStyle/>
          <a:p>
            <a:pPr fontAlgn="base">
              <a:spcBef>
                <a:spcPct val="0"/>
              </a:spcBef>
              <a:spcAft>
                <a:spcPct val="0"/>
              </a:spcAft>
            </a:pPr>
            <a:fld id="{99A4C91A-EBE7-42A2-AC52-E4E1C9F613E2}" type="slidenum">
              <a:rPr lang="en-US" smtClean="0">
                <a:latin typeface="Arial" charset="0"/>
                <a:cs typeface="Arial" charset="0"/>
              </a:rPr>
              <a:pPr fontAlgn="base">
                <a:spcBef>
                  <a:spcPct val="0"/>
                </a:spcBef>
                <a:spcAft>
                  <a:spcPct val="0"/>
                </a:spcAft>
              </a:pPr>
              <a:t>43</a:t>
            </a:fld>
            <a:endParaRPr lang="en-US" smtClean="0">
              <a:latin typeface="Arial" charset="0"/>
              <a:cs typeface="Arial" charset="0"/>
            </a:endParaRPr>
          </a:p>
        </p:txBody>
      </p:sp>
    </p:spTree>
    <p:extLst>
      <p:ext uri="{BB962C8B-B14F-4D97-AF65-F5344CB8AC3E}">
        <p14:creationId xmlns:p14="http://schemas.microsoft.com/office/powerpoint/2010/main" val="2367603572"/>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8066" name="Rectangle 7"/>
          <p:cNvSpPr>
            <a:spLocks noGrp="1" noChangeArrowheads="1"/>
          </p:cNvSpPr>
          <p:nvPr>
            <p:ph type="sldNum" sz="quarter" idx="5"/>
          </p:nvPr>
        </p:nvSpPr>
        <p:spPr>
          <a:extLst/>
        </p:spPr>
        <p:txBody>
          <a:bodyPr/>
          <a:lstStyle>
            <a:lvl1pPr defTabSz="909126">
              <a:defRPr sz="1200" b="1">
                <a:solidFill>
                  <a:srgbClr val="808000"/>
                </a:solidFill>
                <a:latin typeface="Arial" charset="0"/>
              </a:defRPr>
            </a:lvl1pPr>
            <a:lvl2pPr marL="757066" indent="-291179" defTabSz="909126">
              <a:defRPr sz="1200" b="1">
                <a:solidFill>
                  <a:srgbClr val="808000"/>
                </a:solidFill>
                <a:latin typeface="Arial" charset="0"/>
              </a:defRPr>
            </a:lvl2pPr>
            <a:lvl3pPr marL="1164717" indent="-232943" defTabSz="909126">
              <a:defRPr sz="1200" b="1">
                <a:solidFill>
                  <a:srgbClr val="808000"/>
                </a:solidFill>
                <a:latin typeface="Arial" charset="0"/>
              </a:defRPr>
            </a:lvl3pPr>
            <a:lvl4pPr marL="1630604" indent="-232943" defTabSz="909126">
              <a:defRPr sz="1200" b="1">
                <a:solidFill>
                  <a:srgbClr val="808000"/>
                </a:solidFill>
                <a:latin typeface="Arial" charset="0"/>
              </a:defRPr>
            </a:lvl4pPr>
            <a:lvl5pPr marL="2096491" indent="-232943" defTabSz="909126">
              <a:defRPr sz="1200" b="1">
                <a:solidFill>
                  <a:srgbClr val="808000"/>
                </a:solidFill>
                <a:latin typeface="Arial" charset="0"/>
              </a:defRPr>
            </a:lvl5pPr>
            <a:lvl6pPr marL="2562377" indent="-232943" defTabSz="909126" eaLnBrk="0" fontAlgn="base" hangingPunct="0">
              <a:spcBef>
                <a:spcPct val="20000"/>
              </a:spcBef>
              <a:spcAft>
                <a:spcPct val="20000"/>
              </a:spcAft>
              <a:buClr>
                <a:schemeClr val="accent1"/>
              </a:buClr>
              <a:buSzPct val="80000"/>
              <a:buFont typeface="Monotype Sorts" pitchFamily="2" charset="2"/>
              <a:defRPr sz="1200" b="1">
                <a:solidFill>
                  <a:srgbClr val="808000"/>
                </a:solidFill>
                <a:latin typeface="Arial" charset="0"/>
              </a:defRPr>
            </a:lvl6pPr>
            <a:lvl7pPr marL="3028264" indent="-232943" defTabSz="909126" eaLnBrk="0" fontAlgn="base" hangingPunct="0">
              <a:spcBef>
                <a:spcPct val="20000"/>
              </a:spcBef>
              <a:spcAft>
                <a:spcPct val="20000"/>
              </a:spcAft>
              <a:buClr>
                <a:schemeClr val="accent1"/>
              </a:buClr>
              <a:buSzPct val="80000"/>
              <a:buFont typeface="Monotype Sorts" pitchFamily="2" charset="2"/>
              <a:defRPr sz="1200" b="1">
                <a:solidFill>
                  <a:srgbClr val="808000"/>
                </a:solidFill>
                <a:latin typeface="Arial" charset="0"/>
              </a:defRPr>
            </a:lvl7pPr>
            <a:lvl8pPr marL="3494151" indent="-232943" defTabSz="909126" eaLnBrk="0" fontAlgn="base" hangingPunct="0">
              <a:spcBef>
                <a:spcPct val="20000"/>
              </a:spcBef>
              <a:spcAft>
                <a:spcPct val="20000"/>
              </a:spcAft>
              <a:buClr>
                <a:schemeClr val="accent1"/>
              </a:buClr>
              <a:buSzPct val="80000"/>
              <a:buFont typeface="Monotype Sorts" pitchFamily="2" charset="2"/>
              <a:defRPr sz="1200" b="1">
                <a:solidFill>
                  <a:srgbClr val="808000"/>
                </a:solidFill>
                <a:latin typeface="Arial" charset="0"/>
              </a:defRPr>
            </a:lvl8pPr>
            <a:lvl9pPr marL="3960038" indent="-232943" defTabSz="909126" eaLnBrk="0" fontAlgn="base" hangingPunct="0">
              <a:spcBef>
                <a:spcPct val="20000"/>
              </a:spcBef>
              <a:spcAft>
                <a:spcPct val="20000"/>
              </a:spcAft>
              <a:buClr>
                <a:schemeClr val="accent1"/>
              </a:buClr>
              <a:buSzPct val="80000"/>
              <a:buFont typeface="Monotype Sorts" pitchFamily="2" charset="2"/>
              <a:defRPr sz="1200" b="1">
                <a:solidFill>
                  <a:srgbClr val="808000"/>
                </a:solidFill>
                <a:latin typeface="Arial" charset="0"/>
              </a:defRPr>
            </a:lvl9pPr>
          </a:lstStyle>
          <a:p>
            <a:pPr>
              <a:defRPr/>
            </a:pPr>
            <a:fld id="{1B92F7FB-4E15-41BC-B75E-BFBAD7FD3D8B}" type="slidenum">
              <a:rPr lang="en-AU" altLang="en-US" b="0" smtClean="0">
                <a:solidFill>
                  <a:schemeClr val="tx1"/>
                </a:solidFill>
              </a:rPr>
              <a:pPr>
                <a:defRPr/>
              </a:pPr>
              <a:t>50</a:t>
            </a:fld>
            <a:endParaRPr lang="en-AU" altLang="en-US" b="0" smtClean="0">
              <a:solidFill>
                <a:schemeClr val="tx1"/>
              </a:solidFill>
            </a:endParaRPr>
          </a:p>
        </p:txBody>
      </p:sp>
      <p:sp>
        <p:nvSpPr>
          <p:cNvPr id="92162" name="Rectangle 2"/>
          <p:cNvSpPr>
            <a:spLocks noGrp="1" noRot="1" noChangeAspect="1" noChangeArrowheads="1" noTextEdit="1"/>
          </p:cNvSpPr>
          <p:nvPr>
            <p:ph type="sldImg"/>
          </p:nvPr>
        </p:nvSpPr>
        <p:spPr bwMode="auto">
          <a:xfrm>
            <a:off x="1181100" y="696913"/>
            <a:ext cx="4648200" cy="3486150"/>
          </a:xfrm>
          <a:noFill/>
          <a:ln>
            <a:solidFill>
              <a:srgbClr val="000000"/>
            </a:solidFill>
            <a:miter lim="800000"/>
            <a:headEnd/>
            <a:tailEnd/>
          </a:ln>
        </p:spPr>
      </p:sp>
      <p:sp>
        <p:nvSpPr>
          <p:cNvPr id="92163" name="Rectangle 3"/>
          <p:cNvSpPr>
            <a:spLocks noGrp="1" noChangeArrowheads="1"/>
          </p:cNvSpPr>
          <p:nvPr>
            <p:ph type="body" idx="1"/>
          </p:nvPr>
        </p:nvSpPr>
        <p:spPr bwMode="auto">
          <a:xfrm>
            <a:off x="936625" y="4416425"/>
            <a:ext cx="5137150" cy="4183063"/>
          </a:xfrm>
          <a:noFill/>
        </p:spPr>
        <p:txBody>
          <a:bodyPr wrap="square" numCol="1" anchor="t" anchorCtr="0" compatLnSpc="1">
            <a:prstTxWarp prst="textNoShape">
              <a:avLst/>
            </a:prstTxWarp>
          </a:bodyPr>
          <a:lstStyle/>
          <a:p>
            <a:pPr eaLnBrk="1" hangingPunct="1"/>
            <a:endParaRPr lang="en-US" altLang="en-US" smtClean="0"/>
          </a:p>
        </p:txBody>
      </p:sp>
    </p:spTree>
    <p:extLst>
      <p:ext uri="{BB962C8B-B14F-4D97-AF65-F5344CB8AC3E}">
        <p14:creationId xmlns:p14="http://schemas.microsoft.com/office/powerpoint/2010/main" val="2550761804"/>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p:txBody>
          <a:bodyPr/>
          <a:lstStyle/>
          <a:p>
            <a:pPr>
              <a:defRPr/>
            </a:pPr>
            <a:fld id="{AF27865A-C62B-42C9-9703-CECF41F8D540}" type="slidenum">
              <a:rPr lang="en-US"/>
              <a:pPr>
                <a:defRPr/>
              </a:pPr>
              <a:t>54</a:t>
            </a:fld>
            <a:endParaRPr lang="en-US"/>
          </a:p>
        </p:txBody>
      </p:sp>
      <p:sp>
        <p:nvSpPr>
          <p:cNvPr id="98306" name="Rectangle 2"/>
          <p:cNvSpPr>
            <a:spLocks noGrp="1" noRot="1" noChangeAspect="1" noChangeArrowheads="1" noTextEdit="1"/>
          </p:cNvSpPr>
          <p:nvPr>
            <p:ph type="sldImg"/>
          </p:nvPr>
        </p:nvSpPr>
        <p:spPr bwMode="auto">
          <a:xfrm>
            <a:off x="1181100" y="696913"/>
            <a:ext cx="4648200" cy="3486150"/>
          </a:xfrm>
          <a:noFill/>
          <a:ln>
            <a:solidFill>
              <a:srgbClr val="000000"/>
            </a:solidFill>
            <a:miter lim="800000"/>
            <a:headEnd/>
            <a:tailEnd/>
          </a:ln>
        </p:spPr>
      </p:sp>
      <p:sp>
        <p:nvSpPr>
          <p:cNvPr id="98307" name="Rectangle 3"/>
          <p:cNvSpPr>
            <a:spLocks noGrp="1" noChangeArrowheads="1"/>
          </p:cNvSpPr>
          <p:nvPr>
            <p:ph type="body" idx="1"/>
          </p:nvPr>
        </p:nvSpPr>
        <p:spPr bwMode="auto">
          <a:noFill/>
        </p:spPr>
        <p:txBody>
          <a:bodyPr wrap="square" numCol="1" anchor="t" anchorCtr="0" compatLnSpc="1">
            <a:prstTxWarp prst="textNoShape">
              <a:avLst/>
            </a:prstTxWarp>
          </a:bodyPr>
          <a:lstStyle/>
          <a:p>
            <a:pPr eaLnBrk="1" hangingPunct="1"/>
            <a:endParaRPr lang="en-GB" smtClean="0"/>
          </a:p>
        </p:txBody>
      </p:sp>
    </p:spTree>
    <p:extLst>
      <p:ext uri="{BB962C8B-B14F-4D97-AF65-F5344CB8AC3E}">
        <p14:creationId xmlns:p14="http://schemas.microsoft.com/office/powerpoint/2010/main" val="3521565019"/>
      </p:ext>
    </p:extLst>
  </p:cSld>
  <p:clrMapOvr>
    <a:masterClrMapping/>
  </p:clrMapOvr>
</p:notes>
</file>

<file path=ppt/slideLayouts/_rels/slideLayout1.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Master" Target="../slideMasters/slideMaster2.xml"/></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3.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6.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7.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8.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9.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1.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Master" Target="../slideMasters/slideMaster13.xml"/></Relationships>
</file>

<file path=ppt/slideLayouts/_rels/slideLayout14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5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5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53.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4.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5.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6.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7.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8.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9.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0.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61.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62.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63.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64.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5.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6.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7.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8.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9.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0.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71.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72.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73.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74.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75.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6.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7.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8.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9.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0.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81.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82.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83.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84.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85.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86.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7.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8.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9.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0.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91.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92.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93.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94.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95.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96.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97.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8.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9.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00.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01.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02.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03.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04.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05.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06.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07.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0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1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1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1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1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1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1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1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1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slideLayout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pic>
        <p:nvPicPr>
          <p:cNvPr id="4" name="Picture 8" descr="PPT_fondcouv.png"/>
          <p:cNvPicPr>
            <a:picLocks noChangeAspect="1"/>
          </p:cNvPicPr>
          <p:nvPr/>
        </p:nvPicPr>
        <p:blipFill>
          <a:blip r:embed="rId2"/>
          <a:srcRect/>
          <a:stretch>
            <a:fillRect/>
          </a:stretch>
        </p:blipFill>
        <p:spPr bwMode="auto">
          <a:xfrm>
            <a:off x="0" y="0"/>
            <a:ext cx="9144000" cy="6858000"/>
          </a:xfrm>
          <a:prstGeom prst="rect">
            <a:avLst/>
          </a:prstGeom>
          <a:noFill/>
          <a:ln w="9525">
            <a:noFill/>
            <a:miter lim="800000"/>
            <a:headEnd/>
            <a:tailEnd/>
          </a:ln>
        </p:spPr>
      </p:pic>
      <p:pic>
        <p:nvPicPr>
          <p:cNvPr id="5" name="Picture 11" descr="OECD_TEXT_10cm.png"/>
          <p:cNvPicPr>
            <a:picLocks noChangeAspect="1"/>
          </p:cNvPicPr>
          <p:nvPr/>
        </p:nvPicPr>
        <p:blipFill>
          <a:blip r:embed="rId3"/>
          <a:srcRect/>
          <a:stretch>
            <a:fillRect/>
          </a:stretch>
        </p:blipFill>
        <p:spPr bwMode="auto">
          <a:xfrm>
            <a:off x="252421" y="207979"/>
            <a:ext cx="1970087" cy="1044575"/>
          </a:xfrm>
          <a:prstGeom prst="rect">
            <a:avLst/>
          </a:prstGeom>
          <a:noFill/>
          <a:ln w="9525">
            <a:noFill/>
            <a:miter lim="800000"/>
            <a:headEnd/>
            <a:tailEnd/>
          </a:ln>
        </p:spPr>
      </p:pic>
      <p:sp>
        <p:nvSpPr>
          <p:cNvPr id="443394" name="Rectangle 2"/>
          <p:cNvSpPr>
            <a:spLocks noGrp="1" noChangeArrowheads="1"/>
          </p:cNvSpPr>
          <p:nvPr>
            <p:ph type="ctrTitle"/>
          </p:nvPr>
        </p:nvSpPr>
        <p:spPr>
          <a:xfrm>
            <a:off x="3009728" y="1341442"/>
            <a:ext cx="4894263" cy="1470025"/>
          </a:xfrm>
        </p:spPr>
        <p:txBody>
          <a:bodyPr/>
          <a:lstStyle>
            <a:lvl1pPr algn="l">
              <a:defRPr>
                <a:solidFill>
                  <a:srgbClr val="727272"/>
                </a:solidFill>
              </a:defRPr>
            </a:lvl1pPr>
          </a:lstStyle>
          <a:p>
            <a:r>
              <a:rPr lang="en-US" smtClean="0"/>
              <a:t>Click to edit Master title style</a:t>
            </a:r>
            <a:endParaRPr lang="en-GB" dirty="0"/>
          </a:p>
        </p:txBody>
      </p:sp>
      <p:sp>
        <p:nvSpPr>
          <p:cNvPr id="443395" name="Rectangle 3"/>
          <p:cNvSpPr>
            <a:spLocks noGrp="1" noChangeArrowheads="1"/>
          </p:cNvSpPr>
          <p:nvPr>
            <p:ph type="subTitle" idx="1"/>
          </p:nvPr>
        </p:nvSpPr>
        <p:spPr>
          <a:xfrm>
            <a:off x="3008147" y="2924175"/>
            <a:ext cx="4929187" cy="1752600"/>
          </a:xfrm>
        </p:spPr>
        <p:txBody>
          <a:bodyPr/>
          <a:lstStyle>
            <a:lvl1pPr marL="0" indent="0" algn="l">
              <a:buFontTx/>
              <a:buNone/>
              <a:defRPr>
                <a:solidFill>
                  <a:srgbClr val="727272"/>
                </a:solidFill>
              </a:defRPr>
            </a:lvl1pPr>
          </a:lstStyle>
          <a:p>
            <a:r>
              <a:rPr lang="en-US" smtClean="0"/>
              <a:t>Click to edit Master subtitle style</a:t>
            </a:r>
            <a:endParaRPr lang="en-GB" dirty="0"/>
          </a:p>
        </p:txBody>
      </p:sp>
      <p:sp>
        <p:nvSpPr>
          <p:cNvPr id="6" name="Rectangle 4"/>
          <p:cNvSpPr>
            <a:spLocks noGrp="1" noChangeArrowheads="1"/>
          </p:cNvSpPr>
          <p:nvPr>
            <p:ph type="dt" sz="half" idx="10"/>
          </p:nvPr>
        </p:nvSpPr>
        <p:spPr>
          <a:xfrm>
            <a:off x="250833" y="6245225"/>
            <a:ext cx="4043363" cy="476250"/>
          </a:xfrm>
        </p:spPr>
        <p:txBody>
          <a:bodyPr/>
          <a:lstStyle>
            <a:lvl1pPr>
              <a:defRPr smtClean="0">
                <a:solidFill>
                  <a:srgbClr val="727272"/>
                </a:solidFill>
              </a:defRPr>
            </a:lvl1pPr>
          </a:lstStyle>
          <a:p>
            <a:pPr>
              <a:defRPr/>
            </a:pPr>
            <a:fld id="{00B4D1D8-6023-4E30-8A68-51EDBEF03954}" type="datetime1">
              <a:rPr lang="en-US"/>
              <a:pPr>
                <a:defRPr/>
              </a:pPr>
              <a:t>6/8/2016</a:t>
            </a:fld>
            <a:endParaRPr lang="en-US"/>
          </a:p>
        </p:txBody>
      </p:sp>
      <p:sp>
        <p:nvSpPr>
          <p:cNvPr id="7" name="Rectangle 5"/>
          <p:cNvSpPr>
            <a:spLocks noGrp="1" noChangeArrowheads="1"/>
          </p:cNvSpPr>
          <p:nvPr>
            <p:ph type="ftr" sz="quarter" idx="11"/>
          </p:nvPr>
        </p:nvSpPr>
        <p:spPr/>
        <p:txBody>
          <a:bodyPr/>
          <a:lstStyle>
            <a:lvl1pPr>
              <a:defRPr>
                <a:solidFill>
                  <a:srgbClr val="727272"/>
                </a:solidFill>
              </a:defRPr>
            </a:lvl1pPr>
          </a:lstStyle>
          <a:p>
            <a:pPr>
              <a:defRPr/>
            </a:pPr>
            <a:endParaRPr lang="en-US"/>
          </a:p>
        </p:txBody>
      </p:sp>
      <p:sp>
        <p:nvSpPr>
          <p:cNvPr id="8" name="Rectangle 6"/>
          <p:cNvSpPr>
            <a:spLocks noGrp="1" noChangeArrowheads="1"/>
          </p:cNvSpPr>
          <p:nvPr>
            <p:ph type="sldNum" sz="quarter" idx="12"/>
          </p:nvPr>
        </p:nvSpPr>
        <p:spPr>
          <a:xfrm>
            <a:off x="6553200" y="6245225"/>
            <a:ext cx="2133600" cy="476250"/>
          </a:xfrm>
        </p:spPr>
        <p:txBody>
          <a:bodyPr/>
          <a:lstStyle>
            <a:lvl1pPr>
              <a:defRPr>
                <a:solidFill>
                  <a:schemeClr val="bg1"/>
                </a:solidFill>
              </a:defRPr>
            </a:lvl1pPr>
          </a:lstStyle>
          <a:p>
            <a:pPr>
              <a:defRPr/>
            </a:pPr>
            <a:fld id="{56DCCB45-84E7-430D-A74F-28391BE53964}" type="slidenum">
              <a:rPr lang="en-US"/>
              <a:pPr>
                <a:defRPr/>
              </a:pPr>
              <a:t>‹#›</a:t>
            </a:fld>
            <a:endParaRPr lang="en-US"/>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pPr>
              <a:defRPr/>
            </a:pPr>
            <a:fld id="{8131700E-89BF-4F94-9E1C-03A911483915}" type="datetime1">
              <a:rPr lang="en-US"/>
              <a:pPr>
                <a:defRPr/>
              </a:pPr>
              <a:t>6/8/2016</a:t>
            </a:fld>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770DEFDF-A391-4064-819C-4EE77FCAB232}" type="slidenum">
              <a:rPr lang="en-US"/>
              <a:pPr>
                <a:defRPr/>
              </a:pPr>
              <a:t>‹#›</a:t>
            </a:fld>
            <a:endParaRPr lang="en-US"/>
          </a:p>
        </p:txBody>
      </p:sp>
    </p:spTree>
  </p:cSld>
  <p:clrMapOvr>
    <a:masterClrMapping/>
  </p:clrMapOvr>
</p:sldLayout>
</file>

<file path=ppt/slideLayouts/slideLayout10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smtClean="0"/>
              <a:t>Click to edit Master title style</a:t>
            </a:r>
            <a:endParaRPr lang="en-GB"/>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7" name="Date Placeholder 6"/>
          <p:cNvSpPr>
            <a:spLocks noGrp="1"/>
          </p:cNvSpPr>
          <p:nvPr>
            <p:ph type="dt" sz="half" idx="10"/>
          </p:nvPr>
        </p:nvSpPr>
        <p:spPr/>
        <p:txBody>
          <a:bodyPr/>
          <a:lstStyle/>
          <a:p>
            <a:fld id="{13EB710D-2C35-46EF-949B-3F34DBB228A9}" type="datetimeFigureOut">
              <a:rPr lang="en-GB" smtClean="0">
                <a:solidFill>
                  <a:prstClr val="black">
                    <a:tint val="75000"/>
                  </a:prstClr>
                </a:solidFill>
              </a:rPr>
              <a:pPr/>
              <a:t>08/06/2016</a:t>
            </a:fld>
            <a:endParaRPr lang="en-GB">
              <a:solidFill>
                <a:prstClr val="black">
                  <a:tint val="75000"/>
                </a:prstClr>
              </a:solidFill>
            </a:endParaRPr>
          </a:p>
        </p:txBody>
      </p:sp>
      <p:sp>
        <p:nvSpPr>
          <p:cNvPr id="8" name="Footer Placeholder 7"/>
          <p:cNvSpPr>
            <a:spLocks noGrp="1"/>
          </p:cNvSpPr>
          <p:nvPr>
            <p:ph type="ftr" sz="quarter" idx="11"/>
          </p:nvPr>
        </p:nvSpPr>
        <p:spPr/>
        <p:txBody>
          <a:bodyPr/>
          <a:lstStyle/>
          <a:p>
            <a:endParaRPr lang="en-GB">
              <a:solidFill>
                <a:prstClr val="black">
                  <a:tint val="75000"/>
                </a:prstClr>
              </a:solidFill>
            </a:endParaRPr>
          </a:p>
        </p:txBody>
      </p:sp>
      <p:sp>
        <p:nvSpPr>
          <p:cNvPr id="9" name="Slide Number Placeholder 8"/>
          <p:cNvSpPr>
            <a:spLocks noGrp="1"/>
          </p:cNvSpPr>
          <p:nvPr>
            <p:ph type="sldNum" sz="quarter" idx="12"/>
          </p:nvPr>
        </p:nvSpPr>
        <p:spPr/>
        <p:txBody>
          <a:bodyPr/>
          <a:lstStyle/>
          <a:p>
            <a:fld id="{A221F58B-03EF-488F-9A2A-BA2CCF6C8C8F}" type="slidenum">
              <a:rPr lang="en-GB" smtClean="0">
                <a:solidFill>
                  <a:prstClr val="black">
                    <a:tint val="75000"/>
                  </a:prstClr>
                </a:solidFill>
              </a:rPr>
              <a:pPr/>
              <a:t>‹#›</a:t>
            </a:fld>
            <a:endParaRPr lang="en-GB">
              <a:solidFill>
                <a:prstClr val="black">
                  <a:tint val="75000"/>
                </a:prstClr>
              </a:solidFill>
            </a:endParaRPr>
          </a:p>
        </p:txBody>
      </p:sp>
    </p:spTree>
    <p:extLst>
      <p:ext uri="{BB962C8B-B14F-4D97-AF65-F5344CB8AC3E}">
        <p14:creationId xmlns:p14="http://schemas.microsoft.com/office/powerpoint/2010/main" val="3093784536"/>
      </p:ext>
    </p:extLst>
  </p:cSld>
  <p:clrMapOvr>
    <a:masterClrMapping/>
  </p:clrMapOvr>
</p:sldLayout>
</file>

<file path=ppt/slideLayouts/slideLayout10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Date Placeholder 2"/>
          <p:cNvSpPr>
            <a:spLocks noGrp="1"/>
          </p:cNvSpPr>
          <p:nvPr>
            <p:ph type="dt" sz="half" idx="10"/>
          </p:nvPr>
        </p:nvSpPr>
        <p:spPr/>
        <p:txBody>
          <a:bodyPr/>
          <a:lstStyle/>
          <a:p>
            <a:fld id="{13EB710D-2C35-46EF-949B-3F34DBB228A9}" type="datetimeFigureOut">
              <a:rPr lang="en-GB" smtClean="0">
                <a:solidFill>
                  <a:prstClr val="black">
                    <a:tint val="75000"/>
                  </a:prstClr>
                </a:solidFill>
              </a:rPr>
              <a:pPr/>
              <a:t>08/06/2016</a:t>
            </a:fld>
            <a:endParaRPr lang="en-GB">
              <a:solidFill>
                <a:prstClr val="black">
                  <a:tint val="75000"/>
                </a:prstClr>
              </a:solidFill>
            </a:endParaRPr>
          </a:p>
        </p:txBody>
      </p:sp>
      <p:sp>
        <p:nvSpPr>
          <p:cNvPr id="4" name="Footer Placeholder 3"/>
          <p:cNvSpPr>
            <a:spLocks noGrp="1"/>
          </p:cNvSpPr>
          <p:nvPr>
            <p:ph type="ftr" sz="quarter" idx="11"/>
          </p:nvPr>
        </p:nvSpPr>
        <p:spPr/>
        <p:txBody>
          <a:bodyPr/>
          <a:lstStyle/>
          <a:p>
            <a:endParaRPr lang="en-GB">
              <a:solidFill>
                <a:prstClr val="black">
                  <a:tint val="75000"/>
                </a:prstClr>
              </a:solidFill>
            </a:endParaRPr>
          </a:p>
        </p:txBody>
      </p:sp>
      <p:sp>
        <p:nvSpPr>
          <p:cNvPr id="5" name="Slide Number Placeholder 4"/>
          <p:cNvSpPr>
            <a:spLocks noGrp="1"/>
          </p:cNvSpPr>
          <p:nvPr>
            <p:ph type="sldNum" sz="quarter" idx="12"/>
          </p:nvPr>
        </p:nvSpPr>
        <p:spPr/>
        <p:txBody>
          <a:bodyPr/>
          <a:lstStyle/>
          <a:p>
            <a:fld id="{A221F58B-03EF-488F-9A2A-BA2CCF6C8C8F}" type="slidenum">
              <a:rPr lang="en-GB" smtClean="0">
                <a:solidFill>
                  <a:prstClr val="black">
                    <a:tint val="75000"/>
                  </a:prstClr>
                </a:solidFill>
              </a:rPr>
              <a:pPr/>
              <a:t>‹#›</a:t>
            </a:fld>
            <a:endParaRPr lang="en-GB">
              <a:solidFill>
                <a:prstClr val="black">
                  <a:tint val="75000"/>
                </a:prstClr>
              </a:solidFill>
            </a:endParaRPr>
          </a:p>
        </p:txBody>
      </p:sp>
    </p:spTree>
    <p:extLst>
      <p:ext uri="{BB962C8B-B14F-4D97-AF65-F5344CB8AC3E}">
        <p14:creationId xmlns:p14="http://schemas.microsoft.com/office/powerpoint/2010/main" val="2895282612"/>
      </p:ext>
    </p:extLst>
  </p:cSld>
  <p:clrMapOvr>
    <a:masterClrMapping/>
  </p:clrMapOvr>
</p:sldLayout>
</file>

<file path=ppt/slideLayouts/slideLayout10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13EB710D-2C35-46EF-949B-3F34DBB228A9}" type="datetimeFigureOut">
              <a:rPr lang="en-GB" smtClean="0">
                <a:solidFill>
                  <a:prstClr val="black">
                    <a:tint val="75000"/>
                  </a:prstClr>
                </a:solidFill>
              </a:rPr>
              <a:pPr/>
              <a:t>08/06/2016</a:t>
            </a:fld>
            <a:endParaRPr lang="en-GB">
              <a:solidFill>
                <a:prstClr val="black">
                  <a:tint val="75000"/>
                </a:prstClr>
              </a:solidFill>
            </a:endParaRPr>
          </a:p>
        </p:txBody>
      </p:sp>
      <p:sp>
        <p:nvSpPr>
          <p:cNvPr id="3" name="Footer Placeholder 2"/>
          <p:cNvSpPr>
            <a:spLocks noGrp="1"/>
          </p:cNvSpPr>
          <p:nvPr>
            <p:ph type="ftr" sz="quarter" idx="11"/>
          </p:nvPr>
        </p:nvSpPr>
        <p:spPr/>
        <p:txBody>
          <a:bodyPr/>
          <a:lstStyle/>
          <a:p>
            <a:endParaRPr lang="en-GB">
              <a:solidFill>
                <a:prstClr val="black">
                  <a:tint val="75000"/>
                </a:prstClr>
              </a:solidFill>
            </a:endParaRPr>
          </a:p>
        </p:txBody>
      </p:sp>
      <p:sp>
        <p:nvSpPr>
          <p:cNvPr id="4" name="Slide Number Placeholder 3"/>
          <p:cNvSpPr>
            <a:spLocks noGrp="1"/>
          </p:cNvSpPr>
          <p:nvPr>
            <p:ph type="sldNum" sz="quarter" idx="12"/>
          </p:nvPr>
        </p:nvSpPr>
        <p:spPr/>
        <p:txBody>
          <a:bodyPr/>
          <a:lstStyle/>
          <a:p>
            <a:fld id="{A221F58B-03EF-488F-9A2A-BA2CCF6C8C8F}" type="slidenum">
              <a:rPr lang="en-GB" smtClean="0">
                <a:solidFill>
                  <a:prstClr val="black">
                    <a:tint val="75000"/>
                  </a:prstClr>
                </a:solidFill>
              </a:rPr>
              <a:pPr/>
              <a:t>‹#›</a:t>
            </a:fld>
            <a:endParaRPr lang="en-GB">
              <a:solidFill>
                <a:prstClr val="black">
                  <a:tint val="75000"/>
                </a:prstClr>
              </a:solidFill>
            </a:endParaRPr>
          </a:p>
        </p:txBody>
      </p:sp>
    </p:spTree>
    <p:extLst>
      <p:ext uri="{BB962C8B-B14F-4D97-AF65-F5344CB8AC3E}">
        <p14:creationId xmlns:p14="http://schemas.microsoft.com/office/powerpoint/2010/main" val="2961188253"/>
      </p:ext>
    </p:extLst>
  </p:cSld>
  <p:clrMapOvr>
    <a:masterClrMapping/>
  </p:clrMapOvr>
</p:sldLayout>
</file>

<file path=ppt/slideLayouts/slideLayout10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GB"/>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13EB710D-2C35-46EF-949B-3F34DBB228A9}" type="datetimeFigureOut">
              <a:rPr lang="en-GB" smtClean="0">
                <a:solidFill>
                  <a:prstClr val="black">
                    <a:tint val="75000"/>
                  </a:prstClr>
                </a:solidFill>
              </a:rPr>
              <a:pPr/>
              <a:t>08/06/2016</a:t>
            </a:fld>
            <a:endParaRPr lang="en-GB">
              <a:solidFill>
                <a:prstClr val="black">
                  <a:tint val="75000"/>
                </a:prstClr>
              </a:solidFill>
            </a:endParaRPr>
          </a:p>
        </p:txBody>
      </p:sp>
      <p:sp>
        <p:nvSpPr>
          <p:cNvPr id="6" name="Footer Placeholder 5"/>
          <p:cNvSpPr>
            <a:spLocks noGrp="1"/>
          </p:cNvSpPr>
          <p:nvPr>
            <p:ph type="ftr" sz="quarter" idx="11"/>
          </p:nvPr>
        </p:nvSpPr>
        <p:spPr/>
        <p:txBody>
          <a:bodyPr/>
          <a:lstStyle/>
          <a:p>
            <a:endParaRPr lang="en-GB">
              <a:solidFill>
                <a:prstClr val="black">
                  <a:tint val="75000"/>
                </a:prstClr>
              </a:solidFill>
            </a:endParaRPr>
          </a:p>
        </p:txBody>
      </p:sp>
      <p:sp>
        <p:nvSpPr>
          <p:cNvPr id="7" name="Slide Number Placeholder 6"/>
          <p:cNvSpPr>
            <a:spLocks noGrp="1"/>
          </p:cNvSpPr>
          <p:nvPr>
            <p:ph type="sldNum" sz="quarter" idx="12"/>
          </p:nvPr>
        </p:nvSpPr>
        <p:spPr/>
        <p:txBody>
          <a:bodyPr/>
          <a:lstStyle/>
          <a:p>
            <a:fld id="{A221F58B-03EF-488F-9A2A-BA2CCF6C8C8F}" type="slidenum">
              <a:rPr lang="en-GB" smtClean="0">
                <a:solidFill>
                  <a:prstClr val="black">
                    <a:tint val="75000"/>
                  </a:prstClr>
                </a:solidFill>
              </a:rPr>
              <a:pPr/>
              <a:t>‹#›</a:t>
            </a:fld>
            <a:endParaRPr lang="en-GB">
              <a:solidFill>
                <a:prstClr val="black">
                  <a:tint val="75000"/>
                </a:prstClr>
              </a:solidFill>
            </a:endParaRPr>
          </a:p>
        </p:txBody>
      </p:sp>
    </p:spTree>
    <p:extLst>
      <p:ext uri="{BB962C8B-B14F-4D97-AF65-F5344CB8AC3E}">
        <p14:creationId xmlns:p14="http://schemas.microsoft.com/office/powerpoint/2010/main" val="2823123218"/>
      </p:ext>
    </p:extLst>
  </p:cSld>
  <p:clrMapOvr>
    <a:masterClrMapping/>
  </p:clrMapOvr>
</p:sldLayout>
</file>

<file path=ppt/slideLayouts/slideLayout10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GB"/>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GB"/>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13EB710D-2C35-46EF-949B-3F34DBB228A9}" type="datetimeFigureOut">
              <a:rPr lang="en-GB" smtClean="0">
                <a:solidFill>
                  <a:prstClr val="black">
                    <a:tint val="75000"/>
                  </a:prstClr>
                </a:solidFill>
              </a:rPr>
              <a:pPr/>
              <a:t>08/06/2016</a:t>
            </a:fld>
            <a:endParaRPr lang="en-GB">
              <a:solidFill>
                <a:prstClr val="black">
                  <a:tint val="75000"/>
                </a:prstClr>
              </a:solidFill>
            </a:endParaRPr>
          </a:p>
        </p:txBody>
      </p:sp>
      <p:sp>
        <p:nvSpPr>
          <p:cNvPr id="6" name="Footer Placeholder 5"/>
          <p:cNvSpPr>
            <a:spLocks noGrp="1"/>
          </p:cNvSpPr>
          <p:nvPr>
            <p:ph type="ftr" sz="quarter" idx="11"/>
          </p:nvPr>
        </p:nvSpPr>
        <p:spPr/>
        <p:txBody>
          <a:bodyPr/>
          <a:lstStyle/>
          <a:p>
            <a:endParaRPr lang="en-GB">
              <a:solidFill>
                <a:prstClr val="black">
                  <a:tint val="75000"/>
                </a:prstClr>
              </a:solidFill>
            </a:endParaRPr>
          </a:p>
        </p:txBody>
      </p:sp>
      <p:sp>
        <p:nvSpPr>
          <p:cNvPr id="7" name="Slide Number Placeholder 6"/>
          <p:cNvSpPr>
            <a:spLocks noGrp="1"/>
          </p:cNvSpPr>
          <p:nvPr>
            <p:ph type="sldNum" sz="quarter" idx="12"/>
          </p:nvPr>
        </p:nvSpPr>
        <p:spPr/>
        <p:txBody>
          <a:bodyPr/>
          <a:lstStyle/>
          <a:p>
            <a:fld id="{A221F58B-03EF-488F-9A2A-BA2CCF6C8C8F}" type="slidenum">
              <a:rPr lang="en-GB" smtClean="0">
                <a:solidFill>
                  <a:prstClr val="black">
                    <a:tint val="75000"/>
                  </a:prstClr>
                </a:solidFill>
              </a:rPr>
              <a:pPr/>
              <a:t>‹#›</a:t>
            </a:fld>
            <a:endParaRPr lang="en-GB">
              <a:solidFill>
                <a:prstClr val="black">
                  <a:tint val="75000"/>
                </a:prstClr>
              </a:solidFill>
            </a:endParaRPr>
          </a:p>
        </p:txBody>
      </p:sp>
    </p:spTree>
    <p:extLst>
      <p:ext uri="{BB962C8B-B14F-4D97-AF65-F5344CB8AC3E}">
        <p14:creationId xmlns:p14="http://schemas.microsoft.com/office/powerpoint/2010/main" val="4089978460"/>
      </p:ext>
    </p:extLst>
  </p:cSld>
  <p:clrMapOvr>
    <a:masterClrMapping/>
  </p:clrMapOvr>
</p:sldLayout>
</file>

<file path=ppt/slideLayouts/slideLayout10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Date Placeholder 3"/>
          <p:cNvSpPr>
            <a:spLocks noGrp="1"/>
          </p:cNvSpPr>
          <p:nvPr>
            <p:ph type="dt" sz="half" idx="10"/>
          </p:nvPr>
        </p:nvSpPr>
        <p:spPr/>
        <p:txBody>
          <a:bodyPr/>
          <a:lstStyle/>
          <a:p>
            <a:fld id="{13EB710D-2C35-46EF-949B-3F34DBB228A9}" type="datetimeFigureOut">
              <a:rPr lang="en-GB" smtClean="0">
                <a:solidFill>
                  <a:prstClr val="black">
                    <a:tint val="75000"/>
                  </a:prstClr>
                </a:solidFill>
              </a:rPr>
              <a:pPr/>
              <a:t>08/06/2016</a:t>
            </a:fld>
            <a:endParaRPr lang="en-GB">
              <a:solidFill>
                <a:prstClr val="black">
                  <a:tint val="75000"/>
                </a:prstClr>
              </a:solidFill>
            </a:endParaRPr>
          </a:p>
        </p:txBody>
      </p:sp>
      <p:sp>
        <p:nvSpPr>
          <p:cNvPr id="5" name="Footer Placeholder 4"/>
          <p:cNvSpPr>
            <a:spLocks noGrp="1"/>
          </p:cNvSpPr>
          <p:nvPr>
            <p:ph type="ftr" sz="quarter" idx="11"/>
          </p:nvPr>
        </p:nvSpPr>
        <p:spPr/>
        <p:txBody>
          <a:bodyPr/>
          <a:lstStyle/>
          <a:p>
            <a:endParaRPr lang="en-GB">
              <a:solidFill>
                <a:prstClr val="black">
                  <a:tint val="75000"/>
                </a:prstClr>
              </a:solidFill>
            </a:endParaRPr>
          </a:p>
        </p:txBody>
      </p:sp>
      <p:sp>
        <p:nvSpPr>
          <p:cNvPr id="6" name="Slide Number Placeholder 5"/>
          <p:cNvSpPr>
            <a:spLocks noGrp="1"/>
          </p:cNvSpPr>
          <p:nvPr>
            <p:ph type="sldNum" sz="quarter" idx="12"/>
          </p:nvPr>
        </p:nvSpPr>
        <p:spPr/>
        <p:txBody>
          <a:bodyPr/>
          <a:lstStyle/>
          <a:p>
            <a:fld id="{A221F58B-03EF-488F-9A2A-BA2CCF6C8C8F}" type="slidenum">
              <a:rPr lang="en-GB" smtClean="0">
                <a:solidFill>
                  <a:prstClr val="black">
                    <a:tint val="75000"/>
                  </a:prstClr>
                </a:solidFill>
              </a:rPr>
              <a:pPr/>
              <a:t>‹#›</a:t>
            </a:fld>
            <a:endParaRPr lang="en-GB">
              <a:solidFill>
                <a:prstClr val="black">
                  <a:tint val="75000"/>
                </a:prstClr>
              </a:solidFill>
            </a:endParaRPr>
          </a:p>
        </p:txBody>
      </p:sp>
    </p:spTree>
    <p:extLst>
      <p:ext uri="{BB962C8B-B14F-4D97-AF65-F5344CB8AC3E}">
        <p14:creationId xmlns:p14="http://schemas.microsoft.com/office/powerpoint/2010/main" val="471674275"/>
      </p:ext>
    </p:extLst>
  </p:cSld>
  <p:clrMapOvr>
    <a:masterClrMapping/>
  </p:clrMapOvr>
</p:sldLayout>
</file>

<file path=ppt/slideLayouts/slideLayout10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smtClean="0"/>
              <a:t>Click to edit Master title style</a:t>
            </a:r>
            <a:endParaRPr lang="en-GB"/>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Date Placeholder 3"/>
          <p:cNvSpPr>
            <a:spLocks noGrp="1"/>
          </p:cNvSpPr>
          <p:nvPr>
            <p:ph type="dt" sz="half" idx="10"/>
          </p:nvPr>
        </p:nvSpPr>
        <p:spPr/>
        <p:txBody>
          <a:bodyPr/>
          <a:lstStyle/>
          <a:p>
            <a:fld id="{13EB710D-2C35-46EF-949B-3F34DBB228A9}" type="datetimeFigureOut">
              <a:rPr lang="en-GB" smtClean="0">
                <a:solidFill>
                  <a:prstClr val="black">
                    <a:tint val="75000"/>
                  </a:prstClr>
                </a:solidFill>
              </a:rPr>
              <a:pPr/>
              <a:t>08/06/2016</a:t>
            </a:fld>
            <a:endParaRPr lang="en-GB">
              <a:solidFill>
                <a:prstClr val="black">
                  <a:tint val="75000"/>
                </a:prstClr>
              </a:solidFill>
            </a:endParaRPr>
          </a:p>
        </p:txBody>
      </p:sp>
      <p:sp>
        <p:nvSpPr>
          <p:cNvPr id="5" name="Footer Placeholder 4"/>
          <p:cNvSpPr>
            <a:spLocks noGrp="1"/>
          </p:cNvSpPr>
          <p:nvPr>
            <p:ph type="ftr" sz="quarter" idx="11"/>
          </p:nvPr>
        </p:nvSpPr>
        <p:spPr/>
        <p:txBody>
          <a:bodyPr/>
          <a:lstStyle/>
          <a:p>
            <a:endParaRPr lang="en-GB">
              <a:solidFill>
                <a:prstClr val="black">
                  <a:tint val="75000"/>
                </a:prstClr>
              </a:solidFill>
            </a:endParaRPr>
          </a:p>
        </p:txBody>
      </p:sp>
      <p:sp>
        <p:nvSpPr>
          <p:cNvPr id="6" name="Slide Number Placeholder 5"/>
          <p:cNvSpPr>
            <a:spLocks noGrp="1"/>
          </p:cNvSpPr>
          <p:nvPr>
            <p:ph type="sldNum" sz="quarter" idx="12"/>
          </p:nvPr>
        </p:nvSpPr>
        <p:spPr/>
        <p:txBody>
          <a:bodyPr/>
          <a:lstStyle/>
          <a:p>
            <a:fld id="{A221F58B-03EF-488F-9A2A-BA2CCF6C8C8F}" type="slidenum">
              <a:rPr lang="en-GB" smtClean="0">
                <a:solidFill>
                  <a:prstClr val="black">
                    <a:tint val="75000"/>
                  </a:prstClr>
                </a:solidFill>
              </a:rPr>
              <a:pPr/>
              <a:t>‹#›</a:t>
            </a:fld>
            <a:endParaRPr lang="en-GB">
              <a:solidFill>
                <a:prstClr val="black">
                  <a:tint val="75000"/>
                </a:prstClr>
              </a:solidFill>
            </a:endParaRPr>
          </a:p>
        </p:txBody>
      </p:sp>
    </p:spTree>
    <p:extLst>
      <p:ext uri="{BB962C8B-B14F-4D97-AF65-F5344CB8AC3E}">
        <p14:creationId xmlns:p14="http://schemas.microsoft.com/office/powerpoint/2010/main" val="3287155405"/>
      </p:ext>
    </p:extLst>
  </p:cSld>
  <p:clrMapOvr>
    <a:masterClrMapping/>
  </p:clrMapOvr>
</p:sldLayout>
</file>

<file path=ppt/slideLayouts/slideLayout10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GB"/>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smtClean="0"/>
              <a:t>Click to edit Master subtitle style</a:t>
            </a:r>
            <a:endParaRPr lang="en-GB"/>
          </a:p>
        </p:txBody>
      </p:sp>
      <p:sp>
        <p:nvSpPr>
          <p:cNvPr id="4" name="Date Placeholder 3"/>
          <p:cNvSpPr>
            <a:spLocks noGrp="1"/>
          </p:cNvSpPr>
          <p:nvPr>
            <p:ph type="dt" sz="half" idx="10"/>
          </p:nvPr>
        </p:nvSpPr>
        <p:spPr/>
        <p:txBody>
          <a:bodyPr/>
          <a:lstStyle/>
          <a:p>
            <a:fld id="{13EB710D-2C35-46EF-949B-3F34DBB228A9}" type="datetimeFigureOut">
              <a:rPr lang="en-GB" smtClean="0">
                <a:solidFill>
                  <a:prstClr val="black">
                    <a:tint val="75000"/>
                  </a:prstClr>
                </a:solidFill>
              </a:rPr>
              <a:pPr/>
              <a:t>08/06/2016</a:t>
            </a:fld>
            <a:endParaRPr lang="en-GB">
              <a:solidFill>
                <a:prstClr val="black">
                  <a:tint val="75000"/>
                </a:prstClr>
              </a:solidFill>
            </a:endParaRPr>
          </a:p>
        </p:txBody>
      </p:sp>
      <p:sp>
        <p:nvSpPr>
          <p:cNvPr id="5" name="Footer Placeholder 4"/>
          <p:cNvSpPr>
            <a:spLocks noGrp="1"/>
          </p:cNvSpPr>
          <p:nvPr>
            <p:ph type="ftr" sz="quarter" idx="11"/>
          </p:nvPr>
        </p:nvSpPr>
        <p:spPr/>
        <p:txBody>
          <a:bodyPr/>
          <a:lstStyle/>
          <a:p>
            <a:endParaRPr lang="en-GB">
              <a:solidFill>
                <a:prstClr val="black">
                  <a:tint val="75000"/>
                </a:prstClr>
              </a:solidFill>
            </a:endParaRPr>
          </a:p>
        </p:txBody>
      </p:sp>
      <p:sp>
        <p:nvSpPr>
          <p:cNvPr id="6" name="Slide Number Placeholder 5"/>
          <p:cNvSpPr>
            <a:spLocks noGrp="1"/>
          </p:cNvSpPr>
          <p:nvPr>
            <p:ph type="sldNum" sz="quarter" idx="12"/>
          </p:nvPr>
        </p:nvSpPr>
        <p:spPr/>
        <p:txBody>
          <a:bodyPr/>
          <a:lstStyle/>
          <a:p>
            <a:fld id="{A221F58B-03EF-488F-9A2A-BA2CCF6C8C8F}" type="slidenum">
              <a:rPr lang="en-GB" smtClean="0">
                <a:solidFill>
                  <a:prstClr val="black">
                    <a:tint val="75000"/>
                  </a:prstClr>
                </a:solidFill>
              </a:rPr>
              <a:pPr/>
              <a:t>‹#›</a:t>
            </a:fld>
            <a:endParaRPr lang="en-GB">
              <a:solidFill>
                <a:prstClr val="black">
                  <a:tint val="75000"/>
                </a:prstClr>
              </a:solidFill>
            </a:endParaRPr>
          </a:p>
        </p:txBody>
      </p:sp>
    </p:spTree>
    <p:extLst>
      <p:ext uri="{BB962C8B-B14F-4D97-AF65-F5344CB8AC3E}">
        <p14:creationId xmlns:p14="http://schemas.microsoft.com/office/powerpoint/2010/main" val="1343469873"/>
      </p:ext>
    </p:extLst>
  </p:cSld>
  <p:clrMapOvr>
    <a:masterClrMapping/>
  </p:clrMapOvr>
</p:sldLayout>
</file>

<file path=ppt/slideLayouts/slideLayout10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Date Placeholder 3"/>
          <p:cNvSpPr>
            <a:spLocks noGrp="1"/>
          </p:cNvSpPr>
          <p:nvPr>
            <p:ph type="dt" sz="half" idx="10"/>
          </p:nvPr>
        </p:nvSpPr>
        <p:spPr/>
        <p:txBody>
          <a:bodyPr/>
          <a:lstStyle/>
          <a:p>
            <a:fld id="{13EB710D-2C35-46EF-949B-3F34DBB228A9}" type="datetimeFigureOut">
              <a:rPr lang="en-GB" smtClean="0">
                <a:solidFill>
                  <a:prstClr val="black">
                    <a:tint val="75000"/>
                  </a:prstClr>
                </a:solidFill>
              </a:rPr>
              <a:pPr/>
              <a:t>08/06/2016</a:t>
            </a:fld>
            <a:endParaRPr lang="en-GB">
              <a:solidFill>
                <a:prstClr val="black">
                  <a:tint val="75000"/>
                </a:prstClr>
              </a:solidFill>
            </a:endParaRPr>
          </a:p>
        </p:txBody>
      </p:sp>
      <p:sp>
        <p:nvSpPr>
          <p:cNvPr id="5" name="Footer Placeholder 4"/>
          <p:cNvSpPr>
            <a:spLocks noGrp="1"/>
          </p:cNvSpPr>
          <p:nvPr>
            <p:ph type="ftr" sz="quarter" idx="11"/>
          </p:nvPr>
        </p:nvSpPr>
        <p:spPr/>
        <p:txBody>
          <a:bodyPr/>
          <a:lstStyle/>
          <a:p>
            <a:endParaRPr lang="en-GB">
              <a:solidFill>
                <a:prstClr val="black">
                  <a:tint val="75000"/>
                </a:prstClr>
              </a:solidFill>
            </a:endParaRPr>
          </a:p>
        </p:txBody>
      </p:sp>
      <p:sp>
        <p:nvSpPr>
          <p:cNvPr id="6" name="Slide Number Placeholder 5"/>
          <p:cNvSpPr>
            <a:spLocks noGrp="1"/>
          </p:cNvSpPr>
          <p:nvPr>
            <p:ph type="sldNum" sz="quarter" idx="12"/>
          </p:nvPr>
        </p:nvSpPr>
        <p:spPr/>
        <p:txBody>
          <a:bodyPr/>
          <a:lstStyle/>
          <a:p>
            <a:fld id="{A221F58B-03EF-488F-9A2A-BA2CCF6C8C8F}" type="slidenum">
              <a:rPr lang="en-GB" smtClean="0">
                <a:solidFill>
                  <a:prstClr val="black">
                    <a:tint val="75000"/>
                  </a:prstClr>
                </a:solidFill>
              </a:rPr>
              <a:pPr/>
              <a:t>‹#›</a:t>
            </a:fld>
            <a:endParaRPr lang="en-GB">
              <a:solidFill>
                <a:prstClr val="black">
                  <a:tint val="75000"/>
                </a:prstClr>
              </a:solidFill>
            </a:endParaRPr>
          </a:p>
        </p:txBody>
      </p:sp>
    </p:spTree>
    <p:extLst>
      <p:ext uri="{BB962C8B-B14F-4D97-AF65-F5344CB8AC3E}">
        <p14:creationId xmlns:p14="http://schemas.microsoft.com/office/powerpoint/2010/main" val="1973856278"/>
      </p:ext>
    </p:extLst>
  </p:cSld>
  <p:clrMapOvr>
    <a:masterClrMapping/>
  </p:clrMapOvr>
</p:sldLayout>
</file>

<file path=ppt/slideLayouts/slideLayout10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GB"/>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p>
            <a:fld id="{13EB710D-2C35-46EF-949B-3F34DBB228A9}" type="datetimeFigureOut">
              <a:rPr lang="en-GB" smtClean="0">
                <a:solidFill>
                  <a:prstClr val="black">
                    <a:tint val="75000"/>
                  </a:prstClr>
                </a:solidFill>
              </a:rPr>
              <a:pPr/>
              <a:t>08/06/2016</a:t>
            </a:fld>
            <a:endParaRPr lang="en-GB">
              <a:solidFill>
                <a:prstClr val="black">
                  <a:tint val="75000"/>
                </a:prstClr>
              </a:solidFill>
            </a:endParaRPr>
          </a:p>
        </p:txBody>
      </p:sp>
      <p:sp>
        <p:nvSpPr>
          <p:cNvPr id="5" name="Footer Placeholder 4"/>
          <p:cNvSpPr>
            <a:spLocks noGrp="1"/>
          </p:cNvSpPr>
          <p:nvPr>
            <p:ph type="ftr" sz="quarter" idx="11"/>
          </p:nvPr>
        </p:nvSpPr>
        <p:spPr/>
        <p:txBody>
          <a:bodyPr/>
          <a:lstStyle/>
          <a:p>
            <a:endParaRPr lang="en-GB">
              <a:solidFill>
                <a:prstClr val="black">
                  <a:tint val="75000"/>
                </a:prstClr>
              </a:solidFill>
            </a:endParaRPr>
          </a:p>
        </p:txBody>
      </p:sp>
      <p:sp>
        <p:nvSpPr>
          <p:cNvPr id="6" name="Slide Number Placeholder 5"/>
          <p:cNvSpPr>
            <a:spLocks noGrp="1"/>
          </p:cNvSpPr>
          <p:nvPr>
            <p:ph type="sldNum" sz="quarter" idx="12"/>
          </p:nvPr>
        </p:nvSpPr>
        <p:spPr/>
        <p:txBody>
          <a:bodyPr/>
          <a:lstStyle/>
          <a:p>
            <a:fld id="{A221F58B-03EF-488F-9A2A-BA2CCF6C8C8F}" type="slidenum">
              <a:rPr lang="en-GB" smtClean="0">
                <a:solidFill>
                  <a:prstClr val="black">
                    <a:tint val="75000"/>
                  </a:prstClr>
                </a:solidFill>
              </a:rPr>
              <a:pPr/>
              <a:t>‹#›</a:t>
            </a:fld>
            <a:endParaRPr lang="en-GB">
              <a:solidFill>
                <a:prstClr val="black">
                  <a:tint val="75000"/>
                </a:prstClr>
              </a:solidFill>
            </a:endParaRPr>
          </a:p>
        </p:txBody>
      </p:sp>
    </p:spTree>
    <p:extLst>
      <p:ext uri="{BB962C8B-B14F-4D97-AF65-F5344CB8AC3E}">
        <p14:creationId xmlns:p14="http://schemas.microsoft.com/office/powerpoint/2010/main" val="1763729315"/>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54"/>
            <a:ext cx="2057400" cy="5851525"/>
          </a:xfrm>
        </p:spPr>
        <p:txBody>
          <a:bodyPr vert="eaVert"/>
          <a:lstStyle/>
          <a:p>
            <a:r>
              <a:rPr lang="en-US" smtClean="0"/>
              <a:t>Click to edit Master title style</a:t>
            </a:r>
            <a:endParaRPr lang="en-GB"/>
          </a:p>
        </p:txBody>
      </p:sp>
      <p:sp>
        <p:nvSpPr>
          <p:cNvPr id="3" name="Vertical Text Placeholder 2"/>
          <p:cNvSpPr>
            <a:spLocks noGrp="1"/>
          </p:cNvSpPr>
          <p:nvPr>
            <p:ph type="body" orient="vert" idx="1"/>
          </p:nvPr>
        </p:nvSpPr>
        <p:spPr>
          <a:xfrm>
            <a:off x="457200" y="274654"/>
            <a:ext cx="6019800" cy="585152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pPr>
              <a:defRPr/>
            </a:pPr>
            <a:fld id="{86341840-9C04-4BD4-A6DB-093F798E2A0F}" type="datetime1">
              <a:rPr lang="en-US"/>
              <a:pPr>
                <a:defRPr/>
              </a:pPr>
              <a:t>6/8/2016</a:t>
            </a:fld>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768FA51E-4746-4F12-B059-CE8EAC6AA965}" type="slidenum">
              <a:rPr lang="en-US"/>
              <a:pPr>
                <a:defRPr/>
              </a:pPr>
              <a:t>‹#›</a:t>
            </a:fld>
            <a:endParaRPr lang="en-US"/>
          </a:p>
        </p:txBody>
      </p:sp>
    </p:spTree>
  </p:cSld>
  <p:clrMapOvr>
    <a:masterClrMapping/>
  </p:clrMapOvr>
</p:sldLayout>
</file>

<file path=ppt/slideLayouts/slideLayout11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5" name="Date Placeholder 4"/>
          <p:cNvSpPr>
            <a:spLocks noGrp="1"/>
          </p:cNvSpPr>
          <p:nvPr>
            <p:ph type="dt" sz="half" idx="10"/>
          </p:nvPr>
        </p:nvSpPr>
        <p:spPr/>
        <p:txBody>
          <a:bodyPr/>
          <a:lstStyle/>
          <a:p>
            <a:fld id="{13EB710D-2C35-46EF-949B-3F34DBB228A9}" type="datetimeFigureOut">
              <a:rPr lang="en-GB" smtClean="0">
                <a:solidFill>
                  <a:prstClr val="black">
                    <a:tint val="75000"/>
                  </a:prstClr>
                </a:solidFill>
              </a:rPr>
              <a:pPr/>
              <a:t>08/06/2016</a:t>
            </a:fld>
            <a:endParaRPr lang="en-GB">
              <a:solidFill>
                <a:prstClr val="black">
                  <a:tint val="75000"/>
                </a:prstClr>
              </a:solidFill>
            </a:endParaRPr>
          </a:p>
        </p:txBody>
      </p:sp>
      <p:sp>
        <p:nvSpPr>
          <p:cNvPr id="6" name="Footer Placeholder 5"/>
          <p:cNvSpPr>
            <a:spLocks noGrp="1"/>
          </p:cNvSpPr>
          <p:nvPr>
            <p:ph type="ftr" sz="quarter" idx="11"/>
          </p:nvPr>
        </p:nvSpPr>
        <p:spPr/>
        <p:txBody>
          <a:bodyPr/>
          <a:lstStyle/>
          <a:p>
            <a:endParaRPr lang="en-GB">
              <a:solidFill>
                <a:prstClr val="black">
                  <a:tint val="75000"/>
                </a:prstClr>
              </a:solidFill>
            </a:endParaRPr>
          </a:p>
        </p:txBody>
      </p:sp>
      <p:sp>
        <p:nvSpPr>
          <p:cNvPr id="7" name="Slide Number Placeholder 6"/>
          <p:cNvSpPr>
            <a:spLocks noGrp="1"/>
          </p:cNvSpPr>
          <p:nvPr>
            <p:ph type="sldNum" sz="quarter" idx="12"/>
          </p:nvPr>
        </p:nvSpPr>
        <p:spPr/>
        <p:txBody>
          <a:bodyPr/>
          <a:lstStyle/>
          <a:p>
            <a:fld id="{A221F58B-03EF-488F-9A2A-BA2CCF6C8C8F}" type="slidenum">
              <a:rPr lang="en-GB" smtClean="0">
                <a:solidFill>
                  <a:prstClr val="black">
                    <a:tint val="75000"/>
                  </a:prstClr>
                </a:solidFill>
              </a:rPr>
              <a:pPr/>
              <a:t>‹#›</a:t>
            </a:fld>
            <a:endParaRPr lang="en-GB">
              <a:solidFill>
                <a:prstClr val="black">
                  <a:tint val="75000"/>
                </a:prstClr>
              </a:solidFill>
            </a:endParaRPr>
          </a:p>
        </p:txBody>
      </p:sp>
    </p:spTree>
    <p:extLst>
      <p:ext uri="{BB962C8B-B14F-4D97-AF65-F5344CB8AC3E}">
        <p14:creationId xmlns:p14="http://schemas.microsoft.com/office/powerpoint/2010/main" val="192347823"/>
      </p:ext>
    </p:extLst>
  </p:cSld>
  <p:clrMapOvr>
    <a:masterClrMapping/>
  </p:clrMapOvr>
</p:sldLayout>
</file>

<file path=ppt/slideLayouts/slideLayout11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smtClean="0"/>
              <a:t>Click to edit Master title style</a:t>
            </a:r>
            <a:endParaRPr lang="en-GB"/>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7" name="Date Placeholder 6"/>
          <p:cNvSpPr>
            <a:spLocks noGrp="1"/>
          </p:cNvSpPr>
          <p:nvPr>
            <p:ph type="dt" sz="half" idx="10"/>
          </p:nvPr>
        </p:nvSpPr>
        <p:spPr/>
        <p:txBody>
          <a:bodyPr/>
          <a:lstStyle/>
          <a:p>
            <a:fld id="{13EB710D-2C35-46EF-949B-3F34DBB228A9}" type="datetimeFigureOut">
              <a:rPr lang="en-GB" smtClean="0">
                <a:solidFill>
                  <a:prstClr val="black">
                    <a:tint val="75000"/>
                  </a:prstClr>
                </a:solidFill>
              </a:rPr>
              <a:pPr/>
              <a:t>08/06/2016</a:t>
            </a:fld>
            <a:endParaRPr lang="en-GB">
              <a:solidFill>
                <a:prstClr val="black">
                  <a:tint val="75000"/>
                </a:prstClr>
              </a:solidFill>
            </a:endParaRPr>
          </a:p>
        </p:txBody>
      </p:sp>
      <p:sp>
        <p:nvSpPr>
          <p:cNvPr id="8" name="Footer Placeholder 7"/>
          <p:cNvSpPr>
            <a:spLocks noGrp="1"/>
          </p:cNvSpPr>
          <p:nvPr>
            <p:ph type="ftr" sz="quarter" idx="11"/>
          </p:nvPr>
        </p:nvSpPr>
        <p:spPr/>
        <p:txBody>
          <a:bodyPr/>
          <a:lstStyle/>
          <a:p>
            <a:endParaRPr lang="en-GB">
              <a:solidFill>
                <a:prstClr val="black">
                  <a:tint val="75000"/>
                </a:prstClr>
              </a:solidFill>
            </a:endParaRPr>
          </a:p>
        </p:txBody>
      </p:sp>
      <p:sp>
        <p:nvSpPr>
          <p:cNvPr id="9" name="Slide Number Placeholder 8"/>
          <p:cNvSpPr>
            <a:spLocks noGrp="1"/>
          </p:cNvSpPr>
          <p:nvPr>
            <p:ph type="sldNum" sz="quarter" idx="12"/>
          </p:nvPr>
        </p:nvSpPr>
        <p:spPr/>
        <p:txBody>
          <a:bodyPr/>
          <a:lstStyle/>
          <a:p>
            <a:fld id="{A221F58B-03EF-488F-9A2A-BA2CCF6C8C8F}" type="slidenum">
              <a:rPr lang="en-GB" smtClean="0">
                <a:solidFill>
                  <a:prstClr val="black">
                    <a:tint val="75000"/>
                  </a:prstClr>
                </a:solidFill>
              </a:rPr>
              <a:pPr/>
              <a:t>‹#›</a:t>
            </a:fld>
            <a:endParaRPr lang="en-GB">
              <a:solidFill>
                <a:prstClr val="black">
                  <a:tint val="75000"/>
                </a:prstClr>
              </a:solidFill>
            </a:endParaRPr>
          </a:p>
        </p:txBody>
      </p:sp>
    </p:spTree>
    <p:extLst>
      <p:ext uri="{BB962C8B-B14F-4D97-AF65-F5344CB8AC3E}">
        <p14:creationId xmlns:p14="http://schemas.microsoft.com/office/powerpoint/2010/main" val="1292360670"/>
      </p:ext>
    </p:extLst>
  </p:cSld>
  <p:clrMapOvr>
    <a:masterClrMapping/>
  </p:clrMapOvr>
</p:sldLayout>
</file>

<file path=ppt/slideLayouts/slideLayout11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Date Placeholder 2"/>
          <p:cNvSpPr>
            <a:spLocks noGrp="1"/>
          </p:cNvSpPr>
          <p:nvPr>
            <p:ph type="dt" sz="half" idx="10"/>
          </p:nvPr>
        </p:nvSpPr>
        <p:spPr/>
        <p:txBody>
          <a:bodyPr/>
          <a:lstStyle/>
          <a:p>
            <a:fld id="{13EB710D-2C35-46EF-949B-3F34DBB228A9}" type="datetimeFigureOut">
              <a:rPr lang="en-GB" smtClean="0">
                <a:solidFill>
                  <a:prstClr val="black">
                    <a:tint val="75000"/>
                  </a:prstClr>
                </a:solidFill>
              </a:rPr>
              <a:pPr/>
              <a:t>08/06/2016</a:t>
            </a:fld>
            <a:endParaRPr lang="en-GB">
              <a:solidFill>
                <a:prstClr val="black">
                  <a:tint val="75000"/>
                </a:prstClr>
              </a:solidFill>
            </a:endParaRPr>
          </a:p>
        </p:txBody>
      </p:sp>
      <p:sp>
        <p:nvSpPr>
          <p:cNvPr id="4" name="Footer Placeholder 3"/>
          <p:cNvSpPr>
            <a:spLocks noGrp="1"/>
          </p:cNvSpPr>
          <p:nvPr>
            <p:ph type="ftr" sz="quarter" idx="11"/>
          </p:nvPr>
        </p:nvSpPr>
        <p:spPr/>
        <p:txBody>
          <a:bodyPr/>
          <a:lstStyle/>
          <a:p>
            <a:endParaRPr lang="en-GB">
              <a:solidFill>
                <a:prstClr val="black">
                  <a:tint val="75000"/>
                </a:prstClr>
              </a:solidFill>
            </a:endParaRPr>
          </a:p>
        </p:txBody>
      </p:sp>
      <p:sp>
        <p:nvSpPr>
          <p:cNvPr id="5" name="Slide Number Placeholder 4"/>
          <p:cNvSpPr>
            <a:spLocks noGrp="1"/>
          </p:cNvSpPr>
          <p:nvPr>
            <p:ph type="sldNum" sz="quarter" idx="12"/>
          </p:nvPr>
        </p:nvSpPr>
        <p:spPr/>
        <p:txBody>
          <a:bodyPr/>
          <a:lstStyle/>
          <a:p>
            <a:fld id="{A221F58B-03EF-488F-9A2A-BA2CCF6C8C8F}" type="slidenum">
              <a:rPr lang="en-GB" smtClean="0">
                <a:solidFill>
                  <a:prstClr val="black">
                    <a:tint val="75000"/>
                  </a:prstClr>
                </a:solidFill>
              </a:rPr>
              <a:pPr/>
              <a:t>‹#›</a:t>
            </a:fld>
            <a:endParaRPr lang="en-GB">
              <a:solidFill>
                <a:prstClr val="black">
                  <a:tint val="75000"/>
                </a:prstClr>
              </a:solidFill>
            </a:endParaRPr>
          </a:p>
        </p:txBody>
      </p:sp>
    </p:spTree>
    <p:extLst>
      <p:ext uri="{BB962C8B-B14F-4D97-AF65-F5344CB8AC3E}">
        <p14:creationId xmlns:p14="http://schemas.microsoft.com/office/powerpoint/2010/main" val="1481989733"/>
      </p:ext>
    </p:extLst>
  </p:cSld>
  <p:clrMapOvr>
    <a:masterClrMapping/>
  </p:clrMapOvr>
</p:sldLayout>
</file>

<file path=ppt/slideLayouts/slideLayout11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13EB710D-2C35-46EF-949B-3F34DBB228A9}" type="datetimeFigureOut">
              <a:rPr lang="en-GB" smtClean="0">
                <a:solidFill>
                  <a:prstClr val="black">
                    <a:tint val="75000"/>
                  </a:prstClr>
                </a:solidFill>
              </a:rPr>
              <a:pPr/>
              <a:t>08/06/2016</a:t>
            </a:fld>
            <a:endParaRPr lang="en-GB">
              <a:solidFill>
                <a:prstClr val="black">
                  <a:tint val="75000"/>
                </a:prstClr>
              </a:solidFill>
            </a:endParaRPr>
          </a:p>
        </p:txBody>
      </p:sp>
      <p:sp>
        <p:nvSpPr>
          <p:cNvPr id="3" name="Footer Placeholder 2"/>
          <p:cNvSpPr>
            <a:spLocks noGrp="1"/>
          </p:cNvSpPr>
          <p:nvPr>
            <p:ph type="ftr" sz="quarter" idx="11"/>
          </p:nvPr>
        </p:nvSpPr>
        <p:spPr/>
        <p:txBody>
          <a:bodyPr/>
          <a:lstStyle/>
          <a:p>
            <a:endParaRPr lang="en-GB">
              <a:solidFill>
                <a:prstClr val="black">
                  <a:tint val="75000"/>
                </a:prstClr>
              </a:solidFill>
            </a:endParaRPr>
          </a:p>
        </p:txBody>
      </p:sp>
      <p:sp>
        <p:nvSpPr>
          <p:cNvPr id="4" name="Slide Number Placeholder 3"/>
          <p:cNvSpPr>
            <a:spLocks noGrp="1"/>
          </p:cNvSpPr>
          <p:nvPr>
            <p:ph type="sldNum" sz="quarter" idx="12"/>
          </p:nvPr>
        </p:nvSpPr>
        <p:spPr/>
        <p:txBody>
          <a:bodyPr/>
          <a:lstStyle/>
          <a:p>
            <a:fld id="{A221F58B-03EF-488F-9A2A-BA2CCF6C8C8F}" type="slidenum">
              <a:rPr lang="en-GB" smtClean="0">
                <a:solidFill>
                  <a:prstClr val="black">
                    <a:tint val="75000"/>
                  </a:prstClr>
                </a:solidFill>
              </a:rPr>
              <a:pPr/>
              <a:t>‹#›</a:t>
            </a:fld>
            <a:endParaRPr lang="en-GB">
              <a:solidFill>
                <a:prstClr val="black">
                  <a:tint val="75000"/>
                </a:prstClr>
              </a:solidFill>
            </a:endParaRPr>
          </a:p>
        </p:txBody>
      </p:sp>
    </p:spTree>
    <p:extLst>
      <p:ext uri="{BB962C8B-B14F-4D97-AF65-F5344CB8AC3E}">
        <p14:creationId xmlns:p14="http://schemas.microsoft.com/office/powerpoint/2010/main" val="2537442433"/>
      </p:ext>
    </p:extLst>
  </p:cSld>
  <p:clrMapOvr>
    <a:masterClrMapping/>
  </p:clrMapOvr>
</p:sldLayout>
</file>

<file path=ppt/slideLayouts/slideLayout11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GB"/>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13EB710D-2C35-46EF-949B-3F34DBB228A9}" type="datetimeFigureOut">
              <a:rPr lang="en-GB" smtClean="0">
                <a:solidFill>
                  <a:prstClr val="black">
                    <a:tint val="75000"/>
                  </a:prstClr>
                </a:solidFill>
              </a:rPr>
              <a:pPr/>
              <a:t>08/06/2016</a:t>
            </a:fld>
            <a:endParaRPr lang="en-GB">
              <a:solidFill>
                <a:prstClr val="black">
                  <a:tint val="75000"/>
                </a:prstClr>
              </a:solidFill>
            </a:endParaRPr>
          </a:p>
        </p:txBody>
      </p:sp>
      <p:sp>
        <p:nvSpPr>
          <p:cNvPr id="6" name="Footer Placeholder 5"/>
          <p:cNvSpPr>
            <a:spLocks noGrp="1"/>
          </p:cNvSpPr>
          <p:nvPr>
            <p:ph type="ftr" sz="quarter" idx="11"/>
          </p:nvPr>
        </p:nvSpPr>
        <p:spPr/>
        <p:txBody>
          <a:bodyPr/>
          <a:lstStyle/>
          <a:p>
            <a:endParaRPr lang="en-GB">
              <a:solidFill>
                <a:prstClr val="black">
                  <a:tint val="75000"/>
                </a:prstClr>
              </a:solidFill>
            </a:endParaRPr>
          </a:p>
        </p:txBody>
      </p:sp>
      <p:sp>
        <p:nvSpPr>
          <p:cNvPr id="7" name="Slide Number Placeholder 6"/>
          <p:cNvSpPr>
            <a:spLocks noGrp="1"/>
          </p:cNvSpPr>
          <p:nvPr>
            <p:ph type="sldNum" sz="quarter" idx="12"/>
          </p:nvPr>
        </p:nvSpPr>
        <p:spPr/>
        <p:txBody>
          <a:bodyPr/>
          <a:lstStyle/>
          <a:p>
            <a:fld id="{A221F58B-03EF-488F-9A2A-BA2CCF6C8C8F}" type="slidenum">
              <a:rPr lang="en-GB" smtClean="0">
                <a:solidFill>
                  <a:prstClr val="black">
                    <a:tint val="75000"/>
                  </a:prstClr>
                </a:solidFill>
              </a:rPr>
              <a:pPr/>
              <a:t>‹#›</a:t>
            </a:fld>
            <a:endParaRPr lang="en-GB">
              <a:solidFill>
                <a:prstClr val="black">
                  <a:tint val="75000"/>
                </a:prstClr>
              </a:solidFill>
            </a:endParaRPr>
          </a:p>
        </p:txBody>
      </p:sp>
    </p:spTree>
    <p:extLst>
      <p:ext uri="{BB962C8B-B14F-4D97-AF65-F5344CB8AC3E}">
        <p14:creationId xmlns:p14="http://schemas.microsoft.com/office/powerpoint/2010/main" val="1660372751"/>
      </p:ext>
    </p:extLst>
  </p:cSld>
  <p:clrMapOvr>
    <a:masterClrMapping/>
  </p:clrMapOvr>
</p:sldLayout>
</file>

<file path=ppt/slideLayouts/slideLayout11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GB"/>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GB"/>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13EB710D-2C35-46EF-949B-3F34DBB228A9}" type="datetimeFigureOut">
              <a:rPr lang="en-GB" smtClean="0">
                <a:solidFill>
                  <a:prstClr val="black">
                    <a:tint val="75000"/>
                  </a:prstClr>
                </a:solidFill>
              </a:rPr>
              <a:pPr/>
              <a:t>08/06/2016</a:t>
            </a:fld>
            <a:endParaRPr lang="en-GB">
              <a:solidFill>
                <a:prstClr val="black">
                  <a:tint val="75000"/>
                </a:prstClr>
              </a:solidFill>
            </a:endParaRPr>
          </a:p>
        </p:txBody>
      </p:sp>
      <p:sp>
        <p:nvSpPr>
          <p:cNvPr id="6" name="Footer Placeholder 5"/>
          <p:cNvSpPr>
            <a:spLocks noGrp="1"/>
          </p:cNvSpPr>
          <p:nvPr>
            <p:ph type="ftr" sz="quarter" idx="11"/>
          </p:nvPr>
        </p:nvSpPr>
        <p:spPr/>
        <p:txBody>
          <a:bodyPr/>
          <a:lstStyle/>
          <a:p>
            <a:endParaRPr lang="en-GB">
              <a:solidFill>
                <a:prstClr val="black">
                  <a:tint val="75000"/>
                </a:prstClr>
              </a:solidFill>
            </a:endParaRPr>
          </a:p>
        </p:txBody>
      </p:sp>
      <p:sp>
        <p:nvSpPr>
          <p:cNvPr id="7" name="Slide Number Placeholder 6"/>
          <p:cNvSpPr>
            <a:spLocks noGrp="1"/>
          </p:cNvSpPr>
          <p:nvPr>
            <p:ph type="sldNum" sz="quarter" idx="12"/>
          </p:nvPr>
        </p:nvSpPr>
        <p:spPr/>
        <p:txBody>
          <a:bodyPr/>
          <a:lstStyle/>
          <a:p>
            <a:fld id="{A221F58B-03EF-488F-9A2A-BA2CCF6C8C8F}" type="slidenum">
              <a:rPr lang="en-GB" smtClean="0">
                <a:solidFill>
                  <a:prstClr val="black">
                    <a:tint val="75000"/>
                  </a:prstClr>
                </a:solidFill>
              </a:rPr>
              <a:pPr/>
              <a:t>‹#›</a:t>
            </a:fld>
            <a:endParaRPr lang="en-GB">
              <a:solidFill>
                <a:prstClr val="black">
                  <a:tint val="75000"/>
                </a:prstClr>
              </a:solidFill>
            </a:endParaRPr>
          </a:p>
        </p:txBody>
      </p:sp>
    </p:spTree>
    <p:extLst>
      <p:ext uri="{BB962C8B-B14F-4D97-AF65-F5344CB8AC3E}">
        <p14:creationId xmlns:p14="http://schemas.microsoft.com/office/powerpoint/2010/main" val="3547653620"/>
      </p:ext>
    </p:extLst>
  </p:cSld>
  <p:clrMapOvr>
    <a:masterClrMapping/>
  </p:clrMapOvr>
</p:sldLayout>
</file>

<file path=ppt/slideLayouts/slideLayout11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Date Placeholder 3"/>
          <p:cNvSpPr>
            <a:spLocks noGrp="1"/>
          </p:cNvSpPr>
          <p:nvPr>
            <p:ph type="dt" sz="half" idx="10"/>
          </p:nvPr>
        </p:nvSpPr>
        <p:spPr/>
        <p:txBody>
          <a:bodyPr/>
          <a:lstStyle/>
          <a:p>
            <a:fld id="{13EB710D-2C35-46EF-949B-3F34DBB228A9}" type="datetimeFigureOut">
              <a:rPr lang="en-GB" smtClean="0">
                <a:solidFill>
                  <a:prstClr val="black">
                    <a:tint val="75000"/>
                  </a:prstClr>
                </a:solidFill>
              </a:rPr>
              <a:pPr/>
              <a:t>08/06/2016</a:t>
            </a:fld>
            <a:endParaRPr lang="en-GB">
              <a:solidFill>
                <a:prstClr val="black">
                  <a:tint val="75000"/>
                </a:prstClr>
              </a:solidFill>
            </a:endParaRPr>
          </a:p>
        </p:txBody>
      </p:sp>
      <p:sp>
        <p:nvSpPr>
          <p:cNvPr id="5" name="Footer Placeholder 4"/>
          <p:cNvSpPr>
            <a:spLocks noGrp="1"/>
          </p:cNvSpPr>
          <p:nvPr>
            <p:ph type="ftr" sz="quarter" idx="11"/>
          </p:nvPr>
        </p:nvSpPr>
        <p:spPr/>
        <p:txBody>
          <a:bodyPr/>
          <a:lstStyle/>
          <a:p>
            <a:endParaRPr lang="en-GB">
              <a:solidFill>
                <a:prstClr val="black">
                  <a:tint val="75000"/>
                </a:prstClr>
              </a:solidFill>
            </a:endParaRPr>
          </a:p>
        </p:txBody>
      </p:sp>
      <p:sp>
        <p:nvSpPr>
          <p:cNvPr id="6" name="Slide Number Placeholder 5"/>
          <p:cNvSpPr>
            <a:spLocks noGrp="1"/>
          </p:cNvSpPr>
          <p:nvPr>
            <p:ph type="sldNum" sz="quarter" idx="12"/>
          </p:nvPr>
        </p:nvSpPr>
        <p:spPr/>
        <p:txBody>
          <a:bodyPr/>
          <a:lstStyle/>
          <a:p>
            <a:fld id="{A221F58B-03EF-488F-9A2A-BA2CCF6C8C8F}" type="slidenum">
              <a:rPr lang="en-GB" smtClean="0">
                <a:solidFill>
                  <a:prstClr val="black">
                    <a:tint val="75000"/>
                  </a:prstClr>
                </a:solidFill>
              </a:rPr>
              <a:pPr/>
              <a:t>‹#›</a:t>
            </a:fld>
            <a:endParaRPr lang="en-GB">
              <a:solidFill>
                <a:prstClr val="black">
                  <a:tint val="75000"/>
                </a:prstClr>
              </a:solidFill>
            </a:endParaRPr>
          </a:p>
        </p:txBody>
      </p:sp>
    </p:spTree>
    <p:extLst>
      <p:ext uri="{BB962C8B-B14F-4D97-AF65-F5344CB8AC3E}">
        <p14:creationId xmlns:p14="http://schemas.microsoft.com/office/powerpoint/2010/main" val="1829199053"/>
      </p:ext>
    </p:extLst>
  </p:cSld>
  <p:clrMapOvr>
    <a:masterClrMapping/>
  </p:clrMapOvr>
</p:sldLayout>
</file>

<file path=ppt/slideLayouts/slideLayout11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smtClean="0"/>
              <a:t>Click to edit Master title style</a:t>
            </a:r>
            <a:endParaRPr lang="en-GB"/>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Date Placeholder 3"/>
          <p:cNvSpPr>
            <a:spLocks noGrp="1"/>
          </p:cNvSpPr>
          <p:nvPr>
            <p:ph type="dt" sz="half" idx="10"/>
          </p:nvPr>
        </p:nvSpPr>
        <p:spPr/>
        <p:txBody>
          <a:bodyPr/>
          <a:lstStyle/>
          <a:p>
            <a:fld id="{13EB710D-2C35-46EF-949B-3F34DBB228A9}" type="datetimeFigureOut">
              <a:rPr lang="en-GB" smtClean="0">
                <a:solidFill>
                  <a:prstClr val="black">
                    <a:tint val="75000"/>
                  </a:prstClr>
                </a:solidFill>
              </a:rPr>
              <a:pPr/>
              <a:t>08/06/2016</a:t>
            </a:fld>
            <a:endParaRPr lang="en-GB">
              <a:solidFill>
                <a:prstClr val="black">
                  <a:tint val="75000"/>
                </a:prstClr>
              </a:solidFill>
            </a:endParaRPr>
          </a:p>
        </p:txBody>
      </p:sp>
      <p:sp>
        <p:nvSpPr>
          <p:cNvPr id="5" name="Footer Placeholder 4"/>
          <p:cNvSpPr>
            <a:spLocks noGrp="1"/>
          </p:cNvSpPr>
          <p:nvPr>
            <p:ph type="ftr" sz="quarter" idx="11"/>
          </p:nvPr>
        </p:nvSpPr>
        <p:spPr/>
        <p:txBody>
          <a:bodyPr/>
          <a:lstStyle/>
          <a:p>
            <a:endParaRPr lang="en-GB">
              <a:solidFill>
                <a:prstClr val="black">
                  <a:tint val="75000"/>
                </a:prstClr>
              </a:solidFill>
            </a:endParaRPr>
          </a:p>
        </p:txBody>
      </p:sp>
      <p:sp>
        <p:nvSpPr>
          <p:cNvPr id="6" name="Slide Number Placeholder 5"/>
          <p:cNvSpPr>
            <a:spLocks noGrp="1"/>
          </p:cNvSpPr>
          <p:nvPr>
            <p:ph type="sldNum" sz="quarter" idx="12"/>
          </p:nvPr>
        </p:nvSpPr>
        <p:spPr/>
        <p:txBody>
          <a:bodyPr/>
          <a:lstStyle/>
          <a:p>
            <a:fld id="{A221F58B-03EF-488F-9A2A-BA2CCF6C8C8F}" type="slidenum">
              <a:rPr lang="en-GB" smtClean="0">
                <a:solidFill>
                  <a:prstClr val="black">
                    <a:tint val="75000"/>
                  </a:prstClr>
                </a:solidFill>
              </a:rPr>
              <a:pPr/>
              <a:t>‹#›</a:t>
            </a:fld>
            <a:endParaRPr lang="en-GB">
              <a:solidFill>
                <a:prstClr val="black">
                  <a:tint val="75000"/>
                </a:prstClr>
              </a:solidFill>
            </a:endParaRPr>
          </a:p>
        </p:txBody>
      </p:sp>
    </p:spTree>
    <p:extLst>
      <p:ext uri="{BB962C8B-B14F-4D97-AF65-F5344CB8AC3E}">
        <p14:creationId xmlns:p14="http://schemas.microsoft.com/office/powerpoint/2010/main" val="1931438428"/>
      </p:ext>
    </p:extLst>
  </p:cSld>
  <p:clrMapOvr>
    <a:masterClrMapping/>
  </p:clrMapOvr>
</p:sldLayout>
</file>

<file path=ppt/slideLayouts/slideLayout11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GB"/>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smtClean="0"/>
              <a:t>Click to edit Master subtitle style</a:t>
            </a:r>
            <a:endParaRPr lang="en-GB"/>
          </a:p>
        </p:txBody>
      </p:sp>
      <p:sp>
        <p:nvSpPr>
          <p:cNvPr id="4" name="Date Placeholder 3"/>
          <p:cNvSpPr>
            <a:spLocks noGrp="1"/>
          </p:cNvSpPr>
          <p:nvPr>
            <p:ph type="dt" sz="half" idx="10"/>
          </p:nvPr>
        </p:nvSpPr>
        <p:spPr/>
        <p:txBody>
          <a:bodyPr/>
          <a:lstStyle/>
          <a:p>
            <a:fld id="{13EB710D-2C35-46EF-949B-3F34DBB228A9}" type="datetimeFigureOut">
              <a:rPr lang="en-GB" smtClean="0">
                <a:solidFill>
                  <a:prstClr val="black">
                    <a:tint val="75000"/>
                  </a:prstClr>
                </a:solidFill>
              </a:rPr>
              <a:pPr/>
              <a:t>08/06/2016</a:t>
            </a:fld>
            <a:endParaRPr lang="en-GB">
              <a:solidFill>
                <a:prstClr val="black">
                  <a:tint val="75000"/>
                </a:prstClr>
              </a:solidFill>
            </a:endParaRPr>
          </a:p>
        </p:txBody>
      </p:sp>
      <p:sp>
        <p:nvSpPr>
          <p:cNvPr id="5" name="Footer Placeholder 4"/>
          <p:cNvSpPr>
            <a:spLocks noGrp="1"/>
          </p:cNvSpPr>
          <p:nvPr>
            <p:ph type="ftr" sz="quarter" idx="11"/>
          </p:nvPr>
        </p:nvSpPr>
        <p:spPr/>
        <p:txBody>
          <a:bodyPr/>
          <a:lstStyle/>
          <a:p>
            <a:endParaRPr lang="en-GB">
              <a:solidFill>
                <a:prstClr val="black">
                  <a:tint val="75000"/>
                </a:prstClr>
              </a:solidFill>
            </a:endParaRPr>
          </a:p>
        </p:txBody>
      </p:sp>
      <p:sp>
        <p:nvSpPr>
          <p:cNvPr id="6" name="Slide Number Placeholder 5"/>
          <p:cNvSpPr>
            <a:spLocks noGrp="1"/>
          </p:cNvSpPr>
          <p:nvPr>
            <p:ph type="sldNum" sz="quarter" idx="12"/>
          </p:nvPr>
        </p:nvSpPr>
        <p:spPr/>
        <p:txBody>
          <a:bodyPr/>
          <a:lstStyle/>
          <a:p>
            <a:fld id="{A221F58B-03EF-488F-9A2A-BA2CCF6C8C8F}" type="slidenum">
              <a:rPr lang="en-GB" smtClean="0">
                <a:solidFill>
                  <a:prstClr val="black">
                    <a:tint val="75000"/>
                  </a:prstClr>
                </a:solidFill>
              </a:rPr>
              <a:pPr/>
              <a:t>‹#›</a:t>
            </a:fld>
            <a:endParaRPr lang="en-GB">
              <a:solidFill>
                <a:prstClr val="black">
                  <a:tint val="75000"/>
                </a:prstClr>
              </a:solidFill>
            </a:endParaRPr>
          </a:p>
        </p:txBody>
      </p:sp>
    </p:spTree>
    <p:extLst>
      <p:ext uri="{BB962C8B-B14F-4D97-AF65-F5344CB8AC3E}">
        <p14:creationId xmlns:p14="http://schemas.microsoft.com/office/powerpoint/2010/main" val="2228927501"/>
      </p:ext>
    </p:extLst>
  </p:cSld>
  <p:clrMapOvr>
    <a:masterClrMapping/>
  </p:clrMapOvr>
</p:sldLayout>
</file>

<file path=ppt/slideLayouts/slideLayout11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Date Placeholder 3"/>
          <p:cNvSpPr>
            <a:spLocks noGrp="1"/>
          </p:cNvSpPr>
          <p:nvPr>
            <p:ph type="dt" sz="half" idx="10"/>
          </p:nvPr>
        </p:nvSpPr>
        <p:spPr/>
        <p:txBody>
          <a:bodyPr/>
          <a:lstStyle/>
          <a:p>
            <a:fld id="{13EB710D-2C35-46EF-949B-3F34DBB228A9}" type="datetimeFigureOut">
              <a:rPr lang="en-GB" smtClean="0">
                <a:solidFill>
                  <a:prstClr val="black">
                    <a:tint val="75000"/>
                  </a:prstClr>
                </a:solidFill>
              </a:rPr>
              <a:pPr/>
              <a:t>08/06/2016</a:t>
            </a:fld>
            <a:endParaRPr lang="en-GB">
              <a:solidFill>
                <a:prstClr val="black">
                  <a:tint val="75000"/>
                </a:prstClr>
              </a:solidFill>
            </a:endParaRPr>
          </a:p>
        </p:txBody>
      </p:sp>
      <p:sp>
        <p:nvSpPr>
          <p:cNvPr id="5" name="Footer Placeholder 4"/>
          <p:cNvSpPr>
            <a:spLocks noGrp="1"/>
          </p:cNvSpPr>
          <p:nvPr>
            <p:ph type="ftr" sz="quarter" idx="11"/>
          </p:nvPr>
        </p:nvSpPr>
        <p:spPr/>
        <p:txBody>
          <a:bodyPr/>
          <a:lstStyle/>
          <a:p>
            <a:endParaRPr lang="en-GB">
              <a:solidFill>
                <a:prstClr val="black">
                  <a:tint val="75000"/>
                </a:prstClr>
              </a:solidFill>
            </a:endParaRPr>
          </a:p>
        </p:txBody>
      </p:sp>
      <p:sp>
        <p:nvSpPr>
          <p:cNvPr id="6" name="Slide Number Placeholder 5"/>
          <p:cNvSpPr>
            <a:spLocks noGrp="1"/>
          </p:cNvSpPr>
          <p:nvPr>
            <p:ph type="sldNum" sz="quarter" idx="12"/>
          </p:nvPr>
        </p:nvSpPr>
        <p:spPr/>
        <p:txBody>
          <a:bodyPr/>
          <a:lstStyle/>
          <a:p>
            <a:fld id="{A221F58B-03EF-488F-9A2A-BA2CCF6C8C8F}" type="slidenum">
              <a:rPr lang="en-GB" smtClean="0">
                <a:solidFill>
                  <a:prstClr val="black">
                    <a:tint val="75000"/>
                  </a:prstClr>
                </a:solidFill>
              </a:rPr>
              <a:pPr/>
              <a:t>‹#›</a:t>
            </a:fld>
            <a:endParaRPr lang="en-GB">
              <a:solidFill>
                <a:prstClr val="black">
                  <a:tint val="75000"/>
                </a:prstClr>
              </a:solidFill>
            </a:endParaRPr>
          </a:p>
        </p:txBody>
      </p:sp>
    </p:spTree>
    <p:extLst>
      <p:ext uri="{BB962C8B-B14F-4D97-AF65-F5344CB8AC3E}">
        <p14:creationId xmlns:p14="http://schemas.microsoft.com/office/powerpoint/2010/main" val="1247504652"/>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4" name="Rectangle 10"/>
          <p:cNvSpPr>
            <a:spLocks noChangeArrowheads="1"/>
          </p:cNvSpPr>
          <p:nvPr userDrawn="1"/>
        </p:nvSpPr>
        <p:spPr bwMode="auto">
          <a:xfrm>
            <a:off x="1990726" y="6513529"/>
            <a:ext cx="5245100" cy="307975"/>
          </a:xfrm>
          <a:prstGeom prst="rect">
            <a:avLst/>
          </a:prstGeom>
          <a:noFill/>
          <a:ln>
            <a:noFill/>
          </a:ln>
          <a:effectLst/>
          <a:extLst/>
        </p:spPr>
        <p:txBody>
          <a:bodyPr lIns="92075" tIns="46038" rIns="92075" bIns="46038">
            <a:spAutoFit/>
          </a:bodyPr>
          <a:lstStyle/>
          <a:p>
            <a:pPr algn="ctr" eaLnBrk="0" hangingPunct="0">
              <a:defRPr/>
            </a:pPr>
            <a:r>
              <a:rPr lang="en-US" altLang="en-US" sz="1400" dirty="0">
                <a:latin typeface="Arial Rounded MT Bold" panose="020F0704030504030204" pitchFamily="34" charset="0"/>
              </a:rPr>
              <a:t>TRANSFORMATION    INNOVATION      PARTNERSHIP</a:t>
            </a:r>
          </a:p>
        </p:txBody>
      </p:sp>
      <p:sp>
        <p:nvSpPr>
          <p:cNvPr id="2" name="Title 1"/>
          <p:cNvSpPr>
            <a:spLocks noGrp="1"/>
          </p:cNvSpPr>
          <p:nvPr>
            <p:ph type="ctrTitle"/>
          </p:nvPr>
        </p:nvSpPr>
        <p:spPr>
          <a:xfrm>
            <a:off x="685800" y="2130441"/>
            <a:ext cx="7772400" cy="1470025"/>
          </a:xfrm>
        </p:spPr>
        <p:txBody>
          <a:bodyPr/>
          <a:lstStyle/>
          <a:p>
            <a:r>
              <a:rPr lang="en-US" smtClean="0"/>
              <a:t>Click to edit Master title style</a:t>
            </a:r>
            <a:endParaRPr lang="en-GB"/>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smtClean="0"/>
              <a:t>Click to edit Master subtitle style</a:t>
            </a:r>
            <a:endParaRPr lang="en-GB"/>
          </a:p>
        </p:txBody>
      </p:sp>
      <p:sp>
        <p:nvSpPr>
          <p:cNvPr id="5" name="Date Placeholder 3"/>
          <p:cNvSpPr>
            <a:spLocks noGrp="1"/>
          </p:cNvSpPr>
          <p:nvPr>
            <p:ph type="dt" sz="half" idx="10"/>
          </p:nvPr>
        </p:nvSpPr>
        <p:spPr/>
        <p:txBody>
          <a:bodyPr/>
          <a:lstStyle>
            <a:lvl1pPr>
              <a:defRPr/>
            </a:lvl1pPr>
          </a:lstStyle>
          <a:p>
            <a:pPr>
              <a:defRPr/>
            </a:pPr>
            <a:fld id="{239E5365-A2C4-42A5-9CAD-58DB0480DFC0}" type="datetime1">
              <a:rPr lang="en-US"/>
              <a:pPr>
                <a:defRPr/>
              </a:pPr>
              <a:t>6/8/2016</a:t>
            </a:fld>
            <a:endParaRPr lang="en-US"/>
          </a:p>
        </p:txBody>
      </p:sp>
      <p:sp>
        <p:nvSpPr>
          <p:cNvPr id="6" name="Footer Placeholder 4"/>
          <p:cNvSpPr>
            <a:spLocks noGrp="1"/>
          </p:cNvSpPr>
          <p:nvPr>
            <p:ph type="ftr" sz="quarter" idx="11"/>
          </p:nvPr>
        </p:nvSpPr>
        <p:spPr/>
        <p:txBody>
          <a:bodyPr/>
          <a:lstStyle>
            <a:lvl1pPr>
              <a:defRPr/>
            </a:lvl1pPr>
          </a:lstStyle>
          <a:p>
            <a:pPr>
              <a:defRPr/>
            </a:pPr>
            <a:endParaRPr lang="en-US"/>
          </a:p>
        </p:txBody>
      </p:sp>
      <p:sp>
        <p:nvSpPr>
          <p:cNvPr id="7" name="Slide Number Placeholder 5"/>
          <p:cNvSpPr>
            <a:spLocks noGrp="1"/>
          </p:cNvSpPr>
          <p:nvPr>
            <p:ph type="sldNum" sz="quarter" idx="12"/>
          </p:nvPr>
        </p:nvSpPr>
        <p:spPr/>
        <p:txBody>
          <a:bodyPr/>
          <a:lstStyle>
            <a:lvl1pPr>
              <a:defRPr/>
            </a:lvl1pPr>
          </a:lstStyle>
          <a:p>
            <a:pPr>
              <a:defRPr/>
            </a:pPr>
            <a:fld id="{997A804B-D097-46B7-8677-0D09F46C8EAF}" type="slidenum">
              <a:rPr lang="en-GB"/>
              <a:pPr>
                <a:defRPr/>
              </a:pPr>
              <a:t>‹#›</a:t>
            </a:fld>
            <a:endParaRPr lang="en-GB"/>
          </a:p>
        </p:txBody>
      </p:sp>
    </p:spTree>
  </p:cSld>
  <p:clrMapOvr>
    <a:masterClrMapping/>
  </p:clrMapOvr>
</p:sldLayout>
</file>

<file path=ppt/slideLayouts/slideLayout12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GB"/>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p>
            <a:fld id="{13EB710D-2C35-46EF-949B-3F34DBB228A9}" type="datetimeFigureOut">
              <a:rPr lang="en-GB" smtClean="0">
                <a:solidFill>
                  <a:prstClr val="black">
                    <a:tint val="75000"/>
                  </a:prstClr>
                </a:solidFill>
              </a:rPr>
              <a:pPr/>
              <a:t>08/06/2016</a:t>
            </a:fld>
            <a:endParaRPr lang="en-GB">
              <a:solidFill>
                <a:prstClr val="black">
                  <a:tint val="75000"/>
                </a:prstClr>
              </a:solidFill>
            </a:endParaRPr>
          </a:p>
        </p:txBody>
      </p:sp>
      <p:sp>
        <p:nvSpPr>
          <p:cNvPr id="5" name="Footer Placeholder 4"/>
          <p:cNvSpPr>
            <a:spLocks noGrp="1"/>
          </p:cNvSpPr>
          <p:nvPr>
            <p:ph type="ftr" sz="quarter" idx="11"/>
          </p:nvPr>
        </p:nvSpPr>
        <p:spPr/>
        <p:txBody>
          <a:bodyPr/>
          <a:lstStyle/>
          <a:p>
            <a:endParaRPr lang="en-GB">
              <a:solidFill>
                <a:prstClr val="black">
                  <a:tint val="75000"/>
                </a:prstClr>
              </a:solidFill>
            </a:endParaRPr>
          </a:p>
        </p:txBody>
      </p:sp>
      <p:sp>
        <p:nvSpPr>
          <p:cNvPr id="6" name="Slide Number Placeholder 5"/>
          <p:cNvSpPr>
            <a:spLocks noGrp="1"/>
          </p:cNvSpPr>
          <p:nvPr>
            <p:ph type="sldNum" sz="quarter" idx="12"/>
          </p:nvPr>
        </p:nvSpPr>
        <p:spPr/>
        <p:txBody>
          <a:bodyPr/>
          <a:lstStyle/>
          <a:p>
            <a:fld id="{A221F58B-03EF-488F-9A2A-BA2CCF6C8C8F}" type="slidenum">
              <a:rPr lang="en-GB" smtClean="0">
                <a:solidFill>
                  <a:prstClr val="black">
                    <a:tint val="75000"/>
                  </a:prstClr>
                </a:solidFill>
              </a:rPr>
              <a:pPr/>
              <a:t>‹#›</a:t>
            </a:fld>
            <a:endParaRPr lang="en-GB">
              <a:solidFill>
                <a:prstClr val="black">
                  <a:tint val="75000"/>
                </a:prstClr>
              </a:solidFill>
            </a:endParaRPr>
          </a:p>
        </p:txBody>
      </p:sp>
    </p:spTree>
    <p:extLst>
      <p:ext uri="{BB962C8B-B14F-4D97-AF65-F5344CB8AC3E}">
        <p14:creationId xmlns:p14="http://schemas.microsoft.com/office/powerpoint/2010/main" val="1958179529"/>
      </p:ext>
    </p:extLst>
  </p:cSld>
  <p:clrMapOvr>
    <a:masterClrMapping/>
  </p:clrMapOvr>
</p:sldLayout>
</file>

<file path=ppt/slideLayouts/slideLayout12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5" name="Date Placeholder 4"/>
          <p:cNvSpPr>
            <a:spLocks noGrp="1"/>
          </p:cNvSpPr>
          <p:nvPr>
            <p:ph type="dt" sz="half" idx="10"/>
          </p:nvPr>
        </p:nvSpPr>
        <p:spPr/>
        <p:txBody>
          <a:bodyPr/>
          <a:lstStyle/>
          <a:p>
            <a:fld id="{13EB710D-2C35-46EF-949B-3F34DBB228A9}" type="datetimeFigureOut">
              <a:rPr lang="en-GB" smtClean="0">
                <a:solidFill>
                  <a:prstClr val="black">
                    <a:tint val="75000"/>
                  </a:prstClr>
                </a:solidFill>
              </a:rPr>
              <a:pPr/>
              <a:t>08/06/2016</a:t>
            </a:fld>
            <a:endParaRPr lang="en-GB">
              <a:solidFill>
                <a:prstClr val="black">
                  <a:tint val="75000"/>
                </a:prstClr>
              </a:solidFill>
            </a:endParaRPr>
          </a:p>
        </p:txBody>
      </p:sp>
      <p:sp>
        <p:nvSpPr>
          <p:cNvPr id="6" name="Footer Placeholder 5"/>
          <p:cNvSpPr>
            <a:spLocks noGrp="1"/>
          </p:cNvSpPr>
          <p:nvPr>
            <p:ph type="ftr" sz="quarter" idx="11"/>
          </p:nvPr>
        </p:nvSpPr>
        <p:spPr/>
        <p:txBody>
          <a:bodyPr/>
          <a:lstStyle/>
          <a:p>
            <a:endParaRPr lang="en-GB">
              <a:solidFill>
                <a:prstClr val="black">
                  <a:tint val="75000"/>
                </a:prstClr>
              </a:solidFill>
            </a:endParaRPr>
          </a:p>
        </p:txBody>
      </p:sp>
      <p:sp>
        <p:nvSpPr>
          <p:cNvPr id="7" name="Slide Number Placeholder 6"/>
          <p:cNvSpPr>
            <a:spLocks noGrp="1"/>
          </p:cNvSpPr>
          <p:nvPr>
            <p:ph type="sldNum" sz="quarter" idx="12"/>
          </p:nvPr>
        </p:nvSpPr>
        <p:spPr/>
        <p:txBody>
          <a:bodyPr/>
          <a:lstStyle/>
          <a:p>
            <a:fld id="{A221F58B-03EF-488F-9A2A-BA2CCF6C8C8F}" type="slidenum">
              <a:rPr lang="en-GB" smtClean="0">
                <a:solidFill>
                  <a:prstClr val="black">
                    <a:tint val="75000"/>
                  </a:prstClr>
                </a:solidFill>
              </a:rPr>
              <a:pPr/>
              <a:t>‹#›</a:t>
            </a:fld>
            <a:endParaRPr lang="en-GB">
              <a:solidFill>
                <a:prstClr val="black">
                  <a:tint val="75000"/>
                </a:prstClr>
              </a:solidFill>
            </a:endParaRPr>
          </a:p>
        </p:txBody>
      </p:sp>
    </p:spTree>
    <p:extLst>
      <p:ext uri="{BB962C8B-B14F-4D97-AF65-F5344CB8AC3E}">
        <p14:creationId xmlns:p14="http://schemas.microsoft.com/office/powerpoint/2010/main" val="3711141652"/>
      </p:ext>
    </p:extLst>
  </p:cSld>
  <p:clrMapOvr>
    <a:masterClrMapping/>
  </p:clrMapOvr>
</p:sldLayout>
</file>

<file path=ppt/slideLayouts/slideLayout12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smtClean="0"/>
              <a:t>Click to edit Master title style</a:t>
            </a:r>
            <a:endParaRPr lang="en-GB"/>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7" name="Date Placeholder 6"/>
          <p:cNvSpPr>
            <a:spLocks noGrp="1"/>
          </p:cNvSpPr>
          <p:nvPr>
            <p:ph type="dt" sz="half" idx="10"/>
          </p:nvPr>
        </p:nvSpPr>
        <p:spPr/>
        <p:txBody>
          <a:bodyPr/>
          <a:lstStyle/>
          <a:p>
            <a:fld id="{13EB710D-2C35-46EF-949B-3F34DBB228A9}" type="datetimeFigureOut">
              <a:rPr lang="en-GB" smtClean="0">
                <a:solidFill>
                  <a:prstClr val="black">
                    <a:tint val="75000"/>
                  </a:prstClr>
                </a:solidFill>
              </a:rPr>
              <a:pPr/>
              <a:t>08/06/2016</a:t>
            </a:fld>
            <a:endParaRPr lang="en-GB">
              <a:solidFill>
                <a:prstClr val="black">
                  <a:tint val="75000"/>
                </a:prstClr>
              </a:solidFill>
            </a:endParaRPr>
          </a:p>
        </p:txBody>
      </p:sp>
      <p:sp>
        <p:nvSpPr>
          <p:cNvPr id="8" name="Footer Placeholder 7"/>
          <p:cNvSpPr>
            <a:spLocks noGrp="1"/>
          </p:cNvSpPr>
          <p:nvPr>
            <p:ph type="ftr" sz="quarter" idx="11"/>
          </p:nvPr>
        </p:nvSpPr>
        <p:spPr/>
        <p:txBody>
          <a:bodyPr/>
          <a:lstStyle/>
          <a:p>
            <a:endParaRPr lang="en-GB">
              <a:solidFill>
                <a:prstClr val="black">
                  <a:tint val="75000"/>
                </a:prstClr>
              </a:solidFill>
            </a:endParaRPr>
          </a:p>
        </p:txBody>
      </p:sp>
      <p:sp>
        <p:nvSpPr>
          <p:cNvPr id="9" name="Slide Number Placeholder 8"/>
          <p:cNvSpPr>
            <a:spLocks noGrp="1"/>
          </p:cNvSpPr>
          <p:nvPr>
            <p:ph type="sldNum" sz="quarter" idx="12"/>
          </p:nvPr>
        </p:nvSpPr>
        <p:spPr/>
        <p:txBody>
          <a:bodyPr/>
          <a:lstStyle/>
          <a:p>
            <a:fld id="{A221F58B-03EF-488F-9A2A-BA2CCF6C8C8F}" type="slidenum">
              <a:rPr lang="en-GB" smtClean="0">
                <a:solidFill>
                  <a:prstClr val="black">
                    <a:tint val="75000"/>
                  </a:prstClr>
                </a:solidFill>
              </a:rPr>
              <a:pPr/>
              <a:t>‹#›</a:t>
            </a:fld>
            <a:endParaRPr lang="en-GB">
              <a:solidFill>
                <a:prstClr val="black">
                  <a:tint val="75000"/>
                </a:prstClr>
              </a:solidFill>
            </a:endParaRPr>
          </a:p>
        </p:txBody>
      </p:sp>
    </p:spTree>
    <p:extLst>
      <p:ext uri="{BB962C8B-B14F-4D97-AF65-F5344CB8AC3E}">
        <p14:creationId xmlns:p14="http://schemas.microsoft.com/office/powerpoint/2010/main" val="1188309595"/>
      </p:ext>
    </p:extLst>
  </p:cSld>
  <p:clrMapOvr>
    <a:masterClrMapping/>
  </p:clrMapOvr>
</p:sldLayout>
</file>

<file path=ppt/slideLayouts/slideLayout12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Date Placeholder 2"/>
          <p:cNvSpPr>
            <a:spLocks noGrp="1"/>
          </p:cNvSpPr>
          <p:nvPr>
            <p:ph type="dt" sz="half" idx="10"/>
          </p:nvPr>
        </p:nvSpPr>
        <p:spPr/>
        <p:txBody>
          <a:bodyPr/>
          <a:lstStyle/>
          <a:p>
            <a:fld id="{13EB710D-2C35-46EF-949B-3F34DBB228A9}" type="datetimeFigureOut">
              <a:rPr lang="en-GB" smtClean="0">
                <a:solidFill>
                  <a:prstClr val="black">
                    <a:tint val="75000"/>
                  </a:prstClr>
                </a:solidFill>
              </a:rPr>
              <a:pPr/>
              <a:t>08/06/2016</a:t>
            </a:fld>
            <a:endParaRPr lang="en-GB">
              <a:solidFill>
                <a:prstClr val="black">
                  <a:tint val="75000"/>
                </a:prstClr>
              </a:solidFill>
            </a:endParaRPr>
          </a:p>
        </p:txBody>
      </p:sp>
      <p:sp>
        <p:nvSpPr>
          <p:cNvPr id="4" name="Footer Placeholder 3"/>
          <p:cNvSpPr>
            <a:spLocks noGrp="1"/>
          </p:cNvSpPr>
          <p:nvPr>
            <p:ph type="ftr" sz="quarter" idx="11"/>
          </p:nvPr>
        </p:nvSpPr>
        <p:spPr/>
        <p:txBody>
          <a:bodyPr/>
          <a:lstStyle/>
          <a:p>
            <a:endParaRPr lang="en-GB">
              <a:solidFill>
                <a:prstClr val="black">
                  <a:tint val="75000"/>
                </a:prstClr>
              </a:solidFill>
            </a:endParaRPr>
          </a:p>
        </p:txBody>
      </p:sp>
      <p:sp>
        <p:nvSpPr>
          <p:cNvPr id="5" name="Slide Number Placeholder 4"/>
          <p:cNvSpPr>
            <a:spLocks noGrp="1"/>
          </p:cNvSpPr>
          <p:nvPr>
            <p:ph type="sldNum" sz="quarter" idx="12"/>
          </p:nvPr>
        </p:nvSpPr>
        <p:spPr/>
        <p:txBody>
          <a:bodyPr/>
          <a:lstStyle/>
          <a:p>
            <a:fld id="{A221F58B-03EF-488F-9A2A-BA2CCF6C8C8F}" type="slidenum">
              <a:rPr lang="en-GB" smtClean="0">
                <a:solidFill>
                  <a:prstClr val="black">
                    <a:tint val="75000"/>
                  </a:prstClr>
                </a:solidFill>
              </a:rPr>
              <a:pPr/>
              <a:t>‹#›</a:t>
            </a:fld>
            <a:endParaRPr lang="en-GB">
              <a:solidFill>
                <a:prstClr val="black">
                  <a:tint val="75000"/>
                </a:prstClr>
              </a:solidFill>
            </a:endParaRPr>
          </a:p>
        </p:txBody>
      </p:sp>
    </p:spTree>
    <p:extLst>
      <p:ext uri="{BB962C8B-B14F-4D97-AF65-F5344CB8AC3E}">
        <p14:creationId xmlns:p14="http://schemas.microsoft.com/office/powerpoint/2010/main" val="4287076582"/>
      </p:ext>
    </p:extLst>
  </p:cSld>
  <p:clrMapOvr>
    <a:masterClrMapping/>
  </p:clrMapOvr>
</p:sldLayout>
</file>

<file path=ppt/slideLayouts/slideLayout12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13EB710D-2C35-46EF-949B-3F34DBB228A9}" type="datetimeFigureOut">
              <a:rPr lang="en-GB" smtClean="0">
                <a:solidFill>
                  <a:prstClr val="black">
                    <a:tint val="75000"/>
                  </a:prstClr>
                </a:solidFill>
              </a:rPr>
              <a:pPr/>
              <a:t>08/06/2016</a:t>
            </a:fld>
            <a:endParaRPr lang="en-GB">
              <a:solidFill>
                <a:prstClr val="black">
                  <a:tint val="75000"/>
                </a:prstClr>
              </a:solidFill>
            </a:endParaRPr>
          </a:p>
        </p:txBody>
      </p:sp>
      <p:sp>
        <p:nvSpPr>
          <p:cNvPr id="3" name="Footer Placeholder 2"/>
          <p:cNvSpPr>
            <a:spLocks noGrp="1"/>
          </p:cNvSpPr>
          <p:nvPr>
            <p:ph type="ftr" sz="quarter" idx="11"/>
          </p:nvPr>
        </p:nvSpPr>
        <p:spPr/>
        <p:txBody>
          <a:bodyPr/>
          <a:lstStyle/>
          <a:p>
            <a:endParaRPr lang="en-GB">
              <a:solidFill>
                <a:prstClr val="black">
                  <a:tint val="75000"/>
                </a:prstClr>
              </a:solidFill>
            </a:endParaRPr>
          </a:p>
        </p:txBody>
      </p:sp>
      <p:sp>
        <p:nvSpPr>
          <p:cNvPr id="4" name="Slide Number Placeholder 3"/>
          <p:cNvSpPr>
            <a:spLocks noGrp="1"/>
          </p:cNvSpPr>
          <p:nvPr>
            <p:ph type="sldNum" sz="quarter" idx="12"/>
          </p:nvPr>
        </p:nvSpPr>
        <p:spPr/>
        <p:txBody>
          <a:bodyPr/>
          <a:lstStyle/>
          <a:p>
            <a:fld id="{A221F58B-03EF-488F-9A2A-BA2CCF6C8C8F}" type="slidenum">
              <a:rPr lang="en-GB" smtClean="0">
                <a:solidFill>
                  <a:prstClr val="black">
                    <a:tint val="75000"/>
                  </a:prstClr>
                </a:solidFill>
              </a:rPr>
              <a:pPr/>
              <a:t>‹#›</a:t>
            </a:fld>
            <a:endParaRPr lang="en-GB">
              <a:solidFill>
                <a:prstClr val="black">
                  <a:tint val="75000"/>
                </a:prstClr>
              </a:solidFill>
            </a:endParaRPr>
          </a:p>
        </p:txBody>
      </p:sp>
    </p:spTree>
    <p:extLst>
      <p:ext uri="{BB962C8B-B14F-4D97-AF65-F5344CB8AC3E}">
        <p14:creationId xmlns:p14="http://schemas.microsoft.com/office/powerpoint/2010/main" val="4210479432"/>
      </p:ext>
    </p:extLst>
  </p:cSld>
  <p:clrMapOvr>
    <a:masterClrMapping/>
  </p:clrMapOvr>
</p:sldLayout>
</file>

<file path=ppt/slideLayouts/slideLayout12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GB"/>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13EB710D-2C35-46EF-949B-3F34DBB228A9}" type="datetimeFigureOut">
              <a:rPr lang="en-GB" smtClean="0">
                <a:solidFill>
                  <a:prstClr val="black">
                    <a:tint val="75000"/>
                  </a:prstClr>
                </a:solidFill>
              </a:rPr>
              <a:pPr/>
              <a:t>08/06/2016</a:t>
            </a:fld>
            <a:endParaRPr lang="en-GB">
              <a:solidFill>
                <a:prstClr val="black">
                  <a:tint val="75000"/>
                </a:prstClr>
              </a:solidFill>
            </a:endParaRPr>
          </a:p>
        </p:txBody>
      </p:sp>
      <p:sp>
        <p:nvSpPr>
          <p:cNvPr id="6" name="Footer Placeholder 5"/>
          <p:cNvSpPr>
            <a:spLocks noGrp="1"/>
          </p:cNvSpPr>
          <p:nvPr>
            <p:ph type="ftr" sz="quarter" idx="11"/>
          </p:nvPr>
        </p:nvSpPr>
        <p:spPr/>
        <p:txBody>
          <a:bodyPr/>
          <a:lstStyle/>
          <a:p>
            <a:endParaRPr lang="en-GB">
              <a:solidFill>
                <a:prstClr val="black">
                  <a:tint val="75000"/>
                </a:prstClr>
              </a:solidFill>
            </a:endParaRPr>
          </a:p>
        </p:txBody>
      </p:sp>
      <p:sp>
        <p:nvSpPr>
          <p:cNvPr id="7" name="Slide Number Placeholder 6"/>
          <p:cNvSpPr>
            <a:spLocks noGrp="1"/>
          </p:cNvSpPr>
          <p:nvPr>
            <p:ph type="sldNum" sz="quarter" idx="12"/>
          </p:nvPr>
        </p:nvSpPr>
        <p:spPr/>
        <p:txBody>
          <a:bodyPr/>
          <a:lstStyle/>
          <a:p>
            <a:fld id="{A221F58B-03EF-488F-9A2A-BA2CCF6C8C8F}" type="slidenum">
              <a:rPr lang="en-GB" smtClean="0">
                <a:solidFill>
                  <a:prstClr val="black">
                    <a:tint val="75000"/>
                  </a:prstClr>
                </a:solidFill>
              </a:rPr>
              <a:pPr/>
              <a:t>‹#›</a:t>
            </a:fld>
            <a:endParaRPr lang="en-GB">
              <a:solidFill>
                <a:prstClr val="black">
                  <a:tint val="75000"/>
                </a:prstClr>
              </a:solidFill>
            </a:endParaRPr>
          </a:p>
        </p:txBody>
      </p:sp>
    </p:spTree>
    <p:extLst>
      <p:ext uri="{BB962C8B-B14F-4D97-AF65-F5344CB8AC3E}">
        <p14:creationId xmlns:p14="http://schemas.microsoft.com/office/powerpoint/2010/main" val="1526130257"/>
      </p:ext>
    </p:extLst>
  </p:cSld>
  <p:clrMapOvr>
    <a:masterClrMapping/>
  </p:clrMapOvr>
</p:sldLayout>
</file>

<file path=ppt/slideLayouts/slideLayout12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GB"/>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GB"/>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13EB710D-2C35-46EF-949B-3F34DBB228A9}" type="datetimeFigureOut">
              <a:rPr lang="en-GB" smtClean="0">
                <a:solidFill>
                  <a:prstClr val="black">
                    <a:tint val="75000"/>
                  </a:prstClr>
                </a:solidFill>
              </a:rPr>
              <a:pPr/>
              <a:t>08/06/2016</a:t>
            </a:fld>
            <a:endParaRPr lang="en-GB">
              <a:solidFill>
                <a:prstClr val="black">
                  <a:tint val="75000"/>
                </a:prstClr>
              </a:solidFill>
            </a:endParaRPr>
          </a:p>
        </p:txBody>
      </p:sp>
      <p:sp>
        <p:nvSpPr>
          <p:cNvPr id="6" name="Footer Placeholder 5"/>
          <p:cNvSpPr>
            <a:spLocks noGrp="1"/>
          </p:cNvSpPr>
          <p:nvPr>
            <p:ph type="ftr" sz="quarter" idx="11"/>
          </p:nvPr>
        </p:nvSpPr>
        <p:spPr/>
        <p:txBody>
          <a:bodyPr/>
          <a:lstStyle/>
          <a:p>
            <a:endParaRPr lang="en-GB">
              <a:solidFill>
                <a:prstClr val="black">
                  <a:tint val="75000"/>
                </a:prstClr>
              </a:solidFill>
            </a:endParaRPr>
          </a:p>
        </p:txBody>
      </p:sp>
      <p:sp>
        <p:nvSpPr>
          <p:cNvPr id="7" name="Slide Number Placeholder 6"/>
          <p:cNvSpPr>
            <a:spLocks noGrp="1"/>
          </p:cNvSpPr>
          <p:nvPr>
            <p:ph type="sldNum" sz="quarter" idx="12"/>
          </p:nvPr>
        </p:nvSpPr>
        <p:spPr/>
        <p:txBody>
          <a:bodyPr/>
          <a:lstStyle/>
          <a:p>
            <a:fld id="{A221F58B-03EF-488F-9A2A-BA2CCF6C8C8F}" type="slidenum">
              <a:rPr lang="en-GB" smtClean="0">
                <a:solidFill>
                  <a:prstClr val="black">
                    <a:tint val="75000"/>
                  </a:prstClr>
                </a:solidFill>
              </a:rPr>
              <a:pPr/>
              <a:t>‹#›</a:t>
            </a:fld>
            <a:endParaRPr lang="en-GB">
              <a:solidFill>
                <a:prstClr val="black">
                  <a:tint val="75000"/>
                </a:prstClr>
              </a:solidFill>
            </a:endParaRPr>
          </a:p>
        </p:txBody>
      </p:sp>
    </p:spTree>
    <p:extLst>
      <p:ext uri="{BB962C8B-B14F-4D97-AF65-F5344CB8AC3E}">
        <p14:creationId xmlns:p14="http://schemas.microsoft.com/office/powerpoint/2010/main" val="761459408"/>
      </p:ext>
    </p:extLst>
  </p:cSld>
  <p:clrMapOvr>
    <a:masterClrMapping/>
  </p:clrMapOvr>
</p:sldLayout>
</file>

<file path=ppt/slideLayouts/slideLayout12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Date Placeholder 3"/>
          <p:cNvSpPr>
            <a:spLocks noGrp="1"/>
          </p:cNvSpPr>
          <p:nvPr>
            <p:ph type="dt" sz="half" idx="10"/>
          </p:nvPr>
        </p:nvSpPr>
        <p:spPr/>
        <p:txBody>
          <a:bodyPr/>
          <a:lstStyle/>
          <a:p>
            <a:fld id="{13EB710D-2C35-46EF-949B-3F34DBB228A9}" type="datetimeFigureOut">
              <a:rPr lang="en-GB" smtClean="0">
                <a:solidFill>
                  <a:prstClr val="black">
                    <a:tint val="75000"/>
                  </a:prstClr>
                </a:solidFill>
              </a:rPr>
              <a:pPr/>
              <a:t>08/06/2016</a:t>
            </a:fld>
            <a:endParaRPr lang="en-GB">
              <a:solidFill>
                <a:prstClr val="black">
                  <a:tint val="75000"/>
                </a:prstClr>
              </a:solidFill>
            </a:endParaRPr>
          </a:p>
        </p:txBody>
      </p:sp>
      <p:sp>
        <p:nvSpPr>
          <p:cNvPr id="5" name="Footer Placeholder 4"/>
          <p:cNvSpPr>
            <a:spLocks noGrp="1"/>
          </p:cNvSpPr>
          <p:nvPr>
            <p:ph type="ftr" sz="quarter" idx="11"/>
          </p:nvPr>
        </p:nvSpPr>
        <p:spPr/>
        <p:txBody>
          <a:bodyPr/>
          <a:lstStyle/>
          <a:p>
            <a:endParaRPr lang="en-GB">
              <a:solidFill>
                <a:prstClr val="black">
                  <a:tint val="75000"/>
                </a:prstClr>
              </a:solidFill>
            </a:endParaRPr>
          </a:p>
        </p:txBody>
      </p:sp>
      <p:sp>
        <p:nvSpPr>
          <p:cNvPr id="6" name="Slide Number Placeholder 5"/>
          <p:cNvSpPr>
            <a:spLocks noGrp="1"/>
          </p:cNvSpPr>
          <p:nvPr>
            <p:ph type="sldNum" sz="quarter" idx="12"/>
          </p:nvPr>
        </p:nvSpPr>
        <p:spPr/>
        <p:txBody>
          <a:bodyPr/>
          <a:lstStyle/>
          <a:p>
            <a:fld id="{A221F58B-03EF-488F-9A2A-BA2CCF6C8C8F}" type="slidenum">
              <a:rPr lang="en-GB" smtClean="0">
                <a:solidFill>
                  <a:prstClr val="black">
                    <a:tint val="75000"/>
                  </a:prstClr>
                </a:solidFill>
              </a:rPr>
              <a:pPr/>
              <a:t>‹#›</a:t>
            </a:fld>
            <a:endParaRPr lang="en-GB">
              <a:solidFill>
                <a:prstClr val="black">
                  <a:tint val="75000"/>
                </a:prstClr>
              </a:solidFill>
            </a:endParaRPr>
          </a:p>
        </p:txBody>
      </p:sp>
    </p:spTree>
    <p:extLst>
      <p:ext uri="{BB962C8B-B14F-4D97-AF65-F5344CB8AC3E}">
        <p14:creationId xmlns:p14="http://schemas.microsoft.com/office/powerpoint/2010/main" val="2471688879"/>
      </p:ext>
    </p:extLst>
  </p:cSld>
  <p:clrMapOvr>
    <a:masterClrMapping/>
  </p:clrMapOvr>
</p:sldLayout>
</file>

<file path=ppt/slideLayouts/slideLayout12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smtClean="0"/>
              <a:t>Click to edit Master title style</a:t>
            </a:r>
            <a:endParaRPr lang="en-GB"/>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Date Placeholder 3"/>
          <p:cNvSpPr>
            <a:spLocks noGrp="1"/>
          </p:cNvSpPr>
          <p:nvPr>
            <p:ph type="dt" sz="half" idx="10"/>
          </p:nvPr>
        </p:nvSpPr>
        <p:spPr/>
        <p:txBody>
          <a:bodyPr/>
          <a:lstStyle/>
          <a:p>
            <a:fld id="{13EB710D-2C35-46EF-949B-3F34DBB228A9}" type="datetimeFigureOut">
              <a:rPr lang="en-GB" smtClean="0">
                <a:solidFill>
                  <a:prstClr val="black">
                    <a:tint val="75000"/>
                  </a:prstClr>
                </a:solidFill>
              </a:rPr>
              <a:pPr/>
              <a:t>08/06/2016</a:t>
            </a:fld>
            <a:endParaRPr lang="en-GB">
              <a:solidFill>
                <a:prstClr val="black">
                  <a:tint val="75000"/>
                </a:prstClr>
              </a:solidFill>
            </a:endParaRPr>
          </a:p>
        </p:txBody>
      </p:sp>
      <p:sp>
        <p:nvSpPr>
          <p:cNvPr id="5" name="Footer Placeholder 4"/>
          <p:cNvSpPr>
            <a:spLocks noGrp="1"/>
          </p:cNvSpPr>
          <p:nvPr>
            <p:ph type="ftr" sz="quarter" idx="11"/>
          </p:nvPr>
        </p:nvSpPr>
        <p:spPr/>
        <p:txBody>
          <a:bodyPr/>
          <a:lstStyle/>
          <a:p>
            <a:endParaRPr lang="en-GB">
              <a:solidFill>
                <a:prstClr val="black">
                  <a:tint val="75000"/>
                </a:prstClr>
              </a:solidFill>
            </a:endParaRPr>
          </a:p>
        </p:txBody>
      </p:sp>
      <p:sp>
        <p:nvSpPr>
          <p:cNvPr id="6" name="Slide Number Placeholder 5"/>
          <p:cNvSpPr>
            <a:spLocks noGrp="1"/>
          </p:cNvSpPr>
          <p:nvPr>
            <p:ph type="sldNum" sz="quarter" idx="12"/>
          </p:nvPr>
        </p:nvSpPr>
        <p:spPr/>
        <p:txBody>
          <a:bodyPr/>
          <a:lstStyle/>
          <a:p>
            <a:fld id="{A221F58B-03EF-488F-9A2A-BA2CCF6C8C8F}" type="slidenum">
              <a:rPr lang="en-GB" smtClean="0">
                <a:solidFill>
                  <a:prstClr val="black">
                    <a:tint val="75000"/>
                  </a:prstClr>
                </a:solidFill>
              </a:rPr>
              <a:pPr/>
              <a:t>‹#›</a:t>
            </a:fld>
            <a:endParaRPr lang="en-GB">
              <a:solidFill>
                <a:prstClr val="black">
                  <a:tint val="75000"/>
                </a:prstClr>
              </a:solidFill>
            </a:endParaRPr>
          </a:p>
        </p:txBody>
      </p:sp>
    </p:spTree>
    <p:extLst>
      <p:ext uri="{BB962C8B-B14F-4D97-AF65-F5344CB8AC3E}">
        <p14:creationId xmlns:p14="http://schemas.microsoft.com/office/powerpoint/2010/main" val="2525702638"/>
      </p:ext>
    </p:extLst>
  </p:cSld>
  <p:clrMapOvr>
    <a:masterClrMapping/>
  </p:clrMapOvr>
</p:sldLayout>
</file>

<file path=ppt/slideLayouts/slideLayout129.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1557" name="Group 1556"/>
          <p:cNvGrpSpPr/>
          <p:nvPr/>
        </p:nvGrpSpPr>
        <p:grpSpPr>
          <a:xfrm>
            <a:off x="0" y="420267"/>
            <a:ext cx="9141714" cy="3795497"/>
            <a:chOff x="0" y="420256"/>
            <a:chExt cx="12188952" cy="3795497"/>
          </a:xfrm>
        </p:grpSpPr>
        <p:cxnSp>
          <p:nvCxnSpPr>
            <p:cNvPr id="1558" name="Straight Connector 1557"/>
            <p:cNvCxnSpPr/>
            <p:nvPr/>
          </p:nvCxnSpPr>
          <p:spPr>
            <a:xfrm>
              <a:off x="0" y="4215753"/>
              <a:ext cx="12188952" cy="0"/>
            </a:xfrm>
            <a:prstGeom prst="line">
              <a:avLst/>
            </a:prstGeom>
            <a:ln w="13970">
              <a:solidFill>
                <a:schemeClr val="accent3">
                  <a:lumMod val="75000"/>
                </a:schemeClr>
              </a:solidFill>
            </a:ln>
          </p:spPr>
          <p:style>
            <a:lnRef idx="1">
              <a:schemeClr val="accent1"/>
            </a:lnRef>
            <a:fillRef idx="0">
              <a:schemeClr val="accent1"/>
            </a:fillRef>
            <a:effectRef idx="0">
              <a:schemeClr val="accent1"/>
            </a:effectRef>
            <a:fontRef idx="minor">
              <a:schemeClr val="tx1"/>
            </a:fontRef>
          </p:style>
        </p:cxnSp>
        <p:cxnSp>
          <p:nvCxnSpPr>
            <p:cNvPr id="1559" name="Straight Connector 1558"/>
            <p:cNvCxnSpPr/>
            <p:nvPr/>
          </p:nvCxnSpPr>
          <p:spPr>
            <a:xfrm>
              <a:off x="0" y="3794032"/>
              <a:ext cx="12188952" cy="0"/>
            </a:xfrm>
            <a:prstGeom prst="line">
              <a:avLst/>
            </a:prstGeom>
            <a:ln w="13970">
              <a:solidFill>
                <a:schemeClr val="accent3">
                  <a:lumMod val="75000"/>
                </a:schemeClr>
              </a:solidFill>
            </a:ln>
          </p:spPr>
          <p:style>
            <a:lnRef idx="1">
              <a:schemeClr val="accent1"/>
            </a:lnRef>
            <a:fillRef idx="0">
              <a:schemeClr val="accent1"/>
            </a:fillRef>
            <a:effectRef idx="0">
              <a:schemeClr val="accent1"/>
            </a:effectRef>
            <a:fontRef idx="minor">
              <a:schemeClr val="tx1"/>
            </a:fontRef>
          </p:style>
        </p:cxnSp>
        <p:cxnSp>
          <p:nvCxnSpPr>
            <p:cNvPr id="1560" name="Straight Connector 1559"/>
            <p:cNvCxnSpPr/>
            <p:nvPr/>
          </p:nvCxnSpPr>
          <p:spPr>
            <a:xfrm>
              <a:off x="0" y="3372310"/>
              <a:ext cx="12188952" cy="0"/>
            </a:xfrm>
            <a:prstGeom prst="line">
              <a:avLst/>
            </a:prstGeom>
            <a:ln w="13970">
              <a:solidFill>
                <a:schemeClr val="accent3">
                  <a:lumMod val="75000"/>
                </a:schemeClr>
              </a:solidFill>
            </a:ln>
          </p:spPr>
          <p:style>
            <a:lnRef idx="1">
              <a:schemeClr val="accent1"/>
            </a:lnRef>
            <a:fillRef idx="0">
              <a:schemeClr val="accent1"/>
            </a:fillRef>
            <a:effectRef idx="0">
              <a:schemeClr val="accent1"/>
            </a:effectRef>
            <a:fontRef idx="minor">
              <a:schemeClr val="tx1"/>
            </a:fontRef>
          </p:style>
        </p:cxnSp>
        <p:cxnSp>
          <p:nvCxnSpPr>
            <p:cNvPr id="1561" name="Straight Connector 1560"/>
            <p:cNvCxnSpPr/>
            <p:nvPr/>
          </p:nvCxnSpPr>
          <p:spPr>
            <a:xfrm>
              <a:off x="0" y="2950588"/>
              <a:ext cx="12188952" cy="0"/>
            </a:xfrm>
            <a:prstGeom prst="line">
              <a:avLst/>
            </a:prstGeom>
            <a:ln w="13970">
              <a:solidFill>
                <a:schemeClr val="accent3">
                  <a:lumMod val="75000"/>
                </a:schemeClr>
              </a:solidFill>
            </a:ln>
          </p:spPr>
          <p:style>
            <a:lnRef idx="1">
              <a:schemeClr val="accent1"/>
            </a:lnRef>
            <a:fillRef idx="0">
              <a:schemeClr val="accent1"/>
            </a:fillRef>
            <a:effectRef idx="0">
              <a:schemeClr val="accent1"/>
            </a:effectRef>
            <a:fontRef idx="minor">
              <a:schemeClr val="tx1"/>
            </a:fontRef>
          </p:style>
        </p:cxnSp>
        <p:cxnSp>
          <p:nvCxnSpPr>
            <p:cNvPr id="1562" name="Straight Connector 1561"/>
            <p:cNvCxnSpPr/>
            <p:nvPr/>
          </p:nvCxnSpPr>
          <p:spPr>
            <a:xfrm>
              <a:off x="0" y="2528866"/>
              <a:ext cx="12188952" cy="0"/>
            </a:xfrm>
            <a:prstGeom prst="line">
              <a:avLst/>
            </a:prstGeom>
            <a:ln w="13970">
              <a:solidFill>
                <a:schemeClr val="accent3">
                  <a:lumMod val="75000"/>
                </a:schemeClr>
              </a:solidFill>
            </a:ln>
          </p:spPr>
          <p:style>
            <a:lnRef idx="1">
              <a:schemeClr val="accent1"/>
            </a:lnRef>
            <a:fillRef idx="0">
              <a:schemeClr val="accent1"/>
            </a:fillRef>
            <a:effectRef idx="0">
              <a:schemeClr val="accent1"/>
            </a:effectRef>
            <a:fontRef idx="minor">
              <a:schemeClr val="tx1"/>
            </a:fontRef>
          </p:style>
        </p:cxnSp>
        <p:cxnSp>
          <p:nvCxnSpPr>
            <p:cNvPr id="1563" name="Straight Connector 1562"/>
            <p:cNvCxnSpPr/>
            <p:nvPr/>
          </p:nvCxnSpPr>
          <p:spPr>
            <a:xfrm>
              <a:off x="0" y="2107144"/>
              <a:ext cx="12188952" cy="0"/>
            </a:xfrm>
            <a:prstGeom prst="line">
              <a:avLst/>
            </a:prstGeom>
            <a:ln w="13970">
              <a:solidFill>
                <a:schemeClr val="accent3">
                  <a:lumMod val="75000"/>
                </a:schemeClr>
              </a:solidFill>
            </a:ln>
          </p:spPr>
          <p:style>
            <a:lnRef idx="1">
              <a:schemeClr val="accent1"/>
            </a:lnRef>
            <a:fillRef idx="0">
              <a:schemeClr val="accent1"/>
            </a:fillRef>
            <a:effectRef idx="0">
              <a:schemeClr val="accent1"/>
            </a:effectRef>
            <a:fontRef idx="minor">
              <a:schemeClr val="tx1"/>
            </a:fontRef>
          </p:style>
        </p:cxnSp>
        <p:cxnSp>
          <p:nvCxnSpPr>
            <p:cNvPr id="1564" name="Straight Connector 1563"/>
            <p:cNvCxnSpPr/>
            <p:nvPr/>
          </p:nvCxnSpPr>
          <p:spPr>
            <a:xfrm>
              <a:off x="0" y="1685422"/>
              <a:ext cx="12188952" cy="0"/>
            </a:xfrm>
            <a:prstGeom prst="line">
              <a:avLst/>
            </a:prstGeom>
            <a:ln w="13970">
              <a:solidFill>
                <a:schemeClr val="accent3">
                  <a:lumMod val="75000"/>
                </a:schemeClr>
              </a:solidFill>
            </a:ln>
          </p:spPr>
          <p:style>
            <a:lnRef idx="1">
              <a:schemeClr val="accent1"/>
            </a:lnRef>
            <a:fillRef idx="0">
              <a:schemeClr val="accent1"/>
            </a:fillRef>
            <a:effectRef idx="0">
              <a:schemeClr val="accent1"/>
            </a:effectRef>
            <a:fontRef idx="minor">
              <a:schemeClr val="tx1"/>
            </a:fontRef>
          </p:style>
        </p:cxnSp>
        <p:cxnSp>
          <p:nvCxnSpPr>
            <p:cNvPr id="1565" name="Straight Connector 1564"/>
            <p:cNvCxnSpPr/>
            <p:nvPr/>
          </p:nvCxnSpPr>
          <p:spPr>
            <a:xfrm>
              <a:off x="0" y="1263700"/>
              <a:ext cx="12188952" cy="0"/>
            </a:xfrm>
            <a:prstGeom prst="line">
              <a:avLst/>
            </a:prstGeom>
            <a:ln w="13970">
              <a:solidFill>
                <a:schemeClr val="accent3">
                  <a:lumMod val="75000"/>
                </a:schemeClr>
              </a:solidFill>
            </a:ln>
          </p:spPr>
          <p:style>
            <a:lnRef idx="1">
              <a:schemeClr val="accent1"/>
            </a:lnRef>
            <a:fillRef idx="0">
              <a:schemeClr val="accent1"/>
            </a:fillRef>
            <a:effectRef idx="0">
              <a:schemeClr val="accent1"/>
            </a:effectRef>
            <a:fontRef idx="minor">
              <a:schemeClr val="tx1"/>
            </a:fontRef>
          </p:style>
        </p:cxnSp>
        <p:cxnSp>
          <p:nvCxnSpPr>
            <p:cNvPr id="1566" name="Straight Connector 1565"/>
            <p:cNvCxnSpPr/>
            <p:nvPr/>
          </p:nvCxnSpPr>
          <p:spPr>
            <a:xfrm>
              <a:off x="0" y="841978"/>
              <a:ext cx="12188952" cy="0"/>
            </a:xfrm>
            <a:prstGeom prst="line">
              <a:avLst/>
            </a:prstGeom>
            <a:ln w="13970">
              <a:solidFill>
                <a:schemeClr val="accent3">
                  <a:lumMod val="75000"/>
                </a:schemeClr>
              </a:solidFill>
            </a:ln>
          </p:spPr>
          <p:style>
            <a:lnRef idx="1">
              <a:schemeClr val="accent1"/>
            </a:lnRef>
            <a:fillRef idx="0">
              <a:schemeClr val="accent1"/>
            </a:fillRef>
            <a:effectRef idx="0">
              <a:schemeClr val="accent1"/>
            </a:effectRef>
            <a:fontRef idx="minor">
              <a:schemeClr val="tx1"/>
            </a:fontRef>
          </p:style>
        </p:cxnSp>
        <p:cxnSp>
          <p:nvCxnSpPr>
            <p:cNvPr id="1567" name="Straight Connector 1566"/>
            <p:cNvCxnSpPr/>
            <p:nvPr/>
          </p:nvCxnSpPr>
          <p:spPr>
            <a:xfrm>
              <a:off x="0" y="420256"/>
              <a:ext cx="12188952" cy="0"/>
            </a:xfrm>
            <a:prstGeom prst="line">
              <a:avLst/>
            </a:prstGeom>
            <a:ln w="13970">
              <a:solidFill>
                <a:schemeClr val="accent3">
                  <a:lumMod val="75000"/>
                </a:schemeClr>
              </a:solidFill>
            </a:ln>
          </p:spPr>
          <p:style>
            <a:lnRef idx="1">
              <a:schemeClr val="accent1"/>
            </a:lnRef>
            <a:fillRef idx="0">
              <a:schemeClr val="accent1"/>
            </a:fillRef>
            <a:effectRef idx="0">
              <a:schemeClr val="accent1"/>
            </a:effectRef>
            <a:fontRef idx="minor">
              <a:schemeClr val="tx1"/>
            </a:fontRef>
          </p:style>
        </p:cxnSp>
      </p:grpSp>
      <p:sp>
        <p:nvSpPr>
          <p:cNvPr id="1568" name="Rectangle 379"/>
          <p:cNvSpPr/>
          <p:nvPr/>
        </p:nvSpPr>
        <p:spPr>
          <a:xfrm rot="18900000" flipV="1">
            <a:off x="7084365" y="-965459"/>
            <a:ext cx="10288" cy="6493220"/>
          </a:xfrm>
          <a:custGeom>
            <a:avLst/>
            <a:gdLst/>
            <a:ahLst/>
            <a:cxnLst/>
            <a:rect l="l" t="t" r="r" b="b"/>
            <a:pathLst>
              <a:path w="13717" h="6493220">
                <a:moveTo>
                  <a:pt x="1" y="6493220"/>
                </a:moveTo>
                <a:lnTo>
                  <a:pt x="13717" y="6479504"/>
                </a:lnTo>
                <a:lnTo>
                  <a:pt x="13716" y="0"/>
                </a:lnTo>
                <a:lnTo>
                  <a:pt x="0" y="13716"/>
                </a:ln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569" name="Rectangle 56"/>
          <p:cNvSpPr/>
          <p:nvPr/>
        </p:nvSpPr>
        <p:spPr>
          <a:xfrm>
            <a:off x="2" y="0"/>
            <a:ext cx="8862405" cy="4572004"/>
          </a:xfrm>
          <a:custGeom>
            <a:avLst/>
            <a:gdLst/>
            <a:ahLst/>
            <a:cxnLst/>
            <a:rect l="l" t="t" r="r" b="b"/>
            <a:pathLst>
              <a:path w="11816540" h="4572004">
                <a:moveTo>
                  <a:pt x="11802824" y="4"/>
                </a:moveTo>
                <a:lnTo>
                  <a:pt x="11816540" y="4"/>
                </a:lnTo>
                <a:lnTo>
                  <a:pt x="11816540" y="4572004"/>
                </a:lnTo>
                <a:lnTo>
                  <a:pt x="11802824" y="4572004"/>
                </a:lnTo>
                <a:close/>
                <a:moveTo>
                  <a:pt x="5901406" y="4"/>
                </a:moveTo>
                <a:lnTo>
                  <a:pt x="5915122" y="4"/>
                </a:lnTo>
                <a:lnTo>
                  <a:pt x="5915122" y="4572004"/>
                </a:lnTo>
                <a:lnTo>
                  <a:pt x="5901406" y="4572004"/>
                </a:lnTo>
                <a:close/>
                <a:moveTo>
                  <a:pt x="10959754" y="3"/>
                </a:moveTo>
                <a:lnTo>
                  <a:pt x="10973470" y="3"/>
                </a:lnTo>
                <a:lnTo>
                  <a:pt x="10973470" y="4572003"/>
                </a:lnTo>
                <a:lnTo>
                  <a:pt x="10959754" y="4572003"/>
                </a:lnTo>
                <a:close/>
                <a:moveTo>
                  <a:pt x="5058348" y="3"/>
                </a:moveTo>
                <a:lnTo>
                  <a:pt x="5072064" y="3"/>
                </a:lnTo>
                <a:lnTo>
                  <a:pt x="5072064" y="4572003"/>
                </a:lnTo>
                <a:lnTo>
                  <a:pt x="5058348" y="4572003"/>
                </a:lnTo>
                <a:close/>
                <a:moveTo>
                  <a:pt x="11381283" y="2"/>
                </a:moveTo>
                <a:lnTo>
                  <a:pt x="11394999" y="2"/>
                </a:lnTo>
                <a:lnTo>
                  <a:pt x="11394999" y="4572002"/>
                </a:lnTo>
                <a:lnTo>
                  <a:pt x="11381283" y="4572002"/>
                </a:lnTo>
                <a:close/>
                <a:moveTo>
                  <a:pt x="10538225" y="2"/>
                </a:moveTo>
                <a:lnTo>
                  <a:pt x="10551941" y="2"/>
                </a:lnTo>
                <a:lnTo>
                  <a:pt x="10551941" y="4572002"/>
                </a:lnTo>
                <a:lnTo>
                  <a:pt x="10538225" y="4572002"/>
                </a:lnTo>
                <a:close/>
                <a:moveTo>
                  <a:pt x="10116696" y="2"/>
                </a:moveTo>
                <a:lnTo>
                  <a:pt x="10130412" y="2"/>
                </a:lnTo>
                <a:lnTo>
                  <a:pt x="10130412" y="4572002"/>
                </a:lnTo>
                <a:lnTo>
                  <a:pt x="10116696" y="4572002"/>
                </a:lnTo>
                <a:close/>
                <a:moveTo>
                  <a:pt x="6322935" y="2"/>
                </a:moveTo>
                <a:lnTo>
                  <a:pt x="6336651" y="2"/>
                </a:lnTo>
                <a:lnTo>
                  <a:pt x="6336651" y="4572002"/>
                </a:lnTo>
                <a:lnTo>
                  <a:pt x="6322935" y="4572002"/>
                </a:lnTo>
                <a:close/>
                <a:moveTo>
                  <a:pt x="5479877" y="2"/>
                </a:moveTo>
                <a:lnTo>
                  <a:pt x="5493593" y="2"/>
                </a:lnTo>
                <a:lnTo>
                  <a:pt x="5493593" y="4572002"/>
                </a:lnTo>
                <a:lnTo>
                  <a:pt x="5479877" y="4572002"/>
                </a:lnTo>
                <a:close/>
                <a:moveTo>
                  <a:pt x="4636819" y="2"/>
                </a:moveTo>
                <a:lnTo>
                  <a:pt x="4650535" y="2"/>
                </a:lnTo>
                <a:lnTo>
                  <a:pt x="4650535" y="4572002"/>
                </a:lnTo>
                <a:lnTo>
                  <a:pt x="4636819" y="4572002"/>
                </a:lnTo>
                <a:close/>
                <a:moveTo>
                  <a:pt x="4215290" y="2"/>
                </a:moveTo>
                <a:lnTo>
                  <a:pt x="4229006" y="2"/>
                </a:lnTo>
                <a:lnTo>
                  <a:pt x="4229006" y="4572002"/>
                </a:lnTo>
                <a:lnTo>
                  <a:pt x="4215290" y="4572002"/>
                </a:lnTo>
                <a:close/>
                <a:moveTo>
                  <a:pt x="421529" y="2"/>
                </a:moveTo>
                <a:lnTo>
                  <a:pt x="435245" y="2"/>
                </a:lnTo>
                <a:lnTo>
                  <a:pt x="435245" y="4572002"/>
                </a:lnTo>
                <a:lnTo>
                  <a:pt x="421529" y="4572002"/>
                </a:lnTo>
                <a:close/>
                <a:moveTo>
                  <a:pt x="0" y="2"/>
                </a:moveTo>
                <a:lnTo>
                  <a:pt x="13716" y="2"/>
                </a:lnTo>
                <a:lnTo>
                  <a:pt x="13716" y="4572002"/>
                </a:lnTo>
                <a:lnTo>
                  <a:pt x="0" y="4572002"/>
                </a:lnTo>
                <a:close/>
                <a:moveTo>
                  <a:pt x="9273638" y="1"/>
                </a:moveTo>
                <a:lnTo>
                  <a:pt x="9287354" y="1"/>
                </a:lnTo>
                <a:lnTo>
                  <a:pt x="9287354" y="4572001"/>
                </a:lnTo>
                <a:lnTo>
                  <a:pt x="9273638" y="4572001"/>
                </a:lnTo>
                <a:close/>
                <a:moveTo>
                  <a:pt x="3372232" y="1"/>
                </a:moveTo>
                <a:lnTo>
                  <a:pt x="3385948" y="1"/>
                </a:lnTo>
                <a:lnTo>
                  <a:pt x="3385948" y="4572001"/>
                </a:lnTo>
                <a:lnTo>
                  <a:pt x="3372232" y="4572001"/>
                </a:lnTo>
                <a:close/>
                <a:moveTo>
                  <a:pt x="9695167" y="0"/>
                </a:moveTo>
                <a:lnTo>
                  <a:pt x="9708883" y="0"/>
                </a:lnTo>
                <a:lnTo>
                  <a:pt x="9708883" y="4572000"/>
                </a:lnTo>
                <a:lnTo>
                  <a:pt x="9695167" y="4572000"/>
                </a:lnTo>
                <a:close/>
                <a:moveTo>
                  <a:pt x="8852109" y="0"/>
                </a:moveTo>
                <a:lnTo>
                  <a:pt x="8865825" y="0"/>
                </a:lnTo>
                <a:lnTo>
                  <a:pt x="8865825" y="4572000"/>
                </a:lnTo>
                <a:lnTo>
                  <a:pt x="8852109" y="4572000"/>
                </a:lnTo>
                <a:close/>
                <a:moveTo>
                  <a:pt x="8430580" y="0"/>
                </a:moveTo>
                <a:lnTo>
                  <a:pt x="8444296" y="0"/>
                </a:lnTo>
                <a:lnTo>
                  <a:pt x="8444296" y="4572000"/>
                </a:lnTo>
                <a:lnTo>
                  <a:pt x="8430580" y="4572000"/>
                </a:lnTo>
                <a:close/>
                <a:moveTo>
                  <a:pt x="8009051" y="0"/>
                </a:moveTo>
                <a:lnTo>
                  <a:pt x="8022767" y="0"/>
                </a:lnTo>
                <a:lnTo>
                  <a:pt x="8022767" y="4572000"/>
                </a:lnTo>
                <a:lnTo>
                  <a:pt x="8009051" y="4572000"/>
                </a:lnTo>
                <a:close/>
                <a:moveTo>
                  <a:pt x="7587522" y="0"/>
                </a:moveTo>
                <a:lnTo>
                  <a:pt x="7601238" y="0"/>
                </a:lnTo>
                <a:lnTo>
                  <a:pt x="7601238" y="4572000"/>
                </a:lnTo>
                <a:lnTo>
                  <a:pt x="7587522" y="4572000"/>
                </a:lnTo>
                <a:close/>
                <a:moveTo>
                  <a:pt x="7165993" y="0"/>
                </a:moveTo>
                <a:lnTo>
                  <a:pt x="7179709" y="0"/>
                </a:lnTo>
                <a:lnTo>
                  <a:pt x="7179709" y="4572000"/>
                </a:lnTo>
                <a:lnTo>
                  <a:pt x="7165993" y="4572000"/>
                </a:lnTo>
                <a:close/>
                <a:moveTo>
                  <a:pt x="6744464" y="0"/>
                </a:moveTo>
                <a:lnTo>
                  <a:pt x="6758180" y="0"/>
                </a:lnTo>
                <a:lnTo>
                  <a:pt x="6758180" y="4572000"/>
                </a:lnTo>
                <a:lnTo>
                  <a:pt x="6744464" y="4572000"/>
                </a:lnTo>
                <a:close/>
                <a:moveTo>
                  <a:pt x="3793761" y="0"/>
                </a:moveTo>
                <a:lnTo>
                  <a:pt x="3807477" y="0"/>
                </a:lnTo>
                <a:lnTo>
                  <a:pt x="3807477" y="4572000"/>
                </a:lnTo>
                <a:lnTo>
                  <a:pt x="3793761" y="4572000"/>
                </a:lnTo>
                <a:close/>
                <a:moveTo>
                  <a:pt x="2950703" y="0"/>
                </a:moveTo>
                <a:lnTo>
                  <a:pt x="2964419" y="0"/>
                </a:lnTo>
                <a:lnTo>
                  <a:pt x="2964419" y="4572000"/>
                </a:lnTo>
                <a:lnTo>
                  <a:pt x="2950703" y="4572000"/>
                </a:lnTo>
                <a:close/>
                <a:moveTo>
                  <a:pt x="2529174" y="0"/>
                </a:moveTo>
                <a:lnTo>
                  <a:pt x="2542890" y="0"/>
                </a:lnTo>
                <a:lnTo>
                  <a:pt x="2542890" y="4572000"/>
                </a:lnTo>
                <a:lnTo>
                  <a:pt x="2529174" y="4572000"/>
                </a:lnTo>
                <a:close/>
                <a:moveTo>
                  <a:pt x="2107645" y="0"/>
                </a:moveTo>
                <a:lnTo>
                  <a:pt x="2121361" y="0"/>
                </a:lnTo>
                <a:lnTo>
                  <a:pt x="2121361" y="4572000"/>
                </a:lnTo>
                <a:lnTo>
                  <a:pt x="2107645" y="4572000"/>
                </a:lnTo>
                <a:close/>
                <a:moveTo>
                  <a:pt x="1686116" y="0"/>
                </a:moveTo>
                <a:lnTo>
                  <a:pt x="1699832" y="0"/>
                </a:lnTo>
                <a:lnTo>
                  <a:pt x="1699832" y="4572000"/>
                </a:lnTo>
                <a:lnTo>
                  <a:pt x="1686116" y="4572000"/>
                </a:lnTo>
                <a:close/>
                <a:moveTo>
                  <a:pt x="1264587" y="0"/>
                </a:moveTo>
                <a:lnTo>
                  <a:pt x="1278303" y="0"/>
                </a:lnTo>
                <a:lnTo>
                  <a:pt x="1278303" y="4572000"/>
                </a:lnTo>
                <a:lnTo>
                  <a:pt x="1264587" y="4572000"/>
                </a:lnTo>
                <a:close/>
                <a:moveTo>
                  <a:pt x="843058" y="0"/>
                </a:moveTo>
                <a:lnTo>
                  <a:pt x="856774" y="0"/>
                </a:lnTo>
                <a:lnTo>
                  <a:pt x="856774" y="4572000"/>
                </a:lnTo>
                <a:lnTo>
                  <a:pt x="843058" y="4572000"/>
                </a:ln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570" name="Rectangle 87"/>
          <p:cNvSpPr/>
          <p:nvPr/>
        </p:nvSpPr>
        <p:spPr>
          <a:xfrm rot="2700000">
            <a:off x="1731717" y="-145761"/>
            <a:ext cx="13716" cy="4927721"/>
          </a:xfrm>
          <a:custGeom>
            <a:avLst/>
            <a:gdLst/>
            <a:ahLst/>
            <a:cxnLst/>
            <a:rect l="l" t="t" r="r" b="b"/>
            <a:pathLst>
              <a:path w="13716" h="6570294">
                <a:moveTo>
                  <a:pt x="0" y="6556578"/>
                </a:moveTo>
                <a:lnTo>
                  <a:pt x="13716" y="6570294"/>
                </a:lnTo>
                <a:lnTo>
                  <a:pt x="13716" y="6570294"/>
                </a:lnTo>
                <a:lnTo>
                  <a:pt x="0" y="6556578"/>
                </a:lnTo>
                <a:close/>
                <a:moveTo>
                  <a:pt x="0" y="13716"/>
                </a:moveTo>
                <a:lnTo>
                  <a:pt x="13716" y="0"/>
                </a:lnTo>
                <a:lnTo>
                  <a:pt x="13716" y="6465786"/>
                </a:lnTo>
                <a:lnTo>
                  <a:pt x="0" y="6479502"/>
                </a:ln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571" name="Rectangle 88"/>
          <p:cNvSpPr/>
          <p:nvPr/>
        </p:nvSpPr>
        <p:spPr>
          <a:xfrm rot="2700000">
            <a:off x="2388181" y="-143813"/>
            <a:ext cx="13716" cy="4859627"/>
          </a:xfrm>
          <a:custGeom>
            <a:avLst/>
            <a:gdLst/>
            <a:ahLst/>
            <a:cxnLst/>
            <a:rect l="l" t="t" r="r" b="b"/>
            <a:pathLst>
              <a:path w="13716" h="6479503">
                <a:moveTo>
                  <a:pt x="0" y="13716"/>
                </a:moveTo>
                <a:lnTo>
                  <a:pt x="13716" y="0"/>
                </a:lnTo>
                <a:lnTo>
                  <a:pt x="13716" y="6465786"/>
                </a:lnTo>
                <a:lnTo>
                  <a:pt x="0" y="6479503"/>
                </a:ln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572" name="Rectangle 89"/>
          <p:cNvSpPr/>
          <p:nvPr/>
        </p:nvSpPr>
        <p:spPr>
          <a:xfrm rot="2700000">
            <a:off x="3020570" y="-143812"/>
            <a:ext cx="13716" cy="4859627"/>
          </a:xfrm>
          <a:custGeom>
            <a:avLst/>
            <a:gdLst/>
            <a:ahLst/>
            <a:cxnLst/>
            <a:rect l="l" t="t" r="r" b="b"/>
            <a:pathLst>
              <a:path w="13716" h="6479503">
                <a:moveTo>
                  <a:pt x="0" y="13716"/>
                </a:moveTo>
                <a:lnTo>
                  <a:pt x="13716" y="0"/>
                </a:lnTo>
                <a:lnTo>
                  <a:pt x="13716" y="6465787"/>
                </a:lnTo>
                <a:lnTo>
                  <a:pt x="0" y="6479503"/>
                </a:ln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573" name="Rectangle 90"/>
          <p:cNvSpPr/>
          <p:nvPr/>
        </p:nvSpPr>
        <p:spPr>
          <a:xfrm rot="2700000">
            <a:off x="3652960" y="-143812"/>
            <a:ext cx="13716" cy="4859627"/>
          </a:xfrm>
          <a:custGeom>
            <a:avLst/>
            <a:gdLst/>
            <a:ahLst/>
            <a:cxnLst/>
            <a:rect l="l" t="t" r="r" b="b"/>
            <a:pathLst>
              <a:path w="13716" h="6479503">
                <a:moveTo>
                  <a:pt x="0" y="13716"/>
                </a:moveTo>
                <a:lnTo>
                  <a:pt x="13716" y="0"/>
                </a:lnTo>
                <a:lnTo>
                  <a:pt x="13716" y="6465786"/>
                </a:lnTo>
                <a:lnTo>
                  <a:pt x="0" y="6479503"/>
                </a:ln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574" name="Rectangle 91"/>
          <p:cNvSpPr/>
          <p:nvPr/>
        </p:nvSpPr>
        <p:spPr>
          <a:xfrm rot="2700000">
            <a:off x="4285350" y="-143811"/>
            <a:ext cx="13716" cy="4859626"/>
          </a:xfrm>
          <a:custGeom>
            <a:avLst/>
            <a:gdLst/>
            <a:ahLst/>
            <a:cxnLst/>
            <a:rect l="l" t="t" r="r" b="b"/>
            <a:pathLst>
              <a:path w="13716" h="6479501">
                <a:moveTo>
                  <a:pt x="0" y="13716"/>
                </a:moveTo>
                <a:lnTo>
                  <a:pt x="13716" y="0"/>
                </a:lnTo>
                <a:lnTo>
                  <a:pt x="13716" y="6465785"/>
                </a:lnTo>
                <a:lnTo>
                  <a:pt x="0" y="6479501"/>
                </a:ln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575" name="Rectangle 92"/>
          <p:cNvSpPr/>
          <p:nvPr/>
        </p:nvSpPr>
        <p:spPr>
          <a:xfrm rot="2700000">
            <a:off x="4917740" y="-143813"/>
            <a:ext cx="13716" cy="4859627"/>
          </a:xfrm>
          <a:custGeom>
            <a:avLst/>
            <a:gdLst/>
            <a:ahLst/>
            <a:cxnLst/>
            <a:rect l="l" t="t" r="r" b="b"/>
            <a:pathLst>
              <a:path w="13716" h="6479502">
                <a:moveTo>
                  <a:pt x="0" y="13716"/>
                </a:moveTo>
                <a:lnTo>
                  <a:pt x="13716" y="0"/>
                </a:lnTo>
                <a:lnTo>
                  <a:pt x="13715" y="6465787"/>
                </a:lnTo>
                <a:lnTo>
                  <a:pt x="0" y="6479502"/>
                </a:ln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576" name="Rectangle 93"/>
          <p:cNvSpPr/>
          <p:nvPr/>
        </p:nvSpPr>
        <p:spPr>
          <a:xfrm rot="2700000">
            <a:off x="5550134" y="-134114"/>
            <a:ext cx="13717" cy="4859627"/>
          </a:xfrm>
          <a:custGeom>
            <a:avLst/>
            <a:gdLst/>
            <a:ahLst/>
            <a:cxnLst/>
            <a:rect l="l" t="t" r="r" b="b"/>
            <a:pathLst>
              <a:path w="13717" h="6479502">
                <a:moveTo>
                  <a:pt x="0" y="13716"/>
                </a:moveTo>
                <a:lnTo>
                  <a:pt x="13717" y="0"/>
                </a:lnTo>
                <a:lnTo>
                  <a:pt x="13716" y="6465787"/>
                </a:lnTo>
                <a:lnTo>
                  <a:pt x="1" y="6479502"/>
                </a:ln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577" name="Rectangle 94"/>
          <p:cNvSpPr/>
          <p:nvPr/>
        </p:nvSpPr>
        <p:spPr>
          <a:xfrm rot="2700000">
            <a:off x="6182519" y="-143813"/>
            <a:ext cx="13716" cy="4859627"/>
          </a:xfrm>
          <a:custGeom>
            <a:avLst/>
            <a:gdLst/>
            <a:ahLst/>
            <a:cxnLst/>
            <a:rect l="l" t="t" r="r" b="b"/>
            <a:pathLst>
              <a:path w="13716" h="6479502">
                <a:moveTo>
                  <a:pt x="0" y="13716"/>
                </a:moveTo>
                <a:lnTo>
                  <a:pt x="13716" y="0"/>
                </a:lnTo>
                <a:lnTo>
                  <a:pt x="13715" y="6465787"/>
                </a:lnTo>
                <a:lnTo>
                  <a:pt x="0" y="6479502"/>
                </a:ln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578" name="Rectangle 95"/>
          <p:cNvSpPr/>
          <p:nvPr/>
        </p:nvSpPr>
        <p:spPr>
          <a:xfrm rot="2700000">
            <a:off x="6814914" y="-143812"/>
            <a:ext cx="13717" cy="4859627"/>
          </a:xfrm>
          <a:custGeom>
            <a:avLst/>
            <a:gdLst/>
            <a:ahLst/>
            <a:cxnLst/>
            <a:rect l="l" t="t" r="r" b="b"/>
            <a:pathLst>
              <a:path w="13717" h="6479503">
                <a:moveTo>
                  <a:pt x="13717" y="0"/>
                </a:moveTo>
                <a:lnTo>
                  <a:pt x="13716" y="6465787"/>
                </a:lnTo>
                <a:lnTo>
                  <a:pt x="0" y="6479503"/>
                </a:lnTo>
                <a:lnTo>
                  <a:pt x="1" y="13717"/>
                </a:ln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579" name="Rectangle 96"/>
          <p:cNvSpPr/>
          <p:nvPr/>
        </p:nvSpPr>
        <p:spPr>
          <a:xfrm rot="2700000">
            <a:off x="7432958" y="-104417"/>
            <a:ext cx="13716" cy="4819072"/>
          </a:xfrm>
          <a:custGeom>
            <a:avLst/>
            <a:gdLst/>
            <a:ahLst/>
            <a:cxnLst/>
            <a:rect l="l" t="t" r="r" b="b"/>
            <a:pathLst>
              <a:path w="13716" h="6425429">
                <a:moveTo>
                  <a:pt x="0" y="0"/>
                </a:moveTo>
                <a:lnTo>
                  <a:pt x="13716" y="13717"/>
                </a:lnTo>
                <a:lnTo>
                  <a:pt x="13716" y="6411713"/>
                </a:lnTo>
                <a:lnTo>
                  <a:pt x="0" y="6425429"/>
                </a:ln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580" name="Rectangle 97"/>
          <p:cNvSpPr/>
          <p:nvPr/>
        </p:nvSpPr>
        <p:spPr>
          <a:xfrm rot="2700000">
            <a:off x="7749159" y="764349"/>
            <a:ext cx="13717" cy="3924736"/>
          </a:xfrm>
          <a:custGeom>
            <a:avLst/>
            <a:gdLst/>
            <a:ahLst/>
            <a:cxnLst/>
            <a:rect l="l" t="t" r="r" b="b"/>
            <a:pathLst>
              <a:path w="13717" h="5232981">
                <a:moveTo>
                  <a:pt x="0" y="0"/>
                </a:moveTo>
                <a:lnTo>
                  <a:pt x="13717" y="13716"/>
                </a:lnTo>
                <a:lnTo>
                  <a:pt x="13717" y="5219264"/>
                </a:lnTo>
                <a:lnTo>
                  <a:pt x="1" y="5232981"/>
                </a:ln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581" name="Rectangle 98"/>
          <p:cNvSpPr/>
          <p:nvPr/>
        </p:nvSpPr>
        <p:spPr>
          <a:xfrm rot="2700000">
            <a:off x="8065349" y="1633115"/>
            <a:ext cx="13716" cy="3030403"/>
          </a:xfrm>
          <a:custGeom>
            <a:avLst/>
            <a:gdLst/>
            <a:ahLst/>
            <a:cxnLst/>
            <a:rect l="l" t="t" r="r" b="b"/>
            <a:pathLst>
              <a:path w="13716" h="4040537">
                <a:moveTo>
                  <a:pt x="0" y="0"/>
                </a:moveTo>
                <a:lnTo>
                  <a:pt x="13716" y="13716"/>
                </a:lnTo>
                <a:lnTo>
                  <a:pt x="13715" y="4026822"/>
                </a:lnTo>
                <a:lnTo>
                  <a:pt x="1" y="4040537"/>
                </a:ln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582" name="Rectangle 99"/>
          <p:cNvSpPr/>
          <p:nvPr/>
        </p:nvSpPr>
        <p:spPr>
          <a:xfrm rot="2700000">
            <a:off x="8381544" y="2501870"/>
            <a:ext cx="13716" cy="2136068"/>
          </a:xfrm>
          <a:custGeom>
            <a:avLst/>
            <a:gdLst/>
            <a:ahLst/>
            <a:cxnLst/>
            <a:rect l="l" t="t" r="r" b="b"/>
            <a:pathLst>
              <a:path w="13716" h="2848091">
                <a:moveTo>
                  <a:pt x="0" y="0"/>
                </a:moveTo>
                <a:lnTo>
                  <a:pt x="13716" y="13716"/>
                </a:lnTo>
                <a:lnTo>
                  <a:pt x="13715" y="2834375"/>
                </a:lnTo>
                <a:lnTo>
                  <a:pt x="0" y="2848091"/>
                </a:ln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583" name="Rectangle 100"/>
          <p:cNvSpPr/>
          <p:nvPr/>
        </p:nvSpPr>
        <p:spPr>
          <a:xfrm rot="2700000">
            <a:off x="8697745" y="3370627"/>
            <a:ext cx="13715" cy="1241733"/>
          </a:xfrm>
          <a:custGeom>
            <a:avLst/>
            <a:gdLst/>
            <a:ahLst/>
            <a:cxnLst/>
            <a:rect l="l" t="t" r="r" b="b"/>
            <a:pathLst>
              <a:path w="13715" h="1655644">
                <a:moveTo>
                  <a:pt x="0" y="0"/>
                </a:moveTo>
                <a:lnTo>
                  <a:pt x="13715" y="13716"/>
                </a:lnTo>
                <a:lnTo>
                  <a:pt x="13715" y="1641929"/>
                </a:lnTo>
                <a:lnTo>
                  <a:pt x="0" y="1655644"/>
                </a:ln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584" name="Rectangle 101"/>
          <p:cNvSpPr/>
          <p:nvPr/>
        </p:nvSpPr>
        <p:spPr>
          <a:xfrm rot="2700000">
            <a:off x="9013942" y="4239397"/>
            <a:ext cx="13715" cy="347392"/>
          </a:xfrm>
          <a:custGeom>
            <a:avLst/>
            <a:gdLst/>
            <a:ahLst/>
            <a:cxnLst/>
            <a:rect l="l" t="t" r="r" b="b"/>
            <a:pathLst>
              <a:path w="13715" h="463189">
                <a:moveTo>
                  <a:pt x="1" y="0"/>
                </a:moveTo>
                <a:lnTo>
                  <a:pt x="13715" y="13716"/>
                </a:lnTo>
                <a:lnTo>
                  <a:pt x="13715" y="449474"/>
                </a:lnTo>
                <a:lnTo>
                  <a:pt x="0" y="463189"/>
                </a:ln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585" name="Rectangle 102"/>
          <p:cNvSpPr/>
          <p:nvPr/>
        </p:nvSpPr>
        <p:spPr>
          <a:xfrm rot="2700000">
            <a:off x="150743" y="-17891"/>
            <a:ext cx="13716" cy="456051"/>
          </a:xfrm>
          <a:custGeom>
            <a:avLst/>
            <a:gdLst/>
            <a:ahLst/>
            <a:cxnLst/>
            <a:rect l="l" t="t" r="r" b="b"/>
            <a:pathLst>
              <a:path w="13716" h="608068">
                <a:moveTo>
                  <a:pt x="0" y="13716"/>
                </a:moveTo>
                <a:lnTo>
                  <a:pt x="13716" y="0"/>
                </a:lnTo>
                <a:lnTo>
                  <a:pt x="13716" y="608068"/>
                </a:lnTo>
                <a:lnTo>
                  <a:pt x="0" y="594352"/>
                </a:ln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586" name="Rectangle 103"/>
          <p:cNvSpPr/>
          <p:nvPr/>
        </p:nvSpPr>
        <p:spPr>
          <a:xfrm rot="2700000">
            <a:off x="466938" y="-43465"/>
            <a:ext cx="13716" cy="1350386"/>
          </a:xfrm>
          <a:custGeom>
            <a:avLst/>
            <a:gdLst/>
            <a:ahLst/>
            <a:cxnLst/>
            <a:rect l="l" t="t" r="r" b="b"/>
            <a:pathLst>
              <a:path w="13716" h="1800514">
                <a:moveTo>
                  <a:pt x="0" y="13716"/>
                </a:moveTo>
                <a:lnTo>
                  <a:pt x="13716" y="0"/>
                </a:lnTo>
                <a:lnTo>
                  <a:pt x="13716" y="1800514"/>
                </a:lnTo>
                <a:lnTo>
                  <a:pt x="0" y="1786798"/>
                </a:ln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587" name="Rectangle 104"/>
          <p:cNvSpPr/>
          <p:nvPr/>
        </p:nvSpPr>
        <p:spPr>
          <a:xfrm rot="2700000">
            <a:off x="783133" y="-69039"/>
            <a:ext cx="13716" cy="2244719"/>
          </a:xfrm>
          <a:custGeom>
            <a:avLst/>
            <a:gdLst/>
            <a:ahLst/>
            <a:cxnLst/>
            <a:rect l="l" t="t" r="r" b="b"/>
            <a:pathLst>
              <a:path w="13716" h="2992958">
                <a:moveTo>
                  <a:pt x="0" y="13716"/>
                </a:moveTo>
                <a:lnTo>
                  <a:pt x="13716" y="0"/>
                </a:lnTo>
                <a:lnTo>
                  <a:pt x="13716" y="2992958"/>
                </a:lnTo>
                <a:lnTo>
                  <a:pt x="0" y="2979242"/>
                </a:ln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588" name="Rectangle 105"/>
          <p:cNvSpPr/>
          <p:nvPr/>
        </p:nvSpPr>
        <p:spPr>
          <a:xfrm rot="2700000">
            <a:off x="1099328" y="-94613"/>
            <a:ext cx="13716" cy="3139053"/>
          </a:xfrm>
          <a:custGeom>
            <a:avLst/>
            <a:gdLst/>
            <a:ahLst/>
            <a:cxnLst/>
            <a:rect l="l" t="t" r="r" b="b"/>
            <a:pathLst>
              <a:path w="13716" h="4185404">
                <a:moveTo>
                  <a:pt x="0" y="13716"/>
                </a:moveTo>
                <a:lnTo>
                  <a:pt x="13716" y="0"/>
                </a:lnTo>
                <a:lnTo>
                  <a:pt x="13716" y="4185404"/>
                </a:lnTo>
                <a:lnTo>
                  <a:pt x="0" y="4171688"/>
                </a:ln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589" name="Rectangle 106"/>
          <p:cNvSpPr/>
          <p:nvPr/>
        </p:nvSpPr>
        <p:spPr>
          <a:xfrm rot="2700000">
            <a:off x="1415522" y="-120185"/>
            <a:ext cx="13716" cy="4033387"/>
          </a:xfrm>
          <a:custGeom>
            <a:avLst/>
            <a:gdLst/>
            <a:ahLst/>
            <a:cxnLst/>
            <a:rect l="l" t="t" r="r" b="b"/>
            <a:pathLst>
              <a:path w="13716" h="5377849">
                <a:moveTo>
                  <a:pt x="0" y="13716"/>
                </a:moveTo>
                <a:lnTo>
                  <a:pt x="13716" y="0"/>
                </a:lnTo>
                <a:lnTo>
                  <a:pt x="13716" y="5377849"/>
                </a:lnTo>
                <a:lnTo>
                  <a:pt x="0" y="5364133"/>
                </a:ln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590" name="Rectangle 148"/>
          <p:cNvSpPr/>
          <p:nvPr/>
        </p:nvSpPr>
        <p:spPr>
          <a:xfrm rot="18900000" flipV="1">
            <a:off x="1552928" y="-450209"/>
            <a:ext cx="10287" cy="5889566"/>
          </a:xfrm>
          <a:custGeom>
            <a:avLst/>
            <a:gdLst/>
            <a:ahLst/>
            <a:cxnLst/>
            <a:rect l="l" t="t" r="r" b="b"/>
            <a:pathLst>
              <a:path w="13716" h="5889566">
                <a:moveTo>
                  <a:pt x="13716" y="5889566"/>
                </a:moveTo>
                <a:lnTo>
                  <a:pt x="13716" y="0"/>
                </a:lnTo>
                <a:lnTo>
                  <a:pt x="0" y="13716"/>
                </a:lnTo>
                <a:lnTo>
                  <a:pt x="0" y="5875850"/>
                </a:ln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591" name="Rectangle 323"/>
          <p:cNvSpPr/>
          <p:nvPr/>
        </p:nvSpPr>
        <p:spPr>
          <a:xfrm rot="18900000" flipV="1">
            <a:off x="1236734" y="567621"/>
            <a:ext cx="10287" cy="4697119"/>
          </a:xfrm>
          <a:custGeom>
            <a:avLst/>
            <a:gdLst/>
            <a:ahLst/>
            <a:cxnLst/>
            <a:rect l="l" t="t" r="r" b="b"/>
            <a:pathLst>
              <a:path w="13716" h="4697119">
                <a:moveTo>
                  <a:pt x="13716" y="4697119"/>
                </a:moveTo>
                <a:lnTo>
                  <a:pt x="13716" y="0"/>
                </a:lnTo>
                <a:lnTo>
                  <a:pt x="0" y="13716"/>
                </a:lnTo>
                <a:lnTo>
                  <a:pt x="0" y="4683403"/>
                </a:ln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592" name="Rectangle 324"/>
          <p:cNvSpPr/>
          <p:nvPr/>
        </p:nvSpPr>
        <p:spPr>
          <a:xfrm rot="18900000" flipV="1">
            <a:off x="920537" y="1585424"/>
            <a:ext cx="10287" cy="3504674"/>
          </a:xfrm>
          <a:custGeom>
            <a:avLst/>
            <a:gdLst/>
            <a:ahLst/>
            <a:cxnLst/>
            <a:rect l="l" t="t" r="r" b="b"/>
            <a:pathLst>
              <a:path w="13716" h="3504674">
                <a:moveTo>
                  <a:pt x="13716" y="3504674"/>
                </a:moveTo>
                <a:lnTo>
                  <a:pt x="13716" y="0"/>
                </a:lnTo>
                <a:lnTo>
                  <a:pt x="0" y="13716"/>
                </a:lnTo>
                <a:lnTo>
                  <a:pt x="0" y="3490958"/>
                </a:ln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593" name="Rectangle 325"/>
          <p:cNvSpPr/>
          <p:nvPr/>
        </p:nvSpPr>
        <p:spPr>
          <a:xfrm rot="18900000" flipV="1">
            <a:off x="604343" y="2603242"/>
            <a:ext cx="10287" cy="2312226"/>
          </a:xfrm>
          <a:custGeom>
            <a:avLst/>
            <a:gdLst/>
            <a:ahLst/>
            <a:cxnLst/>
            <a:rect l="l" t="t" r="r" b="b"/>
            <a:pathLst>
              <a:path w="13716" h="2312226">
                <a:moveTo>
                  <a:pt x="13716" y="2312226"/>
                </a:moveTo>
                <a:lnTo>
                  <a:pt x="13716" y="0"/>
                </a:lnTo>
                <a:lnTo>
                  <a:pt x="0" y="13716"/>
                </a:lnTo>
                <a:lnTo>
                  <a:pt x="0" y="2298510"/>
                </a:ln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594" name="Rectangle 326"/>
          <p:cNvSpPr/>
          <p:nvPr/>
        </p:nvSpPr>
        <p:spPr>
          <a:xfrm rot="18900000" flipV="1">
            <a:off x="288149" y="3621057"/>
            <a:ext cx="10287" cy="1119782"/>
          </a:xfrm>
          <a:custGeom>
            <a:avLst/>
            <a:gdLst/>
            <a:ahLst/>
            <a:cxnLst/>
            <a:rect l="l" t="t" r="r" b="b"/>
            <a:pathLst>
              <a:path w="13716" h="1119782">
                <a:moveTo>
                  <a:pt x="13716" y="1119782"/>
                </a:moveTo>
                <a:lnTo>
                  <a:pt x="13716" y="0"/>
                </a:lnTo>
                <a:lnTo>
                  <a:pt x="0" y="13716"/>
                </a:lnTo>
                <a:lnTo>
                  <a:pt x="0" y="1106066"/>
                </a:ln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595" name="Rectangle 371"/>
          <p:cNvSpPr/>
          <p:nvPr/>
        </p:nvSpPr>
        <p:spPr>
          <a:xfrm rot="18900000" flipV="1">
            <a:off x="2028887" y="-953749"/>
            <a:ext cx="10287" cy="6479500"/>
          </a:xfrm>
          <a:custGeom>
            <a:avLst/>
            <a:gdLst/>
            <a:ahLst/>
            <a:cxnLst/>
            <a:rect l="l" t="t" r="r" b="b"/>
            <a:pathLst>
              <a:path w="13716" h="6479500">
                <a:moveTo>
                  <a:pt x="0" y="6479500"/>
                </a:moveTo>
                <a:lnTo>
                  <a:pt x="13716" y="6465784"/>
                </a:lnTo>
                <a:lnTo>
                  <a:pt x="13716" y="0"/>
                </a:lnTo>
                <a:lnTo>
                  <a:pt x="0" y="13716"/>
                </a:ln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596" name="Rectangle 373"/>
          <p:cNvSpPr/>
          <p:nvPr/>
        </p:nvSpPr>
        <p:spPr>
          <a:xfrm rot="18900000" flipV="1">
            <a:off x="3293666" y="-953749"/>
            <a:ext cx="10287" cy="6479500"/>
          </a:xfrm>
          <a:custGeom>
            <a:avLst/>
            <a:gdLst/>
            <a:ahLst/>
            <a:cxnLst/>
            <a:rect l="l" t="t" r="r" b="b"/>
            <a:pathLst>
              <a:path w="13716" h="6479500">
                <a:moveTo>
                  <a:pt x="0" y="6479500"/>
                </a:moveTo>
                <a:lnTo>
                  <a:pt x="13716" y="6465784"/>
                </a:lnTo>
                <a:lnTo>
                  <a:pt x="13716" y="0"/>
                </a:lnTo>
                <a:lnTo>
                  <a:pt x="0" y="13715"/>
                </a:ln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597" name="Rectangle 375"/>
          <p:cNvSpPr/>
          <p:nvPr/>
        </p:nvSpPr>
        <p:spPr>
          <a:xfrm rot="18900000" flipV="1">
            <a:off x="4558445" y="-953749"/>
            <a:ext cx="10287" cy="6479501"/>
          </a:xfrm>
          <a:custGeom>
            <a:avLst/>
            <a:gdLst/>
            <a:ahLst/>
            <a:cxnLst/>
            <a:rect l="l" t="t" r="r" b="b"/>
            <a:pathLst>
              <a:path w="13716" h="6479501">
                <a:moveTo>
                  <a:pt x="0" y="6479501"/>
                </a:moveTo>
                <a:lnTo>
                  <a:pt x="13716" y="6465785"/>
                </a:lnTo>
                <a:lnTo>
                  <a:pt x="13716" y="0"/>
                </a:lnTo>
                <a:lnTo>
                  <a:pt x="0" y="13716"/>
                </a:ln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598" name="Rectangle 376"/>
          <p:cNvSpPr/>
          <p:nvPr/>
        </p:nvSpPr>
        <p:spPr>
          <a:xfrm rot="18900000" flipV="1">
            <a:off x="5187197" y="-965458"/>
            <a:ext cx="10287" cy="6493219"/>
          </a:xfrm>
          <a:custGeom>
            <a:avLst/>
            <a:gdLst/>
            <a:ahLst/>
            <a:cxnLst/>
            <a:rect l="l" t="t" r="r" b="b"/>
            <a:pathLst>
              <a:path w="13716" h="6493219">
                <a:moveTo>
                  <a:pt x="13716" y="6479504"/>
                </a:moveTo>
                <a:lnTo>
                  <a:pt x="13716" y="0"/>
                </a:lnTo>
                <a:lnTo>
                  <a:pt x="0" y="13717"/>
                </a:lnTo>
                <a:lnTo>
                  <a:pt x="0" y="6493219"/>
                </a:ln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599" name="Rectangle 377"/>
          <p:cNvSpPr/>
          <p:nvPr/>
        </p:nvSpPr>
        <p:spPr>
          <a:xfrm rot="18900000" flipV="1">
            <a:off x="5819586" y="-965458"/>
            <a:ext cx="10288" cy="6493219"/>
          </a:xfrm>
          <a:custGeom>
            <a:avLst/>
            <a:gdLst/>
            <a:ahLst/>
            <a:cxnLst/>
            <a:rect l="l" t="t" r="r" b="b"/>
            <a:pathLst>
              <a:path w="13717" h="6493219">
                <a:moveTo>
                  <a:pt x="0" y="6493219"/>
                </a:moveTo>
                <a:lnTo>
                  <a:pt x="13716" y="6479502"/>
                </a:lnTo>
                <a:lnTo>
                  <a:pt x="13717" y="0"/>
                </a:lnTo>
                <a:lnTo>
                  <a:pt x="0" y="13716"/>
                </a:ln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00" name="Rectangle 378"/>
          <p:cNvSpPr/>
          <p:nvPr/>
        </p:nvSpPr>
        <p:spPr>
          <a:xfrm rot="18900000" flipV="1">
            <a:off x="6451976" y="-965458"/>
            <a:ext cx="10287" cy="6493219"/>
          </a:xfrm>
          <a:custGeom>
            <a:avLst/>
            <a:gdLst/>
            <a:ahLst/>
            <a:cxnLst/>
            <a:rect l="l" t="t" r="r" b="b"/>
            <a:pathLst>
              <a:path w="13716" h="6493219">
                <a:moveTo>
                  <a:pt x="13716" y="6479504"/>
                </a:moveTo>
                <a:lnTo>
                  <a:pt x="13716" y="0"/>
                </a:lnTo>
                <a:lnTo>
                  <a:pt x="0" y="13716"/>
                </a:lnTo>
                <a:lnTo>
                  <a:pt x="0" y="6493219"/>
                </a:ln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01" name="Rectangle 138"/>
          <p:cNvSpPr/>
          <p:nvPr/>
        </p:nvSpPr>
        <p:spPr>
          <a:xfrm rot="18900000" flipV="1">
            <a:off x="7566728" y="-882602"/>
            <a:ext cx="10287" cy="5927431"/>
          </a:xfrm>
          <a:custGeom>
            <a:avLst/>
            <a:gdLst/>
            <a:ahLst/>
            <a:cxnLst/>
            <a:rect l="l" t="t" r="r" b="b"/>
            <a:pathLst>
              <a:path w="13716" h="5927431">
                <a:moveTo>
                  <a:pt x="0" y="5927431"/>
                </a:moveTo>
                <a:lnTo>
                  <a:pt x="13715" y="5913716"/>
                </a:lnTo>
                <a:lnTo>
                  <a:pt x="13716" y="13716"/>
                </a:lnTo>
                <a:lnTo>
                  <a:pt x="0" y="0"/>
                </a:ln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02" name="Rectangle 139"/>
          <p:cNvSpPr/>
          <p:nvPr/>
        </p:nvSpPr>
        <p:spPr>
          <a:xfrm rot="18900000" flipV="1">
            <a:off x="7882922" y="-707971"/>
            <a:ext cx="10287" cy="4734985"/>
          </a:xfrm>
          <a:custGeom>
            <a:avLst/>
            <a:gdLst/>
            <a:ahLst/>
            <a:cxnLst/>
            <a:rect l="l" t="t" r="r" b="b"/>
            <a:pathLst>
              <a:path w="13716" h="4734985">
                <a:moveTo>
                  <a:pt x="0" y="4734985"/>
                </a:moveTo>
                <a:lnTo>
                  <a:pt x="13715" y="4721270"/>
                </a:lnTo>
                <a:lnTo>
                  <a:pt x="13716" y="13715"/>
                </a:lnTo>
                <a:lnTo>
                  <a:pt x="0" y="0"/>
                </a:ln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03" name="Rectangle 140"/>
          <p:cNvSpPr/>
          <p:nvPr/>
        </p:nvSpPr>
        <p:spPr>
          <a:xfrm rot="18900000" flipV="1">
            <a:off x="8199116" y="-533342"/>
            <a:ext cx="10287" cy="3542540"/>
          </a:xfrm>
          <a:custGeom>
            <a:avLst/>
            <a:gdLst/>
            <a:ahLst/>
            <a:cxnLst/>
            <a:rect l="l" t="t" r="r" b="b"/>
            <a:pathLst>
              <a:path w="13716" h="3542540">
                <a:moveTo>
                  <a:pt x="0" y="3542540"/>
                </a:moveTo>
                <a:lnTo>
                  <a:pt x="13715" y="3528825"/>
                </a:lnTo>
                <a:lnTo>
                  <a:pt x="13716" y="13716"/>
                </a:lnTo>
                <a:lnTo>
                  <a:pt x="0" y="0"/>
                </a:ln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04" name="Rectangle 141"/>
          <p:cNvSpPr/>
          <p:nvPr/>
        </p:nvSpPr>
        <p:spPr>
          <a:xfrm rot="18900000" flipV="1">
            <a:off x="8515313" y="-358712"/>
            <a:ext cx="10287" cy="2350095"/>
          </a:xfrm>
          <a:custGeom>
            <a:avLst/>
            <a:gdLst/>
            <a:ahLst/>
            <a:cxnLst/>
            <a:rect l="l" t="t" r="r" b="b"/>
            <a:pathLst>
              <a:path w="13716" h="2350095">
                <a:moveTo>
                  <a:pt x="0" y="2350095"/>
                </a:moveTo>
                <a:lnTo>
                  <a:pt x="13715" y="2336380"/>
                </a:lnTo>
                <a:lnTo>
                  <a:pt x="13716" y="13714"/>
                </a:lnTo>
                <a:lnTo>
                  <a:pt x="0" y="0"/>
                </a:ln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05" name="Rectangle 142"/>
          <p:cNvSpPr/>
          <p:nvPr/>
        </p:nvSpPr>
        <p:spPr>
          <a:xfrm rot="18900000" flipV="1">
            <a:off x="8831507" y="-184083"/>
            <a:ext cx="10287" cy="1157650"/>
          </a:xfrm>
          <a:custGeom>
            <a:avLst/>
            <a:gdLst/>
            <a:ahLst/>
            <a:cxnLst/>
            <a:rect l="l" t="t" r="r" b="b"/>
            <a:pathLst>
              <a:path w="13716" h="1157650">
                <a:moveTo>
                  <a:pt x="0" y="1157650"/>
                </a:moveTo>
                <a:lnTo>
                  <a:pt x="13716" y="1143934"/>
                </a:lnTo>
                <a:lnTo>
                  <a:pt x="13716" y="13716"/>
                </a:lnTo>
                <a:lnTo>
                  <a:pt x="0" y="0"/>
                </a:ln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06" name="Rectangle 372"/>
          <p:cNvSpPr/>
          <p:nvPr/>
        </p:nvSpPr>
        <p:spPr>
          <a:xfrm rot="18900000" flipV="1">
            <a:off x="2657639" y="-965458"/>
            <a:ext cx="10287" cy="6493219"/>
          </a:xfrm>
          <a:custGeom>
            <a:avLst/>
            <a:gdLst/>
            <a:ahLst/>
            <a:cxnLst/>
            <a:rect l="l" t="t" r="r" b="b"/>
            <a:pathLst>
              <a:path w="13716" h="6493219">
                <a:moveTo>
                  <a:pt x="0" y="6493219"/>
                </a:moveTo>
                <a:lnTo>
                  <a:pt x="13716" y="6479503"/>
                </a:lnTo>
                <a:lnTo>
                  <a:pt x="13716" y="0"/>
                </a:lnTo>
                <a:lnTo>
                  <a:pt x="0" y="13716"/>
                </a:ln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07" name="Rectangle 374"/>
          <p:cNvSpPr/>
          <p:nvPr/>
        </p:nvSpPr>
        <p:spPr>
          <a:xfrm rot="18900000" flipV="1">
            <a:off x="3922418" y="-965458"/>
            <a:ext cx="10287" cy="6493220"/>
          </a:xfrm>
          <a:custGeom>
            <a:avLst/>
            <a:gdLst/>
            <a:ahLst/>
            <a:cxnLst/>
            <a:rect l="l" t="t" r="r" b="b"/>
            <a:pathLst>
              <a:path w="13716" h="6493220">
                <a:moveTo>
                  <a:pt x="0" y="6493220"/>
                </a:moveTo>
                <a:lnTo>
                  <a:pt x="13716" y="6479504"/>
                </a:lnTo>
                <a:lnTo>
                  <a:pt x="13716" y="0"/>
                </a:lnTo>
                <a:lnTo>
                  <a:pt x="0" y="13716"/>
                </a:ln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08" name="Teardrop 3"/>
          <p:cNvSpPr/>
          <p:nvPr/>
        </p:nvSpPr>
        <p:spPr>
          <a:xfrm rot="5400000" flipH="1" flipV="1">
            <a:off x="4755498" y="186122"/>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09" name="Oval 1608"/>
          <p:cNvSpPr/>
          <p:nvPr/>
        </p:nvSpPr>
        <p:spPr>
          <a:xfrm>
            <a:off x="5340380" y="365858"/>
            <a:ext cx="75011" cy="100014"/>
          </a:xfrm>
          <a:prstGeom prst="ellipse">
            <a:avLst/>
          </a:prstGeom>
          <a:solidFill>
            <a:schemeClr val="bg1"/>
          </a:solidFill>
          <a:ln w="13970">
            <a:solidFill>
              <a:schemeClr val="accent3">
                <a:lumMod val="75000"/>
              </a:schemeClr>
            </a:solidFill>
          </a:ln>
        </p:spPr>
        <p:style>
          <a:lnRef idx="1">
            <a:schemeClr val="accent1"/>
          </a:lnRef>
          <a:fillRef idx="0">
            <a:schemeClr val="accent1"/>
          </a:fillRef>
          <a:effectRef idx="0">
            <a:schemeClr val="accent1"/>
          </a:effectRef>
          <a:fontRef idx="minor">
            <a:schemeClr val="tx1"/>
          </a:fontRef>
        </p:style>
      </p:sp>
      <p:sp>
        <p:nvSpPr>
          <p:cNvPr id="1610" name="Teardrop 3"/>
          <p:cNvSpPr/>
          <p:nvPr/>
        </p:nvSpPr>
        <p:spPr>
          <a:xfrm rot="5400000" flipH="1" flipV="1">
            <a:off x="-188162" y="297708"/>
            <a:ext cx="612648" cy="236325"/>
          </a:xfrm>
          <a:custGeom>
            <a:avLst/>
            <a:gdLst/>
            <a:ahLst/>
            <a:cxnLst/>
            <a:rect l="l" t="t" r="r" b="b"/>
            <a:pathLst>
              <a:path w="612648" h="315100">
                <a:moveTo>
                  <a:pt x="239386" y="75670"/>
                </a:moveTo>
                <a:cubicBezTo>
                  <a:pt x="230866" y="67149"/>
                  <a:pt x="224313" y="57406"/>
                  <a:pt x="219944" y="46909"/>
                </a:cubicBezTo>
                <a:cubicBezTo>
                  <a:pt x="207099" y="60107"/>
                  <a:pt x="182914" y="65356"/>
                  <a:pt x="163810" y="64989"/>
                </a:cubicBezTo>
                <a:cubicBezTo>
                  <a:pt x="113791" y="64989"/>
                  <a:pt x="73243" y="105538"/>
                  <a:pt x="73243" y="155556"/>
                </a:cubicBezTo>
                <a:cubicBezTo>
                  <a:pt x="73243" y="179467"/>
                  <a:pt x="82509" y="201213"/>
                  <a:pt x="97830" y="217225"/>
                </a:cubicBezTo>
                <a:close/>
                <a:moveTo>
                  <a:pt x="268191" y="95157"/>
                </a:moveTo>
                <a:cubicBezTo>
                  <a:pt x="257695" y="90787"/>
                  <a:pt x="247952" y="84234"/>
                  <a:pt x="239431" y="75715"/>
                </a:cubicBezTo>
                <a:lnTo>
                  <a:pt x="97875" y="217270"/>
                </a:lnTo>
                <a:cubicBezTo>
                  <a:pt x="113887" y="232591"/>
                  <a:pt x="135634" y="241857"/>
                  <a:pt x="159544" y="241857"/>
                </a:cubicBezTo>
                <a:cubicBezTo>
                  <a:pt x="184553" y="241857"/>
                  <a:pt x="207195" y="231720"/>
                  <a:pt x="223585" y="215331"/>
                </a:cubicBezTo>
                <a:cubicBezTo>
                  <a:pt x="239974" y="198941"/>
                  <a:pt x="250111" y="176299"/>
                  <a:pt x="250111" y="151290"/>
                </a:cubicBezTo>
                <a:cubicBezTo>
                  <a:pt x="249745" y="132187"/>
                  <a:pt x="254994" y="108002"/>
                  <a:pt x="268191" y="95157"/>
                </a:cubicBezTo>
                <a:close/>
                <a:moveTo>
                  <a:pt x="391275" y="232488"/>
                </a:moveTo>
                <a:cubicBezTo>
                  <a:pt x="366688" y="214199"/>
                  <a:pt x="350981" y="184860"/>
                  <a:pt x="350981" y="151853"/>
                </a:cubicBezTo>
                <a:cubicBezTo>
                  <a:pt x="351479" y="125869"/>
                  <a:pt x="347689" y="109892"/>
                  <a:pt x="331337" y="99934"/>
                </a:cubicBezTo>
                <a:cubicBezTo>
                  <a:pt x="315088" y="104415"/>
                  <a:pt x="297874" y="104335"/>
                  <a:pt x="281637" y="99721"/>
                </a:cubicBezTo>
                <a:cubicBezTo>
                  <a:pt x="265010" y="109675"/>
                  <a:pt x="261165" y="125694"/>
                  <a:pt x="261667" y="151853"/>
                </a:cubicBezTo>
                <a:cubicBezTo>
                  <a:pt x="261667" y="179968"/>
                  <a:pt x="250271" y="205421"/>
                  <a:pt x="231846" y="223846"/>
                </a:cubicBezTo>
                <a:lnTo>
                  <a:pt x="221347" y="232509"/>
                </a:lnTo>
                <a:cubicBezTo>
                  <a:pt x="224389" y="249009"/>
                  <a:pt x="232545" y="264623"/>
                  <a:pt x="245300" y="277378"/>
                </a:cubicBezTo>
                <a:cubicBezTo>
                  <a:pt x="262207" y="294285"/>
                  <a:pt x="284136" y="303111"/>
                  <a:pt x="306292" y="303599"/>
                </a:cubicBezTo>
                <a:lnTo>
                  <a:pt x="306292" y="218433"/>
                </a:lnTo>
                <a:lnTo>
                  <a:pt x="306356" y="218433"/>
                </a:lnTo>
                <a:lnTo>
                  <a:pt x="306356" y="303599"/>
                </a:lnTo>
                <a:cubicBezTo>
                  <a:pt x="328512" y="303110"/>
                  <a:pt x="350441" y="294285"/>
                  <a:pt x="367348" y="277378"/>
                </a:cubicBezTo>
                <a:cubicBezTo>
                  <a:pt x="380109" y="264617"/>
                  <a:pt x="388266" y="248996"/>
                  <a:pt x="391275" y="232488"/>
                </a:cubicBezTo>
                <a:close/>
                <a:moveTo>
                  <a:pt x="514773" y="217271"/>
                </a:moveTo>
                <a:lnTo>
                  <a:pt x="373218" y="75716"/>
                </a:lnTo>
                <a:cubicBezTo>
                  <a:pt x="364700" y="84231"/>
                  <a:pt x="354962" y="90781"/>
                  <a:pt x="344508" y="95209"/>
                </a:cubicBezTo>
                <a:cubicBezTo>
                  <a:pt x="357668" y="108066"/>
                  <a:pt x="362903" y="132212"/>
                  <a:pt x="362537" y="151290"/>
                </a:cubicBezTo>
                <a:cubicBezTo>
                  <a:pt x="362537" y="201309"/>
                  <a:pt x="403085" y="241857"/>
                  <a:pt x="453104" y="241857"/>
                </a:cubicBezTo>
                <a:cubicBezTo>
                  <a:pt x="477015" y="241857"/>
                  <a:pt x="498761" y="232592"/>
                  <a:pt x="514773" y="217271"/>
                </a:cubicBezTo>
                <a:close/>
                <a:moveTo>
                  <a:pt x="539405" y="155556"/>
                </a:moveTo>
                <a:cubicBezTo>
                  <a:pt x="539405" y="105538"/>
                  <a:pt x="498856" y="64989"/>
                  <a:pt x="448838" y="64989"/>
                </a:cubicBezTo>
                <a:cubicBezTo>
                  <a:pt x="429760" y="65355"/>
                  <a:pt x="405614" y="60121"/>
                  <a:pt x="392756" y="46961"/>
                </a:cubicBezTo>
                <a:cubicBezTo>
                  <a:pt x="388329" y="57415"/>
                  <a:pt x="381778" y="67153"/>
                  <a:pt x="373263" y="75671"/>
                </a:cubicBezTo>
                <a:lnTo>
                  <a:pt x="514818" y="217225"/>
                </a:lnTo>
                <a:cubicBezTo>
                  <a:pt x="530139" y="201213"/>
                  <a:pt x="539405" y="179467"/>
                  <a:pt x="539405" y="155556"/>
                </a:cubicBezTo>
                <a:close/>
                <a:moveTo>
                  <a:pt x="612648" y="8776"/>
                </a:moveTo>
                <a:cubicBezTo>
                  <a:pt x="612257" y="34030"/>
                  <a:pt x="602326" y="59101"/>
                  <a:pt x="583058" y="78369"/>
                </a:cubicBezTo>
                <a:cubicBezTo>
                  <a:pt x="569890" y="91537"/>
                  <a:pt x="554014" y="100343"/>
                  <a:pt x="537134" y="104416"/>
                </a:cubicBezTo>
                <a:cubicBezTo>
                  <a:pt x="546224" y="119205"/>
                  <a:pt x="551214" y="136643"/>
                  <a:pt x="551214" y="155247"/>
                </a:cubicBezTo>
                <a:cubicBezTo>
                  <a:pt x="551214" y="182497"/>
                  <a:pt x="540509" y="207247"/>
                  <a:pt x="522928" y="225380"/>
                </a:cubicBezTo>
                <a:lnTo>
                  <a:pt x="522928" y="225380"/>
                </a:lnTo>
                <a:cubicBezTo>
                  <a:pt x="504794" y="242961"/>
                  <a:pt x="480044" y="253667"/>
                  <a:pt x="452794" y="253667"/>
                </a:cubicBezTo>
                <a:cubicBezTo>
                  <a:pt x="434191" y="253667"/>
                  <a:pt x="416753" y="248677"/>
                  <a:pt x="401964" y="239586"/>
                </a:cubicBezTo>
                <a:cubicBezTo>
                  <a:pt x="397891" y="256466"/>
                  <a:pt x="389084" y="272342"/>
                  <a:pt x="375917" y="285509"/>
                </a:cubicBezTo>
                <a:cubicBezTo>
                  <a:pt x="356649" y="304778"/>
                  <a:pt x="331578" y="314709"/>
                  <a:pt x="306324" y="315100"/>
                </a:cubicBezTo>
                <a:lnTo>
                  <a:pt x="306324" y="315100"/>
                </a:lnTo>
                <a:cubicBezTo>
                  <a:pt x="281070" y="314709"/>
                  <a:pt x="255999" y="304778"/>
                  <a:pt x="236731" y="285509"/>
                </a:cubicBezTo>
                <a:cubicBezTo>
                  <a:pt x="223570" y="272349"/>
                  <a:pt x="214766" y="256482"/>
                  <a:pt x="210610" y="239626"/>
                </a:cubicBezTo>
                <a:cubicBezTo>
                  <a:pt x="195839" y="248693"/>
                  <a:pt x="178427" y="253666"/>
                  <a:pt x="159854" y="253666"/>
                </a:cubicBezTo>
                <a:cubicBezTo>
                  <a:pt x="132604" y="253666"/>
                  <a:pt x="107854" y="242961"/>
                  <a:pt x="89720" y="225380"/>
                </a:cubicBezTo>
                <a:lnTo>
                  <a:pt x="89720" y="225380"/>
                </a:lnTo>
                <a:cubicBezTo>
                  <a:pt x="72139" y="207247"/>
                  <a:pt x="61434" y="182497"/>
                  <a:pt x="61434" y="155247"/>
                </a:cubicBezTo>
                <a:cubicBezTo>
                  <a:pt x="61434" y="136673"/>
                  <a:pt x="66407" y="119262"/>
                  <a:pt x="75474" y="104490"/>
                </a:cubicBezTo>
                <a:cubicBezTo>
                  <a:pt x="58618" y="100334"/>
                  <a:pt x="42751" y="91530"/>
                  <a:pt x="29591" y="78369"/>
                </a:cubicBezTo>
                <a:cubicBezTo>
                  <a:pt x="10322" y="59101"/>
                  <a:pt x="391" y="34030"/>
                  <a:pt x="0" y="8776"/>
                </a:cubicBezTo>
                <a:lnTo>
                  <a:pt x="0" y="8776"/>
                </a:lnTo>
                <a:lnTo>
                  <a:pt x="1828" y="0"/>
                </a:lnTo>
                <a:lnTo>
                  <a:pt x="13374" y="0"/>
                </a:lnTo>
                <a:cubicBezTo>
                  <a:pt x="11782" y="2802"/>
                  <a:pt x="11567" y="5771"/>
                  <a:pt x="11501" y="8744"/>
                </a:cubicBezTo>
                <a:lnTo>
                  <a:pt x="96667" y="8744"/>
                </a:lnTo>
                <a:lnTo>
                  <a:pt x="96667" y="8808"/>
                </a:lnTo>
                <a:lnTo>
                  <a:pt x="11501" y="8808"/>
                </a:lnTo>
                <a:cubicBezTo>
                  <a:pt x="11989" y="30964"/>
                  <a:pt x="20815" y="52893"/>
                  <a:pt x="37722" y="69800"/>
                </a:cubicBezTo>
                <a:cubicBezTo>
                  <a:pt x="50477" y="82555"/>
                  <a:pt x="66091" y="90711"/>
                  <a:pt x="82591" y="93753"/>
                </a:cubicBezTo>
                <a:cubicBezTo>
                  <a:pt x="100880" y="69151"/>
                  <a:pt x="130228" y="53433"/>
                  <a:pt x="163247" y="53433"/>
                </a:cubicBezTo>
                <a:cubicBezTo>
                  <a:pt x="186137" y="53872"/>
                  <a:pt x="201262" y="50984"/>
                  <a:pt x="211354" y="39116"/>
                </a:cubicBezTo>
                <a:cubicBezTo>
                  <a:pt x="212796" y="37420"/>
                  <a:pt x="214135" y="35542"/>
                  <a:pt x="215380" y="33463"/>
                </a:cubicBezTo>
                <a:lnTo>
                  <a:pt x="215236" y="0"/>
                </a:lnTo>
                <a:lnTo>
                  <a:pt x="223506" y="0"/>
                </a:lnTo>
                <a:cubicBezTo>
                  <a:pt x="219687" y="24354"/>
                  <a:pt x="227777" y="49750"/>
                  <a:pt x="246535" y="68520"/>
                </a:cubicBezTo>
                <a:lnTo>
                  <a:pt x="254763" y="60293"/>
                </a:lnTo>
                <a:cubicBezTo>
                  <a:pt x="254771" y="60299"/>
                  <a:pt x="254778" y="60307"/>
                  <a:pt x="254786" y="60315"/>
                </a:cubicBezTo>
                <a:lnTo>
                  <a:pt x="254808" y="60338"/>
                </a:lnTo>
                <a:lnTo>
                  <a:pt x="246580" y="68565"/>
                </a:lnTo>
                <a:cubicBezTo>
                  <a:pt x="279582" y="101547"/>
                  <a:pt x="333066" y="101547"/>
                  <a:pt x="366068" y="68565"/>
                </a:cubicBezTo>
                <a:lnTo>
                  <a:pt x="357840" y="60338"/>
                </a:lnTo>
                <a:cubicBezTo>
                  <a:pt x="357847" y="60330"/>
                  <a:pt x="357855" y="60322"/>
                  <a:pt x="357862" y="60315"/>
                </a:cubicBezTo>
                <a:lnTo>
                  <a:pt x="357885" y="60293"/>
                </a:lnTo>
                <a:lnTo>
                  <a:pt x="366113" y="68520"/>
                </a:lnTo>
                <a:cubicBezTo>
                  <a:pt x="384871" y="49750"/>
                  <a:pt x="392961" y="24354"/>
                  <a:pt x="389142" y="0"/>
                </a:cubicBezTo>
                <a:lnTo>
                  <a:pt x="397337" y="0"/>
                </a:lnTo>
                <a:cubicBezTo>
                  <a:pt x="401478" y="11094"/>
                  <a:pt x="400548" y="22668"/>
                  <a:pt x="397481" y="33790"/>
                </a:cubicBezTo>
                <a:cubicBezTo>
                  <a:pt x="407439" y="50142"/>
                  <a:pt x="423417" y="53932"/>
                  <a:pt x="449401" y="53433"/>
                </a:cubicBezTo>
                <a:cubicBezTo>
                  <a:pt x="482407" y="53434"/>
                  <a:pt x="511746" y="69140"/>
                  <a:pt x="530035" y="93727"/>
                </a:cubicBezTo>
                <a:cubicBezTo>
                  <a:pt x="546543" y="90718"/>
                  <a:pt x="562165" y="82561"/>
                  <a:pt x="574926" y="69800"/>
                </a:cubicBezTo>
                <a:cubicBezTo>
                  <a:pt x="591833" y="52893"/>
                  <a:pt x="600658" y="30964"/>
                  <a:pt x="601147" y="8808"/>
                </a:cubicBezTo>
                <a:lnTo>
                  <a:pt x="515981" y="8808"/>
                </a:lnTo>
                <a:lnTo>
                  <a:pt x="515981" y="8744"/>
                </a:lnTo>
                <a:lnTo>
                  <a:pt x="601147" y="8744"/>
                </a:lnTo>
                <a:lnTo>
                  <a:pt x="599274" y="0"/>
                </a:lnTo>
                <a:lnTo>
                  <a:pt x="610820" y="0"/>
                </a:lnTo>
                <a:cubicBezTo>
                  <a:pt x="612423" y="2826"/>
                  <a:pt x="612602" y="5800"/>
                  <a:pt x="612648" y="8776"/>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11" name="Oval 1610"/>
          <p:cNvSpPr/>
          <p:nvPr/>
        </p:nvSpPr>
        <p:spPr>
          <a:xfrm>
            <a:off x="283100" y="365858"/>
            <a:ext cx="75011" cy="100014"/>
          </a:xfrm>
          <a:prstGeom prst="ellipse">
            <a:avLst/>
          </a:prstGeom>
          <a:solidFill>
            <a:schemeClr val="bg1"/>
          </a:solidFill>
          <a:ln w="13970">
            <a:solidFill>
              <a:schemeClr val="accent3">
                <a:lumMod val="75000"/>
              </a:schemeClr>
            </a:solidFill>
          </a:ln>
        </p:spPr>
        <p:style>
          <a:lnRef idx="1">
            <a:schemeClr val="accent1"/>
          </a:lnRef>
          <a:fillRef idx="0">
            <a:schemeClr val="accent1"/>
          </a:fillRef>
          <a:effectRef idx="0">
            <a:schemeClr val="accent1"/>
          </a:effectRef>
          <a:fontRef idx="minor">
            <a:schemeClr val="tx1"/>
          </a:fontRef>
        </p:style>
      </p:sp>
      <p:sp>
        <p:nvSpPr>
          <p:cNvPr id="1612" name="Teardrop 3"/>
          <p:cNvSpPr/>
          <p:nvPr/>
        </p:nvSpPr>
        <p:spPr>
          <a:xfrm rot="5400000" flipH="1" flipV="1">
            <a:off x="964068" y="186122"/>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13" name="Teardrop 3"/>
          <p:cNvSpPr/>
          <p:nvPr/>
        </p:nvSpPr>
        <p:spPr>
          <a:xfrm rot="5400000" flipH="1" flipV="1">
            <a:off x="1595973" y="186122"/>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14" name="Teardrop 3"/>
          <p:cNvSpPr/>
          <p:nvPr/>
        </p:nvSpPr>
        <p:spPr>
          <a:xfrm rot="5400000" flipH="1" flipV="1">
            <a:off x="2227878" y="186122"/>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15" name="Teardrop 3"/>
          <p:cNvSpPr/>
          <p:nvPr/>
        </p:nvSpPr>
        <p:spPr>
          <a:xfrm rot="5400000" flipH="1" flipV="1">
            <a:off x="2859783" y="186122"/>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16" name="Teardrop 3"/>
          <p:cNvSpPr/>
          <p:nvPr/>
        </p:nvSpPr>
        <p:spPr>
          <a:xfrm rot="5400000" flipH="1" flipV="1">
            <a:off x="3491688" y="186122"/>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17" name="Teardrop 3"/>
          <p:cNvSpPr/>
          <p:nvPr/>
        </p:nvSpPr>
        <p:spPr>
          <a:xfrm rot="5400000" flipH="1" flipV="1">
            <a:off x="4123593" y="186122"/>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18" name="Oval 1617"/>
          <p:cNvSpPr/>
          <p:nvPr/>
        </p:nvSpPr>
        <p:spPr>
          <a:xfrm>
            <a:off x="915260" y="365858"/>
            <a:ext cx="75011" cy="100014"/>
          </a:xfrm>
          <a:prstGeom prst="ellipse">
            <a:avLst/>
          </a:prstGeom>
          <a:solidFill>
            <a:schemeClr val="bg1"/>
          </a:solidFill>
          <a:ln w="13970">
            <a:solidFill>
              <a:schemeClr val="accent3">
                <a:lumMod val="75000"/>
              </a:schemeClr>
            </a:solidFill>
          </a:ln>
        </p:spPr>
        <p:style>
          <a:lnRef idx="1">
            <a:schemeClr val="accent1"/>
          </a:lnRef>
          <a:fillRef idx="0">
            <a:schemeClr val="accent1"/>
          </a:fillRef>
          <a:effectRef idx="0">
            <a:schemeClr val="accent1"/>
          </a:effectRef>
          <a:fontRef idx="minor">
            <a:schemeClr val="tx1"/>
          </a:fontRef>
        </p:style>
      </p:sp>
      <p:sp>
        <p:nvSpPr>
          <p:cNvPr id="1619" name="Oval 1618"/>
          <p:cNvSpPr/>
          <p:nvPr/>
        </p:nvSpPr>
        <p:spPr>
          <a:xfrm>
            <a:off x="1547420" y="365858"/>
            <a:ext cx="75011" cy="100014"/>
          </a:xfrm>
          <a:prstGeom prst="ellipse">
            <a:avLst/>
          </a:prstGeom>
          <a:solidFill>
            <a:schemeClr val="bg1"/>
          </a:solidFill>
          <a:ln w="13970">
            <a:solidFill>
              <a:schemeClr val="accent3">
                <a:lumMod val="75000"/>
              </a:schemeClr>
            </a:solidFill>
          </a:ln>
        </p:spPr>
        <p:style>
          <a:lnRef idx="1">
            <a:schemeClr val="accent1"/>
          </a:lnRef>
          <a:fillRef idx="0">
            <a:schemeClr val="accent1"/>
          </a:fillRef>
          <a:effectRef idx="0">
            <a:schemeClr val="accent1"/>
          </a:effectRef>
          <a:fontRef idx="minor">
            <a:schemeClr val="tx1"/>
          </a:fontRef>
        </p:style>
      </p:sp>
      <p:sp>
        <p:nvSpPr>
          <p:cNvPr id="1620" name="Oval 1619"/>
          <p:cNvSpPr/>
          <p:nvPr/>
        </p:nvSpPr>
        <p:spPr>
          <a:xfrm>
            <a:off x="2179580" y="365858"/>
            <a:ext cx="75011" cy="100014"/>
          </a:xfrm>
          <a:prstGeom prst="ellipse">
            <a:avLst/>
          </a:prstGeom>
          <a:solidFill>
            <a:schemeClr val="bg1"/>
          </a:solidFill>
          <a:ln w="13970">
            <a:solidFill>
              <a:schemeClr val="accent3">
                <a:lumMod val="75000"/>
              </a:schemeClr>
            </a:solidFill>
          </a:ln>
        </p:spPr>
        <p:style>
          <a:lnRef idx="1">
            <a:schemeClr val="accent1"/>
          </a:lnRef>
          <a:fillRef idx="0">
            <a:schemeClr val="accent1"/>
          </a:fillRef>
          <a:effectRef idx="0">
            <a:schemeClr val="accent1"/>
          </a:effectRef>
          <a:fontRef idx="minor">
            <a:schemeClr val="tx1"/>
          </a:fontRef>
        </p:style>
      </p:sp>
      <p:sp>
        <p:nvSpPr>
          <p:cNvPr id="1621" name="Oval 1620"/>
          <p:cNvSpPr/>
          <p:nvPr/>
        </p:nvSpPr>
        <p:spPr>
          <a:xfrm>
            <a:off x="2811740" y="365858"/>
            <a:ext cx="75011" cy="100014"/>
          </a:xfrm>
          <a:prstGeom prst="ellipse">
            <a:avLst/>
          </a:prstGeom>
          <a:solidFill>
            <a:schemeClr val="bg1"/>
          </a:solidFill>
          <a:ln w="13970">
            <a:solidFill>
              <a:schemeClr val="accent3">
                <a:lumMod val="75000"/>
              </a:schemeClr>
            </a:solidFill>
          </a:ln>
        </p:spPr>
        <p:style>
          <a:lnRef idx="1">
            <a:schemeClr val="accent1"/>
          </a:lnRef>
          <a:fillRef idx="0">
            <a:schemeClr val="accent1"/>
          </a:fillRef>
          <a:effectRef idx="0">
            <a:schemeClr val="accent1"/>
          </a:effectRef>
          <a:fontRef idx="minor">
            <a:schemeClr val="tx1"/>
          </a:fontRef>
        </p:style>
      </p:sp>
      <p:sp>
        <p:nvSpPr>
          <p:cNvPr id="1622" name="Oval 1621"/>
          <p:cNvSpPr/>
          <p:nvPr/>
        </p:nvSpPr>
        <p:spPr>
          <a:xfrm>
            <a:off x="3443900" y="365858"/>
            <a:ext cx="75011" cy="100014"/>
          </a:xfrm>
          <a:prstGeom prst="ellipse">
            <a:avLst/>
          </a:prstGeom>
          <a:solidFill>
            <a:schemeClr val="bg1"/>
          </a:solidFill>
          <a:ln w="13970">
            <a:solidFill>
              <a:schemeClr val="accent3">
                <a:lumMod val="75000"/>
              </a:schemeClr>
            </a:solidFill>
          </a:ln>
        </p:spPr>
        <p:style>
          <a:lnRef idx="1">
            <a:schemeClr val="accent1"/>
          </a:lnRef>
          <a:fillRef idx="0">
            <a:schemeClr val="accent1"/>
          </a:fillRef>
          <a:effectRef idx="0">
            <a:schemeClr val="accent1"/>
          </a:effectRef>
          <a:fontRef idx="minor">
            <a:schemeClr val="tx1"/>
          </a:fontRef>
        </p:style>
      </p:sp>
      <p:sp>
        <p:nvSpPr>
          <p:cNvPr id="1623" name="Oval 1622"/>
          <p:cNvSpPr/>
          <p:nvPr/>
        </p:nvSpPr>
        <p:spPr>
          <a:xfrm>
            <a:off x="4076060" y="365858"/>
            <a:ext cx="75011" cy="100014"/>
          </a:xfrm>
          <a:prstGeom prst="ellipse">
            <a:avLst/>
          </a:prstGeom>
          <a:solidFill>
            <a:schemeClr val="bg1"/>
          </a:solidFill>
          <a:ln w="13970">
            <a:solidFill>
              <a:schemeClr val="accent3">
                <a:lumMod val="75000"/>
              </a:schemeClr>
            </a:solidFill>
          </a:ln>
        </p:spPr>
        <p:style>
          <a:lnRef idx="1">
            <a:schemeClr val="accent1"/>
          </a:lnRef>
          <a:fillRef idx="0">
            <a:schemeClr val="accent1"/>
          </a:fillRef>
          <a:effectRef idx="0">
            <a:schemeClr val="accent1"/>
          </a:effectRef>
          <a:fontRef idx="minor">
            <a:schemeClr val="tx1"/>
          </a:fontRef>
        </p:style>
      </p:sp>
      <p:sp>
        <p:nvSpPr>
          <p:cNvPr id="1624" name="Oval 1623"/>
          <p:cNvSpPr/>
          <p:nvPr/>
        </p:nvSpPr>
        <p:spPr>
          <a:xfrm>
            <a:off x="4708220" y="365858"/>
            <a:ext cx="75011" cy="100014"/>
          </a:xfrm>
          <a:prstGeom prst="ellipse">
            <a:avLst/>
          </a:prstGeom>
          <a:solidFill>
            <a:schemeClr val="bg1"/>
          </a:solidFill>
          <a:ln w="13970">
            <a:solidFill>
              <a:schemeClr val="accent3">
                <a:lumMod val="75000"/>
              </a:schemeClr>
            </a:solidFill>
          </a:ln>
        </p:spPr>
        <p:style>
          <a:lnRef idx="1">
            <a:schemeClr val="accent1"/>
          </a:lnRef>
          <a:fillRef idx="0">
            <a:schemeClr val="accent1"/>
          </a:fillRef>
          <a:effectRef idx="0">
            <a:schemeClr val="accent1"/>
          </a:effectRef>
          <a:fontRef idx="minor">
            <a:schemeClr val="tx1"/>
          </a:fontRef>
        </p:style>
      </p:sp>
      <p:sp>
        <p:nvSpPr>
          <p:cNvPr id="1625" name="Teardrop 3"/>
          <p:cNvSpPr/>
          <p:nvPr/>
        </p:nvSpPr>
        <p:spPr>
          <a:xfrm rot="5400000" flipH="1" flipV="1">
            <a:off x="6019308" y="186122"/>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26" name="Oval 1625"/>
          <p:cNvSpPr/>
          <p:nvPr/>
        </p:nvSpPr>
        <p:spPr>
          <a:xfrm>
            <a:off x="6604700" y="365858"/>
            <a:ext cx="75011" cy="100014"/>
          </a:xfrm>
          <a:prstGeom prst="ellipse">
            <a:avLst/>
          </a:prstGeom>
          <a:solidFill>
            <a:schemeClr val="bg1"/>
          </a:solidFill>
          <a:ln w="13970">
            <a:solidFill>
              <a:schemeClr val="accent3">
                <a:lumMod val="75000"/>
              </a:schemeClr>
            </a:solidFill>
          </a:ln>
        </p:spPr>
        <p:style>
          <a:lnRef idx="1">
            <a:schemeClr val="accent1"/>
          </a:lnRef>
          <a:fillRef idx="0">
            <a:schemeClr val="accent1"/>
          </a:fillRef>
          <a:effectRef idx="0">
            <a:schemeClr val="accent1"/>
          </a:effectRef>
          <a:fontRef idx="minor">
            <a:schemeClr val="tx1"/>
          </a:fontRef>
        </p:style>
      </p:sp>
      <p:sp>
        <p:nvSpPr>
          <p:cNvPr id="1627" name="Teardrop 3"/>
          <p:cNvSpPr/>
          <p:nvPr/>
        </p:nvSpPr>
        <p:spPr>
          <a:xfrm rot="5400000" flipH="1" flipV="1">
            <a:off x="5387403" y="186122"/>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28" name="Oval 1627"/>
          <p:cNvSpPr/>
          <p:nvPr/>
        </p:nvSpPr>
        <p:spPr>
          <a:xfrm>
            <a:off x="5972540" y="365858"/>
            <a:ext cx="75011" cy="100014"/>
          </a:xfrm>
          <a:prstGeom prst="ellipse">
            <a:avLst/>
          </a:prstGeom>
          <a:solidFill>
            <a:schemeClr val="bg1"/>
          </a:solidFill>
          <a:ln w="13970">
            <a:solidFill>
              <a:schemeClr val="accent3">
                <a:lumMod val="75000"/>
              </a:schemeClr>
            </a:solidFill>
          </a:ln>
        </p:spPr>
        <p:style>
          <a:lnRef idx="1">
            <a:schemeClr val="accent1"/>
          </a:lnRef>
          <a:fillRef idx="0">
            <a:schemeClr val="accent1"/>
          </a:fillRef>
          <a:effectRef idx="0">
            <a:schemeClr val="accent1"/>
          </a:effectRef>
          <a:fontRef idx="minor">
            <a:schemeClr val="tx1"/>
          </a:fontRef>
        </p:style>
      </p:sp>
      <p:sp>
        <p:nvSpPr>
          <p:cNvPr id="1629" name="Teardrop 3"/>
          <p:cNvSpPr/>
          <p:nvPr/>
        </p:nvSpPr>
        <p:spPr>
          <a:xfrm rot="5400000" flipH="1" flipV="1">
            <a:off x="7283118" y="186122"/>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30" name="Oval 1629"/>
          <p:cNvSpPr/>
          <p:nvPr/>
        </p:nvSpPr>
        <p:spPr>
          <a:xfrm>
            <a:off x="7869020" y="365858"/>
            <a:ext cx="75011" cy="100014"/>
          </a:xfrm>
          <a:prstGeom prst="ellipse">
            <a:avLst/>
          </a:prstGeom>
          <a:solidFill>
            <a:schemeClr val="bg1"/>
          </a:solidFill>
          <a:ln w="13970">
            <a:solidFill>
              <a:schemeClr val="accent3">
                <a:lumMod val="75000"/>
              </a:schemeClr>
            </a:solidFill>
          </a:ln>
        </p:spPr>
        <p:style>
          <a:lnRef idx="1">
            <a:schemeClr val="accent1"/>
          </a:lnRef>
          <a:fillRef idx="0">
            <a:schemeClr val="accent1"/>
          </a:fillRef>
          <a:effectRef idx="0">
            <a:schemeClr val="accent1"/>
          </a:effectRef>
          <a:fontRef idx="minor">
            <a:schemeClr val="tx1"/>
          </a:fontRef>
        </p:style>
      </p:sp>
      <p:sp>
        <p:nvSpPr>
          <p:cNvPr id="1631" name="Teardrop 3"/>
          <p:cNvSpPr/>
          <p:nvPr/>
        </p:nvSpPr>
        <p:spPr>
          <a:xfrm rot="5400000" flipH="1" flipV="1">
            <a:off x="6651213" y="186122"/>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32" name="Oval 1631"/>
          <p:cNvSpPr/>
          <p:nvPr/>
        </p:nvSpPr>
        <p:spPr>
          <a:xfrm>
            <a:off x="7236860" y="365858"/>
            <a:ext cx="75011" cy="100014"/>
          </a:xfrm>
          <a:prstGeom prst="ellipse">
            <a:avLst/>
          </a:prstGeom>
          <a:solidFill>
            <a:schemeClr val="bg1"/>
          </a:solidFill>
          <a:ln w="13970">
            <a:solidFill>
              <a:schemeClr val="accent3">
                <a:lumMod val="75000"/>
              </a:schemeClr>
            </a:solidFill>
          </a:ln>
        </p:spPr>
        <p:style>
          <a:lnRef idx="1">
            <a:schemeClr val="accent1"/>
          </a:lnRef>
          <a:fillRef idx="0">
            <a:schemeClr val="accent1"/>
          </a:fillRef>
          <a:effectRef idx="0">
            <a:schemeClr val="accent1"/>
          </a:effectRef>
          <a:fontRef idx="minor">
            <a:schemeClr val="tx1"/>
          </a:fontRef>
        </p:style>
      </p:sp>
      <p:sp>
        <p:nvSpPr>
          <p:cNvPr id="1633" name="Teardrop 3"/>
          <p:cNvSpPr/>
          <p:nvPr/>
        </p:nvSpPr>
        <p:spPr>
          <a:xfrm rot="5400000" flipH="1" flipV="1">
            <a:off x="8546927" y="186122"/>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34" name="Teardrop 3"/>
          <p:cNvSpPr/>
          <p:nvPr/>
        </p:nvSpPr>
        <p:spPr>
          <a:xfrm rot="5400000" flipH="1" flipV="1">
            <a:off x="7915023" y="186122"/>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35" name="Oval 1634"/>
          <p:cNvSpPr/>
          <p:nvPr/>
        </p:nvSpPr>
        <p:spPr>
          <a:xfrm>
            <a:off x="8501180" y="365858"/>
            <a:ext cx="75011" cy="100014"/>
          </a:xfrm>
          <a:prstGeom prst="ellipse">
            <a:avLst/>
          </a:prstGeom>
          <a:solidFill>
            <a:schemeClr val="bg1"/>
          </a:solidFill>
          <a:ln w="13970">
            <a:solidFill>
              <a:schemeClr val="accent3">
                <a:lumMod val="75000"/>
              </a:schemeClr>
            </a:solidFill>
          </a:ln>
        </p:spPr>
        <p:style>
          <a:lnRef idx="1">
            <a:schemeClr val="accent1"/>
          </a:lnRef>
          <a:fillRef idx="0">
            <a:schemeClr val="accent1"/>
          </a:fillRef>
          <a:effectRef idx="0">
            <a:schemeClr val="accent1"/>
          </a:effectRef>
          <a:fontRef idx="minor">
            <a:schemeClr val="tx1"/>
          </a:fontRef>
        </p:style>
      </p:sp>
      <p:sp>
        <p:nvSpPr>
          <p:cNvPr id="1636" name="Teardrop 3"/>
          <p:cNvSpPr/>
          <p:nvPr/>
        </p:nvSpPr>
        <p:spPr>
          <a:xfrm rot="5400000" flipH="1" flipV="1">
            <a:off x="332163" y="186122"/>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37" name="Oval 1636"/>
          <p:cNvSpPr/>
          <p:nvPr/>
        </p:nvSpPr>
        <p:spPr>
          <a:xfrm>
            <a:off x="4998389" y="331699"/>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38" name="Oval 167"/>
          <p:cNvSpPr/>
          <p:nvPr/>
        </p:nvSpPr>
        <p:spPr>
          <a:xfrm>
            <a:off x="5" y="331699"/>
            <a:ext cx="70457" cy="4240302"/>
          </a:xfrm>
          <a:custGeom>
            <a:avLst/>
            <a:gdLst/>
            <a:ahLst/>
            <a:cxnLst/>
            <a:rect l="l" t="t" r="r" b="b"/>
            <a:pathLst>
              <a:path w="93942" h="4240302">
                <a:moveTo>
                  <a:pt x="9066" y="4229620"/>
                </a:moveTo>
                <a:cubicBezTo>
                  <a:pt x="23324" y="4229620"/>
                  <a:pt x="36761" y="4233136"/>
                  <a:pt x="48054" y="4240302"/>
                </a:cubicBezTo>
                <a:lnTo>
                  <a:pt x="0" y="4240302"/>
                </a:lnTo>
                <a:lnTo>
                  <a:pt x="0" y="4231451"/>
                </a:lnTo>
                <a:cubicBezTo>
                  <a:pt x="2881" y="4229788"/>
                  <a:pt x="5954" y="4229620"/>
                  <a:pt x="9066" y="4229620"/>
                </a:cubicBezTo>
                <a:close/>
                <a:moveTo>
                  <a:pt x="9066" y="3380947"/>
                </a:moveTo>
                <a:cubicBezTo>
                  <a:pt x="55942" y="3380947"/>
                  <a:pt x="93942" y="3418947"/>
                  <a:pt x="93942" y="3465822"/>
                </a:cubicBezTo>
                <a:cubicBezTo>
                  <a:pt x="93942" y="3512697"/>
                  <a:pt x="55942" y="3550697"/>
                  <a:pt x="9066" y="3550697"/>
                </a:cubicBezTo>
                <a:lnTo>
                  <a:pt x="0" y="3548867"/>
                </a:lnTo>
                <a:lnTo>
                  <a:pt x="0" y="3382777"/>
                </a:lnTo>
                <a:cubicBezTo>
                  <a:pt x="2881" y="3381115"/>
                  <a:pt x="5954" y="3380947"/>
                  <a:pt x="9066" y="3380947"/>
                </a:cubicBezTo>
                <a:close/>
                <a:moveTo>
                  <a:pt x="9066" y="2536768"/>
                </a:moveTo>
                <a:cubicBezTo>
                  <a:pt x="55942" y="2536768"/>
                  <a:pt x="93942" y="2574768"/>
                  <a:pt x="93942" y="2621643"/>
                </a:cubicBezTo>
                <a:cubicBezTo>
                  <a:pt x="93942" y="2668518"/>
                  <a:pt x="55942" y="2706518"/>
                  <a:pt x="9066" y="2706518"/>
                </a:cubicBezTo>
                <a:lnTo>
                  <a:pt x="0" y="2704688"/>
                </a:lnTo>
                <a:lnTo>
                  <a:pt x="0" y="2538598"/>
                </a:lnTo>
                <a:cubicBezTo>
                  <a:pt x="2881" y="2536936"/>
                  <a:pt x="5954" y="2536768"/>
                  <a:pt x="9066" y="2536768"/>
                </a:cubicBezTo>
                <a:close/>
                <a:moveTo>
                  <a:pt x="9066" y="1688095"/>
                </a:moveTo>
                <a:cubicBezTo>
                  <a:pt x="55942" y="1688095"/>
                  <a:pt x="93942" y="1726095"/>
                  <a:pt x="93942" y="1772970"/>
                </a:cubicBezTo>
                <a:cubicBezTo>
                  <a:pt x="93942" y="1819845"/>
                  <a:pt x="55942" y="1857845"/>
                  <a:pt x="9066" y="1857845"/>
                </a:cubicBezTo>
                <a:lnTo>
                  <a:pt x="0" y="1856015"/>
                </a:lnTo>
                <a:lnTo>
                  <a:pt x="0" y="1689925"/>
                </a:lnTo>
                <a:cubicBezTo>
                  <a:pt x="2881" y="1688263"/>
                  <a:pt x="5954" y="1688095"/>
                  <a:pt x="9066" y="1688095"/>
                </a:cubicBezTo>
                <a:close/>
                <a:moveTo>
                  <a:pt x="9066" y="845498"/>
                </a:moveTo>
                <a:cubicBezTo>
                  <a:pt x="55942" y="845498"/>
                  <a:pt x="93942" y="883498"/>
                  <a:pt x="93942" y="930373"/>
                </a:cubicBezTo>
                <a:cubicBezTo>
                  <a:pt x="93942" y="977248"/>
                  <a:pt x="55942" y="1015248"/>
                  <a:pt x="9066" y="1015248"/>
                </a:cubicBezTo>
                <a:lnTo>
                  <a:pt x="0" y="1013418"/>
                </a:lnTo>
                <a:lnTo>
                  <a:pt x="0" y="847328"/>
                </a:lnTo>
                <a:cubicBezTo>
                  <a:pt x="2881" y="845666"/>
                  <a:pt x="5954" y="845498"/>
                  <a:pt x="9066" y="845498"/>
                </a:cubicBezTo>
                <a:close/>
                <a:moveTo>
                  <a:pt x="9066" y="0"/>
                </a:moveTo>
                <a:cubicBezTo>
                  <a:pt x="55942" y="0"/>
                  <a:pt x="93942" y="38000"/>
                  <a:pt x="93942" y="84875"/>
                </a:cubicBezTo>
                <a:cubicBezTo>
                  <a:pt x="93942" y="131750"/>
                  <a:pt x="55942" y="169750"/>
                  <a:pt x="9066" y="169750"/>
                </a:cubicBezTo>
                <a:lnTo>
                  <a:pt x="0" y="167920"/>
                </a:lnTo>
                <a:lnTo>
                  <a:pt x="0" y="1830"/>
                </a:lnTo>
                <a:cubicBezTo>
                  <a:pt x="2881" y="167"/>
                  <a:pt x="5954" y="0"/>
                  <a:pt x="9066"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39" name="Oval 1638"/>
          <p:cNvSpPr/>
          <p:nvPr/>
        </p:nvSpPr>
        <p:spPr>
          <a:xfrm>
            <a:off x="575052" y="331699"/>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40" name="Oval 1639"/>
          <p:cNvSpPr/>
          <p:nvPr/>
        </p:nvSpPr>
        <p:spPr>
          <a:xfrm>
            <a:off x="1206959" y="331699"/>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41" name="Oval 1640"/>
          <p:cNvSpPr/>
          <p:nvPr/>
        </p:nvSpPr>
        <p:spPr>
          <a:xfrm>
            <a:off x="1838864" y="331699"/>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42" name="Oval 1641"/>
          <p:cNvSpPr/>
          <p:nvPr/>
        </p:nvSpPr>
        <p:spPr>
          <a:xfrm>
            <a:off x="2470769" y="331699"/>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43" name="Oval 1642"/>
          <p:cNvSpPr/>
          <p:nvPr/>
        </p:nvSpPr>
        <p:spPr>
          <a:xfrm>
            <a:off x="3102674" y="331699"/>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44" name="Oval 1643"/>
          <p:cNvSpPr/>
          <p:nvPr/>
        </p:nvSpPr>
        <p:spPr>
          <a:xfrm>
            <a:off x="3734579" y="331699"/>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45" name="Oval 1644"/>
          <p:cNvSpPr/>
          <p:nvPr/>
        </p:nvSpPr>
        <p:spPr>
          <a:xfrm>
            <a:off x="4366484" y="331699"/>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46" name="Oval 1645"/>
          <p:cNvSpPr/>
          <p:nvPr/>
        </p:nvSpPr>
        <p:spPr>
          <a:xfrm>
            <a:off x="6262199" y="331699"/>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47" name="Oval 1646"/>
          <p:cNvSpPr/>
          <p:nvPr/>
        </p:nvSpPr>
        <p:spPr>
          <a:xfrm>
            <a:off x="5630294" y="331699"/>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48" name="Oval 1647"/>
          <p:cNvSpPr/>
          <p:nvPr/>
        </p:nvSpPr>
        <p:spPr>
          <a:xfrm>
            <a:off x="7526009" y="331699"/>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49" name="Oval 1648"/>
          <p:cNvSpPr/>
          <p:nvPr/>
        </p:nvSpPr>
        <p:spPr>
          <a:xfrm>
            <a:off x="6894104" y="331699"/>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50" name="Oval 1649"/>
          <p:cNvSpPr/>
          <p:nvPr/>
        </p:nvSpPr>
        <p:spPr>
          <a:xfrm>
            <a:off x="8789818" y="331699"/>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51" name="Oval 1650"/>
          <p:cNvSpPr/>
          <p:nvPr/>
        </p:nvSpPr>
        <p:spPr>
          <a:xfrm>
            <a:off x="8157914" y="331699"/>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52" name="Teardrop 3"/>
          <p:cNvSpPr/>
          <p:nvPr/>
        </p:nvSpPr>
        <p:spPr>
          <a:xfrm rot="5400000" flipH="1" flipV="1">
            <a:off x="4439305" y="606810"/>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53" name="Teardrop 3"/>
          <p:cNvSpPr/>
          <p:nvPr/>
        </p:nvSpPr>
        <p:spPr>
          <a:xfrm rot="5400000" flipH="1" flipV="1">
            <a:off x="647876" y="606810"/>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54" name="Teardrop 3"/>
          <p:cNvSpPr/>
          <p:nvPr/>
        </p:nvSpPr>
        <p:spPr>
          <a:xfrm rot="5400000" flipH="1" flipV="1">
            <a:off x="1279781" y="606810"/>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55" name="Teardrop 3"/>
          <p:cNvSpPr/>
          <p:nvPr/>
        </p:nvSpPr>
        <p:spPr>
          <a:xfrm rot="5400000" flipH="1" flipV="1">
            <a:off x="1911686" y="606810"/>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56" name="Teardrop 3"/>
          <p:cNvSpPr/>
          <p:nvPr/>
        </p:nvSpPr>
        <p:spPr>
          <a:xfrm rot="5400000" flipH="1" flipV="1">
            <a:off x="2543591" y="606810"/>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57" name="Teardrop 3"/>
          <p:cNvSpPr/>
          <p:nvPr/>
        </p:nvSpPr>
        <p:spPr>
          <a:xfrm rot="5400000" flipH="1" flipV="1">
            <a:off x="3175496" y="606810"/>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58" name="Teardrop 3"/>
          <p:cNvSpPr/>
          <p:nvPr/>
        </p:nvSpPr>
        <p:spPr>
          <a:xfrm rot="5400000" flipH="1" flipV="1">
            <a:off x="3807401" y="606810"/>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59" name="Teardrop 3"/>
          <p:cNvSpPr/>
          <p:nvPr/>
        </p:nvSpPr>
        <p:spPr>
          <a:xfrm rot="5400000" flipH="1" flipV="1">
            <a:off x="5703116" y="606810"/>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60" name="Teardrop 3"/>
          <p:cNvSpPr/>
          <p:nvPr/>
        </p:nvSpPr>
        <p:spPr>
          <a:xfrm rot="5400000" flipH="1" flipV="1">
            <a:off x="5071211" y="606810"/>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61" name="Teardrop 3"/>
          <p:cNvSpPr/>
          <p:nvPr/>
        </p:nvSpPr>
        <p:spPr>
          <a:xfrm rot="5400000" flipH="1" flipV="1">
            <a:off x="6966926" y="606810"/>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62" name="Teardrop 3"/>
          <p:cNvSpPr/>
          <p:nvPr/>
        </p:nvSpPr>
        <p:spPr>
          <a:xfrm rot="5400000" flipH="1" flipV="1">
            <a:off x="6335021" y="606810"/>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63" name="Teardrop 3"/>
          <p:cNvSpPr/>
          <p:nvPr/>
        </p:nvSpPr>
        <p:spPr>
          <a:xfrm rot="5400000" flipH="1" flipV="1">
            <a:off x="8230735" y="606810"/>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64" name="Teardrop 3"/>
          <p:cNvSpPr/>
          <p:nvPr/>
        </p:nvSpPr>
        <p:spPr>
          <a:xfrm rot="5400000" flipH="1" flipV="1">
            <a:off x="7598831" y="606810"/>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65" name="Teardrop 3"/>
          <p:cNvSpPr/>
          <p:nvPr/>
        </p:nvSpPr>
        <p:spPr>
          <a:xfrm rot="5400000" flipH="1" flipV="1">
            <a:off x="15971" y="606810"/>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66" name="Teardrop 3"/>
          <p:cNvSpPr/>
          <p:nvPr/>
        </p:nvSpPr>
        <p:spPr>
          <a:xfrm rot="5400000" flipH="1" flipV="1">
            <a:off x="8745530" y="719116"/>
            <a:ext cx="595780" cy="201161"/>
          </a:xfrm>
          <a:custGeom>
            <a:avLst/>
            <a:gdLst/>
            <a:ahLst/>
            <a:cxnLst/>
            <a:rect l="l" t="t" r="r" b="b"/>
            <a:pathLst>
              <a:path w="595780" h="268215">
                <a:moveTo>
                  <a:pt x="230951" y="239431"/>
                </a:moveTo>
                <a:lnTo>
                  <a:pt x="89396" y="97876"/>
                </a:lnTo>
                <a:cubicBezTo>
                  <a:pt x="74075" y="113887"/>
                  <a:pt x="64809" y="135634"/>
                  <a:pt x="64809" y="159544"/>
                </a:cubicBezTo>
                <a:cubicBezTo>
                  <a:pt x="64809" y="209563"/>
                  <a:pt x="105357" y="250112"/>
                  <a:pt x="155376" y="250112"/>
                </a:cubicBezTo>
                <a:cubicBezTo>
                  <a:pt x="174454" y="249746"/>
                  <a:pt x="198601" y="254980"/>
                  <a:pt x="211458" y="268141"/>
                </a:cubicBezTo>
                <a:cubicBezTo>
                  <a:pt x="215885" y="257686"/>
                  <a:pt x="222436" y="247948"/>
                  <a:pt x="230951" y="239431"/>
                </a:cubicBezTo>
                <a:close/>
                <a:moveTo>
                  <a:pt x="259706" y="219892"/>
                </a:moveTo>
                <a:cubicBezTo>
                  <a:pt x="246546" y="207035"/>
                  <a:pt x="241311" y="182889"/>
                  <a:pt x="241677" y="163811"/>
                </a:cubicBezTo>
                <a:cubicBezTo>
                  <a:pt x="241677" y="113792"/>
                  <a:pt x="201129" y="73244"/>
                  <a:pt x="151110" y="73244"/>
                </a:cubicBezTo>
                <a:cubicBezTo>
                  <a:pt x="127200" y="73244"/>
                  <a:pt x="105453" y="82510"/>
                  <a:pt x="89441" y="97831"/>
                </a:cubicBezTo>
                <a:lnTo>
                  <a:pt x="230996" y="239386"/>
                </a:lnTo>
                <a:cubicBezTo>
                  <a:pt x="239514" y="230871"/>
                  <a:pt x="249252" y="224320"/>
                  <a:pt x="259706" y="219892"/>
                </a:cubicBezTo>
                <a:close/>
                <a:moveTo>
                  <a:pt x="382868" y="82592"/>
                </a:moveTo>
                <a:cubicBezTo>
                  <a:pt x="379825" y="66091"/>
                  <a:pt x="371670" y="50477"/>
                  <a:pt x="358914" y="37722"/>
                </a:cubicBezTo>
                <a:cubicBezTo>
                  <a:pt x="342007" y="20815"/>
                  <a:pt x="320078" y="11989"/>
                  <a:pt x="297922" y="11501"/>
                </a:cubicBezTo>
                <a:lnTo>
                  <a:pt x="297922" y="96667"/>
                </a:lnTo>
                <a:lnTo>
                  <a:pt x="297858" y="96667"/>
                </a:lnTo>
                <a:lnTo>
                  <a:pt x="297858" y="11501"/>
                </a:lnTo>
                <a:cubicBezTo>
                  <a:pt x="275703" y="11990"/>
                  <a:pt x="253773" y="20815"/>
                  <a:pt x="236866" y="37722"/>
                </a:cubicBezTo>
                <a:cubicBezTo>
                  <a:pt x="224105" y="50483"/>
                  <a:pt x="215948" y="66105"/>
                  <a:pt x="212939" y="82613"/>
                </a:cubicBezTo>
                <a:cubicBezTo>
                  <a:pt x="237526" y="100902"/>
                  <a:pt x="253233" y="130241"/>
                  <a:pt x="253233" y="163248"/>
                </a:cubicBezTo>
                <a:cubicBezTo>
                  <a:pt x="252735" y="189232"/>
                  <a:pt x="256525" y="205210"/>
                  <a:pt x="272877" y="215167"/>
                </a:cubicBezTo>
                <a:cubicBezTo>
                  <a:pt x="289126" y="210687"/>
                  <a:pt x="306340" y="210767"/>
                  <a:pt x="322577" y="215380"/>
                </a:cubicBezTo>
                <a:cubicBezTo>
                  <a:pt x="324655" y="214136"/>
                  <a:pt x="326534" y="212797"/>
                  <a:pt x="328229" y="211355"/>
                </a:cubicBezTo>
                <a:cubicBezTo>
                  <a:pt x="340097" y="201263"/>
                  <a:pt x="342986" y="186138"/>
                  <a:pt x="342547" y="163248"/>
                </a:cubicBezTo>
                <a:cubicBezTo>
                  <a:pt x="342547" y="130228"/>
                  <a:pt x="358265" y="100880"/>
                  <a:pt x="382868" y="82592"/>
                </a:cubicBezTo>
                <a:close/>
                <a:moveTo>
                  <a:pt x="506339" y="97830"/>
                </a:moveTo>
                <a:cubicBezTo>
                  <a:pt x="490327" y="82509"/>
                  <a:pt x="468581" y="73244"/>
                  <a:pt x="444670" y="73244"/>
                </a:cubicBezTo>
                <a:cubicBezTo>
                  <a:pt x="394651" y="73244"/>
                  <a:pt x="354103" y="113792"/>
                  <a:pt x="354103" y="163811"/>
                </a:cubicBezTo>
                <a:cubicBezTo>
                  <a:pt x="354469" y="182914"/>
                  <a:pt x="349220" y="207099"/>
                  <a:pt x="336023" y="219944"/>
                </a:cubicBezTo>
                <a:cubicBezTo>
                  <a:pt x="346519" y="224314"/>
                  <a:pt x="356263" y="230867"/>
                  <a:pt x="364783" y="239386"/>
                </a:cubicBezTo>
                <a:close/>
                <a:moveTo>
                  <a:pt x="530971" y="159544"/>
                </a:moveTo>
                <a:cubicBezTo>
                  <a:pt x="530971" y="135634"/>
                  <a:pt x="521705" y="113887"/>
                  <a:pt x="506384" y="97876"/>
                </a:cubicBezTo>
                <a:lnTo>
                  <a:pt x="364828" y="239431"/>
                </a:lnTo>
                <a:cubicBezTo>
                  <a:pt x="373348" y="247952"/>
                  <a:pt x="379901" y="257695"/>
                  <a:pt x="384270" y="268192"/>
                </a:cubicBezTo>
                <a:cubicBezTo>
                  <a:pt x="397115" y="254994"/>
                  <a:pt x="421300" y="249745"/>
                  <a:pt x="440404" y="250111"/>
                </a:cubicBezTo>
                <a:cubicBezTo>
                  <a:pt x="465413" y="250112"/>
                  <a:pt x="488055" y="239974"/>
                  <a:pt x="504444" y="223585"/>
                </a:cubicBezTo>
                <a:cubicBezTo>
                  <a:pt x="520834" y="207196"/>
                  <a:pt x="530971" y="184554"/>
                  <a:pt x="530971" y="159544"/>
                </a:cubicBezTo>
                <a:close/>
                <a:moveTo>
                  <a:pt x="595780" y="268215"/>
                </a:moveTo>
                <a:lnTo>
                  <a:pt x="581969" y="268215"/>
                </a:lnTo>
                <a:cubicBezTo>
                  <a:pt x="578743" y="259654"/>
                  <a:pt x="573266" y="252074"/>
                  <a:pt x="566492" y="245300"/>
                </a:cubicBezTo>
                <a:cubicBezTo>
                  <a:pt x="553737" y="232545"/>
                  <a:pt x="538123" y="224389"/>
                  <a:pt x="521623" y="221347"/>
                </a:cubicBezTo>
                <a:cubicBezTo>
                  <a:pt x="519174" y="225205"/>
                  <a:pt x="516174" y="228633"/>
                  <a:pt x="512960" y="231847"/>
                </a:cubicBezTo>
                <a:cubicBezTo>
                  <a:pt x="494535" y="250272"/>
                  <a:pt x="469082" y="261667"/>
                  <a:pt x="440967" y="261667"/>
                </a:cubicBezTo>
                <a:cubicBezTo>
                  <a:pt x="425629" y="261373"/>
                  <a:pt x="413777" y="262574"/>
                  <a:pt x="405186" y="268215"/>
                </a:cubicBezTo>
                <a:lnTo>
                  <a:pt x="372038" y="268215"/>
                </a:lnTo>
                <a:cubicBezTo>
                  <a:pt x="369178" y="260078"/>
                  <a:pt x="364042" y="252948"/>
                  <a:pt x="357679" y="246581"/>
                </a:cubicBezTo>
                <a:lnTo>
                  <a:pt x="349451" y="254808"/>
                </a:lnTo>
                <a:lnTo>
                  <a:pt x="349428" y="254786"/>
                </a:lnTo>
                <a:cubicBezTo>
                  <a:pt x="349421" y="254779"/>
                  <a:pt x="349413" y="254771"/>
                  <a:pt x="349406" y="254763"/>
                </a:cubicBezTo>
                <a:lnTo>
                  <a:pt x="357634" y="246536"/>
                </a:lnTo>
                <a:cubicBezTo>
                  <a:pt x="324632" y="213554"/>
                  <a:pt x="271148" y="213554"/>
                  <a:pt x="238147" y="246536"/>
                </a:cubicBezTo>
                <a:lnTo>
                  <a:pt x="246374" y="254763"/>
                </a:lnTo>
                <a:cubicBezTo>
                  <a:pt x="246367" y="254771"/>
                  <a:pt x="246359" y="254779"/>
                  <a:pt x="246352" y="254786"/>
                </a:cubicBezTo>
                <a:cubicBezTo>
                  <a:pt x="246344" y="254794"/>
                  <a:pt x="246337" y="254801"/>
                  <a:pt x="246329" y="254808"/>
                </a:cubicBezTo>
                <a:lnTo>
                  <a:pt x="238101" y="246581"/>
                </a:lnTo>
                <a:lnTo>
                  <a:pt x="223742" y="268215"/>
                </a:lnTo>
                <a:lnTo>
                  <a:pt x="190546" y="268215"/>
                </a:lnTo>
                <a:cubicBezTo>
                  <a:pt x="181969" y="262570"/>
                  <a:pt x="170130" y="261374"/>
                  <a:pt x="154813" y="261668"/>
                </a:cubicBezTo>
                <a:cubicBezTo>
                  <a:pt x="121806" y="261668"/>
                  <a:pt x="92467" y="245961"/>
                  <a:pt x="74178" y="221373"/>
                </a:cubicBezTo>
                <a:cubicBezTo>
                  <a:pt x="57671" y="224382"/>
                  <a:pt x="42049" y="232539"/>
                  <a:pt x="29288" y="245300"/>
                </a:cubicBezTo>
                <a:lnTo>
                  <a:pt x="13811" y="268215"/>
                </a:lnTo>
                <a:lnTo>
                  <a:pt x="0" y="268215"/>
                </a:lnTo>
                <a:cubicBezTo>
                  <a:pt x="4705" y="256723"/>
                  <a:pt x="11839" y="246048"/>
                  <a:pt x="21157" y="236731"/>
                </a:cubicBezTo>
                <a:cubicBezTo>
                  <a:pt x="34324" y="223564"/>
                  <a:pt x="50200" y="214757"/>
                  <a:pt x="67080" y="210684"/>
                </a:cubicBezTo>
                <a:cubicBezTo>
                  <a:pt x="57989" y="195895"/>
                  <a:pt x="53000" y="178457"/>
                  <a:pt x="53000" y="159854"/>
                </a:cubicBezTo>
                <a:cubicBezTo>
                  <a:pt x="53000" y="132604"/>
                  <a:pt x="63705" y="107854"/>
                  <a:pt x="81286" y="89721"/>
                </a:cubicBezTo>
                <a:lnTo>
                  <a:pt x="81286" y="89721"/>
                </a:lnTo>
                <a:cubicBezTo>
                  <a:pt x="99420" y="72140"/>
                  <a:pt x="124170" y="61435"/>
                  <a:pt x="151420" y="61435"/>
                </a:cubicBezTo>
                <a:cubicBezTo>
                  <a:pt x="170023" y="61435"/>
                  <a:pt x="187461" y="66424"/>
                  <a:pt x="202250" y="75515"/>
                </a:cubicBezTo>
                <a:cubicBezTo>
                  <a:pt x="206323" y="58635"/>
                  <a:pt x="215130" y="42758"/>
                  <a:pt x="228297" y="29591"/>
                </a:cubicBezTo>
                <a:cubicBezTo>
                  <a:pt x="247566" y="10322"/>
                  <a:pt x="272636" y="391"/>
                  <a:pt x="297890" y="0"/>
                </a:cubicBezTo>
                <a:lnTo>
                  <a:pt x="297890" y="0"/>
                </a:lnTo>
                <a:cubicBezTo>
                  <a:pt x="323144" y="391"/>
                  <a:pt x="348215" y="10322"/>
                  <a:pt x="367484" y="29591"/>
                </a:cubicBezTo>
                <a:cubicBezTo>
                  <a:pt x="380644" y="42751"/>
                  <a:pt x="389448" y="58618"/>
                  <a:pt x="393604" y="75474"/>
                </a:cubicBezTo>
                <a:cubicBezTo>
                  <a:pt x="408376" y="66408"/>
                  <a:pt x="425787" y="61434"/>
                  <a:pt x="444360" y="61434"/>
                </a:cubicBezTo>
                <a:cubicBezTo>
                  <a:pt x="471610" y="61434"/>
                  <a:pt x="496360" y="72140"/>
                  <a:pt x="514494" y="89721"/>
                </a:cubicBezTo>
                <a:cubicBezTo>
                  <a:pt x="532075" y="107854"/>
                  <a:pt x="542780" y="132604"/>
                  <a:pt x="542780" y="159854"/>
                </a:cubicBezTo>
                <a:cubicBezTo>
                  <a:pt x="542780" y="178427"/>
                  <a:pt x="537807" y="195839"/>
                  <a:pt x="528740" y="210610"/>
                </a:cubicBezTo>
                <a:cubicBezTo>
                  <a:pt x="545596" y="214766"/>
                  <a:pt x="561463" y="223570"/>
                  <a:pt x="574624" y="236731"/>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67" name="Oval 1666"/>
          <p:cNvSpPr/>
          <p:nvPr/>
        </p:nvSpPr>
        <p:spPr>
          <a:xfrm>
            <a:off x="5314992" y="751016"/>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68" name="Oval 1667"/>
          <p:cNvSpPr/>
          <p:nvPr/>
        </p:nvSpPr>
        <p:spPr>
          <a:xfrm>
            <a:off x="259755" y="751016"/>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69" name="Oval 1668"/>
          <p:cNvSpPr/>
          <p:nvPr/>
        </p:nvSpPr>
        <p:spPr>
          <a:xfrm>
            <a:off x="891660" y="751016"/>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70" name="Oval 1669"/>
          <p:cNvSpPr/>
          <p:nvPr/>
        </p:nvSpPr>
        <p:spPr>
          <a:xfrm>
            <a:off x="1523565" y="751016"/>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71" name="Oval 1670"/>
          <p:cNvSpPr/>
          <p:nvPr/>
        </p:nvSpPr>
        <p:spPr>
          <a:xfrm>
            <a:off x="2155470" y="751016"/>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72" name="Oval 1671"/>
          <p:cNvSpPr/>
          <p:nvPr/>
        </p:nvSpPr>
        <p:spPr>
          <a:xfrm>
            <a:off x="2787375" y="751016"/>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73" name="Oval 1672"/>
          <p:cNvSpPr/>
          <p:nvPr/>
        </p:nvSpPr>
        <p:spPr>
          <a:xfrm>
            <a:off x="3419280" y="751016"/>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74" name="Oval 1673"/>
          <p:cNvSpPr/>
          <p:nvPr/>
        </p:nvSpPr>
        <p:spPr>
          <a:xfrm>
            <a:off x="4051185" y="751016"/>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75" name="Oval 1674"/>
          <p:cNvSpPr/>
          <p:nvPr/>
        </p:nvSpPr>
        <p:spPr>
          <a:xfrm>
            <a:off x="4683090" y="751016"/>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76" name="Oval 1675"/>
          <p:cNvSpPr/>
          <p:nvPr/>
        </p:nvSpPr>
        <p:spPr>
          <a:xfrm>
            <a:off x="6578805" y="751016"/>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77" name="Oval 1676"/>
          <p:cNvSpPr/>
          <p:nvPr/>
        </p:nvSpPr>
        <p:spPr>
          <a:xfrm>
            <a:off x="5946900" y="751016"/>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78" name="Oval 1677"/>
          <p:cNvSpPr/>
          <p:nvPr/>
        </p:nvSpPr>
        <p:spPr>
          <a:xfrm>
            <a:off x="7842615" y="751016"/>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79" name="Oval 1678"/>
          <p:cNvSpPr/>
          <p:nvPr/>
        </p:nvSpPr>
        <p:spPr>
          <a:xfrm>
            <a:off x="7210710" y="751016"/>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80" name="Oval 860"/>
          <p:cNvSpPr/>
          <p:nvPr/>
        </p:nvSpPr>
        <p:spPr>
          <a:xfrm>
            <a:off x="9106419" y="758863"/>
            <a:ext cx="37582" cy="3538433"/>
          </a:xfrm>
          <a:custGeom>
            <a:avLst/>
            <a:gdLst/>
            <a:ahLst/>
            <a:cxnLst/>
            <a:rect l="l" t="t" r="r" b="b"/>
            <a:pathLst>
              <a:path w="50109" h="3538433">
                <a:moveTo>
                  <a:pt x="50109" y="3384355"/>
                </a:moveTo>
                <a:lnTo>
                  <a:pt x="50109" y="3538433"/>
                </a:lnTo>
                <a:cubicBezTo>
                  <a:pt x="20497" y="3525461"/>
                  <a:pt x="0" y="3495821"/>
                  <a:pt x="0" y="3461394"/>
                </a:cubicBezTo>
                <a:cubicBezTo>
                  <a:pt x="0" y="3426967"/>
                  <a:pt x="20497" y="3397327"/>
                  <a:pt x="50109" y="3384355"/>
                </a:cubicBezTo>
                <a:close/>
                <a:moveTo>
                  <a:pt x="50109" y="2538350"/>
                </a:moveTo>
                <a:lnTo>
                  <a:pt x="50109" y="2692428"/>
                </a:lnTo>
                <a:cubicBezTo>
                  <a:pt x="20497" y="2679456"/>
                  <a:pt x="0" y="2649816"/>
                  <a:pt x="0" y="2615389"/>
                </a:cubicBezTo>
                <a:cubicBezTo>
                  <a:pt x="0" y="2580962"/>
                  <a:pt x="20497" y="2551322"/>
                  <a:pt x="50109" y="2538350"/>
                </a:cubicBezTo>
                <a:close/>
                <a:moveTo>
                  <a:pt x="50109" y="1688095"/>
                </a:moveTo>
                <a:lnTo>
                  <a:pt x="50109" y="1842173"/>
                </a:lnTo>
                <a:cubicBezTo>
                  <a:pt x="20497" y="1829201"/>
                  <a:pt x="0" y="1799561"/>
                  <a:pt x="0" y="1765134"/>
                </a:cubicBezTo>
                <a:cubicBezTo>
                  <a:pt x="0" y="1730707"/>
                  <a:pt x="20497" y="1701067"/>
                  <a:pt x="50109" y="1688095"/>
                </a:cubicBezTo>
                <a:close/>
                <a:moveTo>
                  <a:pt x="50109" y="845498"/>
                </a:moveTo>
                <a:lnTo>
                  <a:pt x="50109" y="999576"/>
                </a:lnTo>
                <a:cubicBezTo>
                  <a:pt x="20497" y="986604"/>
                  <a:pt x="0" y="956964"/>
                  <a:pt x="0" y="922537"/>
                </a:cubicBezTo>
                <a:cubicBezTo>
                  <a:pt x="0" y="888110"/>
                  <a:pt x="20497" y="858470"/>
                  <a:pt x="50109" y="845498"/>
                </a:cubicBezTo>
                <a:close/>
                <a:moveTo>
                  <a:pt x="50109" y="0"/>
                </a:moveTo>
                <a:lnTo>
                  <a:pt x="50109" y="154078"/>
                </a:lnTo>
                <a:cubicBezTo>
                  <a:pt x="20497" y="141106"/>
                  <a:pt x="0" y="111466"/>
                  <a:pt x="0" y="77039"/>
                </a:cubicBezTo>
                <a:cubicBezTo>
                  <a:pt x="0" y="42612"/>
                  <a:pt x="20497" y="12972"/>
                  <a:pt x="50109"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81" name="Oval 1680"/>
          <p:cNvSpPr/>
          <p:nvPr/>
        </p:nvSpPr>
        <p:spPr>
          <a:xfrm>
            <a:off x="8474520" y="751016"/>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82" name="Teardrop 3"/>
          <p:cNvSpPr/>
          <p:nvPr/>
        </p:nvSpPr>
        <p:spPr>
          <a:xfrm rot="5400000" flipH="1" flipV="1">
            <a:off x="4592136" y="-86496"/>
            <a:ext cx="306986" cy="459486"/>
          </a:xfrm>
          <a:custGeom>
            <a:avLst/>
            <a:gdLst/>
            <a:ahLst/>
            <a:cxnLst/>
            <a:rect l="l" t="t" r="r" b="b"/>
            <a:pathLst>
              <a:path w="306986" h="612648">
                <a:moveTo>
                  <a:pt x="215380" y="331012"/>
                </a:moveTo>
                <a:cubicBezTo>
                  <a:pt x="210766" y="314775"/>
                  <a:pt x="210686" y="297561"/>
                  <a:pt x="215167" y="281312"/>
                </a:cubicBezTo>
                <a:cubicBezTo>
                  <a:pt x="205209" y="264960"/>
                  <a:pt x="189231" y="261169"/>
                  <a:pt x="163247" y="261668"/>
                </a:cubicBezTo>
                <a:cubicBezTo>
                  <a:pt x="130240" y="261668"/>
                  <a:pt x="100901" y="245961"/>
                  <a:pt x="82612" y="221373"/>
                </a:cubicBezTo>
                <a:cubicBezTo>
                  <a:pt x="66104" y="224383"/>
                  <a:pt x="50483" y="232539"/>
                  <a:pt x="37722" y="245300"/>
                </a:cubicBezTo>
                <a:cubicBezTo>
                  <a:pt x="20815" y="262208"/>
                  <a:pt x="11990" y="284137"/>
                  <a:pt x="11501" y="306292"/>
                </a:cubicBezTo>
                <a:lnTo>
                  <a:pt x="96667" y="306292"/>
                </a:lnTo>
                <a:lnTo>
                  <a:pt x="96667" y="306356"/>
                </a:lnTo>
                <a:lnTo>
                  <a:pt x="11501" y="306356"/>
                </a:lnTo>
                <a:cubicBezTo>
                  <a:pt x="11989" y="328512"/>
                  <a:pt x="20815" y="350441"/>
                  <a:pt x="37722" y="367348"/>
                </a:cubicBezTo>
                <a:cubicBezTo>
                  <a:pt x="50477" y="380104"/>
                  <a:pt x="66091" y="388259"/>
                  <a:pt x="82591" y="391302"/>
                </a:cubicBezTo>
                <a:cubicBezTo>
                  <a:pt x="100880" y="366700"/>
                  <a:pt x="130228" y="350982"/>
                  <a:pt x="163247" y="350982"/>
                </a:cubicBezTo>
                <a:cubicBezTo>
                  <a:pt x="186137" y="351421"/>
                  <a:pt x="201262" y="348532"/>
                  <a:pt x="211354" y="336664"/>
                </a:cubicBezTo>
                <a:cubicBezTo>
                  <a:pt x="212796" y="334969"/>
                  <a:pt x="214135" y="333090"/>
                  <a:pt x="215380" y="331012"/>
                </a:cubicBezTo>
                <a:close/>
                <a:moveTo>
                  <a:pt x="239385" y="239431"/>
                </a:moveTo>
                <a:lnTo>
                  <a:pt x="97830" y="97876"/>
                </a:lnTo>
                <a:cubicBezTo>
                  <a:pt x="82509" y="113888"/>
                  <a:pt x="73243" y="135634"/>
                  <a:pt x="73243" y="159545"/>
                </a:cubicBezTo>
                <a:cubicBezTo>
                  <a:pt x="73243" y="209563"/>
                  <a:pt x="113791" y="250112"/>
                  <a:pt x="163810" y="250112"/>
                </a:cubicBezTo>
                <a:cubicBezTo>
                  <a:pt x="182888" y="249746"/>
                  <a:pt x="207035" y="254980"/>
                  <a:pt x="219892" y="268141"/>
                </a:cubicBezTo>
                <a:cubicBezTo>
                  <a:pt x="224319" y="257687"/>
                  <a:pt x="230870" y="247949"/>
                  <a:pt x="239385" y="239431"/>
                </a:cubicBezTo>
                <a:close/>
                <a:moveTo>
                  <a:pt x="239386" y="373218"/>
                </a:moveTo>
                <a:cubicBezTo>
                  <a:pt x="230866" y="364697"/>
                  <a:pt x="224313" y="354954"/>
                  <a:pt x="219944" y="344457"/>
                </a:cubicBezTo>
                <a:cubicBezTo>
                  <a:pt x="207099" y="357655"/>
                  <a:pt x="182914" y="362904"/>
                  <a:pt x="163810" y="362538"/>
                </a:cubicBezTo>
                <a:cubicBezTo>
                  <a:pt x="113791" y="362537"/>
                  <a:pt x="73243" y="403086"/>
                  <a:pt x="73243" y="453105"/>
                </a:cubicBezTo>
                <a:cubicBezTo>
                  <a:pt x="73243" y="477015"/>
                  <a:pt x="82509" y="498762"/>
                  <a:pt x="97830" y="514773"/>
                </a:cubicBezTo>
                <a:close/>
                <a:moveTo>
                  <a:pt x="268140" y="219893"/>
                </a:moveTo>
                <a:cubicBezTo>
                  <a:pt x="254980" y="207035"/>
                  <a:pt x="249745" y="182889"/>
                  <a:pt x="250111" y="163811"/>
                </a:cubicBezTo>
                <a:cubicBezTo>
                  <a:pt x="250111" y="113793"/>
                  <a:pt x="209563" y="73244"/>
                  <a:pt x="159544" y="73244"/>
                </a:cubicBezTo>
                <a:cubicBezTo>
                  <a:pt x="135634" y="73244"/>
                  <a:pt x="113887" y="82510"/>
                  <a:pt x="97875" y="97831"/>
                </a:cubicBezTo>
                <a:lnTo>
                  <a:pt x="239430" y="239386"/>
                </a:lnTo>
                <a:cubicBezTo>
                  <a:pt x="247948" y="230871"/>
                  <a:pt x="257686" y="224320"/>
                  <a:pt x="268140" y="219893"/>
                </a:cubicBezTo>
                <a:close/>
                <a:moveTo>
                  <a:pt x="268191" y="392705"/>
                </a:moveTo>
                <a:cubicBezTo>
                  <a:pt x="257695" y="388335"/>
                  <a:pt x="247952" y="381782"/>
                  <a:pt x="239431" y="373263"/>
                </a:cubicBezTo>
                <a:lnTo>
                  <a:pt x="97875" y="514819"/>
                </a:lnTo>
                <a:cubicBezTo>
                  <a:pt x="113887" y="530139"/>
                  <a:pt x="135634" y="539405"/>
                  <a:pt x="159544" y="539405"/>
                </a:cubicBezTo>
                <a:cubicBezTo>
                  <a:pt x="184553" y="539405"/>
                  <a:pt x="207195" y="529268"/>
                  <a:pt x="223584" y="512879"/>
                </a:cubicBezTo>
                <a:cubicBezTo>
                  <a:pt x="239974" y="496489"/>
                  <a:pt x="250111" y="473848"/>
                  <a:pt x="250111" y="448838"/>
                </a:cubicBezTo>
                <a:cubicBezTo>
                  <a:pt x="249745" y="429735"/>
                  <a:pt x="254994" y="405550"/>
                  <a:pt x="268191" y="392705"/>
                </a:cubicBezTo>
                <a:close/>
                <a:moveTo>
                  <a:pt x="306986" y="138"/>
                </a:moveTo>
                <a:lnTo>
                  <a:pt x="306986" y="11636"/>
                </a:lnTo>
                <a:cubicBezTo>
                  <a:pt x="306778" y="11511"/>
                  <a:pt x="306567" y="11506"/>
                  <a:pt x="306356" y="11501"/>
                </a:cubicBezTo>
                <a:lnTo>
                  <a:pt x="306356" y="96668"/>
                </a:lnTo>
                <a:lnTo>
                  <a:pt x="306292" y="96667"/>
                </a:lnTo>
                <a:lnTo>
                  <a:pt x="306292" y="11501"/>
                </a:lnTo>
                <a:cubicBezTo>
                  <a:pt x="284137" y="11990"/>
                  <a:pt x="262207" y="20815"/>
                  <a:pt x="245300" y="37722"/>
                </a:cubicBezTo>
                <a:cubicBezTo>
                  <a:pt x="232539" y="50484"/>
                  <a:pt x="224382" y="66106"/>
                  <a:pt x="221373" y="82614"/>
                </a:cubicBezTo>
                <a:cubicBezTo>
                  <a:pt x="245960" y="100903"/>
                  <a:pt x="261667" y="130241"/>
                  <a:pt x="261667" y="163248"/>
                </a:cubicBezTo>
                <a:cubicBezTo>
                  <a:pt x="261168" y="189232"/>
                  <a:pt x="264959" y="205210"/>
                  <a:pt x="281311" y="215168"/>
                </a:cubicBezTo>
                <a:lnTo>
                  <a:pt x="306986" y="215277"/>
                </a:lnTo>
                <a:lnTo>
                  <a:pt x="306986" y="221929"/>
                </a:lnTo>
                <a:cubicBezTo>
                  <a:pt x="285145" y="221632"/>
                  <a:pt x="263250" y="229877"/>
                  <a:pt x="246580" y="246536"/>
                </a:cubicBezTo>
                <a:lnTo>
                  <a:pt x="254808" y="254763"/>
                </a:lnTo>
                <a:cubicBezTo>
                  <a:pt x="254801" y="254772"/>
                  <a:pt x="254793" y="254779"/>
                  <a:pt x="254786" y="254787"/>
                </a:cubicBezTo>
                <a:cubicBezTo>
                  <a:pt x="254778" y="254794"/>
                  <a:pt x="254771" y="254802"/>
                  <a:pt x="254763" y="254808"/>
                </a:cubicBezTo>
                <a:lnTo>
                  <a:pt x="246535" y="246581"/>
                </a:lnTo>
                <a:cubicBezTo>
                  <a:pt x="213554" y="279582"/>
                  <a:pt x="213554" y="333067"/>
                  <a:pt x="246535" y="366068"/>
                </a:cubicBezTo>
                <a:lnTo>
                  <a:pt x="254763" y="357841"/>
                </a:lnTo>
                <a:cubicBezTo>
                  <a:pt x="254771" y="357848"/>
                  <a:pt x="254778" y="357855"/>
                  <a:pt x="254786" y="357863"/>
                </a:cubicBezTo>
                <a:lnTo>
                  <a:pt x="254808" y="357886"/>
                </a:lnTo>
                <a:lnTo>
                  <a:pt x="246580" y="366113"/>
                </a:lnTo>
                <a:cubicBezTo>
                  <a:pt x="263250" y="382773"/>
                  <a:pt x="285145" y="391017"/>
                  <a:pt x="306986" y="390721"/>
                </a:cubicBezTo>
                <a:lnTo>
                  <a:pt x="306986" y="397378"/>
                </a:lnTo>
                <a:cubicBezTo>
                  <a:pt x="298457" y="400796"/>
                  <a:pt x="289920" y="399623"/>
                  <a:pt x="281637" y="397269"/>
                </a:cubicBezTo>
                <a:cubicBezTo>
                  <a:pt x="265010" y="407224"/>
                  <a:pt x="261165" y="423242"/>
                  <a:pt x="261667" y="449401"/>
                </a:cubicBezTo>
                <a:cubicBezTo>
                  <a:pt x="261667" y="477516"/>
                  <a:pt x="250271" y="502969"/>
                  <a:pt x="231847" y="521394"/>
                </a:cubicBezTo>
                <a:lnTo>
                  <a:pt x="221347" y="530057"/>
                </a:lnTo>
                <a:cubicBezTo>
                  <a:pt x="224389" y="546557"/>
                  <a:pt x="232545" y="562171"/>
                  <a:pt x="245300" y="574926"/>
                </a:cubicBezTo>
                <a:cubicBezTo>
                  <a:pt x="262207" y="591834"/>
                  <a:pt x="284136" y="600659"/>
                  <a:pt x="306292" y="601147"/>
                </a:cubicBezTo>
                <a:lnTo>
                  <a:pt x="306292" y="515981"/>
                </a:lnTo>
                <a:lnTo>
                  <a:pt x="306356" y="515982"/>
                </a:lnTo>
                <a:lnTo>
                  <a:pt x="306356" y="601147"/>
                </a:lnTo>
                <a:lnTo>
                  <a:pt x="306986" y="601012"/>
                </a:lnTo>
                <a:lnTo>
                  <a:pt x="306986" y="612510"/>
                </a:lnTo>
                <a:cubicBezTo>
                  <a:pt x="306767" y="612641"/>
                  <a:pt x="306546" y="612645"/>
                  <a:pt x="306324" y="612648"/>
                </a:cubicBezTo>
                <a:cubicBezTo>
                  <a:pt x="281070" y="612257"/>
                  <a:pt x="255999" y="602326"/>
                  <a:pt x="236731" y="583058"/>
                </a:cubicBezTo>
                <a:cubicBezTo>
                  <a:pt x="223570" y="569897"/>
                  <a:pt x="214766" y="554031"/>
                  <a:pt x="210610" y="537175"/>
                </a:cubicBezTo>
                <a:cubicBezTo>
                  <a:pt x="195839" y="546241"/>
                  <a:pt x="178427" y="551215"/>
                  <a:pt x="159854" y="551215"/>
                </a:cubicBezTo>
                <a:cubicBezTo>
                  <a:pt x="132604" y="551215"/>
                  <a:pt x="107854" y="540509"/>
                  <a:pt x="89720" y="522928"/>
                </a:cubicBezTo>
                <a:lnTo>
                  <a:pt x="89720" y="522928"/>
                </a:lnTo>
                <a:cubicBezTo>
                  <a:pt x="72139" y="504795"/>
                  <a:pt x="61434" y="480045"/>
                  <a:pt x="61434" y="452795"/>
                </a:cubicBezTo>
                <a:cubicBezTo>
                  <a:pt x="61434" y="434222"/>
                  <a:pt x="66407" y="416810"/>
                  <a:pt x="75474" y="402038"/>
                </a:cubicBezTo>
                <a:cubicBezTo>
                  <a:pt x="58618" y="397882"/>
                  <a:pt x="42751" y="389078"/>
                  <a:pt x="29591" y="375918"/>
                </a:cubicBezTo>
                <a:cubicBezTo>
                  <a:pt x="10322" y="356649"/>
                  <a:pt x="391" y="331578"/>
                  <a:pt x="0" y="306324"/>
                </a:cubicBezTo>
                <a:lnTo>
                  <a:pt x="0" y="306324"/>
                </a:lnTo>
                <a:cubicBezTo>
                  <a:pt x="391" y="281070"/>
                  <a:pt x="10322" y="256000"/>
                  <a:pt x="29591" y="236731"/>
                </a:cubicBezTo>
                <a:cubicBezTo>
                  <a:pt x="42758" y="223564"/>
                  <a:pt x="58634" y="214757"/>
                  <a:pt x="75514" y="210684"/>
                </a:cubicBezTo>
                <a:cubicBezTo>
                  <a:pt x="66423" y="195896"/>
                  <a:pt x="61434" y="178458"/>
                  <a:pt x="61434" y="159855"/>
                </a:cubicBezTo>
                <a:cubicBezTo>
                  <a:pt x="61434" y="132604"/>
                  <a:pt x="72139" y="107855"/>
                  <a:pt x="89720" y="89721"/>
                </a:cubicBezTo>
                <a:lnTo>
                  <a:pt x="89720" y="89721"/>
                </a:lnTo>
                <a:cubicBezTo>
                  <a:pt x="107854" y="72140"/>
                  <a:pt x="132604" y="61435"/>
                  <a:pt x="159854" y="61435"/>
                </a:cubicBezTo>
                <a:cubicBezTo>
                  <a:pt x="178457" y="61435"/>
                  <a:pt x="195895" y="66424"/>
                  <a:pt x="210684" y="75515"/>
                </a:cubicBezTo>
                <a:cubicBezTo>
                  <a:pt x="214757" y="58635"/>
                  <a:pt x="223563" y="42758"/>
                  <a:pt x="236731" y="29591"/>
                </a:cubicBezTo>
                <a:cubicBezTo>
                  <a:pt x="256000" y="10322"/>
                  <a:pt x="281070" y="391"/>
                  <a:pt x="306324" y="0"/>
                </a:cubicBezTo>
                <a:lnTo>
                  <a:pt x="306324" y="0"/>
                </a:ln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83" name="Teardrop 3"/>
          <p:cNvSpPr/>
          <p:nvPr/>
        </p:nvSpPr>
        <p:spPr>
          <a:xfrm rot="5400000" flipH="1" flipV="1">
            <a:off x="800707" y="-86496"/>
            <a:ext cx="306986" cy="459486"/>
          </a:xfrm>
          <a:custGeom>
            <a:avLst/>
            <a:gdLst/>
            <a:ahLst/>
            <a:cxnLst/>
            <a:rect l="l" t="t" r="r" b="b"/>
            <a:pathLst>
              <a:path w="306986" h="612648">
                <a:moveTo>
                  <a:pt x="215380" y="331011"/>
                </a:moveTo>
                <a:cubicBezTo>
                  <a:pt x="210766" y="314774"/>
                  <a:pt x="210686" y="297561"/>
                  <a:pt x="215167" y="281312"/>
                </a:cubicBezTo>
                <a:cubicBezTo>
                  <a:pt x="205209" y="264959"/>
                  <a:pt x="189231" y="261169"/>
                  <a:pt x="163247" y="261668"/>
                </a:cubicBezTo>
                <a:cubicBezTo>
                  <a:pt x="130240" y="261668"/>
                  <a:pt x="100901" y="245961"/>
                  <a:pt x="82612" y="221373"/>
                </a:cubicBezTo>
                <a:cubicBezTo>
                  <a:pt x="66104" y="224383"/>
                  <a:pt x="50483" y="232539"/>
                  <a:pt x="37722" y="245300"/>
                </a:cubicBezTo>
                <a:cubicBezTo>
                  <a:pt x="20815" y="262208"/>
                  <a:pt x="11990" y="284137"/>
                  <a:pt x="11501" y="306292"/>
                </a:cubicBezTo>
                <a:lnTo>
                  <a:pt x="96667" y="306292"/>
                </a:lnTo>
                <a:lnTo>
                  <a:pt x="96667" y="306356"/>
                </a:lnTo>
                <a:lnTo>
                  <a:pt x="11501" y="306356"/>
                </a:lnTo>
                <a:cubicBezTo>
                  <a:pt x="11989" y="328512"/>
                  <a:pt x="20815" y="350441"/>
                  <a:pt x="37722" y="367348"/>
                </a:cubicBezTo>
                <a:cubicBezTo>
                  <a:pt x="50477" y="380104"/>
                  <a:pt x="66091" y="388259"/>
                  <a:pt x="82591" y="391301"/>
                </a:cubicBezTo>
                <a:cubicBezTo>
                  <a:pt x="100880" y="366699"/>
                  <a:pt x="130228" y="350981"/>
                  <a:pt x="163247" y="350981"/>
                </a:cubicBezTo>
                <a:cubicBezTo>
                  <a:pt x="186137" y="351421"/>
                  <a:pt x="201262" y="348532"/>
                  <a:pt x="211354" y="336664"/>
                </a:cubicBezTo>
                <a:cubicBezTo>
                  <a:pt x="212796" y="334968"/>
                  <a:pt x="214135" y="333090"/>
                  <a:pt x="215380" y="331011"/>
                </a:cubicBezTo>
                <a:close/>
                <a:moveTo>
                  <a:pt x="239385" y="239431"/>
                </a:moveTo>
                <a:lnTo>
                  <a:pt x="97830" y="97876"/>
                </a:lnTo>
                <a:cubicBezTo>
                  <a:pt x="82509" y="113888"/>
                  <a:pt x="73243" y="135634"/>
                  <a:pt x="73243" y="159544"/>
                </a:cubicBezTo>
                <a:cubicBezTo>
                  <a:pt x="73243" y="209563"/>
                  <a:pt x="113791" y="250112"/>
                  <a:pt x="163810" y="250112"/>
                </a:cubicBezTo>
                <a:cubicBezTo>
                  <a:pt x="182888" y="249746"/>
                  <a:pt x="207035" y="254980"/>
                  <a:pt x="219892" y="268141"/>
                </a:cubicBezTo>
                <a:cubicBezTo>
                  <a:pt x="224319" y="257687"/>
                  <a:pt x="230870" y="247948"/>
                  <a:pt x="239385" y="239431"/>
                </a:cubicBezTo>
                <a:close/>
                <a:moveTo>
                  <a:pt x="239386" y="373218"/>
                </a:moveTo>
                <a:cubicBezTo>
                  <a:pt x="230866" y="364697"/>
                  <a:pt x="224313" y="354954"/>
                  <a:pt x="219944" y="344457"/>
                </a:cubicBezTo>
                <a:cubicBezTo>
                  <a:pt x="207099" y="357655"/>
                  <a:pt x="182914" y="362904"/>
                  <a:pt x="163810" y="362537"/>
                </a:cubicBezTo>
                <a:cubicBezTo>
                  <a:pt x="113791" y="362537"/>
                  <a:pt x="73243" y="403086"/>
                  <a:pt x="73243" y="453104"/>
                </a:cubicBezTo>
                <a:cubicBezTo>
                  <a:pt x="73243" y="477015"/>
                  <a:pt x="82509" y="498761"/>
                  <a:pt x="97830" y="514773"/>
                </a:cubicBezTo>
                <a:close/>
                <a:moveTo>
                  <a:pt x="268140" y="219892"/>
                </a:moveTo>
                <a:cubicBezTo>
                  <a:pt x="254980" y="207035"/>
                  <a:pt x="249745" y="182889"/>
                  <a:pt x="250111" y="163811"/>
                </a:cubicBezTo>
                <a:cubicBezTo>
                  <a:pt x="250111" y="113792"/>
                  <a:pt x="209563" y="73244"/>
                  <a:pt x="159544" y="73244"/>
                </a:cubicBezTo>
                <a:cubicBezTo>
                  <a:pt x="135634" y="73244"/>
                  <a:pt x="113887" y="82510"/>
                  <a:pt x="97875" y="97831"/>
                </a:cubicBezTo>
                <a:lnTo>
                  <a:pt x="239430" y="239386"/>
                </a:lnTo>
                <a:cubicBezTo>
                  <a:pt x="247948" y="230871"/>
                  <a:pt x="257686" y="224320"/>
                  <a:pt x="268140" y="219892"/>
                </a:cubicBezTo>
                <a:close/>
                <a:moveTo>
                  <a:pt x="268191" y="392705"/>
                </a:moveTo>
                <a:cubicBezTo>
                  <a:pt x="257695" y="388335"/>
                  <a:pt x="247952" y="381782"/>
                  <a:pt x="239431" y="373263"/>
                </a:cubicBezTo>
                <a:lnTo>
                  <a:pt x="97875" y="514819"/>
                </a:lnTo>
                <a:cubicBezTo>
                  <a:pt x="113887" y="530139"/>
                  <a:pt x="135634" y="539405"/>
                  <a:pt x="159544" y="539405"/>
                </a:cubicBezTo>
                <a:cubicBezTo>
                  <a:pt x="184553" y="539405"/>
                  <a:pt x="207195" y="529268"/>
                  <a:pt x="223584" y="512879"/>
                </a:cubicBezTo>
                <a:cubicBezTo>
                  <a:pt x="239974" y="496489"/>
                  <a:pt x="250111" y="473847"/>
                  <a:pt x="250111" y="448838"/>
                </a:cubicBezTo>
                <a:cubicBezTo>
                  <a:pt x="249745" y="429735"/>
                  <a:pt x="254994" y="405550"/>
                  <a:pt x="268191" y="392705"/>
                </a:cubicBezTo>
                <a:close/>
                <a:moveTo>
                  <a:pt x="306986" y="138"/>
                </a:moveTo>
                <a:lnTo>
                  <a:pt x="306986" y="11636"/>
                </a:lnTo>
                <a:cubicBezTo>
                  <a:pt x="306778" y="11511"/>
                  <a:pt x="306567" y="11506"/>
                  <a:pt x="306356" y="11501"/>
                </a:cubicBezTo>
                <a:lnTo>
                  <a:pt x="306356" y="96667"/>
                </a:lnTo>
                <a:lnTo>
                  <a:pt x="306292" y="96667"/>
                </a:lnTo>
                <a:lnTo>
                  <a:pt x="306292" y="11501"/>
                </a:lnTo>
                <a:cubicBezTo>
                  <a:pt x="284137" y="11990"/>
                  <a:pt x="262207" y="20815"/>
                  <a:pt x="245300" y="37722"/>
                </a:cubicBezTo>
                <a:cubicBezTo>
                  <a:pt x="232539" y="50483"/>
                  <a:pt x="224382" y="66105"/>
                  <a:pt x="221373" y="82614"/>
                </a:cubicBezTo>
                <a:cubicBezTo>
                  <a:pt x="245960" y="100902"/>
                  <a:pt x="261667" y="130241"/>
                  <a:pt x="261667" y="163248"/>
                </a:cubicBezTo>
                <a:cubicBezTo>
                  <a:pt x="261168" y="189232"/>
                  <a:pt x="264959" y="205210"/>
                  <a:pt x="281311" y="215167"/>
                </a:cubicBezTo>
                <a:lnTo>
                  <a:pt x="306986" y="215277"/>
                </a:lnTo>
                <a:lnTo>
                  <a:pt x="306986" y="221929"/>
                </a:lnTo>
                <a:cubicBezTo>
                  <a:pt x="285145" y="221632"/>
                  <a:pt x="263250" y="229877"/>
                  <a:pt x="246580" y="246536"/>
                </a:cubicBezTo>
                <a:lnTo>
                  <a:pt x="254808" y="254763"/>
                </a:lnTo>
                <a:cubicBezTo>
                  <a:pt x="254801" y="254771"/>
                  <a:pt x="254793" y="254779"/>
                  <a:pt x="254786" y="254786"/>
                </a:cubicBezTo>
                <a:cubicBezTo>
                  <a:pt x="254778" y="254794"/>
                  <a:pt x="254771" y="254801"/>
                  <a:pt x="254763" y="254808"/>
                </a:cubicBezTo>
                <a:lnTo>
                  <a:pt x="246535" y="246581"/>
                </a:lnTo>
                <a:cubicBezTo>
                  <a:pt x="213554" y="279582"/>
                  <a:pt x="213554" y="333067"/>
                  <a:pt x="246535" y="366068"/>
                </a:cubicBezTo>
                <a:lnTo>
                  <a:pt x="254763" y="357841"/>
                </a:lnTo>
                <a:cubicBezTo>
                  <a:pt x="254771" y="357848"/>
                  <a:pt x="254778" y="357855"/>
                  <a:pt x="254786" y="357863"/>
                </a:cubicBezTo>
                <a:lnTo>
                  <a:pt x="254808" y="357886"/>
                </a:lnTo>
                <a:lnTo>
                  <a:pt x="246580" y="366113"/>
                </a:lnTo>
                <a:cubicBezTo>
                  <a:pt x="263250" y="382773"/>
                  <a:pt x="285145" y="391017"/>
                  <a:pt x="306986" y="390721"/>
                </a:cubicBezTo>
                <a:lnTo>
                  <a:pt x="306986" y="397378"/>
                </a:lnTo>
                <a:cubicBezTo>
                  <a:pt x="298457" y="400796"/>
                  <a:pt x="289920" y="399623"/>
                  <a:pt x="281637" y="397269"/>
                </a:cubicBezTo>
                <a:cubicBezTo>
                  <a:pt x="265010" y="407223"/>
                  <a:pt x="261165" y="423242"/>
                  <a:pt x="261667" y="449401"/>
                </a:cubicBezTo>
                <a:cubicBezTo>
                  <a:pt x="261667" y="477516"/>
                  <a:pt x="250271" y="502969"/>
                  <a:pt x="231847" y="521394"/>
                </a:cubicBezTo>
                <a:lnTo>
                  <a:pt x="221347" y="530057"/>
                </a:lnTo>
                <a:cubicBezTo>
                  <a:pt x="224389" y="546557"/>
                  <a:pt x="232545" y="562171"/>
                  <a:pt x="245300" y="574926"/>
                </a:cubicBezTo>
                <a:cubicBezTo>
                  <a:pt x="262207" y="591833"/>
                  <a:pt x="284136" y="600659"/>
                  <a:pt x="306292" y="601147"/>
                </a:cubicBezTo>
                <a:lnTo>
                  <a:pt x="306292" y="515981"/>
                </a:lnTo>
                <a:lnTo>
                  <a:pt x="306356" y="515981"/>
                </a:lnTo>
                <a:lnTo>
                  <a:pt x="306356" y="601147"/>
                </a:lnTo>
                <a:lnTo>
                  <a:pt x="306986" y="601012"/>
                </a:lnTo>
                <a:lnTo>
                  <a:pt x="306986" y="612510"/>
                </a:lnTo>
                <a:cubicBezTo>
                  <a:pt x="306767" y="612640"/>
                  <a:pt x="306546" y="612644"/>
                  <a:pt x="306324" y="612648"/>
                </a:cubicBezTo>
                <a:lnTo>
                  <a:pt x="306324" y="612648"/>
                </a:lnTo>
                <a:cubicBezTo>
                  <a:pt x="281070" y="612257"/>
                  <a:pt x="255999" y="602326"/>
                  <a:pt x="236731" y="583058"/>
                </a:cubicBezTo>
                <a:cubicBezTo>
                  <a:pt x="223570" y="569897"/>
                  <a:pt x="214766" y="554030"/>
                  <a:pt x="210610" y="537174"/>
                </a:cubicBezTo>
                <a:cubicBezTo>
                  <a:pt x="195839" y="546241"/>
                  <a:pt x="178427" y="551214"/>
                  <a:pt x="159854" y="551214"/>
                </a:cubicBezTo>
                <a:cubicBezTo>
                  <a:pt x="132604" y="551214"/>
                  <a:pt x="107854" y="540509"/>
                  <a:pt x="89720" y="522928"/>
                </a:cubicBezTo>
                <a:lnTo>
                  <a:pt x="89720" y="522928"/>
                </a:lnTo>
                <a:cubicBezTo>
                  <a:pt x="72139" y="504795"/>
                  <a:pt x="61434" y="480045"/>
                  <a:pt x="61434" y="452795"/>
                </a:cubicBezTo>
                <a:cubicBezTo>
                  <a:pt x="61434" y="434221"/>
                  <a:pt x="66407" y="416810"/>
                  <a:pt x="75474" y="402038"/>
                </a:cubicBezTo>
                <a:cubicBezTo>
                  <a:pt x="58618" y="397882"/>
                  <a:pt x="42751" y="389078"/>
                  <a:pt x="29591" y="375918"/>
                </a:cubicBezTo>
                <a:cubicBezTo>
                  <a:pt x="10322" y="356649"/>
                  <a:pt x="391" y="331578"/>
                  <a:pt x="0" y="306324"/>
                </a:cubicBezTo>
                <a:lnTo>
                  <a:pt x="0" y="306324"/>
                </a:lnTo>
                <a:cubicBezTo>
                  <a:pt x="391" y="281070"/>
                  <a:pt x="10322" y="255999"/>
                  <a:pt x="29591" y="236731"/>
                </a:cubicBezTo>
                <a:cubicBezTo>
                  <a:pt x="42758" y="223564"/>
                  <a:pt x="58634" y="214757"/>
                  <a:pt x="75514" y="210684"/>
                </a:cubicBezTo>
                <a:cubicBezTo>
                  <a:pt x="66423" y="195895"/>
                  <a:pt x="61434" y="178457"/>
                  <a:pt x="61434" y="159854"/>
                </a:cubicBezTo>
                <a:cubicBezTo>
                  <a:pt x="61434" y="132604"/>
                  <a:pt x="72139" y="107854"/>
                  <a:pt x="89720" y="89721"/>
                </a:cubicBezTo>
                <a:lnTo>
                  <a:pt x="89720" y="89721"/>
                </a:lnTo>
                <a:cubicBezTo>
                  <a:pt x="107854" y="72140"/>
                  <a:pt x="132604" y="61435"/>
                  <a:pt x="159854" y="61435"/>
                </a:cubicBezTo>
                <a:cubicBezTo>
                  <a:pt x="178457" y="61435"/>
                  <a:pt x="195895" y="66424"/>
                  <a:pt x="210684" y="75515"/>
                </a:cubicBezTo>
                <a:cubicBezTo>
                  <a:pt x="214757" y="58635"/>
                  <a:pt x="223563" y="42758"/>
                  <a:pt x="236731" y="29591"/>
                </a:cubicBezTo>
                <a:cubicBezTo>
                  <a:pt x="256000" y="10322"/>
                  <a:pt x="281070" y="391"/>
                  <a:pt x="306324" y="0"/>
                </a:cubicBezTo>
                <a:lnTo>
                  <a:pt x="306324" y="0"/>
                </a:ln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84" name="Teardrop 3"/>
          <p:cNvSpPr/>
          <p:nvPr/>
        </p:nvSpPr>
        <p:spPr>
          <a:xfrm rot="5400000" flipH="1" flipV="1">
            <a:off x="1432612" y="-86496"/>
            <a:ext cx="306986" cy="459486"/>
          </a:xfrm>
          <a:custGeom>
            <a:avLst/>
            <a:gdLst/>
            <a:ahLst/>
            <a:cxnLst/>
            <a:rect l="l" t="t" r="r" b="b"/>
            <a:pathLst>
              <a:path w="306986" h="612648">
                <a:moveTo>
                  <a:pt x="215380" y="331011"/>
                </a:moveTo>
                <a:cubicBezTo>
                  <a:pt x="210766" y="314774"/>
                  <a:pt x="210686" y="297561"/>
                  <a:pt x="215167" y="281312"/>
                </a:cubicBezTo>
                <a:cubicBezTo>
                  <a:pt x="205209" y="264959"/>
                  <a:pt x="189231" y="261169"/>
                  <a:pt x="163247" y="261668"/>
                </a:cubicBezTo>
                <a:cubicBezTo>
                  <a:pt x="130240" y="261668"/>
                  <a:pt x="100901" y="245961"/>
                  <a:pt x="82612" y="221373"/>
                </a:cubicBezTo>
                <a:cubicBezTo>
                  <a:pt x="66104" y="224383"/>
                  <a:pt x="50483" y="232539"/>
                  <a:pt x="37722" y="245300"/>
                </a:cubicBezTo>
                <a:cubicBezTo>
                  <a:pt x="20815" y="262208"/>
                  <a:pt x="11990" y="284137"/>
                  <a:pt x="11501" y="306292"/>
                </a:cubicBezTo>
                <a:lnTo>
                  <a:pt x="96667" y="306292"/>
                </a:lnTo>
                <a:lnTo>
                  <a:pt x="96667" y="306356"/>
                </a:lnTo>
                <a:lnTo>
                  <a:pt x="11501" y="306356"/>
                </a:lnTo>
                <a:cubicBezTo>
                  <a:pt x="11989" y="328512"/>
                  <a:pt x="20815" y="350441"/>
                  <a:pt x="37722" y="367348"/>
                </a:cubicBezTo>
                <a:cubicBezTo>
                  <a:pt x="50477" y="380104"/>
                  <a:pt x="66091" y="388259"/>
                  <a:pt x="82591" y="391301"/>
                </a:cubicBezTo>
                <a:cubicBezTo>
                  <a:pt x="100880" y="366700"/>
                  <a:pt x="130228" y="350981"/>
                  <a:pt x="163247" y="350981"/>
                </a:cubicBezTo>
                <a:cubicBezTo>
                  <a:pt x="186137" y="351421"/>
                  <a:pt x="201262" y="348532"/>
                  <a:pt x="211354" y="336664"/>
                </a:cubicBezTo>
                <a:cubicBezTo>
                  <a:pt x="212796" y="334968"/>
                  <a:pt x="214135" y="333090"/>
                  <a:pt x="215380" y="331011"/>
                </a:cubicBezTo>
                <a:close/>
                <a:moveTo>
                  <a:pt x="239385" y="239431"/>
                </a:moveTo>
                <a:lnTo>
                  <a:pt x="97830" y="97876"/>
                </a:lnTo>
                <a:cubicBezTo>
                  <a:pt x="82509" y="113888"/>
                  <a:pt x="73243" y="135634"/>
                  <a:pt x="73243" y="159544"/>
                </a:cubicBezTo>
                <a:cubicBezTo>
                  <a:pt x="73243" y="209563"/>
                  <a:pt x="113791" y="250112"/>
                  <a:pt x="163810" y="250112"/>
                </a:cubicBezTo>
                <a:cubicBezTo>
                  <a:pt x="182888" y="249746"/>
                  <a:pt x="207035" y="254980"/>
                  <a:pt x="219892" y="268141"/>
                </a:cubicBezTo>
                <a:cubicBezTo>
                  <a:pt x="224319" y="257687"/>
                  <a:pt x="230870" y="247948"/>
                  <a:pt x="239385" y="239431"/>
                </a:cubicBezTo>
                <a:close/>
                <a:moveTo>
                  <a:pt x="239386" y="373218"/>
                </a:moveTo>
                <a:cubicBezTo>
                  <a:pt x="230866" y="364697"/>
                  <a:pt x="224313" y="354954"/>
                  <a:pt x="219944" y="344457"/>
                </a:cubicBezTo>
                <a:cubicBezTo>
                  <a:pt x="207099" y="357655"/>
                  <a:pt x="182914" y="362904"/>
                  <a:pt x="163810" y="362538"/>
                </a:cubicBezTo>
                <a:cubicBezTo>
                  <a:pt x="113791" y="362537"/>
                  <a:pt x="73243" y="403086"/>
                  <a:pt x="73243" y="453105"/>
                </a:cubicBezTo>
                <a:cubicBezTo>
                  <a:pt x="73243" y="477015"/>
                  <a:pt x="82509" y="498761"/>
                  <a:pt x="97830" y="514773"/>
                </a:cubicBezTo>
                <a:close/>
                <a:moveTo>
                  <a:pt x="268140" y="219893"/>
                </a:moveTo>
                <a:cubicBezTo>
                  <a:pt x="254980" y="207035"/>
                  <a:pt x="249745" y="182889"/>
                  <a:pt x="250111" y="163811"/>
                </a:cubicBezTo>
                <a:cubicBezTo>
                  <a:pt x="250111" y="113792"/>
                  <a:pt x="209563" y="73244"/>
                  <a:pt x="159544" y="73244"/>
                </a:cubicBezTo>
                <a:cubicBezTo>
                  <a:pt x="135634" y="73244"/>
                  <a:pt x="113887" y="82510"/>
                  <a:pt x="97875" y="97831"/>
                </a:cubicBezTo>
                <a:lnTo>
                  <a:pt x="239430" y="239386"/>
                </a:lnTo>
                <a:cubicBezTo>
                  <a:pt x="247948" y="230871"/>
                  <a:pt x="257686" y="224320"/>
                  <a:pt x="268140" y="219893"/>
                </a:cubicBezTo>
                <a:close/>
                <a:moveTo>
                  <a:pt x="268191" y="392705"/>
                </a:moveTo>
                <a:cubicBezTo>
                  <a:pt x="257695" y="388335"/>
                  <a:pt x="247952" y="381782"/>
                  <a:pt x="239431" y="373263"/>
                </a:cubicBezTo>
                <a:lnTo>
                  <a:pt x="97875" y="514819"/>
                </a:lnTo>
                <a:cubicBezTo>
                  <a:pt x="113887" y="530139"/>
                  <a:pt x="135634" y="539405"/>
                  <a:pt x="159544" y="539405"/>
                </a:cubicBezTo>
                <a:cubicBezTo>
                  <a:pt x="184553" y="539405"/>
                  <a:pt x="207195" y="529268"/>
                  <a:pt x="223584" y="512879"/>
                </a:cubicBezTo>
                <a:cubicBezTo>
                  <a:pt x="239974" y="496489"/>
                  <a:pt x="250111" y="473848"/>
                  <a:pt x="250111" y="448838"/>
                </a:cubicBezTo>
                <a:cubicBezTo>
                  <a:pt x="249745" y="429735"/>
                  <a:pt x="254994" y="405550"/>
                  <a:pt x="268191" y="392705"/>
                </a:cubicBezTo>
                <a:close/>
                <a:moveTo>
                  <a:pt x="306986" y="138"/>
                </a:moveTo>
                <a:lnTo>
                  <a:pt x="306986" y="11636"/>
                </a:lnTo>
                <a:cubicBezTo>
                  <a:pt x="306778" y="11511"/>
                  <a:pt x="306567" y="11506"/>
                  <a:pt x="306356" y="11501"/>
                </a:cubicBezTo>
                <a:lnTo>
                  <a:pt x="306356" y="96667"/>
                </a:lnTo>
                <a:lnTo>
                  <a:pt x="306292" y="96667"/>
                </a:lnTo>
                <a:lnTo>
                  <a:pt x="306292" y="11501"/>
                </a:lnTo>
                <a:cubicBezTo>
                  <a:pt x="284137" y="11990"/>
                  <a:pt x="262207" y="20815"/>
                  <a:pt x="245300" y="37722"/>
                </a:cubicBezTo>
                <a:cubicBezTo>
                  <a:pt x="232539" y="50483"/>
                  <a:pt x="224382" y="66105"/>
                  <a:pt x="221373" y="82614"/>
                </a:cubicBezTo>
                <a:cubicBezTo>
                  <a:pt x="245960" y="100902"/>
                  <a:pt x="261667" y="130241"/>
                  <a:pt x="261667" y="163248"/>
                </a:cubicBezTo>
                <a:cubicBezTo>
                  <a:pt x="261168" y="189232"/>
                  <a:pt x="264959" y="205210"/>
                  <a:pt x="281311" y="215167"/>
                </a:cubicBezTo>
                <a:lnTo>
                  <a:pt x="306986" y="215277"/>
                </a:lnTo>
                <a:lnTo>
                  <a:pt x="306986" y="221929"/>
                </a:lnTo>
                <a:cubicBezTo>
                  <a:pt x="285145" y="221632"/>
                  <a:pt x="263250" y="229877"/>
                  <a:pt x="246580" y="246536"/>
                </a:cubicBezTo>
                <a:lnTo>
                  <a:pt x="254808" y="254763"/>
                </a:lnTo>
                <a:cubicBezTo>
                  <a:pt x="254801" y="254771"/>
                  <a:pt x="254793" y="254779"/>
                  <a:pt x="254786" y="254786"/>
                </a:cubicBezTo>
                <a:cubicBezTo>
                  <a:pt x="254778" y="254794"/>
                  <a:pt x="254771" y="254801"/>
                  <a:pt x="254763" y="254808"/>
                </a:cubicBezTo>
                <a:lnTo>
                  <a:pt x="246535" y="246581"/>
                </a:lnTo>
                <a:cubicBezTo>
                  <a:pt x="213554" y="279582"/>
                  <a:pt x="213554" y="333067"/>
                  <a:pt x="246535" y="366068"/>
                </a:cubicBezTo>
                <a:lnTo>
                  <a:pt x="254763" y="357841"/>
                </a:lnTo>
                <a:cubicBezTo>
                  <a:pt x="254771" y="357848"/>
                  <a:pt x="254778" y="357855"/>
                  <a:pt x="254786" y="357863"/>
                </a:cubicBezTo>
                <a:lnTo>
                  <a:pt x="254808" y="357886"/>
                </a:lnTo>
                <a:lnTo>
                  <a:pt x="246580" y="366113"/>
                </a:lnTo>
                <a:cubicBezTo>
                  <a:pt x="263250" y="382773"/>
                  <a:pt x="285145" y="391017"/>
                  <a:pt x="306986" y="390721"/>
                </a:cubicBezTo>
                <a:lnTo>
                  <a:pt x="306986" y="397378"/>
                </a:lnTo>
                <a:cubicBezTo>
                  <a:pt x="298457" y="400796"/>
                  <a:pt x="289920" y="399623"/>
                  <a:pt x="281637" y="397269"/>
                </a:cubicBezTo>
                <a:cubicBezTo>
                  <a:pt x="265010" y="407224"/>
                  <a:pt x="261165" y="423242"/>
                  <a:pt x="261667" y="449401"/>
                </a:cubicBezTo>
                <a:cubicBezTo>
                  <a:pt x="261667" y="477516"/>
                  <a:pt x="250271" y="502969"/>
                  <a:pt x="231847" y="521394"/>
                </a:cubicBezTo>
                <a:lnTo>
                  <a:pt x="221347" y="530057"/>
                </a:lnTo>
                <a:cubicBezTo>
                  <a:pt x="224390" y="546557"/>
                  <a:pt x="232545" y="562171"/>
                  <a:pt x="245300" y="574926"/>
                </a:cubicBezTo>
                <a:cubicBezTo>
                  <a:pt x="262207" y="591833"/>
                  <a:pt x="284136" y="600659"/>
                  <a:pt x="306292" y="601147"/>
                </a:cubicBezTo>
                <a:lnTo>
                  <a:pt x="306292" y="515981"/>
                </a:lnTo>
                <a:lnTo>
                  <a:pt x="306356" y="515981"/>
                </a:lnTo>
                <a:lnTo>
                  <a:pt x="306356" y="601147"/>
                </a:lnTo>
                <a:lnTo>
                  <a:pt x="306986" y="601012"/>
                </a:lnTo>
                <a:lnTo>
                  <a:pt x="306986" y="612510"/>
                </a:lnTo>
                <a:cubicBezTo>
                  <a:pt x="306767" y="612640"/>
                  <a:pt x="306546" y="612644"/>
                  <a:pt x="306324" y="612648"/>
                </a:cubicBezTo>
                <a:lnTo>
                  <a:pt x="306324" y="612648"/>
                </a:lnTo>
                <a:cubicBezTo>
                  <a:pt x="281070" y="612257"/>
                  <a:pt x="255999" y="602326"/>
                  <a:pt x="236731" y="583057"/>
                </a:cubicBezTo>
                <a:cubicBezTo>
                  <a:pt x="223570" y="569897"/>
                  <a:pt x="214766" y="554030"/>
                  <a:pt x="210610" y="537175"/>
                </a:cubicBezTo>
                <a:cubicBezTo>
                  <a:pt x="195839" y="546241"/>
                  <a:pt x="178427" y="551214"/>
                  <a:pt x="159854" y="551214"/>
                </a:cubicBezTo>
                <a:cubicBezTo>
                  <a:pt x="132604" y="551214"/>
                  <a:pt x="107854" y="540509"/>
                  <a:pt x="89720" y="522928"/>
                </a:cubicBezTo>
                <a:lnTo>
                  <a:pt x="89720" y="522928"/>
                </a:lnTo>
                <a:cubicBezTo>
                  <a:pt x="72139" y="504795"/>
                  <a:pt x="61434" y="480045"/>
                  <a:pt x="61434" y="452795"/>
                </a:cubicBezTo>
                <a:cubicBezTo>
                  <a:pt x="61434" y="434221"/>
                  <a:pt x="66407" y="416810"/>
                  <a:pt x="75474" y="402038"/>
                </a:cubicBezTo>
                <a:cubicBezTo>
                  <a:pt x="58618" y="397882"/>
                  <a:pt x="42751" y="389078"/>
                  <a:pt x="29591" y="375918"/>
                </a:cubicBezTo>
                <a:cubicBezTo>
                  <a:pt x="10322" y="356649"/>
                  <a:pt x="391" y="331578"/>
                  <a:pt x="0" y="306324"/>
                </a:cubicBezTo>
                <a:lnTo>
                  <a:pt x="0" y="306324"/>
                </a:lnTo>
                <a:cubicBezTo>
                  <a:pt x="391" y="281070"/>
                  <a:pt x="10322" y="255999"/>
                  <a:pt x="29591" y="236731"/>
                </a:cubicBezTo>
                <a:cubicBezTo>
                  <a:pt x="42758" y="223564"/>
                  <a:pt x="58634" y="214757"/>
                  <a:pt x="75514" y="210684"/>
                </a:cubicBezTo>
                <a:cubicBezTo>
                  <a:pt x="66423" y="195895"/>
                  <a:pt x="61434" y="178457"/>
                  <a:pt x="61434" y="159855"/>
                </a:cubicBezTo>
                <a:cubicBezTo>
                  <a:pt x="61434" y="132604"/>
                  <a:pt x="72139" y="107854"/>
                  <a:pt x="89720" y="89721"/>
                </a:cubicBezTo>
                <a:lnTo>
                  <a:pt x="89720" y="89721"/>
                </a:lnTo>
                <a:cubicBezTo>
                  <a:pt x="107854" y="72140"/>
                  <a:pt x="132604" y="61435"/>
                  <a:pt x="159854" y="61435"/>
                </a:cubicBezTo>
                <a:cubicBezTo>
                  <a:pt x="178457" y="61435"/>
                  <a:pt x="195895" y="66424"/>
                  <a:pt x="210684" y="75515"/>
                </a:cubicBezTo>
                <a:cubicBezTo>
                  <a:pt x="214757" y="58635"/>
                  <a:pt x="223563" y="42758"/>
                  <a:pt x="236731" y="29591"/>
                </a:cubicBezTo>
                <a:cubicBezTo>
                  <a:pt x="256000" y="10322"/>
                  <a:pt x="281070" y="391"/>
                  <a:pt x="306324" y="0"/>
                </a:cubicBezTo>
                <a:lnTo>
                  <a:pt x="306324" y="0"/>
                </a:ln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85" name="Teardrop 3"/>
          <p:cNvSpPr/>
          <p:nvPr/>
        </p:nvSpPr>
        <p:spPr>
          <a:xfrm rot="5400000" flipH="1" flipV="1">
            <a:off x="2064517" y="-86496"/>
            <a:ext cx="306986" cy="459486"/>
          </a:xfrm>
          <a:custGeom>
            <a:avLst/>
            <a:gdLst/>
            <a:ahLst/>
            <a:cxnLst/>
            <a:rect l="l" t="t" r="r" b="b"/>
            <a:pathLst>
              <a:path w="306986" h="612648">
                <a:moveTo>
                  <a:pt x="215380" y="331011"/>
                </a:moveTo>
                <a:cubicBezTo>
                  <a:pt x="210766" y="314774"/>
                  <a:pt x="210686" y="297561"/>
                  <a:pt x="215167" y="281312"/>
                </a:cubicBezTo>
                <a:cubicBezTo>
                  <a:pt x="205209" y="264959"/>
                  <a:pt x="189231" y="261169"/>
                  <a:pt x="163247" y="261668"/>
                </a:cubicBezTo>
                <a:cubicBezTo>
                  <a:pt x="130240" y="261668"/>
                  <a:pt x="100901" y="245961"/>
                  <a:pt x="82612" y="221373"/>
                </a:cubicBezTo>
                <a:cubicBezTo>
                  <a:pt x="66104" y="224383"/>
                  <a:pt x="50483" y="232539"/>
                  <a:pt x="37722" y="245300"/>
                </a:cubicBezTo>
                <a:cubicBezTo>
                  <a:pt x="20815" y="262208"/>
                  <a:pt x="11990" y="284137"/>
                  <a:pt x="11501" y="306292"/>
                </a:cubicBezTo>
                <a:lnTo>
                  <a:pt x="96667" y="306292"/>
                </a:lnTo>
                <a:lnTo>
                  <a:pt x="96667" y="306356"/>
                </a:lnTo>
                <a:lnTo>
                  <a:pt x="11501" y="306356"/>
                </a:lnTo>
                <a:cubicBezTo>
                  <a:pt x="11989" y="328512"/>
                  <a:pt x="20815" y="350441"/>
                  <a:pt x="37722" y="367348"/>
                </a:cubicBezTo>
                <a:cubicBezTo>
                  <a:pt x="50477" y="380104"/>
                  <a:pt x="66091" y="388259"/>
                  <a:pt x="82591" y="391301"/>
                </a:cubicBezTo>
                <a:cubicBezTo>
                  <a:pt x="100880" y="366700"/>
                  <a:pt x="130228" y="350981"/>
                  <a:pt x="163247" y="350981"/>
                </a:cubicBezTo>
                <a:cubicBezTo>
                  <a:pt x="186137" y="351421"/>
                  <a:pt x="201262" y="348532"/>
                  <a:pt x="211354" y="336664"/>
                </a:cubicBezTo>
                <a:cubicBezTo>
                  <a:pt x="212796" y="334968"/>
                  <a:pt x="214135" y="333090"/>
                  <a:pt x="215380" y="331011"/>
                </a:cubicBezTo>
                <a:close/>
                <a:moveTo>
                  <a:pt x="239385" y="239431"/>
                </a:moveTo>
                <a:lnTo>
                  <a:pt x="97830" y="97876"/>
                </a:lnTo>
                <a:cubicBezTo>
                  <a:pt x="82509" y="113888"/>
                  <a:pt x="73243" y="135634"/>
                  <a:pt x="73243" y="159545"/>
                </a:cubicBezTo>
                <a:cubicBezTo>
                  <a:pt x="73243" y="209563"/>
                  <a:pt x="113791" y="250112"/>
                  <a:pt x="163810" y="250112"/>
                </a:cubicBezTo>
                <a:cubicBezTo>
                  <a:pt x="182888" y="249746"/>
                  <a:pt x="207035" y="254980"/>
                  <a:pt x="219892" y="268141"/>
                </a:cubicBezTo>
                <a:cubicBezTo>
                  <a:pt x="224319" y="257687"/>
                  <a:pt x="230870" y="247948"/>
                  <a:pt x="239385" y="239431"/>
                </a:cubicBezTo>
                <a:close/>
                <a:moveTo>
                  <a:pt x="239386" y="373218"/>
                </a:moveTo>
                <a:cubicBezTo>
                  <a:pt x="230866" y="364697"/>
                  <a:pt x="224313" y="354954"/>
                  <a:pt x="219944" y="344457"/>
                </a:cubicBezTo>
                <a:cubicBezTo>
                  <a:pt x="207099" y="357655"/>
                  <a:pt x="182914" y="362904"/>
                  <a:pt x="163810" y="362538"/>
                </a:cubicBezTo>
                <a:cubicBezTo>
                  <a:pt x="113791" y="362537"/>
                  <a:pt x="73243" y="403086"/>
                  <a:pt x="73243" y="453105"/>
                </a:cubicBezTo>
                <a:cubicBezTo>
                  <a:pt x="73243" y="477015"/>
                  <a:pt x="82509" y="498761"/>
                  <a:pt x="97830" y="514773"/>
                </a:cubicBezTo>
                <a:close/>
                <a:moveTo>
                  <a:pt x="268140" y="219893"/>
                </a:moveTo>
                <a:cubicBezTo>
                  <a:pt x="254980" y="207035"/>
                  <a:pt x="249745" y="182889"/>
                  <a:pt x="250111" y="163811"/>
                </a:cubicBezTo>
                <a:cubicBezTo>
                  <a:pt x="250111" y="113792"/>
                  <a:pt x="209563" y="73244"/>
                  <a:pt x="159544" y="73244"/>
                </a:cubicBezTo>
                <a:cubicBezTo>
                  <a:pt x="135634" y="73244"/>
                  <a:pt x="113887" y="82510"/>
                  <a:pt x="97875" y="97831"/>
                </a:cubicBezTo>
                <a:lnTo>
                  <a:pt x="239430" y="239386"/>
                </a:lnTo>
                <a:cubicBezTo>
                  <a:pt x="247948" y="230871"/>
                  <a:pt x="257686" y="224320"/>
                  <a:pt x="268140" y="219893"/>
                </a:cubicBezTo>
                <a:close/>
                <a:moveTo>
                  <a:pt x="268191" y="392705"/>
                </a:moveTo>
                <a:cubicBezTo>
                  <a:pt x="257695" y="388335"/>
                  <a:pt x="247952" y="381782"/>
                  <a:pt x="239431" y="373263"/>
                </a:cubicBezTo>
                <a:lnTo>
                  <a:pt x="97875" y="514819"/>
                </a:lnTo>
                <a:cubicBezTo>
                  <a:pt x="113887" y="530139"/>
                  <a:pt x="135634" y="539405"/>
                  <a:pt x="159544" y="539405"/>
                </a:cubicBezTo>
                <a:cubicBezTo>
                  <a:pt x="184553" y="539405"/>
                  <a:pt x="207195" y="529268"/>
                  <a:pt x="223584" y="512879"/>
                </a:cubicBezTo>
                <a:cubicBezTo>
                  <a:pt x="239974" y="496489"/>
                  <a:pt x="250111" y="473848"/>
                  <a:pt x="250111" y="448838"/>
                </a:cubicBezTo>
                <a:cubicBezTo>
                  <a:pt x="249745" y="429735"/>
                  <a:pt x="254994" y="405550"/>
                  <a:pt x="268191" y="392705"/>
                </a:cubicBezTo>
                <a:close/>
                <a:moveTo>
                  <a:pt x="306986" y="138"/>
                </a:moveTo>
                <a:lnTo>
                  <a:pt x="306986" y="11636"/>
                </a:lnTo>
                <a:cubicBezTo>
                  <a:pt x="306778" y="11511"/>
                  <a:pt x="306567" y="11506"/>
                  <a:pt x="306356" y="11501"/>
                </a:cubicBezTo>
                <a:lnTo>
                  <a:pt x="306356" y="96667"/>
                </a:lnTo>
                <a:lnTo>
                  <a:pt x="306292" y="96667"/>
                </a:lnTo>
                <a:lnTo>
                  <a:pt x="306292" y="11501"/>
                </a:lnTo>
                <a:cubicBezTo>
                  <a:pt x="284137" y="11990"/>
                  <a:pt x="262207" y="20815"/>
                  <a:pt x="245300" y="37722"/>
                </a:cubicBezTo>
                <a:cubicBezTo>
                  <a:pt x="232539" y="50483"/>
                  <a:pt x="224382" y="66105"/>
                  <a:pt x="221373" y="82614"/>
                </a:cubicBezTo>
                <a:cubicBezTo>
                  <a:pt x="245960" y="100902"/>
                  <a:pt x="261667" y="130241"/>
                  <a:pt x="261667" y="163248"/>
                </a:cubicBezTo>
                <a:cubicBezTo>
                  <a:pt x="261168" y="189232"/>
                  <a:pt x="264959" y="205210"/>
                  <a:pt x="281311" y="215167"/>
                </a:cubicBezTo>
                <a:lnTo>
                  <a:pt x="306986" y="215277"/>
                </a:lnTo>
                <a:lnTo>
                  <a:pt x="306986" y="221929"/>
                </a:lnTo>
                <a:cubicBezTo>
                  <a:pt x="285145" y="221632"/>
                  <a:pt x="263250" y="229877"/>
                  <a:pt x="246580" y="246536"/>
                </a:cubicBezTo>
                <a:lnTo>
                  <a:pt x="254808" y="254763"/>
                </a:lnTo>
                <a:cubicBezTo>
                  <a:pt x="254801" y="254772"/>
                  <a:pt x="254793" y="254779"/>
                  <a:pt x="254786" y="254786"/>
                </a:cubicBezTo>
                <a:cubicBezTo>
                  <a:pt x="254778" y="254794"/>
                  <a:pt x="254771" y="254801"/>
                  <a:pt x="254763" y="254808"/>
                </a:cubicBezTo>
                <a:lnTo>
                  <a:pt x="246535" y="246581"/>
                </a:lnTo>
                <a:cubicBezTo>
                  <a:pt x="213554" y="279582"/>
                  <a:pt x="213554" y="333067"/>
                  <a:pt x="246535" y="366068"/>
                </a:cubicBezTo>
                <a:lnTo>
                  <a:pt x="254763" y="357841"/>
                </a:lnTo>
                <a:cubicBezTo>
                  <a:pt x="254771" y="357848"/>
                  <a:pt x="254778" y="357855"/>
                  <a:pt x="254786" y="357863"/>
                </a:cubicBezTo>
                <a:lnTo>
                  <a:pt x="254808" y="357886"/>
                </a:lnTo>
                <a:lnTo>
                  <a:pt x="246580" y="366113"/>
                </a:lnTo>
                <a:cubicBezTo>
                  <a:pt x="263250" y="382773"/>
                  <a:pt x="285145" y="391017"/>
                  <a:pt x="306986" y="390721"/>
                </a:cubicBezTo>
                <a:lnTo>
                  <a:pt x="306986" y="397378"/>
                </a:lnTo>
                <a:cubicBezTo>
                  <a:pt x="298457" y="400796"/>
                  <a:pt x="289920" y="399623"/>
                  <a:pt x="281637" y="397269"/>
                </a:cubicBezTo>
                <a:cubicBezTo>
                  <a:pt x="265010" y="407224"/>
                  <a:pt x="261165" y="423242"/>
                  <a:pt x="261667" y="449401"/>
                </a:cubicBezTo>
                <a:cubicBezTo>
                  <a:pt x="261667" y="477516"/>
                  <a:pt x="250271" y="502969"/>
                  <a:pt x="231847" y="521394"/>
                </a:cubicBezTo>
                <a:lnTo>
                  <a:pt x="221347" y="530057"/>
                </a:lnTo>
                <a:cubicBezTo>
                  <a:pt x="224389" y="546557"/>
                  <a:pt x="232545" y="562171"/>
                  <a:pt x="245300" y="574926"/>
                </a:cubicBezTo>
                <a:cubicBezTo>
                  <a:pt x="262207" y="591833"/>
                  <a:pt x="284136" y="600659"/>
                  <a:pt x="306292" y="601147"/>
                </a:cubicBezTo>
                <a:lnTo>
                  <a:pt x="306292" y="515981"/>
                </a:lnTo>
                <a:lnTo>
                  <a:pt x="306356" y="515981"/>
                </a:lnTo>
                <a:lnTo>
                  <a:pt x="306356" y="601147"/>
                </a:lnTo>
                <a:lnTo>
                  <a:pt x="306986" y="601012"/>
                </a:lnTo>
                <a:lnTo>
                  <a:pt x="306986" y="612510"/>
                </a:lnTo>
                <a:cubicBezTo>
                  <a:pt x="306767" y="612640"/>
                  <a:pt x="306546" y="612644"/>
                  <a:pt x="306324" y="612648"/>
                </a:cubicBezTo>
                <a:lnTo>
                  <a:pt x="306324" y="612648"/>
                </a:lnTo>
                <a:cubicBezTo>
                  <a:pt x="281070" y="612257"/>
                  <a:pt x="255999" y="602326"/>
                  <a:pt x="236731" y="583057"/>
                </a:cubicBezTo>
                <a:cubicBezTo>
                  <a:pt x="223570" y="569897"/>
                  <a:pt x="214766" y="554030"/>
                  <a:pt x="210610" y="537175"/>
                </a:cubicBezTo>
                <a:cubicBezTo>
                  <a:pt x="195839" y="546241"/>
                  <a:pt x="178427" y="551214"/>
                  <a:pt x="159854" y="551214"/>
                </a:cubicBezTo>
                <a:cubicBezTo>
                  <a:pt x="132604" y="551214"/>
                  <a:pt x="107854" y="540509"/>
                  <a:pt x="89720" y="522928"/>
                </a:cubicBezTo>
                <a:lnTo>
                  <a:pt x="89720" y="522928"/>
                </a:lnTo>
                <a:cubicBezTo>
                  <a:pt x="72139" y="504795"/>
                  <a:pt x="61434" y="480045"/>
                  <a:pt x="61434" y="452795"/>
                </a:cubicBezTo>
                <a:cubicBezTo>
                  <a:pt x="61434" y="434221"/>
                  <a:pt x="66407" y="416810"/>
                  <a:pt x="75474" y="402038"/>
                </a:cubicBezTo>
                <a:cubicBezTo>
                  <a:pt x="58618" y="397882"/>
                  <a:pt x="42751" y="389078"/>
                  <a:pt x="29591" y="375918"/>
                </a:cubicBezTo>
                <a:cubicBezTo>
                  <a:pt x="10322" y="356649"/>
                  <a:pt x="391" y="331578"/>
                  <a:pt x="0" y="306324"/>
                </a:cubicBezTo>
                <a:lnTo>
                  <a:pt x="0" y="306324"/>
                </a:lnTo>
                <a:cubicBezTo>
                  <a:pt x="391" y="281070"/>
                  <a:pt x="10322" y="256000"/>
                  <a:pt x="29591" y="236731"/>
                </a:cubicBezTo>
                <a:cubicBezTo>
                  <a:pt x="42758" y="223564"/>
                  <a:pt x="58634" y="214757"/>
                  <a:pt x="75514" y="210684"/>
                </a:cubicBezTo>
                <a:cubicBezTo>
                  <a:pt x="66423" y="195895"/>
                  <a:pt x="61434" y="178458"/>
                  <a:pt x="61434" y="159855"/>
                </a:cubicBezTo>
                <a:cubicBezTo>
                  <a:pt x="61434" y="132604"/>
                  <a:pt x="72139" y="107854"/>
                  <a:pt x="89720" y="89721"/>
                </a:cubicBezTo>
                <a:lnTo>
                  <a:pt x="89720" y="89721"/>
                </a:lnTo>
                <a:cubicBezTo>
                  <a:pt x="107854" y="72140"/>
                  <a:pt x="132604" y="61435"/>
                  <a:pt x="159854" y="61435"/>
                </a:cubicBezTo>
                <a:cubicBezTo>
                  <a:pt x="178457" y="61435"/>
                  <a:pt x="195895" y="66424"/>
                  <a:pt x="210684" y="75515"/>
                </a:cubicBezTo>
                <a:cubicBezTo>
                  <a:pt x="214757" y="58635"/>
                  <a:pt x="223563" y="42758"/>
                  <a:pt x="236731" y="29591"/>
                </a:cubicBezTo>
                <a:cubicBezTo>
                  <a:pt x="256000" y="10322"/>
                  <a:pt x="281070" y="391"/>
                  <a:pt x="306324" y="0"/>
                </a:cubicBezTo>
                <a:lnTo>
                  <a:pt x="306324" y="0"/>
                </a:ln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86" name="Teardrop 3"/>
          <p:cNvSpPr/>
          <p:nvPr/>
        </p:nvSpPr>
        <p:spPr>
          <a:xfrm rot="5400000" flipH="1" flipV="1">
            <a:off x="2696422" y="-86496"/>
            <a:ext cx="306986" cy="459486"/>
          </a:xfrm>
          <a:custGeom>
            <a:avLst/>
            <a:gdLst/>
            <a:ahLst/>
            <a:cxnLst/>
            <a:rect l="l" t="t" r="r" b="b"/>
            <a:pathLst>
              <a:path w="306986" h="612648">
                <a:moveTo>
                  <a:pt x="215380" y="331011"/>
                </a:moveTo>
                <a:cubicBezTo>
                  <a:pt x="210766" y="314774"/>
                  <a:pt x="210686" y="297561"/>
                  <a:pt x="215167" y="281312"/>
                </a:cubicBezTo>
                <a:cubicBezTo>
                  <a:pt x="205209" y="264959"/>
                  <a:pt x="189231" y="261169"/>
                  <a:pt x="163247" y="261668"/>
                </a:cubicBezTo>
                <a:cubicBezTo>
                  <a:pt x="130240" y="261668"/>
                  <a:pt x="100901" y="245961"/>
                  <a:pt x="82612" y="221373"/>
                </a:cubicBezTo>
                <a:cubicBezTo>
                  <a:pt x="66104" y="224383"/>
                  <a:pt x="50483" y="232539"/>
                  <a:pt x="37722" y="245300"/>
                </a:cubicBezTo>
                <a:cubicBezTo>
                  <a:pt x="20815" y="262208"/>
                  <a:pt x="11990" y="284137"/>
                  <a:pt x="11501" y="306292"/>
                </a:cubicBezTo>
                <a:lnTo>
                  <a:pt x="96667" y="306292"/>
                </a:lnTo>
                <a:lnTo>
                  <a:pt x="96667" y="306356"/>
                </a:lnTo>
                <a:lnTo>
                  <a:pt x="11501" y="306356"/>
                </a:lnTo>
                <a:cubicBezTo>
                  <a:pt x="11989" y="328512"/>
                  <a:pt x="20815" y="350441"/>
                  <a:pt x="37722" y="367348"/>
                </a:cubicBezTo>
                <a:cubicBezTo>
                  <a:pt x="50477" y="380104"/>
                  <a:pt x="66091" y="388259"/>
                  <a:pt x="82591" y="391301"/>
                </a:cubicBezTo>
                <a:cubicBezTo>
                  <a:pt x="100880" y="366700"/>
                  <a:pt x="130228" y="350981"/>
                  <a:pt x="163247" y="350981"/>
                </a:cubicBezTo>
                <a:cubicBezTo>
                  <a:pt x="186137" y="351421"/>
                  <a:pt x="201262" y="348532"/>
                  <a:pt x="211354" y="336664"/>
                </a:cubicBezTo>
                <a:cubicBezTo>
                  <a:pt x="212796" y="334968"/>
                  <a:pt x="214135" y="333090"/>
                  <a:pt x="215380" y="331011"/>
                </a:cubicBezTo>
                <a:close/>
                <a:moveTo>
                  <a:pt x="239385" y="239431"/>
                </a:moveTo>
                <a:lnTo>
                  <a:pt x="97830" y="97876"/>
                </a:lnTo>
                <a:cubicBezTo>
                  <a:pt x="82509" y="113888"/>
                  <a:pt x="73243" y="135634"/>
                  <a:pt x="73243" y="159545"/>
                </a:cubicBezTo>
                <a:cubicBezTo>
                  <a:pt x="73243" y="209563"/>
                  <a:pt x="113791" y="250112"/>
                  <a:pt x="163810" y="250112"/>
                </a:cubicBezTo>
                <a:cubicBezTo>
                  <a:pt x="182888" y="249746"/>
                  <a:pt x="207035" y="254980"/>
                  <a:pt x="219892" y="268141"/>
                </a:cubicBezTo>
                <a:cubicBezTo>
                  <a:pt x="224319" y="257687"/>
                  <a:pt x="230870" y="247948"/>
                  <a:pt x="239385" y="239431"/>
                </a:cubicBezTo>
                <a:close/>
                <a:moveTo>
                  <a:pt x="239386" y="373218"/>
                </a:moveTo>
                <a:cubicBezTo>
                  <a:pt x="230866" y="364697"/>
                  <a:pt x="224313" y="354954"/>
                  <a:pt x="219944" y="344457"/>
                </a:cubicBezTo>
                <a:cubicBezTo>
                  <a:pt x="207099" y="357655"/>
                  <a:pt x="182914" y="362904"/>
                  <a:pt x="163810" y="362538"/>
                </a:cubicBezTo>
                <a:cubicBezTo>
                  <a:pt x="113791" y="362537"/>
                  <a:pt x="73243" y="403086"/>
                  <a:pt x="73243" y="453105"/>
                </a:cubicBezTo>
                <a:cubicBezTo>
                  <a:pt x="73243" y="477015"/>
                  <a:pt x="82509" y="498761"/>
                  <a:pt x="97830" y="514773"/>
                </a:cubicBezTo>
                <a:close/>
                <a:moveTo>
                  <a:pt x="268140" y="219893"/>
                </a:moveTo>
                <a:cubicBezTo>
                  <a:pt x="254980" y="207035"/>
                  <a:pt x="249745" y="182889"/>
                  <a:pt x="250111" y="163811"/>
                </a:cubicBezTo>
                <a:cubicBezTo>
                  <a:pt x="250111" y="113792"/>
                  <a:pt x="209563" y="73244"/>
                  <a:pt x="159544" y="73244"/>
                </a:cubicBezTo>
                <a:cubicBezTo>
                  <a:pt x="135634" y="73244"/>
                  <a:pt x="113887" y="82510"/>
                  <a:pt x="97875" y="97831"/>
                </a:cubicBezTo>
                <a:lnTo>
                  <a:pt x="239430" y="239386"/>
                </a:lnTo>
                <a:cubicBezTo>
                  <a:pt x="247948" y="230871"/>
                  <a:pt x="257686" y="224320"/>
                  <a:pt x="268140" y="219893"/>
                </a:cubicBezTo>
                <a:close/>
                <a:moveTo>
                  <a:pt x="268191" y="392705"/>
                </a:moveTo>
                <a:cubicBezTo>
                  <a:pt x="257695" y="388335"/>
                  <a:pt x="247952" y="381782"/>
                  <a:pt x="239431" y="373263"/>
                </a:cubicBezTo>
                <a:lnTo>
                  <a:pt x="97875" y="514819"/>
                </a:lnTo>
                <a:cubicBezTo>
                  <a:pt x="113887" y="530139"/>
                  <a:pt x="135634" y="539405"/>
                  <a:pt x="159544" y="539405"/>
                </a:cubicBezTo>
                <a:cubicBezTo>
                  <a:pt x="184553" y="539405"/>
                  <a:pt x="207195" y="529268"/>
                  <a:pt x="223584" y="512879"/>
                </a:cubicBezTo>
                <a:cubicBezTo>
                  <a:pt x="239974" y="496489"/>
                  <a:pt x="250111" y="473848"/>
                  <a:pt x="250111" y="448838"/>
                </a:cubicBezTo>
                <a:cubicBezTo>
                  <a:pt x="249745" y="429735"/>
                  <a:pt x="254994" y="405550"/>
                  <a:pt x="268191" y="392705"/>
                </a:cubicBezTo>
                <a:close/>
                <a:moveTo>
                  <a:pt x="306986" y="138"/>
                </a:moveTo>
                <a:lnTo>
                  <a:pt x="306986" y="11636"/>
                </a:lnTo>
                <a:cubicBezTo>
                  <a:pt x="306778" y="11511"/>
                  <a:pt x="306567" y="11506"/>
                  <a:pt x="306356" y="11501"/>
                </a:cubicBezTo>
                <a:lnTo>
                  <a:pt x="306356" y="96667"/>
                </a:lnTo>
                <a:lnTo>
                  <a:pt x="306292" y="96667"/>
                </a:lnTo>
                <a:lnTo>
                  <a:pt x="306292" y="11501"/>
                </a:lnTo>
                <a:cubicBezTo>
                  <a:pt x="284137" y="11990"/>
                  <a:pt x="262207" y="20815"/>
                  <a:pt x="245300" y="37722"/>
                </a:cubicBezTo>
                <a:cubicBezTo>
                  <a:pt x="232539" y="50483"/>
                  <a:pt x="224382" y="66105"/>
                  <a:pt x="221373" y="82614"/>
                </a:cubicBezTo>
                <a:cubicBezTo>
                  <a:pt x="245960" y="100902"/>
                  <a:pt x="261667" y="130241"/>
                  <a:pt x="261667" y="163248"/>
                </a:cubicBezTo>
                <a:cubicBezTo>
                  <a:pt x="261168" y="189232"/>
                  <a:pt x="264959" y="205210"/>
                  <a:pt x="281311" y="215167"/>
                </a:cubicBezTo>
                <a:lnTo>
                  <a:pt x="306986" y="215277"/>
                </a:lnTo>
                <a:lnTo>
                  <a:pt x="306986" y="221929"/>
                </a:lnTo>
                <a:cubicBezTo>
                  <a:pt x="285145" y="221632"/>
                  <a:pt x="263250" y="229877"/>
                  <a:pt x="246580" y="246536"/>
                </a:cubicBezTo>
                <a:lnTo>
                  <a:pt x="254808" y="254763"/>
                </a:lnTo>
                <a:cubicBezTo>
                  <a:pt x="254801" y="254772"/>
                  <a:pt x="254793" y="254779"/>
                  <a:pt x="254786" y="254786"/>
                </a:cubicBezTo>
                <a:cubicBezTo>
                  <a:pt x="254778" y="254794"/>
                  <a:pt x="254771" y="254801"/>
                  <a:pt x="254763" y="254808"/>
                </a:cubicBezTo>
                <a:lnTo>
                  <a:pt x="246535" y="246581"/>
                </a:lnTo>
                <a:cubicBezTo>
                  <a:pt x="213554" y="279582"/>
                  <a:pt x="213554" y="333067"/>
                  <a:pt x="246535" y="366068"/>
                </a:cubicBezTo>
                <a:lnTo>
                  <a:pt x="254763" y="357841"/>
                </a:lnTo>
                <a:cubicBezTo>
                  <a:pt x="254771" y="357848"/>
                  <a:pt x="254778" y="357855"/>
                  <a:pt x="254786" y="357863"/>
                </a:cubicBezTo>
                <a:lnTo>
                  <a:pt x="254808" y="357886"/>
                </a:lnTo>
                <a:lnTo>
                  <a:pt x="246580" y="366113"/>
                </a:lnTo>
                <a:cubicBezTo>
                  <a:pt x="263250" y="382773"/>
                  <a:pt x="285145" y="391017"/>
                  <a:pt x="306986" y="390721"/>
                </a:cubicBezTo>
                <a:lnTo>
                  <a:pt x="306986" y="397378"/>
                </a:lnTo>
                <a:cubicBezTo>
                  <a:pt x="298457" y="400796"/>
                  <a:pt x="289920" y="399623"/>
                  <a:pt x="281637" y="397269"/>
                </a:cubicBezTo>
                <a:cubicBezTo>
                  <a:pt x="265010" y="407224"/>
                  <a:pt x="261165" y="423242"/>
                  <a:pt x="261667" y="449401"/>
                </a:cubicBezTo>
                <a:cubicBezTo>
                  <a:pt x="261667" y="477516"/>
                  <a:pt x="250271" y="502969"/>
                  <a:pt x="231847" y="521394"/>
                </a:cubicBezTo>
                <a:lnTo>
                  <a:pt x="221347" y="530057"/>
                </a:lnTo>
                <a:cubicBezTo>
                  <a:pt x="224389" y="546557"/>
                  <a:pt x="232545" y="562171"/>
                  <a:pt x="245300" y="574926"/>
                </a:cubicBezTo>
                <a:cubicBezTo>
                  <a:pt x="262207" y="591833"/>
                  <a:pt x="284136" y="600659"/>
                  <a:pt x="306292" y="601147"/>
                </a:cubicBezTo>
                <a:lnTo>
                  <a:pt x="306292" y="515981"/>
                </a:lnTo>
                <a:lnTo>
                  <a:pt x="306356" y="515981"/>
                </a:lnTo>
                <a:lnTo>
                  <a:pt x="306356" y="601147"/>
                </a:lnTo>
                <a:lnTo>
                  <a:pt x="306986" y="601012"/>
                </a:lnTo>
                <a:lnTo>
                  <a:pt x="306986" y="612510"/>
                </a:lnTo>
                <a:cubicBezTo>
                  <a:pt x="306767" y="612640"/>
                  <a:pt x="306546" y="612644"/>
                  <a:pt x="306324" y="612648"/>
                </a:cubicBezTo>
                <a:lnTo>
                  <a:pt x="306324" y="612648"/>
                </a:lnTo>
                <a:cubicBezTo>
                  <a:pt x="281070" y="612257"/>
                  <a:pt x="255999" y="602326"/>
                  <a:pt x="236731" y="583057"/>
                </a:cubicBezTo>
                <a:cubicBezTo>
                  <a:pt x="223570" y="569897"/>
                  <a:pt x="214766" y="554030"/>
                  <a:pt x="210610" y="537175"/>
                </a:cubicBezTo>
                <a:cubicBezTo>
                  <a:pt x="195839" y="546241"/>
                  <a:pt x="178427" y="551214"/>
                  <a:pt x="159854" y="551214"/>
                </a:cubicBezTo>
                <a:cubicBezTo>
                  <a:pt x="132604" y="551214"/>
                  <a:pt x="107854" y="540509"/>
                  <a:pt x="89720" y="522928"/>
                </a:cubicBezTo>
                <a:lnTo>
                  <a:pt x="89720" y="522928"/>
                </a:lnTo>
                <a:cubicBezTo>
                  <a:pt x="72139" y="504795"/>
                  <a:pt x="61434" y="480045"/>
                  <a:pt x="61434" y="452795"/>
                </a:cubicBezTo>
                <a:cubicBezTo>
                  <a:pt x="61434" y="434221"/>
                  <a:pt x="66407" y="416810"/>
                  <a:pt x="75474" y="402038"/>
                </a:cubicBezTo>
                <a:cubicBezTo>
                  <a:pt x="58618" y="397882"/>
                  <a:pt x="42751" y="389078"/>
                  <a:pt x="29591" y="375918"/>
                </a:cubicBezTo>
                <a:cubicBezTo>
                  <a:pt x="10322" y="356649"/>
                  <a:pt x="391" y="331578"/>
                  <a:pt x="0" y="306324"/>
                </a:cubicBezTo>
                <a:lnTo>
                  <a:pt x="0" y="306324"/>
                </a:lnTo>
                <a:cubicBezTo>
                  <a:pt x="391" y="281070"/>
                  <a:pt x="10322" y="256000"/>
                  <a:pt x="29591" y="236731"/>
                </a:cubicBezTo>
                <a:cubicBezTo>
                  <a:pt x="42758" y="223564"/>
                  <a:pt x="58634" y="214757"/>
                  <a:pt x="75514" y="210684"/>
                </a:cubicBezTo>
                <a:cubicBezTo>
                  <a:pt x="66423" y="195895"/>
                  <a:pt x="61434" y="178458"/>
                  <a:pt x="61434" y="159855"/>
                </a:cubicBezTo>
                <a:cubicBezTo>
                  <a:pt x="61434" y="132604"/>
                  <a:pt x="72139" y="107854"/>
                  <a:pt x="89720" y="89721"/>
                </a:cubicBezTo>
                <a:lnTo>
                  <a:pt x="89720" y="89721"/>
                </a:lnTo>
                <a:cubicBezTo>
                  <a:pt x="107854" y="72140"/>
                  <a:pt x="132604" y="61435"/>
                  <a:pt x="159854" y="61435"/>
                </a:cubicBezTo>
                <a:cubicBezTo>
                  <a:pt x="178457" y="61435"/>
                  <a:pt x="195895" y="66424"/>
                  <a:pt x="210684" y="75515"/>
                </a:cubicBezTo>
                <a:cubicBezTo>
                  <a:pt x="214757" y="58635"/>
                  <a:pt x="223563" y="42758"/>
                  <a:pt x="236731" y="29591"/>
                </a:cubicBezTo>
                <a:cubicBezTo>
                  <a:pt x="256000" y="10322"/>
                  <a:pt x="281070" y="391"/>
                  <a:pt x="306324" y="0"/>
                </a:cubicBezTo>
                <a:lnTo>
                  <a:pt x="306324" y="0"/>
                </a:ln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87" name="Teardrop 3"/>
          <p:cNvSpPr/>
          <p:nvPr/>
        </p:nvSpPr>
        <p:spPr>
          <a:xfrm rot="5400000" flipH="1" flipV="1">
            <a:off x="3328327" y="-86496"/>
            <a:ext cx="306986" cy="459486"/>
          </a:xfrm>
          <a:custGeom>
            <a:avLst/>
            <a:gdLst/>
            <a:ahLst/>
            <a:cxnLst/>
            <a:rect l="l" t="t" r="r" b="b"/>
            <a:pathLst>
              <a:path w="306986" h="612648">
                <a:moveTo>
                  <a:pt x="215380" y="331012"/>
                </a:moveTo>
                <a:cubicBezTo>
                  <a:pt x="210766" y="314775"/>
                  <a:pt x="210686" y="297561"/>
                  <a:pt x="215167" y="281312"/>
                </a:cubicBezTo>
                <a:cubicBezTo>
                  <a:pt x="205209" y="264960"/>
                  <a:pt x="189231" y="261169"/>
                  <a:pt x="163247" y="261668"/>
                </a:cubicBezTo>
                <a:cubicBezTo>
                  <a:pt x="130240" y="261668"/>
                  <a:pt x="100901" y="245961"/>
                  <a:pt x="82612" y="221373"/>
                </a:cubicBezTo>
                <a:cubicBezTo>
                  <a:pt x="66104" y="224383"/>
                  <a:pt x="50483" y="232539"/>
                  <a:pt x="37722" y="245300"/>
                </a:cubicBezTo>
                <a:cubicBezTo>
                  <a:pt x="20815" y="262208"/>
                  <a:pt x="11990" y="284137"/>
                  <a:pt x="11501" y="306292"/>
                </a:cubicBezTo>
                <a:lnTo>
                  <a:pt x="96667" y="306292"/>
                </a:lnTo>
                <a:lnTo>
                  <a:pt x="96667" y="306356"/>
                </a:lnTo>
                <a:lnTo>
                  <a:pt x="11501" y="306356"/>
                </a:lnTo>
                <a:cubicBezTo>
                  <a:pt x="11989" y="328512"/>
                  <a:pt x="20815" y="350441"/>
                  <a:pt x="37722" y="367348"/>
                </a:cubicBezTo>
                <a:cubicBezTo>
                  <a:pt x="50477" y="380104"/>
                  <a:pt x="66091" y="388259"/>
                  <a:pt x="82591" y="391302"/>
                </a:cubicBezTo>
                <a:cubicBezTo>
                  <a:pt x="100880" y="366700"/>
                  <a:pt x="130228" y="350982"/>
                  <a:pt x="163247" y="350982"/>
                </a:cubicBezTo>
                <a:cubicBezTo>
                  <a:pt x="186137" y="351421"/>
                  <a:pt x="201262" y="348532"/>
                  <a:pt x="211354" y="336664"/>
                </a:cubicBezTo>
                <a:cubicBezTo>
                  <a:pt x="212796" y="334969"/>
                  <a:pt x="214135" y="333090"/>
                  <a:pt x="215380" y="331012"/>
                </a:cubicBezTo>
                <a:close/>
                <a:moveTo>
                  <a:pt x="239385" y="239431"/>
                </a:moveTo>
                <a:lnTo>
                  <a:pt x="97830" y="97876"/>
                </a:lnTo>
                <a:cubicBezTo>
                  <a:pt x="82509" y="113888"/>
                  <a:pt x="73243" y="135634"/>
                  <a:pt x="73243" y="159545"/>
                </a:cubicBezTo>
                <a:cubicBezTo>
                  <a:pt x="73243" y="209563"/>
                  <a:pt x="113791" y="250112"/>
                  <a:pt x="163810" y="250112"/>
                </a:cubicBezTo>
                <a:cubicBezTo>
                  <a:pt x="182888" y="249746"/>
                  <a:pt x="207035" y="254980"/>
                  <a:pt x="219892" y="268141"/>
                </a:cubicBezTo>
                <a:cubicBezTo>
                  <a:pt x="224319" y="257687"/>
                  <a:pt x="230870" y="247949"/>
                  <a:pt x="239385" y="239431"/>
                </a:cubicBezTo>
                <a:close/>
                <a:moveTo>
                  <a:pt x="239386" y="373218"/>
                </a:moveTo>
                <a:cubicBezTo>
                  <a:pt x="230866" y="364697"/>
                  <a:pt x="224313" y="354954"/>
                  <a:pt x="219944" y="344457"/>
                </a:cubicBezTo>
                <a:cubicBezTo>
                  <a:pt x="207099" y="357655"/>
                  <a:pt x="182914" y="362904"/>
                  <a:pt x="163810" y="362538"/>
                </a:cubicBezTo>
                <a:cubicBezTo>
                  <a:pt x="113791" y="362537"/>
                  <a:pt x="73243" y="403086"/>
                  <a:pt x="73243" y="453105"/>
                </a:cubicBezTo>
                <a:cubicBezTo>
                  <a:pt x="73243" y="477015"/>
                  <a:pt x="82509" y="498762"/>
                  <a:pt x="97830" y="514773"/>
                </a:cubicBezTo>
                <a:close/>
                <a:moveTo>
                  <a:pt x="268140" y="219893"/>
                </a:moveTo>
                <a:cubicBezTo>
                  <a:pt x="254980" y="207035"/>
                  <a:pt x="249745" y="182889"/>
                  <a:pt x="250111" y="163811"/>
                </a:cubicBezTo>
                <a:cubicBezTo>
                  <a:pt x="250111" y="113793"/>
                  <a:pt x="209563" y="73244"/>
                  <a:pt x="159544" y="73244"/>
                </a:cubicBezTo>
                <a:cubicBezTo>
                  <a:pt x="135634" y="73244"/>
                  <a:pt x="113887" y="82510"/>
                  <a:pt x="97875" y="97831"/>
                </a:cubicBezTo>
                <a:lnTo>
                  <a:pt x="239430" y="239386"/>
                </a:lnTo>
                <a:cubicBezTo>
                  <a:pt x="247948" y="230871"/>
                  <a:pt x="257686" y="224320"/>
                  <a:pt x="268140" y="219893"/>
                </a:cubicBezTo>
                <a:close/>
                <a:moveTo>
                  <a:pt x="268191" y="392705"/>
                </a:moveTo>
                <a:cubicBezTo>
                  <a:pt x="257695" y="388335"/>
                  <a:pt x="247952" y="381782"/>
                  <a:pt x="239431" y="373263"/>
                </a:cubicBezTo>
                <a:lnTo>
                  <a:pt x="97875" y="514819"/>
                </a:lnTo>
                <a:cubicBezTo>
                  <a:pt x="113887" y="530139"/>
                  <a:pt x="135634" y="539405"/>
                  <a:pt x="159544" y="539405"/>
                </a:cubicBezTo>
                <a:cubicBezTo>
                  <a:pt x="184553" y="539405"/>
                  <a:pt x="207195" y="529268"/>
                  <a:pt x="223584" y="512879"/>
                </a:cubicBezTo>
                <a:cubicBezTo>
                  <a:pt x="239974" y="496489"/>
                  <a:pt x="250111" y="473848"/>
                  <a:pt x="250111" y="448838"/>
                </a:cubicBezTo>
                <a:cubicBezTo>
                  <a:pt x="249745" y="429735"/>
                  <a:pt x="254994" y="405550"/>
                  <a:pt x="268191" y="392705"/>
                </a:cubicBezTo>
                <a:close/>
                <a:moveTo>
                  <a:pt x="306986" y="138"/>
                </a:moveTo>
                <a:lnTo>
                  <a:pt x="306986" y="11636"/>
                </a:lnTo>
                <a:cubicBezTo>
                  <a:pt x="306778" y="11511"/>
                  <a:pt x="306567" y="11506"/>
                  <a:pt x="306356" y="11501"/>
                </a:cubicBezTo>
                <a:lnTo>
                  <a:pt x="306356" y="96668"/>
                </a:lnTo>
                <a:lnTo>
                  <a:pt x="306292" y="96667"/>
                </a:lnTo>
                <a:lnTo>
                  <a:pt x="306292" y="11501"/>
                </a:lnTo>
                <a:cubicBezTo>
                  <a:pt x="284137" y="11990"/>
                  <a:pt x="262207" y="20815"/>
                  <a:pt x="245300" y="37722"/>
                </a:cubicBezTo>
                <a:cubicBezTo>
                  <a:pt x="232539" y="50484"/>
                  <a:pt x="224382" y="66106"/>
                  <a:pt x="221373" y="82614"/>
                </a:cubicBezTo>
                <a:cubicBezTo>
                  <a:pt x="245960" y="100903"/>
                  <a:pt x="261667" y="130241"/>
                  <a:pt x="261667" y="163248"/>
                </a:cubicBezTo>
                <a:cubicBezTo>
                  <a:pt x="261168" y="189232"/>
                  <a:pt x="264959" y="205210"/>
                  <a:pt x="281311" y="215168"/>
                </a:cubicBezTo>
                <a:lnTo>
                  <a:pt x="306986" y="215278"/>
                </a:lnTo>
                <a:lnTo>
                  <a:pt x="306986" y="221929"/>
                </a:lnTo>
                <a:cubicBezTo>
                  <a:pt x="285145" y="221632"/>
                  <a:pt x="263250" y="229877"/>
                  <a:pt x="246580" y="246536"/>
                </a:cubicBezTo>
                <a:lnTo>
                  <a:pt x="254808" y="254763"/>
                </a:lnTo>
                <a:cubicBezTo>
                  <a:pt x="254801" y="254772"/>
                  <a:pt x="254793" y="254779"/>
                  <a:pt x="254786" y="254787"/>
                </a:cubicBezTo>
                <a:cubicBezTo>
                  <a:pt x="254778" y="254794"/>
                  <a:pt x="254771" y="254802"/>
                  <a:pt x="254763" y="254808"/>
                </a:cubicBezTo>
                <a:lnTo>
                  <a:pt x="246535" y="246581"/>
                </a:lnTo>
                <a:cubicBezTo>
                  <a:pt x="213554" y="279582"/>
                  <a:pt x="213554" y="333067"/>
                  <a:pt x="246535" y="366068"/>
                </a:cubicBezTo>
                <a:lnTo>
                  <a:pt x="254763" y="357841"/>
                </a:lnTo>
                <a:cubicBezTo>
                  <a:pt x="254771" y="357848"/>
                  <a:pt x="254778" y="357855"/>
                  <a:pt x="254786" y="357863"/>
                </a:cubicBezTo>
                <a:lnTo>
                  <a:pt x="254808" y="357886"/>
                </a:lnTo>
                <a:lnTo>
                  <a:pt x="246580" y="366113"/>
                </a:lnTo>
                <a:cubicBezTo>
                  <a:pt x="263250" y="382773"/>
                  <a:pt x="285145" y="391017"/>
                  <a:pt x="306986" y="390721"/>
                </a:cubicBezTo>
                <a:lnTo>
                  <a:pt x="306986" y="397378"/>
                </a:lnTo>
                <a:cubicBezTo>
                  <a:pt x="298457" y="400796"/>
                  <a:pt x="289920" y="399623"/>
                  <a:pt x="281637" y="397269"/>
                </a:cubicBezTo>
                <a:cubicBezTo>
                  <a:pt x="265010" y="407224"/>
                  <a:pt x="261165" y="423242"/>
                  <a:pt x="261667" y="449401"/>
                </a:cubicBezTo>
                <a:cubicBezTo>
                  <a:pt x="261667" y="477516"/>
                  <a:pt x="250271" y="502969"/>
                  <a:pt x="231847" y="521394"/>
                </a:cubicBezTo>
                <a:lnTo>
                  <a:pt x="221347" y="530057"/>
                </a:lnTo>
                <a:cubicBezTo>
                  <a:pt x="224389" y="546557"/>
                  <a:pt x="232545" y="562171"/>
                  <a:pt x="245300" y="574926"/>
                </a:cubicBezTo>
                <a:cubicBezTo>
                  <a:pt x="262207" y="591834"/>
                  <a:pt x="284136" y="600659"/>
                  <a:pt x="306292" y="601147"/>
                </a:cubicBezTo>
                <a:lnTo>
                  <a:pt x="306292" y="515981"/>
                </a:lnTo>
                <a:lnTo>
                  <a:pt x="306356" y="515982"/>
                </a:lnTo>
                <a:lnTo>
                  <a:pt x="306356" y="601147"/>
                </a:lnTo>
                <a:lnTo>
                  <a:pt x="306986" y="601012"/>
                </a:lnTo>
                <a:lnTo>
                  <a:pt x="306986" y="612510"/>
                </a:lnTo>
                <a:cubicBezTo>
                  <a:pt x="306767" y="612641"/>
                  <a:pt x="306546" y="612645"/>
                  <a:pt x="306324" y="612648"/>
                </a:cubicBezTo>
                <a:cubicBezTo>
                  <a:pt x="281070" y="612257"/>
                  <a:pt x="255999" y="602326"/>
                  <a:pt x="236731" y="583058"/>
                </a:cubicBezTo>
                <a:cubicBezTo>
                  <a:pt x="223570" y="569897"/>
                  <a:pt x="214766" y="554031"/>
                  <a:pt x="210610" y="537175"/>
                </a:cubicBezTo>
                <a:cubicBezTo>
                  <a:pt x="195839" y="546241"/>
                  <a:pt x="178427" y="551215"/>
                  <a:pt x="159854" y="551215"/>
                </a:cubicBezTo>
                <a:cubicBezTo>
                  <a:pt x="132604" y="551215"/>
                  <a:pt x="107854" y="540509"/>
                  <a:pt x="89720" y="522928"/>
                </a:cubicBezTo>
                <a:lnTo>
                  <a:pt x="89720" y="522928"/>
                </a:lnTo>
                <a:cubicBezTo>
                  <a:pt x="72139" y="504795"/>
                  <a:pt x="61434" y="480045"/>
                  <a:pt x="61434" y="452795"/>
                </a:cubicBezTo>
                <a:cubicBezTo>
                  <a:pt x="61434" y="434222"/>
                  <a:pt x="66407" y="416810"/>
                  <a:pt x="75474" y="402038"/>
                </a:cubicBezTo>
                <a:cubicBezTo>
                  <a:pt x="58618" y="397882"/>
                  <a:pt x="42751" y="389078"/>
                  <a:pt x="29591" y="375918"/>
                </a:cubicBezTo>
                <a:cubicBezTo>
                  <a:pt x="10322" y="356649"/>
                  <a:pt x="391" y="331578"/>
                  <a:pt x="0" y="306324"/>
                </a:cubicBezTo>
                <a:lnTo>
                  <a:pt x="0" y="306324"/>
                </a:lnTo>
                <a:cubicBezTo>
                  <a:pt x="391" y="281070"/>
                  <a:pt x="10322" y="256000"/>
                  <a:pt x="29591" y="236731"/>
                </a:cubicBezTo>
                <a:cubicBezTo>
                  <a:pt x="42758" y="223564"/>
                  <a:pt x="58634" y="214757"/>
                  <a:pt x="75514" y="210684"/>
                </a:cubicBezTo>
                <a:cubicBezTo>
                  <a:pt x="66423" y="195896"/>
                  <a:pt x="61434" y="178458"/>
                  <a:pt x="61434" y="159855"/>
                </a:cubicBezTo>
                <a:cubicBezTo>
                  <a:pt x="61434" y="132604"/>
                  <a:pt x="72139" y="107855"/>
                  <a:pt x="89720" y="89721"/>
                </a:cubicBezTo>
                <a:lnTo>
                  <a:pt x="89720" y="89721"/>
                </a:lnTo>
                <a:cubicBezTo>
                  <a:pt x="107854" y="72140"/>
                  <a:pt x="132604" y="61435"/>
                  <a:pt x="159854" y="61435"/>
                </a:cubicBezTo>
                <a:cubicBezTo>
                  <a:pt x="178457" y="61435"/>
                  <a:pt x="195895" y="66424"/>
                  <a:pt x="210684" y="75515"/>
                </a:cubicBezTo>
                <a:cubicBezTo>
                  <a:pt x="214757" y="58635"/>
                  <a:pt x="223563" y="42758"/>
                  <a:pt x="236731" y="29591"/>
                </a:cubicBezTo>
                <a:cubicBezTo>
                  <a:pt x="256000" y="10322"/>
                  <a:pt x="281070" y="391"/>
                  <a:pt x="306324" y="0"/>
                </a:cubicBezTo>
                <a:lnTo>
                  <a:pt x="306324" y="0"/>
                </a:ln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88" name="Teardrop 3"/>
          <p:cNvSpPr/>
          <p:nvPr/>
        </p:nvSpPr>
        <p:spPr>
          <a:xfrm rot="5400000" flipH="1" flipV="1">
            <a:off x="3960232" y="-86496"/>
            <a:ext cx="306986" cy="459486"/>
          </a:xfrm>
          <a:custGeom>
            <a:avLst/>
            <a:gdLst/>
            <a:ahLst/>
            <a:cxnLst/>
            <a:rect l="l" t="t" r="r" b="b"/>
            <a:pathLst>
              <a:path w="306986" h="612648">
                <a:moveTo>
                  <a:pt x="215380" y="331012"/>
                </a:moveTo>
                <a:cubicBezTo>
                  <a:pt x="210766" y="314775"/>
                  <a:pt x="210686" y="297561"/>
                  <a:pt x="215167" y="281312"/>
                </a:cubicBezTo>
                <a:cubicBezTo>
                  <a:pt x="205209" y="264960"/>
                  <a:pt x="189231" y="261169"/>
                  <a:pt x="163247" y="261668"/>
                </a:cubicBezTo>
                <a:cubicBezTo>
                  <a:pt x="130240" y="261668"/>
                  <a:pt x="100901" y="245961"/>
                  <a:pt x="82612" y="221373"/>
                </a:cubicBezTo>
                <a:cubicBezTo>
                  <a:pt x="66104" y="224383"/>
                  <a:pt x="50483" y="232539"/>
                  <a:pt x="37722" y="245300"/>
                </a:cubicBezTo>
                <a:cubicBezTo>
                  <a:pt x="20815" y="262208"/>
                  <a:pt x="11990" y="284137"/>
                  <a:pt x="11501" y="306292"/>
                </a:cubicBezTo>
                <a:lnTo>
                  <a:pt x="96667" y="306292"/>
                </a:lnTo>
                <a:lnTo>
                  <a:pt x="96667" y="306356"/>
                </a:lnTo>
                <a:lnTo>
                  <a:pt x="11501" y="306356"/>
                </a:lnTo>
                <a:cubicBezTo>
                  <a:pt x="11989" y="328512"/>
                  <a:pt x="20815" y="350441"/>
                  <a:pt x="37722" y="367348"/>
                </a:cubicBezTo>
                <a:cubicBezTo>
                  <a:pt x="50477" y="380104"/>
                  <a:pt x="66091" y="388259"/>
                  <a:pt x="82591" y="391302"/>
                </a:cubicBezTo>
                <a:cubicBezTo>
                  <a:pt x="100880" y="366700"/>
                  <a:pt x="130228" y="350982"/>
                  <a:pt x="163247" y="350982"/>
                </a:cubicBezTo>
                <a:cubicBezTo>
                  <a:pt x="186137" y="351421"/>
                  <a:pt x="201262" y="348532"/>
                  <a:pt x="211354" y="336664"/>
                </a:cubicBezTo>
                <a:cubicBezTo>
                  <a:pt x="212796" y="334969"/>
                  <a:pt x="214135" y="333090"/>
                  <a:pt x="215380" y="331012"/>
                </a:cubicBezTo>
                <a:close/>
                <a:moveTo>
                  <a:pt x="239385" y="239431"/>
                </a:moveTo>
                <a:lnTo>
                  <a:pt x="97830" y="97876"/>
                </a:lnTo>
                <a:cubicBezTo>
                  <a:pt x="82509" y="113888"/>
                  <a:pt x="73243" y="135634"/>
                  <a:pt x="73243" y="159545"/>
                </a:cubicBezTo>
                <a:cubicBezTo>
                  <a:pt x="73243" y="209563"/>
                  <a:pt x="113791" y="250112"/>
                  <a:pt x="163810" y="250112"/>
                </a:cubicBezTo>
                <a:cubicBezTo>
                  <a:pt x="182888" y="249746"/>
                  <a:pt x="207035" y="254980"/>
                  <a:pt x="219892" y="268141"/>
                </a:cubicBezTo>
                <a:cubicBezTo>
                  <a:pt x="224319" y="257687"/>
                  <a:pt x="230870" y="247949"/>
                  <a:pt x="239385" y="239431"/>
                </a:cubicBezTo>
                <a:close/>
                <a:moveTo>
                  <a:pt x="239386" y="373218"/>
                </a:moveTo>
                <a:cubicBezTo>
                  <a:pt x="230866" y="364697"/>
                  <a:pt x="224313" y="354954"/>
                  <a:pt x="219944" y="344457"/>
                </a:cubicBezTo>
                <a:cubicBezTo>
                  <a:pt x="207099" y="357655"/>
                  <a:pt x="182914" y="362904"/>
                  <a:pt x="163810" y="362538"/>
                </a:cubicBezTo>
                <a:cubicBezTo>
                  <a:pt x="113791" y="362537"/>
                  <a:pt x="73243" y="403086"/>
                  <a:pt x="73243" y="453105"/>
                </a:cubicBezTo>
                <a:cubicBezTo>
                  <a:pt x="73243" y="477015"/>
                  <a:pt x="82509" y="498762"/>
                  <a:pt x="97830" y="514773"/>
                </a:cubicBezTo>
                <a:close/>
                <a:moveTo>
                  <a:pt x="268140" y="219893"/>
                </a:moveTo>
                <a:cubicBezTo>
                  <a:pt x="254980" y="207035"/>
                  <a:pt x="249745" y="182889"/>
                  <a:pt x="250111" y="163811"/>
                </a:cubicBezTo>
                <a:cubicBezTo>
                  <a:pt x="250111" y="113793"/>
                  <a:pt x="209563" y="73244"/>
                  <a:pt x="159544" y="73244"/>
                </a:cubicBezTo>
                <a:cubicBezTo>
                  <a:pt x="135634" y="73244"/>
                  <a:pt x="113887" y="82510"/>
                  <a:pt x="97875" y="97831"/>
                </a:cubicBezTo>
                <a:lnTo>
                  <a:pt x="239430" y="239386"/>
                </a:lnTo>
                <a:cubicBezTo>
                  <a:pt x="247948" y="230871"/>
                  <a:pt x="257686" y="224320"/>
                  <a:pt x="268140" y="219893"/>
                </a:cubicBezTo>
                <a:close/>
                <a:moveTo>
                  <a:pt x="268191" y="392705"/>
                </a:moveTo>
                <a:cubicBezTo>
                  <a:pt x="257695" y="388335"/>
                  <a:pt x="247952" y="381782"/>
                  <a:pt x="239431" y="373263"/>
                </a:cubicBezTo>
                <a:lnTo>
                  <a:pt x="97875" y="514819"/>
                </a:lnTo>
                <a:cubicBezTo>
                  <a:pt x="113887" y="530139"/>
                  <a:pt x="135634" y="539405"/>
                  <a:pt x="159544" y="539405"/>
                </a:cubicBezTo>
                <a:cubicBezTo>
                  <a:pt x="184553" y="539405"/>
                  <a:pt x="207195" y="529268"/>
                  <a:pt x="223584" y="512879"/>
                </a:cubicBezTo>
                <a:cubicBezTo>
                  <a:pt x="239974" y="496489"/>
                  <a:pt x="250111" y="473848"/>
                  <a:pt x="250111" y="448838"/>
                </a:cubicBezTo>
                <a:cubicBezTo>
                  <a:pt x="249745" y="429735"/>
                  <a:pt x="254994" y="405550"/>
                  <a:pt x="268191" y="392705"/>
                </a:cubicBezTo>
                <a:close/>
                <a:moveTo>
                  <a:pt x="306986" y="138"/>
                </a:moveTo>
                <a:lnTo>
                  <a:pt x="306986" y="11636"/>
                </a:lnTo>
                <a:cubicBezTo>
                  <a:pt x="306778" y="11511"/>
                  <a:pt x="306567" y="11506"/>
                  <a:pt x="306356" y="11501"/>
                </a:cubicBezTo>
                <a:lnTo>
                  <a:pt x="306356" y="96668"/>
                </a:lnTo>
                <a:lnTo>
                  <a:pt x="306292" y="96667"/>
                </a:lnTo>
                <a:lnTo>
                  <a:pt x="306292" y="11501"/>
                </a:lnTo>
                <a:cubicBezTo>
                  <a:pt x="284137" y="11990"/>
                  <a:pt x="262207" y="20815"/>
                  <a:pt x="245300" y="37722"/>
                </a:cubicBezTo>
                <a:cubicBezTo>
                  <a:pt x="232539" y="50484"/>
                  <a:pt x="224382" y="66106"/>
                  <a:pt x="221373" y="82614"/>
                </a:cubicBezTo>
                <a:cubicBezTo>
                  <a:pt x="245960" y="100903"/>
                  <a:pt x="261667" y="130241"/>
                  <a:pt x="261667" y="163248"/>
                </a:cubicBezTo>
                <a:cubicBezTo>
                  <a:pt x="261168" y="189232"/>
                  <a:pt x="264959" y="205210"/>
                  <a:pt x="281311" y="215168"/>
                </a:cubicBezTo>
                <a:lnTo>
                  <a:pt x="306986" y="215277"/>
                </a:lnTo>
                <a:lnTo>
                  <a:pt x="306986" y="221929"/>
                </a:lnTo>
                <a:cubicBezTo>
                  <a:pt x="285145" y="221632"/>
                  <a:pt x="263250" y="229877"/>
                  <a:pt x="246580" y="246536"/>
                </a:cubicBezTo>
                <a:lnTo>
                  <a:pt x="254808" y="254763"/>
                </a:lnTo>
                <a:cubicBezTo>
                  <a:pt x="254801" y="254772"/>
                  <a:pt x="254793" y="254779"/>
                  <a:pt x="254786" y="254787"/>
                </a:cubicBezTo>
                <a:cubicBezTo>
                  <a:pt x="254778" y="254794"/>
                  <a:pt x="254771" y="254802"/>
                  <a:pt x="254763" y="254808"/>
                </a:cubicBezTo>
                <a:lnTo>
                  <a:pt x="246535" y="246581"/>
                </a:lnTo>
                <a:cubicBezTo>
                  <a:pt x="213554" y="279582"/>
                  <a:pt x="213554" y="333067"/>
                  <a:pt x="246535" y="366068"/>
                </a:cubicBezTo>
                <a:lnTo>
                  <a:pt x="254763" y="357841"/>
                </a:lnTo>
                <a:cubicBezTo>
                  <a:pt x="254771" y="357848"/>
                  <a:pt x="254778" y="357855"/>
                  <a:pt x="254786" y="357863"/>
                </a:cubicBezTo>
                <a:lnTo>
                  <a:pt x="254808" y="357886"/>
                </a:lnTo>
                <a:lnTo>
                  <a:pt x="246580" y="366113"/>
                </a:lnTo>
                <a:cubicBezTo>
                  <a:pt x="263250" y="382773"/>
                  <a:pt x="285145" y="391017"/>
                  <a:pt x="306986" y="390721"/>
                </a:cubicBezTo>
                <a:lnTo>
                  <a:pt x="306986" y="397378"/>
                </a:lnTo>
                <a:cubicBezTo>
                  <a:pt x="298457" y="400796"/>
                  <a:pt x="289920" y="399623"/>
                  <a:pt x="281637" y="397269"/>
                </a:cubicBezTo>
                <a:cubicBezTo>
                  <a:pt x="265010" y="407224"/>
                  <a:pt x="261165" y="423242"/>
                  <a:pt x="261667" y="449401"/>
                </a:cubicBezTo>
                <a:cubicBezTo>
                  <a:pt x="261667" y="477516"/>
                  <a:pt x="250271" y="502969"/>
                  <a:pt x="231847" y="521394"/>
                </a:cubicBezTo>
                <a:lnTo>
                  <a:pt x="221347" y="530057"/>
                </a:lnTo>
                <a:cubicBezTo>
                  <a:pt x="224389" y="546557"/>
                  <a:pt x="232545" y="562171"/>
                  <a:pt x="245300" y="574926"/>
                </a:cubicBezTo>
                <a:cubicBezTo>
                  <a:pt x="262207" y="591834"/>
                  <a:pt x="284136" y="600659"/>
                  <a:pt x="306292" y="601147"/>
                </a:cubicBezTo>
                <a:lnTo>
                  <a:pt x="306292" y="515981"/>
                </a:lnTo>
                <a:lnTo>
                  <a:pt x="306356" y="515982"/>
                </a:lnTo>
                <a:lnTo>
                  <a:pt x="306356" y="601147"/>
                </a:lnTo>
                <a:lnTo>
                  <a:pt x="306986" y="601012"/>
                </a:lnTo>
                <a:lnTo>
                  <a:pt x="306986" y="612510"/>
                </a:lnTo>
                <a:cubicBezTo>
                  <a:pt x="306767" y="612641"/>
                  <a:pt x="306546" y="612645"/>
                  <a:pt x="306324" y="612648"/>
                </a:cubicBezTo>
                <a:cubicBezTo>
                  <a:pt x="281070" y="612257"/>
                  <a:pt x="255999" y="602326"/>
                  <a:pt x="236731" y="583058"/>
                </a:cubicBezTo>
                <a:cubicBezTo>
                  <a:pt x="223570" y="569897"/>
                  <a:pt x="214766" y="554031"/>
                  <a:pt x="210610" y="537175"/>
                </a:cubicBezTo>
                <a:cubicBezTo>
                  <a:pt x="195839" y="546241"/>
                  <a:pt x="178427" y="551215"/>
                  <a:pt x="159854" y="551215"/>
                </a:cubicBezTo>
                <a:cubicBezTo>
                  <a:pt x="132604" y="551215"/>
                  <a:pt x="107854" y="540509"/>
                  <a:pt x="89720" y="522928"/>
                </a:cubicBezTo>
                <a:lnTo>
                  <a:pt x="89720" y="522928"/>
                </a:lnTo>
                <a:cubicBezTo>
                  <a:pt x="72139" y="504795"/>
                  <a:pt x="61434" y="480045"/>
                  <a:pt x="61434" y="452795"/>
                </a:cubicBezTo>
                <a:cubicBezTo>
                  <a:pt x="61434" y="434222"/>
                  <a:pt x="66407" y="416810"/>
                  <a:pt x="75474" y="402038"/>
                </a:cubicBezTo>
                <a:cubicBezTo>
                  <a:pt x="58618" y="397882"/>
                  <a:pt x="42751" y="389078"/>
                  <a:pt x="29591" y="375918"/>
                </a:cubicBezTo>
                <a:cubicBezTo>
                  <a:pt x="10322" y="356649"/>
                  <a:pt x="391" y="331578"/>
                  <a:pt x="0" y="306324"/>
                </a:cubicBezTo>
                <a:lnTo>
                  <a:pt x="0" y="306324"/>
                </a:lnTo>
                <a:cubicBezTo>
                  <a:pt x="391" y="281070"/>
                  <a:pt x="10322" y="256000"/>
                  <a:pt x="29591" y="236731"/>
                </a:cubicBezTo>
                <a:cubicBezTo>
                  <a:pt x="42758" y="223564"/>
                  <a:pt x="58634" y="214757"/>
                  <a:pt x="75514" y="210684"/>
                </a:cubicBezTo>
                <a:cubicBezTo>
                  <a:pt x="66423" y="195896"/>
                  <a:pt x="61434" y="178458"/>
                  <a:pt x="61434" y="159855"/>
                </a:cubicBezTo>
                <a:cubicBezTo>
                  <a:pt x="61434" y="132604"/>
                  <a:pt x="72139" y="107855"/>
                  <a:pt x="89720" y="89721"/>
                </a:cubicBezTo>
                <a:lnTo>
                  <a:pt x="89720" y="89721"/>
                </a:lnTo>
                <a:cubicBezTo>
                  <a:pt x="107854" y="72140"/>
                  <a:pt x="132604" y="61435"/>
                  <a:pt x="159854" y="61435"/>
                </a:cubicBezTo>
                <a:cubicBezTo>
                  <a:pt x="178457" y="61435"/>
                  <a:pt x="195895" y="66424"/>
                  <a:pt x="210684" y="75515"/>
                </a:cubicBezTo>
                <a:cubicBezTo>
                  <a:pt x="214757" y="58635"/>
                  <a:pt x="223563" y="42758"/>
                  <a:pt x="236731" y="29591"/>
                </a:cubicBezTo>
                <a:cubicBezTo>
                  <a:pt x="256000" y="10322"/>
                  <a:pt x="281070" y="391"/>
                  <a:pt x="306324" y="0"/>
                </a:cubicBezTo>
                <a:lnTo>
                  <a:pt x="306324" y="0"/>
                </a:ln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89" name="Teardrop 3"/>
          <p:cNvSpPr/>
          <p:nvPr/>
        </p:nvSpPr>
        <p:spPr>
          <a:xfrm rot="5400000" flipH="1" flipV="1">
            <a:off x="5855947" y="-86496"/>
            <a:ext cx="306986" cy="459486"/>
          </a:xfrm>
          <a:custGeom>
            <a:avLst/>
            <a:gdLst/>
            <a:ahLst/>
            <a:cxnLst/>
            <a:rect l="l" t="t" r="r" b="b"/>
            <a:pathLst>
              <a:path w="306986" h="612648">
                <a:moveTo>
                  <a:pt x="215380" y="331012"/>
                </a:moveTo>
                <a:cubicBezTo>
                  <a:pt x="210766" y="314775"/>
                  <a:pt x="210686" y="297561"/>
                  <a:pt x="215167" y="281312"/>
                </a:cubicBezTo>
                <a:cubicBezTo>
                  <a:pt x="205209" y="264960"/>
                  <a:pt x="189231" y="261169"/>
                  <a:pt x="163247" y="261668"/>
                </a:cubicBezTo>
                <a:cubicBezTo>
                  <a:pt x="130240" y="261668"/>
                  <a:pt x="100901" y="245961"/>
                  <a:pt x="82612" y="221373"/>
                </a:cubicBezTo>
                <a:cubicBezTo>
                  <a:pt x="66104" y="224383"/>
                  <a:pt x="50483" y="232539"/>
                  <a:pt x="37722" y="245300"/>
                </a:cubicBezTo>
                <a:cubicBezTo>
                  <a:pt x="20815" y="262208"/>
                  <a:pt x="11990" y="284137"/>
                  <a:pt x="11501" y="306292"/>
                </a:cubicBezTo>
                <a:lnTo>
                  <a:pt x="96667" y="306292"/>
                </a:lnTo>
                <a:lnTo>
                  <a:pt x="96667" y="306356"/>
                </a:lnTo>
                <a:lnTo>
                  <a:pt x="11501" y="306356"/>
                </a:lnTo>
                <a:cubicBezTo>
                  <a:pt x="11989" y="328512"/>
                  <a:pt x="20815" y="350441"/>
                  <a:pt x="37722" y="367348"/>
                </a:cubicBezTo>
                <a:cubicBezTo>
                  <a:pt x="50477" y="380104"/>
                  <a:pt x="66091" y="388259"/>
                  <a:pt x="82591" y="391302"/>
                </a:cubicBezTo>
                <a:cubicBezTo>
                  <a:pt x="100880" y="366700"/>
                  <a:pt x="130228" y="350982"/>
                  <a:pt x="163247" y="350982"/>
                </a:cubicBezTo>
                <a:cubicBezTo>
                  <a:pt x="186137" y="351421"/>
                  <a:pt x="201262" y="348532"/>
                  <a:pt x="211354" y="336664"/>
                </a:cubicBezTo>
                <a:cubicBezTo>
                  <a:pt x="212796" y="334969"/>
                  <a:pt x="214135" y="333090"/>
                  <a:pt x="215380" y="331012"/>
                </a:cubicBezTo>
                <a:close/>
                <a:moveTo>
                  <a:pt x="239385" y="239431"/>
                </a:moveTo>
                <a:lnTo>
                  <a:pt x="97830" y="97876"/>
                </a:lnTo>
                <a:cubicBezTo>
                  <a:pt x="82509" y="113888"/>
                  <a:pt x="73243" y="135634"/>
                  <a:pt x="73243" y="159545"/>
                </a:cubicBezTo>
                <a:cubicBezTo>
                  <a:pt x="73243" y="209563"/>
                  <a:pt x="113791" y="250112"/>
                  <a:pt x="163810" y="250112"/>
                </a:cubicBezTo>
                <a:cubicBezTo>
                  <a:pt x="182888" y="249746"/>
                  <a:pt x="207035" y="254980"/>
                  <a:pt x="219892" y="268141"/>
                </a:cubicBezTo>
                <a:cubicBezTo>
                  <a:pt x="224319" y="257687"/>
                  <a:pt x="230870" y="247949"/>
                  <a:pt x="239385" y="239431"/>
                </a:cubicBezTo>
                <a:close/>
                <a:moveTo>
                  <a:pt x="239386" y="373218"/>
                </a:moveTo>
                <a:cubicBezTo>
                  <a:pt x="230866" y="364697"/>
                  <a:pt x="224313" y="354954"/>
                  <a:pt x="219944" y="344457"/>
                </a:cubicBezTo>
                <a:cubicBezTo>
                  <a:pt x="207099" y="357655"/>
                  <a:pt x="182914" y="362904"/>
                  <a:pt x="163810" y="362538"/>
                </a:cubicBezTo>
                <a:cubicBezTo>
                  <a:pt x="113791" y="362537"/>
                  <a:pt x="73243" y="403086"/>
                  <a:pt x="73243" y="453105"/>
                </a:cubicBezTo>
                <a:cubicBezTo>
                  <a:pt x="73243" y="477015"/>
                  <a:pt x="82509" y="498762"/>
                  <a:pt x="97830" y="514773"/>
                </a:cubicBezTo>
                <a:close/>
                <a:moveTo>
                  <a:pt x="268140" y="219893"/>
                </a:moveTo>
                <a:cubicBezTo>
                  <a:pt x="254980" y="207035"/>
                  <a:pt x="249745" y="182889"/>
                  <a:pt x="250111" y="163811"/>
                </a:cubicBezTo>
                <a:cubicBezTo>
                  <a:pt x="250111" y="113793"/>
                  <a:pt x="209563" y="73244"/>
                  <a:pt x="159544" y="73244"/>
                </a:cubicBezTo>
                <a:cubicBezTo>
                  <a:pt x="135634" y="73244"/>
                  <a:pt x="113887" y="82510"/>
                  <a:pt x="97875" y="97831"/>
                </a:cubicBezTo>
                <a:lnTo>
                  <a:pt x="239430" y="239386"/>
                </a:lnTo>
                <a:cubicBezTo>
                  <a:pt x="247948" y="230871"/>
                  <a:pt x="257686" y="224320"/>
                  <a:pt x="268140" y="219893"/>
                </a:cubicBezTo>
                <a:close/>
                <a:moveTo>
                  <a:pt x="268191" y="392705"/>
                </a:moveTo>
                <a:cubicBezTo>
                  <a:pt x="257695" y="388335"/>
                  <a:pt x="247952" y="381782"/>
                  <a:pt x="239431" y="373263"/>
                </a:cubicBezTo>
                <a:lnTo>
                  <a:pt x="97875" y="514819"/>
                </a:lnTo>
                <a:cubicBezTo>
                  <a:pt x="113887" y="530139"/>
                  <a:pt x="135634" y="539405"/>
                  <a:pt x="159544" y="539405"/>
                </a:cubicBezTo>
                <a:cubicBezTo>
                  <a:pt x="184553" y="539405"/>
                  <a:pt x="207195" y="529268"/>
                  <a:pt x="223584" y="512879"/>
                </a:cubicBezTo>
                <a:cubicBezTo>
                  <a:pt x="239974" y="496489"/>
                  <a:pt x="250111" y="473848"/>
                  <a:pt x="250111" y="448838"/>
                </a:cubicBezTo>
                <a:cubicBezTo>
                  <a:pt x="249745" y="429735"/>
                  <a:pt x="254994" y="405550"/>
                  <a:pt x="268191" y="392705"/>
                </a:cubicBezTo>
                <a:close/>
                <a:moveTo>
                  <a:pt x="306986" y="138"/>
                </a:moveTo>
                <a:lnTo>
                  <a:pt x="306986" y="11636"/>
                </a:lnTo>
                <a:cubicBezTo>
                  <a:pt x="306778" y="11511"/>
                  <a:pt x="306567" y="11506"/>
                  <a:pt x="306356" y="11501"/>
                </a:cubicBezTo>
                <a:lnTo>
                  <a:pt x="306356" y="96668"/>
                </a:lnTo>
                <a:lnTo>
                  <a:pt x="306292" y="96667"/>
                </a:lnTo>
                <a:lnTo>
                  <a:pt x="306292" y="11501"/>
                </a:lnTo>
                <a:cubicBezTo>
                  <a:pt x="284137" y="11990"/>
                  <a:pt x="262207" y="20815"/>
                  <a:pt x="245300" y="37722"/>
                </a:cubicBezTo>
                <a:cubicBezTo>
                  <a:pt x="232539" y="50484"/>
                  <a:pt x="224382" y="66106"/>
                  <a:pt x="221373" y="82614"/>
                </a:cubicBezTo>
                <a:cubicBezTo>
                  <a:pt x="245960" y="100903"/>
                  <a:pt x="261667" y="130241"/>
                  <a:pt x="261667" y="163248"/>
                </a:cubicBezTo>
                <a:cubicBezTo>
                  <a:pt x="261168" y="189232"/>
                  <a:pt x="264959" y="205210"/>
                  <a:pt x="281311" y="215168"/>
                </a:cubicBezTo>
                <a:lnTo>
                  <a:pt x="306986" y="215278"/>
                </a:lnTo>
                <a:lnTo>
                  <a:pt x="306986" y="221929"/>
                </a:lnTo>
                <a:cubicBezTo>
                  <a:pt x="285145" y="221632"/>
                  <a:pt x="263250" y="229877"/>
                  <a:pt x="246580" y="246536"/>
                </a:cubicBezTo>
                <a:lnTo>
                  <a:pt x="254808" y="254763"/>
                </a:lnTo>
                <a:cubicBezTo>
                  <a:pt x="254801" y="254772"/>
                  <a:pt x="254793" y="254779"/>
                  <a:pt x="254786" y="254787"/>
                </a:cubicBezTo>
                <a:cubicBezTo>
                  <a:pt x="254778" y="254794"/>
                  <a:pt x="254771" y="254802"/>
                  <a:pt x="254763" y="254808"/>
                </a:cubicBezTo>
                <a:lnTo>
                  <a:pt x="246535" y="246581"/>
                </a:lnTo>
                <a:cubicBezTo>
                  <a:pt x="213554" y="279582"/>
                  <a:pt x="213554" y="333067"/>
                  <a:pt x="246535" y="366068"/>
                </a:cubicBezTo>
                <a:lnTo>
                  <a:pt x="254763" y="357841"/>
                </a:lnTo>
                <a:cubicBezTo>
                  <a:pt x="254771" y="357848"/>
                  <a:pt x="254778" y="357855"/>
                  <a:pt x="254786" y="357863"/>
                </a:cubicBezTo>
                <a:lnTo>
                  <a:pt x="254808" y="357886"/>
                </a:lnTo>
                <a:lnTo>
                  <a:pt x="246580" y="366113"/>
                </a:lnTo>
                <a:cubicBezTo>
                  <a:pt x="263250" y="382773"/>
                  <a:pt x="285145" y="391017"/>
                  <a:pt x="306986" y="390721"/>
                </a:cubicBezTo>
                <a:lnTo>
                  <a:pt x="306986" y="397378"/>
                </a:lnTo>
                <a:cubicBezTo>
                  <a:pt x="298457" y="400796"/>
                  <a:pt x="289920" y="399623"/>
                  <a:pt x="281637" y="397269"/>
                </a:cubicBezTo>
                <a:cubicBezTo>
                  <a:pt x="265010" y="407224"/>
                  <a:pt x="261165" y="423242"/>
                  <a:pt x="261667" y="449401"/>
                </a:cubicBezTo>
                <a:cubicBezTo>
                  <a:pt x="261667" y="477516"/>
                  <a:pt x="250271" y="502969"/>
                  <a:pt x="231847" y="521394"/>
                </a:cubicBezTo>
                <a:lnTo>
                  <a:pt x="221347" y="530057"/>
                </a:lnTo>
                <a:cubicBezTo>
                  <a:pt x="224389" y="546557"/>
                  <a:pt x="232545" y="562171"/>
                  <a:pt x="245300" y="574926"/>
                </a:cubicBezTo>
                <a:cubicBezTo>
                  <a:pt x="262207" y="591834"/>
                  <a:pt x="284136" y="600659"/>
                  <a:pt x="306292" y="601147"/>
                </a:cubicBezTo>
                <a:lnTo>
                  <a:pt x="306292" y="515981"/>
                </a:lnTo>
                <a:lnTo>
                  <a:pt x="306356" y="515982"/>
                </a:lnTo>
                <a:lnTo>
                  <a:pt x="306356" y="601147"/>
                </a:lnTo>
                <a:lnTo>
                  <a:pt x="306986" y="601012"/>
                </a:lnTo>
                <a:lnTo>
                  <a:pt x="306986" y="612510"/>
                </a:lnTo>
                <a:cubicBezTo>
                  <a:pt x="306767" y="612641"/>
                  <a:pt x="306546" y="612645"/>
                  <a:pt x="306324" y="612648"/>
                </a:cubicBezTo>
                <a:cubicBezTo>
                  <a:pt x="281070" y="612257"/>
                  <a:pt x="255999" y="602326"/>
                  <a:pt x="236731" y="583058"/>
                </a:cubicBezTo>
                <a:cubicBezTo>
                  <a:pt x="223570" y="569897"/>
                  <a:pt x="214766" y="554031"/>
                  <a:pt x="210610" y="537175"/>
                </a:cubicBezTo>
                <a:cubicBezTo>
                  <a:pt x="195839" y="546241"/>
                  <a:pt x="178427" y="551215"/>
                  <a:pt x="159854" y="551215"/>
                </a:cubicBezTo>
                <a:cubicBezTo>
                  <a:pt x="132604" y="551215"/>
                  <a:pt x="107854" y="540509"/>
                  <a:pt x="89720" y="522928"/>
                </a:cubicBezTo>
                <a:lnTo>
                  <a:pt x="89720" y="522928"/>
                </a:lnTo>
                <a:cubicBezTo>
                  <a:pt x="72139" y="504795"/>
                  <a:pt x="61434" y="480045"/>
                  <a:pt x="61434" y="452795"/>
                </a:cubicBezTo>
                <a:cubicBezTo>
                  <a:pt x="61434" y="434222"/>
                  <a:pt x="66407" y="416810"/>
                  <a:pt x="75474" y="402038"/>
                </a:cubicBezTo>
                <a:cubicBezTo>
                  <a:pt x="58618" y="397882"/>
                  <a:pt x="42751" y="389078"/>
                  <a:pt x="29591" y="375918"/>
                </a:cubicBezTo>
                <a:cubicBezTo>
                  <a:pt x="10322" y="356649"/>
                  <a:pt x="391" y="331578"/>
                  <a:pt x="0" y="306324"/>
                </a:cubicBezTo>
                <a:lnTo>
                  <a:pt x="0" y="306324"/>
                </a:lnTo>
                <a:cubicBezTo>
                  <a:pt x="391" y="281070"/>
                  <a:pt x="10322" y="256000"/>
                  <a:pt x="29591" y="236731"/>
                </a:cubicBezTo>
                <a:cubicBezTo>
                  <a:pt x="42758" y="223564"/>
                  <a:pt x="58634" y="214757"/>
                  <a:pt x="75514" y="210684"/>
                </a:cubicBezTo>
                <a:cubicBezTo>
                  <a:pt x="66423" y="195896"/>
                  <a:pt x="61434" y="178458"/>
                  <a:pt x="61434" y="159855"/>
                </a:cubicBezTo>
                <a:cubicBezTo>
                  <a:pt x="61434" y="132604"/>
                  <a:pt x="72139" y="107855"/>
                  <a:pt x="89720" y="89721"/>
                </a:cubicBezTo>
                <a:lnTo>
                  <a:pt x="89720" y="89721"/>
                </a:lnTo>
                <a:cubicBezTo>
                  <a:pt x="107854" y="72140"/>
                  <a:pt x="132604" y="61435"/>
                  <a:pt x="159854" y="61435"/>
                </a:cubicBezTo>
                <a:cubicBezTo>
                  <a:pt x="178457" y="61435"/>
                  <a:pt x="195895" y="66424"/>
                  <a:pt x="210684" y="75515"/>
                </a:cubicBezTo>
                <a:cubicBezTo>
                  <a:pt x="214757" y="58635"/>
                  <a:pt x="223563" y="42758"/>
                  <a:pt x="236731" y="29591"/>
                </a:cubicBezTo>
                <a:cubicBezTo>
                  <a:pt x="256000" y="10322"/>
                  <a:pt x="281070" y="391"/>
                  <a:pt x="306324" y="0"/>
                </a:cubicBezTo>
                <a:lnTo>
                  <a:pt x="306324" y="0"/>
                </a:ln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90" name="Teardrop 3"/>
          <p:cNvSpPr/>
          <p:nvPr/>
        </p:nvSpPr>
        <p:spPr>
          <a:xfrm rot="5400000" flipH="1" flipV="1">
            <a:off x="5224042" y="-86496"/>
            <a:ext cx="306986" cy="459486"/>
          </a:xfrm>
          <a:custGeom>
            <a:avLst/>
            <a:gdLst/>
            <a:ahLst/>
            <a:cxnLst/>
            <a:rect l="l" t="t" r="r" b="b"/>
            <a:pathLst>
              <a:path w="306986" h="612648">
                <a:moveTo>
                  <a:pt x="215380" y="331012"/>
                </a:moveTo>
                <a:cubicBezTo>
                  <a:pt x="210766" y="314775"/>
                  <a:pt x="210686" y="297561"/>
                  <a:pt x="215167" y="281312"/>
                </a:cubicBezTo>
                <a:cubicBezTo>
                  <a:pt x="205209" y="264960"/>
                  <a:pt x="189231" y="261169"/>
                  <a:pt x="163247" y="261668"/>
                </a:cubicBezTo>
                <a:cubicBezTo>
                  <a:pt x="130240" y="261668"/>
                  <a:pt x="100901" y="245961"/>
                  <a:pt x="82612" y="221373"/>
                </a:cubicBezTo>
                <a:cubicBezTo>
                  <a:pt x="66104" y="224383"/>
                  <a:pt x="50483" y="232539"/>
                  <a:pt x="37722" y="245300"/>
                </a:cubicBezTo>
                <a:cubicBezTo>
                  <a:pt x="20815" y="262208"/>
                  <a:pt x="11990" y="284137"/>
                  <a:pt x="11501" y="306292"/>
                </a:cubicBezTo>
                <a:lnTo>
                  <a:pt x="96667" y="306292"/>
                </a:lnTo>
                <a:lnTo>
                  <a:pt x="96667" y="306356"/>
                </a:lnTo>
                <a:lnTo>
                  <a:pt x="11501" y="306356"/>
                </a:lnTo>
                <a:cubicBezTo>
                  <a:pt x="11989" y="328512"/>
                  <a:pt x="20815" y="350441"/>
                  <a:pt x="37722" y="367348"/>
                </a:cubicBezTo>
                <a:cubicBezTo>
                  <a:pt x="50477" y="380104"/>
                  <a:pt x="66091" y="388259"/>
                  <a:pt x="82591" y="391302"/>
                </a:cubicBezTo>
                <a:cubicBezTo>
                  <a:pt x="100880" y="366700"/>
                  <a:pt x="130228" y="350982"/>
                  <a:pt x="163247" y="350982"/>
                </a:cubicBezTo>
                <a:cubicBezTo>
                  <a:pt x="186137" y="351421"/>
                  <a:pt x="201262" y="348532"/>
                  <a:pt x="211354" y="336664"/>
                </a:cubicBezTo>
                <a:cubicBezTo>
                  <a:pt x="212796" y="334969"/>
                  <a:pt x="214135" y="333090"/>
                  <a:pt x="215380" y="331012"/>
                </a:cubicBezTo>
                <a:close/>
                <a:moveTo>
                  <a:pt x="239385" y="239431"/>
                </a:moveTo>
                <a:lnTo>
                  <a:pt x="97830" y="97876"/>
                </a:lnTo>
                <a:cubicBezTo>
                  <a:pt x="82509" y="113888"/>
                  <a:pt x="73243" y="135634"/>
                  <a:pt x="73243" y="159545"/>
                </a:cubicBezTo>
                <a:cubicBezTo>
                  <a:pt x="73243" y="209563"/>
                  <a:pt x="113791" y="250112"/>
                  <a:pt x="163810" y="250112"/>
                </a:cubicBezTo>
                <a:cubicBezTo>
                  <a:pt x="182888" y="249746"/>
                  <a:pt x="207035" y="254980"/>
                  <a:pt x="219892" y="268141"/>
                </a:cubicBezTo>
                <a:cubicBezTo>
                  <a:pt x="224319" y="257687"/>
                  <a:pt x="230870" y="247949"/>
                  <a:pt x="239385" y="239431"/>
                </a:cubicBezTo>
                <a:close/>
                <a:moveTo>
                  <a:pt x="239386" y="373218"/>
                </a:moveTo>
                <a:cubicBezTo>
                  <a:pt x="230866" y="364697"/>
                  <a:pt x="224313" y="354954"/>
                  <a:pt x="219944" y="344457"/>
                </a:cubicBezTo>
                <a:cubicBezTo>
                  <a:pt x="207099" y="357655"/>
                  <a:pt x="182914" y="362904"/>
                  <a:pt x="163810" y="362538"/>
                </a:cubicBezTo>
                <a:cubicBezTo>
                  <a:pt x="113791" y="362537"/>
                  <a:pt x="73243" y="403086"/>
                  <a:pt x="73243" y="453105"/>
                </a:cubicBezTo>
                <a:cubicBezTo>
                  <a:pt x="73243" y="477015"/>
                  <a:pt x="82509" y="498762"/>
                  <a:pt x="97830" y="514773"/>
                </a:cubicBezTo>
                <a:close/>
                <a:moveTo>
                  <a:pt x="268140" y="219893"/>
                </a:moveTo>
                <a:cubicBezTo>
                  <a:pt x="254980" y="207035"/>
                  <a:pt x="249745" y="182889"/>
                  <a:pt x="250111" y="163811"/>
                </a:cubicBezTo>
                <a:cubicBezTo>
                  <a:pt x="250111" y="113793"/>
                  <a:pt x="209563" y="73244"/>
                  <a:pt x="159544" y="73244"/>
                </a:cubicBezTo>
                <a:cubicBezTo>
                  <a:pt x="135634" y="73244"/>
                  <a:pt x="113887" y="82510"/>
                  <a:pt x="97875" y="97831"/>
                </a:cubicBezTo>
                <a:lnTo>
                  <a:pt x="239430" y="239386"/>
                </a:lnTo>
                <a:cubicBezTo>
                  <a:pt x="247948" y="230871"/>
                  <a:pt x="257686" y="224320"/>
                  <a:pt x="268140" y="219893"/>
                </a:cubicBezTo>
                <a:close/>
                <a:moveTo>
                  <a:pt x="268191" y="392705"/>
                </a:moveTo>
                <a:cubicBezTo>
                  <a:pt x="257695" y="388335"/>
                  <a:pt x="247952" y="381782"/>
                  <a:pt x="239431" y="373263"/>
                </a:cubicBezTo>
                <a:lnTo>
                  <a:pt x="97875" y="514819"/>
                </a:lnTo>
                <a:cubicBezTo>
                  <a:pt x="113887" y="530139"/>
                  <a:pt x="135634" y="539405"/>
                  <a:pt x="159544" y="539405"/>
                </a:cubicBezTo>
                <a:cubicBezTo>
                  <a:pt x="184553" y="539405"/>
                  <a:pt x="207195" y="529268"/>
                  <a:pt x="223584" y="512879"/>
                </a:cubicBezTo>
                <a:cubicBezTo>
                  <a:pt x="239974" y="496489"/>
                  <a:pt x="250111" y="473848"/>
                  <a:pt x="250111" y="448838"/>
                </a:cubicBezTo>
                <a:cubicBezTo>
                  <a:pt x="249745" y="429735"/>
                  <a:pt x="254994" y="405550"/>
                  <a:pt x="268191" y="392705"/>
                </a:cubicBezTo>
                <a:close/>
                <a:moveTo>
                  <a:pt x="306986" y="138"/>
                </a:moveTo>
                <a:lnTo>
                  <a:pt x="306986" y="11636"/>
                </a:lnTo>
                <a:cubicBezTo>
                  <a:pt x="306778" y="11511"/>
                  <a:pt x="306567" y="11506"/>
                  <a:pt x="306356" y="11501"/>
                </a:cubicBezTo>
                <a:lnTo>
                  <a:pt x="306356" y="96668"/>
                </a:lnTo>
                <a:lnTo>
                  <a:pt x="306292" y="96667"/>
                </a:lnTo>
                <a:lnTo>
                  <a:pt x="306292" y="11501"/>
                </a:lnTo>
                <a:cubicBezTo>
                  <a:pt x="284137" y="11990"/>
                  <a:pt x="262207" y="20815"/>
                  <a:pt x="245300" y="37722"/>
                </a:cubicBezTo>
                <a:cubicBezTo>
                  <a:pt x="232539" y="50484"/>
                  <a:pt x="224382" y="66106"/>
                  <a:pt x="221373" y="82614"/>
                </a:cubicBezTo>
                <a:cubicBezTo>
                  <a:pt x="245960" y="100903"/>
                  <a:pt x="261667" y="130241"/>
                  <a:pt x="261667" y="163248"/>
                </a:cubicBezTo>
                <a:cubicBezTo>
                  <a:pt x="261168" y="189232"/>
                  <a:pt x="264959" y="205210"/>
                  <a:pt x="281311" y="215168"/>
                </a:cubicBezTo>
                <a:lnTo>
                  <a:pt x="306986" y="215277"/>
                </a:lnTo>
                <a:lnTo>
                  <a:pt x="306986" y="221929"/>
                </a:lnTo>
                <a:cubicBezTo>
                  <a:pt x="285145" y="221632"/>
                  <a:pt x="263250" y="229877"/>
                  <a:pt x="246580" y="246536"/>
                </a:cubicBezTo>
                <a:lnTo>
                  <a:pt x="254808" y="254763"/>
                </a:lnTo>
                <a:cubicBezTo>
                  <a:pt x="254801" y="254772"/>
                  <a:pt x="254793" y="254779"/>
                  <a:pt x="254786" y="254787"/>
                </a:cubicBezTo>
                <a:cubicBezTo>
                  <a:pt x="254778" y="254794"/>
                  <a:pt x="254771" y="254802"/>
                  <a:pt x="254763" y="254808"/>
                </a:cubicBezTo>
                <a:lnTo>
                  <a:pt x="246535" y="246581"/>
                </a:lnTo>
                <a:cubicBezTo>
                  <a:pt x="213554" y="279582"/>
                  <a:pt x="213554" y="333067"/>
                  <a:pt x="246535" y="366068"/>
                </a:cubicBezTo>
                <a:lnTo>
                  <a:pt x="254763" y="357841"/>
                </a:lnTo>
                <a:cubicBezTo>
                  <a:pt x="254771" y="357848"/>
                  <a:pt x="254778" y="357855"/>
                  <a:pt x="254786" y="357863"/>
                </a:cubicBezTo>
                <a:lnTo>
                  <a:pt x="254808" y="357886"/>
                </a:lnTo>
                <a:lnTo>
                  <a:pt x="246580" y="366113"/>
                </a:lnTo>
                <a:cubicBezTo>
                  <a:pt x="263250" y="382773"/>
                  <a:pt x="285145" y="391017"/>
                  <a:pt x="306986" y="390721"/>
                </a:cubicBezTo>
                <a:lnTo>
                  <a:pt x="306986" y="397378"/>
                </a:lnTo>
                <a:cubicBezTo>
                  <a:pt x="298457" y="400796"/>
                  <a:pt x="289920" y="399623"/>
                  <a:pt x="281637" y="397269"/>
                </a:cubicBezTo>
                <a:cubicBezTo>
                  <a:pt x="265010" y="407224"/>
                  <a:pt x="261165" y="423242"/>
                  <a:pt x="261667" y="449401"/>
                </a:cubicBezTo>
                <a:cubicBezTo>
                  <a:pt x="261667" y="477516"/>
                  <a:pt x="250271" y="502969"/>
                  <a:pt x="231847" y="521394"/>
                </a:cubicBezTo>
                <a:lnTo>
                  <a:pt x="221347" y="530057"/>
                </a:lnTo>
                <a:cubicBezTo>
                  <a:pt x="224389" y="546557"/>
                  <a:pt x="232545" y="562171"/>
                  <a:pt x="245300" y="574926"/>
                </a:cubicBezTo>
                <a:cubicBezTo>
                  <a:pt x="262207" y="591834"/>
                  <a:pt x="284136" y="600659"/>
                  <a:pt x="306292" y="601147"/>
                </a:cubicBezTo>
                <a:lnTo>
                  <a:pt x="306292" y="515981"/>
                </a:lnTo>
                <a:lnTo>
                  <a:pt x="306356" y="515982"/>
                </a:lnTo>
                <a:lnTo>
                  <a:pt x="306356" y="601147"/>
                </a:lnTo>
                <a:lnTo>
                  <a:pt x="306986" y="601012"/>
                </a:lnTo>
                <a:lnTo>
                  <a:pt x="306986" y="612510"/>
                </a:lnTo>
                <a:cubicBezTo>
                  <a:pt x="306767" y="612641"/>
                  <a:pt x="306546" y="612645"/>
                  <a:pt x="306324" y="612648"/>
                </a:cubicBezTo>
                <a:cubicBezTo>
                  <a:pt x="281070" y="612257"/>
                  <a:pt x="255999" y="602326"/>
                  <a:pt x="236731" y="583058"/>
                </a:cubicBezTo>
                <a:cubicBezTo>
                  <a:pt x="223570" y="569897"/>
                  <a:pt x="214766" y="554031"/>
                  <a:pt x="210610" y="537175"/>
                </a:cubicBezTo>
                <a:cubicBezTo>
                  <a:pt x="195839" y="546241"/>
                  <a:pt x="178427" y="551215"/>
                  <a:pt x="159854" y="551215"/>
                </a:cubicBezTo>
                <a:cubicBezTo>
                  <a:pt x="132604" y="551215"/>
                  <a:pt x="107854" y="540509"/>
                  <a:pt x="89720" y="522928"/>
                </a:cubicBezTo>
                <a:lnTo>
                  <a:pt x="89720" y="522928"/>
                </a:lnTo>
                <a:cubicBezTo>
                  <a:pt x="72139" y="504795"/>
                  <a:pt x="61434" y="480045"/>
                  <a:pt x="61434" y="452795"/>
                </a:cubicBezTo>
                <a:cubicBezTo>
                  <a:pt x="61434" y="434222"/>
                  <a:pt x="66407" y="416810"/>
                  <a:pt x="75474" y="402038"/>
                </a:cubicBezTo>
                <a:cubicBezTo>
                  <a:pt x="58618" y="397882"/>
                  <a:pt x="42751" y="389078"/>
                  <a:pt x="29591" y="375918"/>
                </a:cubicBezTo>
                <a:cubicBezTo>
                  <a:pt x="10322" y="356649"/>
                  <a:pt x="391" y="331578"/>
                  <a:pt x="0" y="306324"/>
                </a:cubicBezTo>
                <a:lnTo>
                  <a:pt x="0" y="306324"/>
                </a:lnTo>
                <a:cubicBezTo>
                  <a:pt x="391" y="281070"/>
                  <a:pt x="10322" y="256000"/>
                  <a:pt x="29591" y="236731"/>
                </a:cubicBezTo>
                <a:cubicBezTo>
                  <a:pt x="42758" y="223564"/>
                  <a:pt x="58634" y="214757"/>
                  <a:pt x="75514" y="210684"/>
                </a:cubicBezTo>
                <a:cubicBezTo>
                  <a:pt x="66423" y="195896"/>
                  <a:pt x="61434" y="178458"/>
                  <a:pt x="61434" y="159855"/>
                </a:cubicBezTo>
                <a:cubicBezTo>
                  <a:pt x="61434" y="132604"/>
                  <a:pt x="72139" y="107855"/>
                  <a:pt x="89720" y="89721"/>
                </a:cubicBezTo>
                <a:lnTo>
                  <a:pt x="89720" y="89721"/>
                </a:lnTo>
                <a:cubicBezTo>
                  <a:pt x="107854" y="72140"/>
                  <a:pt x="132604" y="61435"/>
                  <a:pt x="159854" y="61435"/>
                </a:cubicBezTo>
                <a:cubicBezTo>
                  <a:pt x="178457" y="61435"/>
                  <a:pt x="195895" y="66424"/>
                  <a:pt x="210684" y="75515"/>
                </a:cubicBezTo>
                <a:cubicBezTo>
                  <a:pt x="214757" y="58635"/>
                  <a:pt x="223563" y="42758"/>
                  <a:pt x="236731" y="29591"/>
                </a:cubicBezTo>
                <a:cubicBezTo>
                  <a:pt x="256000" y="10322"/>
                  <a:pt x="281070" y="391"/>
                  <a:pt x="306324" y="0"/>
                </a:cubicBezTo>
                <a:lnTo>
                  <a:pt x="306324" y="0"/>
                </a:ln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91" name="Teardrop 3"/>
          <p:cNvSpPr/>
          <p:nvPr/>
        </p:nvSpPr>
        <p:spPr>
          <a:xfrm rot="5400000" flipH="1" flipV="1">
            <a:off x="7119757" y="-86496"/>
            <a:ext cx="306986" cy="459486"/>
          </a:xfrm>
          <a:custGeom>
            <a:avLst/>
            <a:gdLst/>
            <a:ahLst/>
            <a:cxnLst/>
            <a:rect l="l" t="t" r="r" b="b"/>
            <a:pathLst>
              <a:path w="306986" h="612648">
                <a:moveTo>
                  <a:pt x="215380" y="331011"/>
                </a:moveTo>
                <a:cubicBezTo>
                  <a:pt x="210766" y="314774"/>
                  <a:pt x="210686" y="297561"/>
                  <a:pt x="215167" y="281312"/>
                </a:cubicBezTo>
                <a:cubicBezTo>
                  <a:pt x="205209" y="264959"/>
                  <a:pt x="189231" y="261169"/>
                  <a:pt x="163247" y="261668"/>
                </a:cubicBezTo>
                <a:cubicBezTo>
                  <a:pt x="130240" y="261668"/>
                  <a:pt x="100901" y="245961"/>
                  <a:pt x="82612" y="221373"/>
                </a:cubicBezTo>
                <a:cubicBezTo>
                  <a:pt x="66104" y="224382"/>
                  <a:pt x="50483" y="232539"/>
                  <a:pt x="37722" y="245300"/>
                </a:cubicBezTo>
                <a:cubicBezTo>
                  <a:pt x="20815" y="262207"/>
                  <a:pt x="11990" y="284136"/>
                  <a:pt x="11501" y="306292"/>
                </a:cubicBezTo>
                <a:lnTo>
                  <a:pt x="96667" y="306292"/>
                </a:lnTo>
                <a:lnTo>
                  <a:pt x="96667" y="306356"/>
                </a:lnTo>
                <a:lnTo>
                  <a:pt x="11501" y="306356"/>
                </a:lnTo>
                <a:cubicBezTo>
                  <a:pt x="11989" y="328512"/>
                  <a:pt x="20815" y="350441"/>
                  <a:pt x="37722" y="367348"/>
                </a:cubicBezTo>
                <a:cubicBezTo>
                  <a:pt x="50477" y="380103"/>
                  <a:pt x="66091" y="388259"/>
                  <a:pt x="82591" y="391301"/>
                </a:cubicBezTo>
                <a:cubicBezTo>
                  <a:pt x="100880" y="366699"/>
                  <a:pt x="130228" y="350981"/>
                  <a:pt x="163247" y="350981"/>
                </a:cubicBezTo>
                <a:cubicBezTo>
                  <a:pt x="186137" y="351420"/>
                  <a:pt x="201262" y="348532"/>
                  <a:pt x="211354" y="336664"/>
                </a:cubicBezTo>
                <a:cubicBezTo>
                  <a:pt x="212796" y="334968"/>
                  <a:pt x="214135" y="333090"/>
                  <a:pt x="215380" y="331011"/>
                </a:cubicBezTo>
                <a:close/>
                <a:moveTo>
                  <a:pt x="239385" y="239431"/>
                </a:moveTo>
                <a:lnTo>
                  <a:pt x="97830" y="97876"/>
                </a:lnTo>
                <a:cubicBezTo>
                  <a:pt x="82509" y="113887"/>
                  <a:pt x="73243" y="135634"/>
                  <a:pt x="73243" y="159544"/>
                </a:cubicBezTo>
                <a:cubicBezTo>
                  <a:pt x="73243" y="209563"/>
                  <a:pt x="113791" y="250112"/>
                  <a:pt x="163810" y="250112"/>
                </a:cubicBezTo>
                <a:cubicBezTo>
                  <a:pt x="182888" y="249746"/>
                  <a:pt x="207035" y="254980"/>
                  <a:pt x="219892" y="268141"/>
                </a:cubicBezTo>
                <a:cubicBezTo>
                  <a:pt x="224319" y="257686"/>
                  <a:pt x="230870" y="247948"/>
                  <a:pt x="239385" y="239431"/>
                </a:cubicBezTo>
                <a:close/>
                <a:moveTo>
                  <a:pt x="239386" y="373218"/>
                </a:moveTo>
                <a:cubicBezTo>
                  <a:pt x="230866" y="364697"/>
                  <a:pt x="224313" y="354954"/>
                  <a:pt x="219944" y="344457"/>
                </a:cubicBezTo>
                <a:cubicBezTo>
                  <a:pt x="207099" y="357655"/>
                  <a:pt x="182914" y="362904"/>
                  <a:pt x="163810" y="362537"/>
                </a:cubicBezTo>
                <a:cubicBezTo>
                  <a:pt x="113791" y="362537"/>
                  <a:pt x="73243" y="403086"/>
                  <a:pt x="73243" y="453104"/>
                </a:cubicBezTo>
                <a:cubicBezTo>
                  <a:pt x="73243" y="477015"/>
                  <a:pt x="82509" y="498761"/>
                  <a:pt x="97830" y="514773"/>
                </a:cubicBezTo>
                <a:close/>
                <a:moveTo>
                  <a:pt x="268140" y="219892"/>
                </a:moveTo>
                <a:cubicBezTo>
                  <a:pt x="254980" y="207035"/>
                  <a:pt x="249745" y="182889"/>
                  <a:pt x="250111" y="163811"/>
                </a:cubicBezTo>
                <a:cubicBezTo>
                  <a:pt x="250111" y="113792"/>
                  <a:pt x="209563" y="73244"/>
                  <a:pt x="159544" y="73244"/>
                </a:cubicBezTo>
                <a:cubicBezTo>
                  <a:pt x="135634" y="73244"/>
                  <a:pt x="113887" y="82510"/>
                  <a:pt x="97875" y="97831"/>
                </a:cubicBezTo>
                <a:lnTo>
                  <a:pt x="239430" y="239386"/>
                </a:lnTo>
                <a:cubicBezTo>
                  <a:pt x="247948" y="230871"/>
                  <a:pt x="257686" y="224320"/>
                  <a:pt x="268140" y="219892"/>
                </a:cubicBezTo>
                <a:close/>
                <a:moveTo>
                  <a:pt x="268191" y="392705"/>
                </a:moveTo>
                <a:cubicBezTo>
                  <a:pt x="257695" y="388335"/>
                  <a:pt x="247952" y="381782"/>
                  <a:pt x="239431" y="373263"/>
                </a:cubicBezTo>
                <a:lnTo>
                  <a:pt x="97875" y="514818"/>
                </a:lnTo>
                <a:cubicBezTo>
                  <a:pt x="113887" y="530139"/>
                  <a:pt x="135634" y="539405"/>
                  <a:pt x="159544" y="539405"/>
                </a:cubicBezTo>
                <a:cubicBezTo>
                  <a:pt x="184553" y="539405"/>
                  <a:pt x="207195" y="529268"/>
                  <a:pt x="223584" y="512879"/>
                </a:cubicBezTo>
                <a:cubicBezTo>
                  <a:pt x="239974" y="496489"/>
                  <a:pt x="250111" y="473847"/>
                  <a:pt x="250111" y="448838"/>
                </a:cubicBezTo>
                <a:cubicBezTo>
                  <a:pt x="249745" y="429735"/>
                  <a:pt x="254994" y="405550"/>
                  <a:pt x="268191" y="392705"/>
                </a:cubicBezTo>
                <a:close/>
                <a:moveTo>
                  <a:pt x="306986" y="138"/>
                </a:moveTo>
                <a:lnTo>
                  <a:pt x="306986" y="11636"/>
                </a:lnTo>
                <a:cubicBezTo>
                  <a:pt x="306778" y="11511"/>
                  <a:pt x="306567" y="11506"/>
                  <a:pt x="306356" y="11501"/>
                </a:cubicBezTo>
                <a:lnTo>
                  <a:pt x="306356" y="96667"/>
                </a:lnTo>
                <a:lnTo>
                  <a:pt x="306292" y="96667"/>
                </a:lnTo>
                <a:lnTo>
                  <a:pt x="306292" y="11501"/>
                </a:lnTo>
                <a:cubicBezTo>
                  <a:pt x="284137" y="11990"/>
                  <a:pt x="262207" y="20815"/>
                  <a:pt x="245300" y="37722"/>
                </a:cubicBezTo>
                <a:cubicBezTo>
                  <a:pt x="232539" y="50483"/>
                  <a:pt x="224382" y="66105"/>
                  <a:pt x="221373" y="82613"/>
                </a:cubicBezTo>
                <a:cubicBezTo>
                  <a:pt x="245960" y="100902"/>
                  <a:pt x="261667" y="130241"/>
                  <a:pt x="261667" y="163248"/>
                </a:cubicBezTo>
                <a:cubicBezTo>
                  <a:pt x="261168" y="189232"/>
                  <a:pt x="264959" y="205210"/>
                  <a:pt x="281311" y="215167"/>
                </a:cubicBezTo>
                <a:lnTo>
                  <a:pt x="306986" y="215277"/>
                </a:lnTo>
                <a:lnTo>
                  <a:pt x="306986" y="221928"/>
                </a:lnTo>
                <a:cubicBezTo>
                  <a:pt x="285145" y="221632"/>
                  <a:pt x="263250" y="229876"/>
                  <a:pt x="246580" y="246536"/>
                </a:cubicBezTo>
                <a:lnTo>
                  <a:pt x="254808" y="254763"/>
                </a:lnTo>
                <a:cubicBezTo>
                  <a:pt x="254801" y="254771"/>
                  <a:pt x="254793" y="254779"/>
                  <a:pt x="254786" y="254786"/>
                </a:cubicBezTo>
                <a:cubicBezTo>
                  <a:pt x="254778" y="254794"/>
                  <a:pt x="254771" y="254801"/>
                  <a:pt x="254763" y="254808"/>
                </a:cubicBezTo>
                <a:lnTo>
                  <a:pt x="246535" y="246581"/>
                </a:lnTo>
                <a:cubicBezTo>
                  <a:pt x="213554" y="279582"/>
                  <a:pt x="213554" y="333067"/>
                  <a:pt x="246535" y="366068"/>
                </a:cubicBezTo>
                <a:lnTo>
                  <a:pt x="254763" y="357841"/>
                </a:lnTo>
                <a:cubicBezTo>
                  <a:pt x="254771" y="357847"/>
                  <a:pt x="254778" y="357855"/>
                  <a:pt x="254786" y="357863"/>
                </a:cubicBezTo>
                <a:lnTo>
                  <a:pt x="254808" y="357886"/>
                </a:lnTo>
                <a:lnTo>
                  <a:pt x="246580" y="366113"/>
                </a:lnTo>
                <a:cubicBezTo>
                  <a:pt x="263250" y="382773"/>
                  <a:pt x="285145" y="391017"/>
                  <a:pt x="306986" y="390721"/>
                </a:cubicBezTo>
                <a:lnTo>
                  <a:pt x="306986" y="397378"/>
                </a:lnTo>
                <a:cubicBezTo>
                  <a:pt x="298457" y="400796"/>
                  <a:pt x="289920" y="399623"/>
                  <a:pt x="281637" y="397269"/>
                </a:cubicBezTo>
                <a:cubicBezTo>
                  <a:pt x="265010" y="407223"/>
                  <a:pt x="261165" y="423242"/>
                  <a:pt x="261667" y="449401"/>
                </a:cubicBezTo>
                <a:cubicBezTo>
                  <a:pt x="261667" y="477516"/>
                  <a:pt x="250271" y="502969"/>
                  <a:pt x="231847" y="521394"/>
                </a:cubicBezTo>
                <a:lnTo>
                  <a:pt x="221347" y="530057"/>
                </a:lnTo>
                <a:cubicBezTo>
                  <a:pt x="224390" y="546557"/>
                  <a:pt x="232545" y="562171"/>
                  <a:pt x="245300" y="574926"/>
                </a:cubicBezTo>
                <a:cubicBezTo>
                  <a:pt x="262207" y="591833"/>
                  <a:pt x="284136" y="600659"/>
                  <a:pt x="306292" y="601147"/>
                </a:cubicBezTo>
                <a:lnTo>
                  <a:pt x="306292" y="515981"/>
                </a:lnTo>
                <a:lnTo>
                  <a:pt x="306356" y="515981"/>
                </a:lnTo>
                <a:lnTo>
                  <a:pt x="306356" y="601147"/>
                </a:lnTo>
                <a:lnTo>
                  <a:pt x="306986" y="601012"/>
                </a:lnTo>
                <a:lnTo>
                  <a:pt x="306986" y="612510"/>
                </a:lnTo>
                <a:cubicBezTo>
                  <a:pt x="306767" y="612640"/>
                  <a:pt x="306546" y="612645"/>
                  <a:pt x="306324" y="612648"/>
                </a:cubicBezTo>
                <a:cubicBezTo>
                  <a:pt x="281070" y="612257"/>
                  <a:pt x="255999" y="602326"/>
                  <a:pt x="236731" y="583057"/>
                </a:cubicBezTo>
                <a:cubicBezTo>
                  <a:pt x="223570" y="569897"/>
                  <a:pt x="214766" y="554030"/>
                  <a:pt x="210610" y="537174"/>
                </a:cubicBezTo>
                <a:cubicBezTo>
                  <a:pt x="195839" y="546241"/>
                  <a:pt x="178427" y="551214"/>
                  <a:pt x="159854" y="551214"/>
                </a:cubicBezTo>
                <a:cubicBezTo>
                  <a:pt x="132604" y="551214"/>
                  <a:pt x="107854" y="540509"/>
                  <a:pt x="89720" y="522928"/>
                </a:cubicBezTo>
                <a:lnTo>
                  <a:pt x="89720" y="522928"/>
                </a:lnTo>
                <a:cubicBezTo>
                  <a:pt x="72139" y="504795"/>
                  <a:pt x="61434" y="480045"/>
                  <a:pt x="61434" y="452795"/>
                </a:cubicBezTo>
                <a:cubicBezTo>
                  <a:pt x="61434" y="434221"/>
                  <a:pt x="66407" y="416810"/>
                  <a:pt x="75474" y="402038"/>
                </a:cubicBezTo>
                <a:cubicBezTo>
                  <a:pt x="58618" y="397882"/>
                  <a:pt x="42751" y="389078"/>
                  <a:pt x="29591" y="375917"/>
                </a:cubicBezTo>
                <a:cubicBezTo>
                  <a:pt x="10322" y="356649"/>
                  <a:pt x="391" y="331578"/>
                  <a:pt x="0" y="306324"/>
                </a:cubicBezTo>
                <a:lnTo>
                  <a:pt x="0" y="306324"/>
                </a:lnTo>
                <a:cubicBezTo>
                  <a:pt x="391" y="281070"/>
                  <a:pt x="10322" y="255999"/>
                  <a:pt x="29591" y="236731"/>
                </a:cubicBezTo>
                <a:cubicBezTo>
                  <a:pt x="42758" y="223564"/>
                  <a:pt x="58634" y="214757"/>
                  <a:pt x="75514" y="210684"/>
                </a:cubicBezTo>
                <a:cubicBezTo>
                  <a:pt x="66423" y="195895"/>
                  <a:pt x="61434" y="178457"/>
                  <a:pt x="61434" y="159854"/>
                </a:cubicBezTo>
                <a:cubicBezTo>
                  <a:pt x="61434" y="132604"/>
                  <a:pt x="72139" y="107854"/>
                  <a:pt x="89720" y="89721"/>
                </a:cubicBezTo>
                <a:lnTo>
                  <a:pt x="89720" y="89721"/>
                </a:lnTo>
                <a:cubicBezTo>
                  <a:pt x="107854" y="72140"/>
                  <a:pt x="132604" y="61435"/>
                  <a:pt x="159854" y="61435"/>
                </a:cubicBezTo>
                <a:cubicBezTo>
                  <a:pt x="178457" y="61435"/>
                  <a:pt x="195895" y="66424"/>
                  <a:pt x="210684" y="75515"/>
                </a:cubicBezTo>
                <a:cubicBezTo>
                  <a:pt x="214757" y="58635"/>
                  <a:pt x="223563" y="42758"/>
                  <a:pt x="236731" y="29591"/>
                </a:cubicBezTo>
                <a:cubicBezTo>
                  <a:pt x="256000" y="10322"/>
                  <a:pt x="281070" y="391"/>
                  <a:pt x="306324" y="0"/>
                </a:cubicBezTo>
                <a:lnTo>
                  <a:pt x="306324" y="0"/>
                </a:ln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92" name="Teardrop 3"/>
          <p:cNvSpPr/>
          <p:nvPr/>
        </p:nvSpPr>
        <p:spPr>
          <a:xfrm rot="5400000" flipH="1" flipV="1">
            <a:off x="6487852" y="-86496"/>
            <a:ext cx="306986" cy="459486"/>
          </a:xfrm>
          <a:custGeom>
            <a:avLst/>
            <a:gdLst/>
            <a:ahLst/>
            <a:cxnLst/>
            <a:rect l="l" t="t" r="r" b="b"/>
            <a:pathLst>
              <a:path w="306986" h="612648">
                <a:moveTo>
                  <a:pt x="215380" y="331011"/>
                </a:moveTo>
                <a:cubicBezTo>
                  <a:pt x="210766" y="314774"/>
                  <a:pt x="210686" y="297561"/>
                  <a:pt x="215167" y="281312"/>
                </a:cubicBezTo>
                <a:cubicBezTo>
                  <a:pt x="205209" y="264959"/>
                  <a:pt x="189231" y="261169"/>
                  <a:pt x="163247" y="261668"/>
                </a:cubicBezTo>
                <a:cubicBezTo>
                  <a:pt x="130240" y="261668"/>
                  <a:pt x="100901" y="245961"/>
                  <a:pt x="82612" y="221373"/>
                </a:cubicBezTo>
                <a:cubicBezTo>
                  <a:pt x="66104" y="224382"/>
                  <a:pt x="50483" y="232539"/>
                  <a:pt x="37722" y="245300"/>
                </a:cubicBezTo>
                <a:cubicBezTo>
                  <a:pt x="20815" y="262207"/>
                  <a:pt x="11990" y="284136"/>
                  <a:pt x="11501" y="306292"/>
                </a:cubicBezTo>
                <a:lnTo>
                  <a:pt x="96667" y="306292"/>
                </a:lnTo>
                <a:lnTo>
                  <a:pt x="96667" y="306356"/>
                </a:lnTo>
                <a:lnTo>
                  <a:pt x="11501" y="306356"/>
                </a:lnTo>
                <a:cubicBezTo>
                  <a:pt x="11989" y="328512"/>
                  <a:pt x="20815" y="350441"/>
                  <a:pt x="37722" y="367348"/>
                </a:cubicBezTo>
                <a:cubicBezTo>
                  <a:pt x="50477" y="380103"/>
                  <a:pt x="66091" y="388259"/>
                  <a:pt x="82591" y="391301"/>
                </a:cubicBezTo>
                <a:cubicBezTo>
                  <a:pt x="100880" y="366699"/>
                  <a:pt x="130228" y="350981"/>
                  <a:pt x="163247" y="350981"/>
                </a:cubicBezTo>
                <a:cubicBezTo>
                  <a:pt x="186137" y="351420"/>
                  <a:pt x="201262" y="348532"/>
                  <a:pt x="211354" y="336664"/>
                </a:cubicBezTo>
                <a:cubicBezTo>
                  <a:pt x="212796" y="334968"/>
                  <a:pt x="214135" y="333090"/>
                  <a:pt x="215380" y="331011"/>
                </a:cubicBezTo>
                <a:close/>
                <a:moveTo>
                  <a:pt x="239385" y="239431"/>
                </a:moveTo>
                <a:lnTo>
                  <a:pt x="97830" y="97876"/>
                </a:lnTo>
                <a:cubicBezTo>
                  <a:pt x="82509" y="113887"/>
                  <a:pt x="73243" y="135634"/>
                  <a:pt x="73243" y="159544"/>
                </a:cubicBezTo>
                <a:cubicBezTo>
                  <a:pt x="73243" y="209563"/>
                  <a:pt x="113791" y="250112"/>
                  <a:pt x="163810" y="250112"/>
                </a:cubicBezTo>
                <a:cubicBezTo>
                  <a:pt x="182888" y="249746"/>
                  <a:pt x="207035" y="254980"/>
                  <a:pt x="219892" y="268141"/>
                </a:cubicBezTo>
                <a:cubicBezTo>
                  <a:pt x="224319" y="257686"/>
                  <a:pt x="230870" y="247948"/>
                  <a:pt x="239385" y="239431"/>
                </a:cubicBezTo>
                <a:close/>
                <a:moveTo>
                  <a:pt x="239386" y="373218"/>
                </a:moveTo>
                <a:cubicBezTo>
                  <a:pt x="230866" y="364697"/>
                  <a:pt x="224313" y="354954"/>
                  <a:pt x="219944" y="344457"/>
                </a:cubicBezTo>
                <a:cubicBezTo>
                  <a:pt x="207099" y="357655"/>
                  <a:pt x="182914" y="362904"/>
                  <a:pt x="163810" y="362537"/>
                </a:cubicBezTo>
                <a:cubicBezTo>
                  <a:pt x="113791" y="362537"/>
                  <a:pt x="73243" y="403086"/>
                  <a:pt x="73243" y="453104"/>
                </a:cubicBezTo>
                <a:cubicBezTo>
                  <a:pt x="73243" y="477015"/>
                  <a:pt x="82509" y="498761"/>
                  <a:pt x="97830" y="514773"/>
                </a:cubicBezTo>
                <a:close/>
                <a:moveTo>
                  <a:pt x="268140" y="219892"/>
                </a:moveTo>
                <a:cubicBezTo>
                  <a:pt x="254980" y="207035"/>
                  <a:pt x="249745" y="182889"/>
                  <a:pt x="250111" y="163811"/>
                </a:cubicBezTo>
                <a:cubicBezTo>
                  <a:pt x="250111" y="113792"/>
                  <a:pt x="209563" y="73244"/>
                  <a:pt x="159544" y="73244"/>
                </a:cubicBezTo>
                <a:cubicBezTo>
                  <a:pt x="135634" y="73244"/>
                  <a:pt x="113887" y="82510"/>
                  <a:pt x="97875" y="97831"/>
                </a:cubicBezTo>
                <a:lnTo>
                  <a:pt x="239430" y="239386"/>
                </a:lnTo>
                <a:cubicBezTo>
                  <a:pt x="247948" y="230871"/>
                  <a:pt x="257686" y="224320"/>
                  <a:pt x="268140" y="219892"/>
                </a:cubicBezTo>
                <a:close/>
                <a:moveTo>
                  <a:pt x="268191" y="392705"/>
                </a:moveTo>
                <a:cubicBezTo>
                  <a:pt x="257695" y="388335"/>
                  <a:pt x="247952" y="381782"/>
                  <a:pt x="239431" y="373263"/>
                </a:cubicBezTo>
                <a:lnTo>
                  <a:pt x="97875" y="514818"/>
                </a:lnTo>
                <a:cubicBezTo>
                  <a:pt x="113887" y="530139"/>
                  <a:pt x="135634" y="539405"/>
                  <a:pt x="159544" y="539405"/>
                </a:cubicBezTo>
                <a:cubicBezTo>
                  <a:pt x="184553" y="539405"/>
                  <a:pt x="207195" y="529268"/>
                  <a:pt x="223584" y="512879"/>
                </a:cubicBezTo>
                <a:cubicBezTo>
                  <a:pt x="239974" y="496489"/>
                  <a:pt x="250111" y="473847"/>
                  <a:pt x="250111" y="448838"/>
                </a:cubicBezTo>
                <a:cubicBezTo>
                  <a:pt x="249745" y="429735"/>
                  <a:pt x="254994" y="405550"/>
                  <a:pt x="268191" y="392705"/>
                </a:cubicBezTo>
                <a:close/>
                <a:moveTo>
                  <a:pt x="306986" y="138"/>
                </a:moveTo>
                <a:lnTo>
                  <a:pt x="306986" y="11636"/>
                </a:lnTo>
                <a:cubicBezTo>
                  <a:pt x="306778" y="11511"/>
                  <a:pt x="306567" y="11506"/>
                  <a:pt x="306356" y="11501"/>
                </a:cubicBezTo>
                <a:lnTo>
                  <a:pt x="306356" y="96667"/>
                </a:lnTo>
                <a:lnTo>
                  <a:pt x="306292" y="96667"/>
                </a:lnTo>
                <a:lnTo>
                  <a:pt x="306292" y="11501"/>
                </a:lnTo>
                <a:cubicBezTo>
                  <a:pt x="284137" y="11990"/>
                  <a:pt x="262207" y="20815"/>
                  <a:pt x="245300" y="37722"/>
                </a:cubicBezTo>
                <a:cubicBezTo>
                  <a:pt x="232539" y="50483"/>
                  <a:pt x="224382" y="66105"/>
                  <a:pt x="221373" y="82613"/>
                </a:cubicBezTo>
                <a:cubicBezTo>
                  <a:pt x="245960" y="100902"/>
                  <a:pt x="261667" y="130241"/>
                  <a:pt x="261667" y="163248"/>
                </a:cubicBezTo>
                <a:cubicBezTo>
                  <a:pt x="261168" y="189232"/>
                  <a:pt x="264959" y="205210"/>
                  <a:pt x="281311" y="215167"/>
                </a:cubicBezTo>
                <a:lnTo>
                  <a:pt x="306986" y="215277"/>
                </a:lnTo>
                <a:lnTo>
                  <a:pt x="306986" y="221928"/>
                </a:lnTo>
                <a:cubicBezTo>
                  <a:pt x="285145" y="221632"/>
                  <a:pt x="263250" y="229876"/>
                  <a:pt x="246580" y="246536"/>
                </a:cubicBezTo>
                <a:lnTo>
                  <a:pt x="254808" y="254763"/>
                </a:lnTo>
                <a:cubicBezTo>
                  <a:pt x="254801" y="254771"/>
                  <a:pt x="254793" y="254779"/>
                  <a:pt x="254786" y="254786"/>
                </a:cubicBezTo>
                <a:cubicBezTo>
                  <a:pt x="254778" y="254794"/>
                  <a:pt x="254771" y="254801"/>
                  <a:pt x="254763" y="254808"/>
                </a:cubicBezTo>
                <a:lnTo>
                  <a:pt x="246535" y="246581"/>
                </a:lnTo>
                <a:cubicBezTo>
                  <a:pt x="213554" y="279582"/>
                  <a:pt x="213554" y="333067"/>
                  <a:pt x="246535" y="366068"/>
                </a:cubicBezTo>
                <a:lnTo>
                  <a:pt x="254763" y="357841"/>
                </a:lnTo>
                <a:cubicBezTo>
                  <a:pt x="254771" y="357847"/>
                  <a:pt x="254778" y="357855"/>
                  <a:pt x="254786" y="357863"/>
                </a:cubicBezTo>
                <a:lnTo>
                  <a:pt x="254808" y="357886"/>
                </a:lnTo>
                <a:lnTo>
                  <a:pt x="246580" y="366113"/>
                </a:lnTo>
                <a:cubicBezTo>
                  <a:pt x="263250" y="382773"/>
                  <a:pt x="285145" y="391017"/>
                  <a:pt x="306986" y="390721"/>
                </a:cubicBezTo>
                <a:lnTo>
                  <a:pt x="306986" y="397378"/>
                </a:lnTo>
                <a:cubicBezTo>
                  <a:pt x="298457" y="400796"/>
                  <a:pt x="289920" y="399623"/>
                  <a:pt x="281637" y="397269"/>
                </a:cubicBezTo>
                <a:cubicBezTo>
                  <a:pt x="265010" y="407223"/>
                  <a:pt x="261165" y="423242"/>
                  <a:pt x="261667" y="449401"/>
                </a:cubicBezTo>
                <a:cubicBezTo>
                  <a:pt x="261667" y="477516"/>
                  <a:pt x="250271" y="502969"/>
                  <a:pt x="231847" y="521394"/>
                </a:cubicBezTo>
                <a:lnTo>
                  <a:pt x="221347" y="530057"/>
                </a:lnTo>
                <a:cubicBezTo>
                  <a:pt x="224389" y="546557"/>
                  <a:pt x="232545" y="562171"/>
                  <a:pt x="245300" y="574926"/>
                </a:cubicBezTo>
                <a:cubicBezTo>
                  <a:pt x="262207" y="591833"/>
                  <a:pt x="284136" y="600659"/>
                  <a:pt x="306292" y="601147"/>
                </a:cubicBezTo>
                <a:lnTo>
                  <a:pt x="306292" y="515981"/>
                </a:lnTo>
                <a:lnTo>
                  <a:pt x="306356" y="515981"/>
                </a:lnTo>
                <a:lnTo>
                  <a:pt x="306356" y="601147"/>
                </a:lnTo>
                <a:lnTo>
                  <a:pt x="306986" y="601012"/>
                </a:lnTo>
                <a:lnTo>
                  <a:pt x="306986" y="612510"/>
                </a:lnTo>
                <a:cubicBezTo>
                  <a:pt x="306767" y="612640"/>
                  <a:pt x="306546" y="612645"/>
                  <a:pt x="306324" y="612648"/>
                </a:cubicBezTo>
                <a:cubicBezTo>
                  <a:pt x="281070" y="612257"/>
                  <a:pt x="255999" y="602326"/>
                  <a:pt x="236731" y="583057"/>
                </a:cubicBezTo>
                <a:cubicBezTo>
                  <a:pt x="223570" y="569897"/>
                  <a:pt x="214766" y="554030"/>
                  <a:pt x="210610" y="537174"/>
                </a:cubicBezTo>
                <a:cubicBezTo>
                  <a:pt x="195839" y="546241"/>
                  <a:pt x="178427" y="551214"/>
                  <a:pt x="159854" y="551214"/>
                </a:cubicBezTo>
                <a:cubicBezTo>
                  <a:pt x="132604" y="551214"/>
                  <a:pt x="107854" y="540509"/>
                  <a:pt x="89720" y="522928"/>
                </a:cubicBezTo>
                <a:lnTo>
                  <a:pt x="89720" y="522928"/>
                </a:lnTo>
                <a:cubicBezTo>
                  <a:pt x="72139" y="504795"/>
                  <a:pt x="61434" y="480045"/>
                  <a:pt x="61434" y="452795"/>
                </a:cubicBezTo>
                <a:cubicBezTo>
                  <a:pt x="61434" y="434221"/>
                  <a:pt x="66407" y="416810"/>
                  <a:pt x="75474" y="402038"/>
                </a:cubicBezTo>
                <a:cubicBezTo>
                  <a:pt x="58618" y="397882"/>
                  <a:pt x="42751" y="389078"/>
                  <a:pt x="29591" y="375917"/>
                </a:cubicBezTo>
                <a:cubicBezTo>
                  <a:pt x="10322" y="356649"/>
                  <a:pt x="391" y="331578"/>
                  <a:pt x="0" y="306324"/>
                </a:cubicBezTo>
                <a:lnTo>
                  <a:pt x="0" y="306324"/>
                </a:lnTo>
                <a:cubicBezTo>
                  <a:pt x="391" y="281070"/>
                  <a:pt x="10322" y="255999"/>
                  <a:pt x="29591" y="236731"/>
                </a:cubicBezTo>
                <a:cubicBezTo>
                  <a:pt x="42758" y="223564"/>
                  <a:pt x="58634" y="214757"/>
                  <a:pt x="75514" y="210684"/>
                </a:cubicBezTo>
                <a:cubicBezTo>
                  <a:pt x="66423" y="195895"/>
                  <a:pt x="61434" y="178457"/>
                  <a:pt x="61434" y="159854"/>
                </a:cubicBezTo>
                <a:cubicBezTo>
                  <a:pt x="61434" y="132604"/>
                  <a:pt x="72139" y="107854"/>
                  <a:pt x="89720" y="89721"/>
                </a:cubicBezTo>
                <a:lnTo>
                  <a:pt x="89720" y="89721"/>
                </a:lnTo>
                <a:cubicBezTo>
                  <a:pt x="107854" y="72140"/>
                  <a:pt x="132604" y="61435"/>
                  <a:pt x="159854" y="61435"/>
                </a:cubicBezTo>
                <a:cubicBezTo>
                  <a:pt x="178457" y="61435"/>
                  <a:pt x="195895" y="66424"/>
                  <a:pt x="210684" y="75515"/>
                </a:cubicBezTo>
                <a:cubicBezTo>
                  <a:pt x="214757" y="58635"/>
                  <a:pt x="223563" y="42758"/>
                  <a:pt x="236731" y="29591"/>
                </a:cubicBezTo>
                <a:cubicBezTo>
                  <a:pt x="256000" y="10322"/>
                  <a:pt x="281070" y="391"/>
                  <a:pt x="306324" y="0"/>
                </a:cubicBezTo>
                <a:lnTo>
                  <a:pt x="306324" y="0"/>
                </a:ln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93" name="Teardrop 3"/>
          <p:cNvSpPr/>
          <p:nvPr/>
        </p:nvSpPr>
        <p:spPr>
          <a:xfrm rot="5400000" flipH="1" flipV="1">
            <a:off x="8383566" y="-86496"/>
            <a:ext cx="306986" cy="459486"/>
          </a:xfrm>
          <a:custGeom>
            <a:avLst/>
            <a:gdLst/>
            <a:ahLst/>
            <a:cxnLst/>
            <a:rect l="l" t="t" r="r" b="b"/>
            <a:pathLst>
              <a:path w="306986" h="612648">
                <a:moveTo>
                  <a:pt x="215380" y="331011"/>
                </a:moveTo>
                <a:cubicBezTo>
                  <a:pt x="210766" y="314774"/>
                  <a:pt x="210686" y="297561"/>
                  <a:pt x="215167" y="281312"/>
                </a:cubicBezTo>
                <a:cubicBezTo>
                  <a:pt x="205209" y="264959"/>
                  <a:pt x="189231" y="261169"/>
                  <a:pt x="163247" y="261668"/>
                </a:cubicBezTo>
                <a:cubicBezTo>
                  <a:pt x="130240" y="261668"/>
                  <a:pt x="100901" y="245961"/>
                  <a:pt x="82612" y="221373"/>
                </a:cubicBezTo>
                <a:cubicBezTo>
                  <a:pt x="66104" y="224382"/>
                  <a:pt x="50483" y="232539"/>
                  <a:pt x="37722" y="245300"/>
                </a:cubicBezTo>
                <a:cubicBezTo>
                  <a:pt x="20815" y="262207"/>
                  <a:pt x="11990" y="284136"/>
                  <a:pt x="11501" y="306292"/>
                </a:cubicBezTo>
                <a:lnTo>
                  <a:pt x="96667" y="306292"/>
                </a:lnTo>
                <a:lnTo>
                  <a:pt x="96667" y="306356"/>
                </a:lnTo>
                <a:lnTo>
                  <a:pt x="11501" y="306356"/>
                </a:lnTo>
                <a:cubicBezTo>
                  <a:pt x="11989" y="328512"/>
                  <a:pt x="20815" y="350441"/>
                  <a:pt x="37722" y="367348"/>
                </a:cubicBezTo>
                <a:cubicBezTo>
                  <a:pt x="50477" y="380103"/>
                  <a:pt x="66091" y="388259"/>
                  <a:pt x="82591" y="391301"/>
                </a:cubicBezTo>
                <a:cubicBezTo>
                  <a:pt x="100880" y="366699"/>
                  <a:pt x="130228" y="350981"/>
                  <a:pt x="163247" y="350981"/>
                </a:cubicBezTo>
                <a:cubicBezTo>
                  <a:pt x="186137" y="351420"/>
                  <a:pt x="201262" y="348532"/>
                  <a:pt x="211354" y="336664"/>
                </a:cubicBezTo>
                <a:cubicBezTo>
                  <a:pt x="212796" y="334968"/>
                  <a:pt x="214135" y="333090"/>
                  <a:pt x="215380" y="331011"/>
                </a:cubicBezTo>
                <a:close/>
                <a:moveTo>
                  <a:pt x="239385" y="239431"/>
                </a:moveTo>
                <a:lnTo>
                  <a:pt x="97830" y="97876"/>
                </a:lnTo>
                <a:cubicBezTo>
                  <a:pt x="82509" y="113887"/>
                  <a:pt x="73243" y="135634"/>
                  <a:pt x="73243" y="159544"/>
                </a:cubicBezTo>
                <a:cubicBezTo>
                  <a:pt x="73243" y="209563"/>
                  <a:pt x="113791" y="250112"/>
                  <a:pt x="163810" y="250112"/>
                </a:cubicBezTo>
                <a:cubicBezTo>
                  <a:pt x="182888" y="249746"/>
                  <a:pt x="207035" y="254980"/>
                  <a:pt x="219892" y="268141"/>
                </a:cubicBezTo>
                <a:cubicBezTo>
                  <a:pt x="224319" y="257686"/>
                  <a:pt x="230870" y="247948"/>
                  <a:pt x="239385" y="239431"/>
                </a:cubicBezTo>
                <a:close/>
                <a:moveTo>
                  <a:pt x="239386" y="373218"/>
                </a:moveTo>
                <a:cubicBezTo>
                  <a:pt x="230866" y="364697"/>
                  <a:pt x="224313" y="354954"/>
                  <a:pt x="219944" y="344457"/>
                </a:cubicBezTo>
                <a:cubicBezTo>
                  <a:pt x="207099" y="357655"/>
                  <a:pt x="182914" y="362904"/>
                  <a:pt x="163810" y="362537"/>
                </a:cubicBezTo>
                <a:cubicBezTo>
                  <a:pt x="113791" y="362537"/>
                  <a:pt x="73243" y="403086"/>
                  <a:pt x="73243" y="453104"/>
                </a:cubicBezTo>
                <a:cubicBezTo>
                  <a:pt x="73243" y="477015"/>
                  <a:pt x="82509" y="498761"/>
                  <a:pt x="97830" y="514773"/>
                </a:cubicBezTo>
                <a:close/>
                <a:moveTo>
                  <a:pt x="268140" y="219892"/>
                </a:moveTo>
                <a:cubicBezTo>
                  <a:pt x="254980" y="207035"/>
                  <a:pt x="249745" y="182889"/>
                  <a:pt x="250111" y="163811"/>
                </a:cubicBezTo>
                <a:cubicBezTo>
                  <a:pt x="250111" y="113792"/>
                  <a:pt x="209563" y="73244"/>
                  <a:pt x="159544" y="73244"/>
                </a:cubicBezTo>
                <a:cubicBezTo>
                  <a:pt x="135634" y="73244"/>
                  <a:pt x="113887" y="82510"/>
                  <a:pt x="97875" y="97831"/>
                </a:cubicBezTo>
                <a:lnTo>
                  <a:pt x="239430" y="239386"/>
                </a:lnTo>
                <a:cubicBezTo>
                  <a:pt x="247948" y="230871"/>
                  <a:pt x="257686" y="224320"/>
                  <a:pt x="268140" y="219892"/>
                </a:cubicBezTo>
                <a:close/>
                <a:moveTo>
                  <a:pt x="268191" y="392705"/>
                </a:moveTo>
                <a:cubicBezTo>
                  <a:pt x="257695" y="388335"/>
                  <a:pt x="247952" y="381782"/>
                  <a:pt x="239431" y="373263"/>
                </a:cubicBezTo>
                <a:lnTo>
                  <a:pt x="97875" y="514818"/>
                </a:lnTo>
                <a:cubicBezTo>
                  <a:pt x="113887" y="530139"/>
                  <a:pt x="135634" y="539405"/>
                  <a:pt x="159544" y="539405"/>
                </a:cubicBezTo>
                <a:cubicBezTo>
                  <a:pt x="184553" y="539405"/>
                  <a:pt x="207195" y="529268"/>
                  <a:pt x="223584" y="512879"/>
                </a:cubicBezTo>
                <a:cubicBezTo>
                  <a:pt x="239974" y="496489"/>
                  <a:pt x="250111" y="473847"/>
                  <a:pt x="250111" y="448838"/>
                </a:cubicBezTo>
                <a:cubicBezTo>
                  <a:pt x="249745" y="429735"/>
                  <a:pt x="254994" y="405550"/>
                  <a:pt x="268191" y="392705"/>
                </a:cubicBezTo>
                <a:close/>
                <a:moveTo>
                  <a:pt x="306986" y="138"/>
                </a:moveTo>
                <a:lnTo>
                  <a:pt x="306986" y="11636"/>
                </a:lnTo>
                <a:cubicBezTo>
                  <a:pt x="306778" y="11511"/>
                  <a:pt x="306567" y="11506"/>
                  <a:pt x="306356" y="11501"/>
                </a:cubicBezTo>
                <a:lnTo>
                  <a:pt x="306356" y="96667"/>
                </a:lnTo>
                <a:lnTo>
                  <a:pt x="306292" y="96667"/>
                </a:lnTo>
                <a:lnTo>
                  <a:pt x="306292" y="11501"/>
                </a:lnTo>
                <a:cubicBezTo>
                  <a:pt x="284137" y="11990"/>
                  <a:pt x="262207" y="20815"/>
                  <a:pt x="245300" y="37722"/>
                </a:cubicBezTo>
                <a:cubicBezTo>
                  <a:pt x="232539" y="50483"/>
                  <a:pt x="224382" y="66105"/>
                  <a:pt x="221373" y="82613"/>
                </a:cubicBezTo>
                <a:cubicBezTo>
                  <a:pt x="245960" y="100902"/>
                  <a:pt x="261667" y="130241"/>
                  <a:pt x="261667" y="163248"/>
                </a:cubicBezTo>
                <a:cubicBezTo>
                  <a:pt x="261168" y="189232"/>
                  <a:pt x="264959" y="205210"/>
                  <a:pt x="281311" y="215167"/>
                </a:cubicBezTo>
                <a:lnTo>
                  <a:pt x="306986" y="215277"/>
                </a:lnTo>
                <a:lnTo>
                  <a:pt x="306986" y="221928"/>
                </a:lnTo>
                <a:cubicBezTo>
                  <a:pt x="285145" y="221632"/>
                  <a:pt x="263250" y="229876"/>
                  <a:pt x="246580" y="246536"/>
                </a:cubicBezTo>
                <a:lnTo>
                  <a:pt x="254808" y="254763"/>
                </a:lnTo>
                <a:cubicBezTo>
                  <a:pt x="254801" y="254771"/>
                  <a:pt x="254793" y="254779"/>
                  <a:pt x="254786" y="254786"/>
                </a:cubicBezTo>
                <a:cubicBezTo>
                  <a:pt x="254778" y="254794"/>
                  <a:pt x="254771" y="254801"/>
                  <a:pt x="254763" y="254808"/>
                </a:cubicBezTo>
                <a:lnTo>
                  <a:pt x="246535" y="246581"/>
                </a:lnTo>
                <a:cubicBezTo>
                  <a:pt x="213554" y="279582"/>
                  <a:pt x="213554" y="333067"/>
                  <a:pt x="246535" y="366068"/>
                </a:cubicBezTo>
                <a:lnTo>
                  <a:pt x="254763" y="357841"/>
                </a:lnTo>
                <a:cubicBezTo>
                  <a:pt x="254771" y="357847"/>
                  <a:pt x="254778" y="357855"/>
                  <a:pt x="254786" y="357863"/>
                </a:cubicBezTo>
                <a:lnTo>
                  <a:pt x="254808" y="357886"/>
                </a:lnTo>
                <a:lnTo>
                  <a:pt x="246580" y="366113"/>
                </a:lnTo>
                <a:cubicBezTo>
                  <a:pt x="263250" y="382773"/>
                  <a:pt x="285145" y="391017"/>
                  <a:pt x="306986" y="390721"/>
                </a:cubicBezTo>
                <a:lnTo>
                  <a:pt x="306986" y="397378"/>
                </a:lnTo>
                <a:cubicBezTo>
                  <a:pt x="298457" y="400796"/>
                  <a:pt x="289920" y="399623"/>
                  <a:pt x="281637" y="397269"/>
                </a:cubicBezTo>
                <a:cubicBezTo>
                  <a:pt x="265010" y="407223"/>
                  <a:pt x="261165" y="423242"/>
                  <a:pt x="261667" y="449401"/>
                </a:cubicBezTo>
                <a:cubicBezTo>
                  <a:pt x="261667" y="477516"/>
                  <a:pt x="250271" y="502969"/>
                  <a:pt x="231847" y="521394"/>
                </a:cubicBezTo>
                <a:lnTo>
                  <a:pt x="221347" y="530057"/>
                </a:lnTo>
                <a:cubicBezTo>
                  <a:pt x="224389" y="546557"/>
                  <a:pt x="232545" y="562171"/>
                  <a:pt x="245300" y="574926"/>
                </a:cubicBezTo>
                <a:cubicBezTo>
                  <a:pt x="262207" y="591833"/>
                  <a:pt x="284136" y="600659"/>
                  <a:pt x="306292" y="601147"/>
                </a:cubicBezTo>
                <a:lnTo>
                  <a:pt x="306292" y="515981"/>
                </a:lnTo>
                <a:lnTo>
                  <a:pt x="306356" y="515981"/>
                </a:lnTo>
                <a:lnTo>
                  <a:pt x="306356" y="601147"/>
                </a:lnTo>
                <a:lnTo>
                  <a:pt x="306986" y="601012"/>
                </a:lnTo>
                <a:lnTo>
                  <a:pt x="306986" y="612510"/>
                </a:lnTo>
                <a:cubicBezTo>
                  <a:pt x="306767" y="612640"/>
                  <a:pt x="306546" y="612645"/>
                  <a:pt x="306324" y="612648"/>
                </a:cubicBezTo>
                <a:cubicBezTo>
                  <a:pt x="281070" y="612257"/>
                  <a:pt x="255999" y="602326"/>
                  <a:pt x="236731" y="583057"/>
                </a:cubicBezTo>
                <a:cubicBezTo>
                  <a:pt x="223570" y="569897"/>
                  <a:pt x="214766" y="554030"/>
                  <a:pt x="210610" y="537174"/>
                </a:cubicBezTo>
                <a:cubicBezTo>
                  <a:pt x="195839" y="546241"/>
                  <a:pt x="178427" y="551214"/>
                  <a:pt x="159854" y="551214"/>
                </a:cubicBezTo>
                <a:cubicBezTo>
                  <a:pt x="132604" y="551214"/>
                  <a:pt x="107854" y="540509"/>
                  <a:pt x="89720" y="522928"/>
                </a:cubicBezTo>
                <a:lnTo>
                  <a:pt x="89720" y="522928"/>
                </a:lnTo>
                <a:cubicBezTo>
                  <a:pt x="72139" y="504795"/>
                  <a:pt x="61434" y="480045"/>
                  <a:pt x="61434" y="452795"/>
                </a:cubicBezTo>
                <a:cubicBezTo>
                  <a:pt x="61434" y="434221"/>
                  <a:pt x="66407" y="416810"/>
                  <a:pt x="75474" y="402038"/>
                </a:cubicBezTo>
                <a:cubicBezTo>
                  <a:pt x="58618" y="397882"/>
                  <a:pt x="42751" y="389078"/>
                  <a:pt x="29591" y="375917"/>
                </a:cubicBezTo>
                <a:cubicBezTo>
                  <a:pt x="10322" y="356649"/>
                  <a:pt x="391" y="331578"/>
                  <a:pt x="0" y="306324"/>
                </a:cubicBezTo>
                <a:lnTo>
                  <a:pt x="0" y="306324"/>
                </a:lnTo>
                <a:cubicBezTo>
                  <a:pt x="391" y="281070"/>
                  <a:pt x="10322" y="255999"/>
                  <a:pt x="29591" y="236731"/>
                </a:cubicBezTo>
                <a:cubicBezTo>
                  <a:pt x="42758" y="223564"/>
                  <a:pt x="58634" y="214757"/>
                  <a:pt x="75514" y="210684"/>
                </a:cubicBezTo>
                <a:cubicBezTo>
                  <a:pt x="66423" y="195895"/>
                  <a:pt x="61434" y="178457"/>
                  <a:pt x="61434" y="159854"/>
                </a:cubicBezTo>
                <a:cubicBezTo>
                  <a:pt x="61434" y="132604"/>
                  <a:pt x="72139" y="107854"/>
                  <a:pt x="89720" y="89721"/>
                </a:cubicBezTo>
                <a:lnTo>
                  <a:pt x="89720" y="89721"/>
                </a:lnTo>
                <a:cubicBezTo>
                  <a:pt x="107854" y="72140"/>
                  <a:pt x="132604" y="61435"/>
                  <a:pt x="159854" y="61435"/>
                </a:cubicBezTo>
                <a:cubicBezTo>
                  <a:pt x="178457" y="61435"/>
                  <a:pt x="195895" y="66424"/>
                  <a:pt x="210684" y="75515"/>
                </a:cubicBezTo>
                <a:cubicBezTo>
                  <a:pt x="214757" y="58635"/>
                  <a:pt x="223563" y="42758"/>
                  <a:pt x="236731" y="29591"/>
                </a:cubicBezTo>
                <a:cubicBezTo>
                  <a:pt x="256000" y="10322"/>
                  <a:pt x="281070" y="391"/>
                  <a:pt x="306324" y="0"/>
                </a:cubicBezTo>
                <a:lnTo>
                  <a:pt x="306324" y="0"/>
                </a:ln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94" name="Teardrop 3"/>
          <p:cNvSpPr/>
          <p:nvPr/>
        </p:nvSpPr>
        <p:spPr>
          <a:xfrm rot="5400000" flipH="1" flipV="1">
            <a:off x="7751662" y="-86496"/>
            <a:ext cx="306986" cy="459486"/>
          </a:xfrm>
          <a:custGeom>
            <a:avLst/>
            <a:gdLst/>
            <a:ahLst/>
            <a:cxnLst/>
            <a:rect l="l" t="t" r="r" b="b"/>
            <a:pathLst>
              <a:path w="306986" h="612648">
                <a:moveTo>
                  <a:pt x="215380" y="331011"/>
                </a:moveTo>
                <a:cubicBezTo>
                  <a:pt x="210766" y="314774"/>
                  <a:pt x="210686" y="297561"/>
                  <a:pt x="215167" y="281312"/>
                </a:cubicBezTo>
                <a:cubicBezTo>
                  <a:pt x="205209" y="264959"/>
                  <a:pt x="189231" y="261169"/>
                  <a:pt x="163247" y="261668"/>
                </a:cubicBezTo>
                <a:cubicBezTo>
                  <a:pt x="130240" y="261668"/>
                  <a:pt x="100901" y="245961"/>
                  <a:pt x="82612" y="221373"/>
                </a:cubicBezTo>
                <a:cubicBezTo>
                  <a:pt x="66104" y="224382"/>
                  <a:pt x="50483" y="232539"/>
                  <a:pt x="37722" y="245300"/>
                </a:cubicBezTo>
                <a:cubicBezTo>
                  <a:pt x="20815" y="262207"/>
                  <a:pt x="11990" y="284136"/>
                  <a:pt x="11501" y="306292"/>
                </a:cubicBezTo>
                <a:lnTo>
                  <a:pt x="96667" y="306292"/>
                </a:lnTo>
                <a:lnTo>
                  <a:pt x="96667" y="306356"/>
                </a:lnTo>
                <a:lnTo>
                  <a:pt x="11501" y="306356"/>
                </a:lnTo>
                <a:cubicBezTo>
                  <a:pt x="11989" y="328512"/>
                  <a:pt x="20815" y="350441"/>
                  <a:pt x="37722" y="367348"/>
                </a:cubicBezTo>
                <a:cubicBezTo>
                  <a:pt x="50477" y="380103"/>
                  <a:pt x="66091" y="388259"/>
                  <a:pt x="82591" y="391301"/>
                </a:cubicBezTo>
                <a:cubicBezTo>
                  <a:pt x="100880" y="366699"/>
                  <a:pt x="130228" y="350981"/>
                  <a:pt x="163247" y="350981"/>
                </a:cubicBezTo>
                <a:cubicBezTo>
                  <a:pt x="186137" y="351420"/>
                  <a:pt x="201262" y="348532"/>
                  <a:pt x="211354" y="336664"/>
                </a:cubicBezTo>
                <a:cubicBezTo>
                  <a:pt x="212796" y="334968"/>
                  <a:pt x="214135" y="333090"/>
                  <a:pt x="215380" y="331011"/>
                </a:cubicBezTo>
                <a:close/>
                <a:moveTo>
                  <a:pt x="239385" y="239431"/>
                </a:moveTo>
                <a:lnTo>
                  <a:pt x="97830" y="97876"/>
                </a:lnTo>
                <a:cubicBezTo>
                  <a:pt x="82509" y="113887"/>
                  <a:pt x="73243" y="135634"/>
                  <a:pt x="73243" y="159544"/>
                </a:cubicBezTo>
                <a:cubicBezTo>
                  <a:pt x="73243" y="209563"/>
                  <a:pt x="113791" y="250112"/>
                  <a:pt x="163810" y="250112"/>
                </a:cubicBezTo>
                <a:cubicBezTo>
                  <a:pt x="182888" y="249746"/>
                  <a:pt x="207035" y="254980"/>
                  <a:pt x="219892" y="268141"/>
                </a:cubicBezTo>
                <a:cubicBezTo>
                  <a:pt x="224319" y="257686"/>
                  <a:pt x="230870" y="247948"/>
                  <a:pt x="239385" y="239431"/>
                </a:cubicBezTo>
                <a:close/>
                <a:moveTo>
                  <a:pt x="239386" y="373218"/>
                </a:moveTo>
                <a:cubicBezTo>
                  <a:pt x="230866" y="364697"/>
                  <a:pt x="224313" y="354954"/>
                  <a:pt x="219944" y="344457"/>
                </a:cubicBezTo>
                <a:cubicBezTo>
                  <a:pt x="207099" y="357655"/>
                  <a:pt x="182914" y="362904"/>
                  <a:pt x="163810" y="362537"/>
                </a:cubicBezTo>
                <a:cubicBezTo>
                  <a:pt x="113791" y="362537"/>
                  <a:pt x="73243" y="403086"/>
                  <a:pt x="73243" y="453104"/>
                </a:cubicBezTo>
                <a:cubicBezTo>
                  <a:pt x="73243" y="477015"/>
                  <a:pt x="82509" y="498761"/>
                  <a:pt x="97830" y="514773"/>
                </a:cubicBezTo>
                <a:close/>
                <a:moveTo>
                  <a:pt x="268140" y="219892"/>
                </a:moveTo>
                <a:cubicBezTo>
                  <a:pt x="254980" y="207035"/>
                  <a:pt x="249745" y="182889"/>
                  <a:pt x="250111" y="163811"/>
                </a:cubicBezTo>
                <a:cubicBezTo>
                  <a:pt x="250111" y="113792"/>
                  <a:pt x="209563" y="73244"/>
                  <a:pt x="159544" y="73244"/>
                </a:cubicBezTo>
                <a:cubicBezTo>
                  <a:pt x="135634" y="73244"/>
                  <a:pt x="113887" y="82510"/>
                  <a:pt x="97875" y="97831"/>
                </a:cubicBezTo>
                <a:lnTo>
                  <a:pt x="239430" y="239386"/>
                </a:lnTo>
                <a:cubicBezTo>
                  <a:pt x="247948" y="230871"/>
                  <a:pt x="257686" y="224320"/>
                  <a:pt x="268140" y="219892"/>
                </a:cubicBezTo>
                <a:close/>
                <a:moveTo>
                  <a:pt x="268191" y="392705"/>
                </a:moveTo>
                <a:cubicBezTo>
                  <a:pt x="257695" y="388335"/>
                  <a:pt x="247952" y="381782"/>
                  <a:pt x="239431" y="373263"/>
                </a:cubicBezTo>
                <a:lnTo>
                  <a:pt x="97875" y="514818"/>
                </a:lnTo>
                <a:cubicBezTo>
                  <a:pt x="113887" y="530139"/>
                  <a:pt x="135634" y="539405"/>
                  <a:pt x="159544" y="539405"/>
                </a:cubicBezTo>
                <a:cubicBezTo>
                  <a:pt x="184553" y="539405"/>
                  <a:pt x="207195" y="529268"/>
                  <a:pt x="223584" y="512879"/>
                </a:cubicBezTo>
                <a:cubicBezTo>
                  <a:pt x="239974" y="496489"/>
                  <a:pt x="250111" y="473847"/>
                  <a:pt x="250111" y="448838"/>
                </a:cubicBezTo>
                <a:cubicBezTo>
                  <a:pt x="249745" y="429735"/>
                  <a:pt x="254994" y="405550"/>
                  <a:pt x="268191" y="392705"/>
                </a:cubicBezTo>
                <a:close/>
                <a:moveTo>
                  <a:pt x="306986" y="138"/>
                </a:moveTo>
                <a:lnTo>
                  <a:pt x="306986" y="11636"/>
                </a:lnTo>
                <a:cubicBezTo>
                  <a:pt x="306778" y="11511"/>
                  <a:pt x="306567" y="11506"/>
                  <a:pt x="306356" y="11501"/>
                </a:cubicBezTo>
                <a:lnTo>
                  <a:pt x="306356" y="96667"/>
                </a:lnTo>
                <a:lnTo>
                  <a:pt x="306292" y="96667"/>
                </a:lnTo>
                <a:lnTo>
                  <a:pt x="306292" y="11501"/>
                </a:lnTo>
                <a:cubicBezTo>
                  <a:pt x="284137" y="11990"/>
                  <a:pt x="262207" y="20815"/>
                  <a:pt x="245300" y="37722"/>
                </a:cubicBezTo>
                <a:cubicBezTo>
                  <a:pt x="232539" y="50483"/>
                  <a:pt x="224382" y="66105"/>
                  <a:pt x="221373" y="82613"/>
                </a:cubicBezTo>
                <a:cubicBezTo>
                  <a:pt x="245960" y="100902"/>
                  <a:pt x="261667" y="130241"/>
                  <a:pt x="261667" y="163248"/>
                </a:cubicBezTo>
                <a:cubicBezTo>
                  <a:pt x="261168" y="189232"/>
                  <a:pt x="264959" y="205210"/>
                  <a:pt x="281311" y="215167"/>
                </a:cubicBezTo>
                <a:lnTo>
                  <a:pt x="306986" y="215277"/>
                </a:lnTo>
                <a:lnTo>
                  <a:pt x="306986" y="221928"/>
                </a:lnTo>
                <a:cubicBezTo>
                  <a:pt x="285145" y="221632"/>
                  <a:pt x="263250" y="229876"/>
                  <a:pt x="246580" y="246536"/>
                </a:cubicBezTo>
                <a:lnTo>
                  <a:pt x="254808" y="254763"/>
                </a:lnTo>
                <a:cubicBezTo>
                  <a:pt x="254801" y="254771"/>
                  <a:pt x="254793" y="254779"/>
                  <a:pt x="254786" y="254786"/>
                </a:cubicBezTo>
                <a:cubicBezTo>
                  <a:pt x="254778" y="254794"/>
                  <a:pt x="254771" y="254801"/>
                  <a:pt x="254763" y="254808"/>
                </a:cubicBezTo>
                <a:lnTo>
                  <a:pt x="246535" y="246581"/>
                </a:lnTo>
                <a:cubicBezTo>
                  <a:pt x="213554" y="279582"/>
                  <a:pt x="213554" y="333067"/>
                  <a:pt x="246535" y="366068"/>
                </a:cubicBezTo>
                <a:lnTo>
                  <a:pt x="254763" y="357841"/>
                </a:lnTo>
                <a:cubicBezTo>
                  <a:pt x="254771" y="357847"/>
                  <a:pt x="254778" y="357855"/>
                  <a:pt x="254786" y="357863"/>
                </a:cubicBezTo>
                <a:lnTo>
                  <a:pt x="254808" y="357886"/>
                </a:lnTo>
                <a:lnTo>
                  <a:pt x="246580" y="366113"/>
                </a:lnTo>
                <a:cubicBezTo>
                  <a:pt x="263250" y="382773"/>
                  <a:pt x="285145" y="391017"/>
                  <a:pt x="306986" y="390721"/>
                </a:cubicBezTo>
                <a:lnTo>
                  <a:pt x="306986" y="397378"/>
                </a:lnTo>
                <a:cubicBezTo>
                  <a:pt x="298457" y="400796"/>
                  <a:pt x="289920" y="399623"/>
                  <a:pt x="281637" y="397269"/>
                </a:cubicBezTo>
                <a:cubicBezTo>
                  <a:pt x="265010" y="407223"/>
                  <a:pt x="261165" y="423242"/>
                  <a:pt x="261667" y="449401"/>
                </a:cubicBezTo>
                <a:cubicBezTo>
                  <a:pt x="261667" y="477516"/>
                  <a:pt x="250271" y="502969"/>
                  <a:pt x="231847" y="521394"/>
                </a:cubicBezTo>
                <a:lnTo>
                  <a:pt x="221347" y="530057"/>
                </a:lnTo>
                <a:cubicBezTo>
                  <a:pt x="224389" y="546557"/>
                  <a:pt x="232545" y="562171"/>
                  <a:pt x="245300" y="574926"/>
                </a:cubicBezTo>
                <a:cubicBezTo>
                  <a:pt x="262207" y="591833"/>
                  <a:pt x="284136" y="600659"/>
                  <a:pt x="306292" y="601147"/>
                </a:cubicBezTo>
                <a:lnTo>
                  <a:pt x="306292" y="515981"/>
                </a:lnTo>
                <a:lnTo>
                  <a:pt x="306356" y="515981"/>
                </a:lnTo>
                <a:lnTo>
                  <a:pt x="306356" y="601147"/>
                </a:lnTo>
                <a:lnTo>
                  <a:pt x="306986" y="601012"/>
                </a:lnTo>
                <a:lnTo>
                  <a:pt x="306986" y="612510"/>
                </a:lnTo>
                <a:cubicBezTo>
                  <a:pt x="306767" y="612640"/>
                  <a:pt x="306546" y="612645"/>
                  <a:pt x="306324" y="612648"/>
                </a:cubicBezTo>
                <a:cubicBezTo>
                  <a:pt x="281070" y="612257"/>
                  <a:pt x="255999" y="602326"/>
                  <a:pt x="236731" y="583057"/>
                </a:cubicBezTo>
                <a:cubicBezTo>
                  <a:pt x="223570" y="569897"/>
                  <a:pt x="214766" y="554030"/>
                  <a:pt x="210610" y="537174"/>
                </a:cubicBezTo>
                <a:cubicBezTo>
                  <a:pt x="195839" y="546241"/>
                  <a:pt x="178427" y="551214"/>
                  <a:pt x="159854" y="551214"/>
                </a:cubicBezTo>
                <a:cubicBezTo>
                  <a:pt x="132604" y="551214"/>
                  <a:pt x="107854" y="540509"/>
                  <a:pt x="89720" y="522928"/>
                </a:cubicBezTo>
                <a:lnTo>
                  <a:pt x="89720" y="522928"/>
                </a:lnTo>
                <a:cubicBezTo>
                  <a:pt x="72139" y="504795"/>
                  <a:pt x="61434" y="480045"/>
                  <a:pt x="61434" y="452795"/>
                </a:cubicBezTo>
                <a:cubicBezTo>
                  <a:pt x="61434" y="434221"/>
                  <a:pt x="66407" y="416810"/>
                  <a:pt x="75474" y="402038"/>
                </a:cubicBezTo>
                <a:cubicBezTo>
                  <a:pt x="58618" y="397882"/>
                  <a:pt x="42751" y="389078"/>
                  <a:pt x="29591" y="375917"/>
                </a:cubicBezTo>
                <a:cubicBezTo>
                  <a:pt x="10322" y="356649"/>
                  <a:pt x="391" y="331578"/>
                  <a:pt x="0" y="306324"/>
                </a:cubicBezTo>
                <a:lnTo>
                  <a:pt x="0" y="306324"/>
                </a:lnTo>
                <a:cubicBezTo>
                  <a:pt x="391" y="281070"/>
                  <a:pt x="10322" y="255999"/>
                  <a:pt x="29591" y="236731"/>
                </a:cubicBezTo>
                <a:cubicBezTo>
                  <a:pt x="42758" y="223564"/>
                  <a:pt x="58634" y="214757"/>
                  <a:pt x="75514" y="210684"/>
                </a:cubicBezTo>
                <a:cubicBezTo>
                  <a:pt x="66423" y="195895"/>
                  <a:pt x="61434" y="178457"/>
                  <a:pt x="61434" y="159854"/>
                </a:cubicBezTo>
                <a:cubicBezTo>
                  <a:pt x="61434" y="132604"/>
                  <a:pt x="72139" y="107854"/>
                  <a:pt x="89720" y="89721"/>
                </a:cubicBezTo>
                <a:lnTo>
                  <a:pt x="89720" y="89721"/>
                </a:lnTo>
                <a:cubicBezTo>
                  <a:pt x="107854" y="72140"/>
                  <a:pt x="132604" y="61435"/>
                  <a:pt x="159854" y="61435"/>
                </a:cubicBezTo>
                <a:cubicBezTo>
                  <a:pt x="178457" y="61435"/>
                  <a:pt x="195895" y="66424"/>
                  <a:pt x="210684" y="75515"/>
                </a:cubicBezTo>
                <a:cubicBezTo>
                  <a:pt x="214757" y="58635"/>
                  <a:pt x="223563" y="42758"/>
                  <a:pt x="236731" y="29591"/>
                </a:cubicBezTo>
                <a:cubicBezTo>
                  <a:pt x="256000" y="10322"/>
                  <a:pt x="281070" y="391"/>
                  <a:pt x="306324" y="0"/>
                </a:cubicBezTo>
                <a:lnTo>
                  <a:pt x="306324" y="0"/>
                </a:ln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95" name="Teardrop 3"/>
          <p:cNvSpPr/>
          <p:nvPr/>
        </p:nvSpPr>
        <p:spPr>
          <a:xfrm rot="5400000" flipH="1" flipV="1">
            <a:off x="168802" y="-86496"/>
            <a:ext cx="306986" cy="459486"/>
          </a:xfrm>
          <a:custGeom>
            <a:avLst/>
            <a:gdLst/>
            <a:ahLst/>
            <a:cxnLst/>
            <a:rect l="l" t="t" r="r" b="b"/>
            <a:pathLst>
              <a:path w="306986" h="612648">
                <a:moveTo>
                  <a:pt x="215380" y="331011"/>
                </a:moveTo>
                <a:cubicBezTo>
                  <a:pt x="210766" y="314774"/>
                  <a:pt x="210686" y="297561"/>
                  <a:pt x="215167" y="281312"/>
                </a:cubicBezTo>
                <a:cubicBezTo>
                  <a:pt x="205209" y="264959"/>
                  <a:pt x="189231" y="261169"/>
                  <a:pt x="163247" y="261668"/>
                </a:cubicBezTo>
                <a:cubicBezTo>
                  <a:pt x="130240" y="261668"/>
                  <a:pt x="100901" y="245961"/>
                  <a:pt x="82612" y="221373"/>
                </a:cubicBezTo>
                <a:cubicBezTo>
                  <a:pt x="66104" y="224382"/>
                  <a:pt x="50483" y="232539"/>
                  <a:pt x="37722" y="245300"/>
                </a:cubicBezTo>
                <a:cubicBezTo>
                  <a:pt x="20815" y="262208"/>
                  <a:pt x="11990" y="284136"/>
                  <a:pt x="11501" y="306292"/>
                </a:cubicBezTo>
                <a:lnTo>
                  <a:pt x="96667" y="306292"/>
                </a:lnTo>
                <a:lnTo>
                  <a:pt x="96667" y="306356"/>
                </a:lnTo>
                <a:lnTo>
                  <a:pt x="11501" y="306356"/>
                </a:lnTo>
                <a:cubicBezTo>
                  <a:pt x="11989" y="328512"/>
                  <a:pt x="20815" y="350441"/>
                  <a:pt x="37722" y="367348"/>
                </a:cubicBezTo>
                <a:cubicBezTo>
                  <a:pt x="50477" y="380103"/>
                  <a:pt x="66091" y="388259"/>
                  <a:pt x="82591" y="391301"/>
                </a:cubicBezTo>
                <a:cubicBezTo>
                  <a:pt x="100880" y="366699"/>
                  <a:pt x="130228" y="350981"/>
                  <a:pt x="163247" y="350981"/>
                </a:cubicBezTo>
                <a:cubicBezTo>
                  <a:pt x="186137" y="351420"/>
                  <a:pt x="201262" y="348532"/>
                  <a:pt x="211354" y="336664"/>
                </a:cubicBezTo>
                <a:cubicBezTo>
                  <a:pt x="212796" y="334968"/>
                  <a:pt x="214135" y="333090"/>
                  <a:pt x="215380" y="331011"/>
                </a:cubicBezTo>
                <a:close/>
                <a:moveTo>
                  <a:pt x="239385" y="239431"/>
                </a:moveTo>
                <a:lnTo>
                  <a:pt x="97830" y="97876"/>
                </a:lnTo>
                <a:cubicBezTo>
                  <a:pt x="82509" y="113887"/>
                  <a:pt x="73243" y="135634"/>
                  <a:pt x="73243" y="159544"/>
                </a:cubicBezTo>
                <a:cubicBezTo>
                  <a:pt x="73243" y="209563"/>
                  <a:pt x="113791" y="250112"/>
                  <a:pt x="163810" y="250112"/>
                </a:cubicBezTo>
                <a:cubicBezTo>
                  <a:pt x="182888" y="249746"/>
                  <a:pt x="207035" y="254980"/>
                  <a:pt x="219892" y="268141"/>
                </a:cubicBezTo>
                <a:cubicBezTo>
                  <a:pt x="224319" y="257686"/>
                  <a:pt x="230870" y="247948"/>
                  <a:pt x="239385" y="239431"/>
                </a:cubicBezTo>
                <a:close/>
                <a:moveTo>
                  <a:pt x="239386" y="373218"/>
                </a:moveTo>
                <a:cubicBezTo>
                  <a:pt x="230866" y="364697"/>
                  <a:pt x="224313" y="354954"/>
                  <a:pt x="219944" y="344457"/>
                </a:cubicBezTo>
                <a:cubicBezTo>
                  <a:pt x="207099" y="357655"/>
                  <a:pt x="182914" y="362904"/>
                  <a:pt x="163810" y="362537"/>
                </a:cubicBezTo>
                <a:cubicBezTo>
                  <a:pt x="113791" y="362537"/>
                  <a:pt x="73243" y="403086"/>
                  <a:pt x="73243" y="453104"/>
                </a:cubicBezTo>
                <a:cubicBezTo>
                  <a:pt x="73243" y="477015"/>
                  <a:pt x="82509" y="498761"/>
                  <a:pt x="97830" y="514773"/>
                </a:cubicBezTo>
                <a:close/>
                <a:moveTo>
                  <a:pt x="268140" y="219893"/>
                </a:moveTo>
                <a:cubicBezTo>
                  <a:pt x="254980" y="207035"/>
                  <a:pt x="249745" y="182889"/>
                  <a:pt x="250111" y="163811"/>
                </a:cubicBezTo>
                <a:cubicBezTo>
                  <a:pt x="250111" y="113792"/>
                  <a:pt x="209563" y="73244"/>
                  <a:pt x="159544" y="73244"/>
                </a:cubicBezTo>
                <a:cubicBezTo>
                  <a:pt x="135634" y="73244"/>
                  <a:pt x="113887" y="82510"/>
                  <a:pt x="97875" y="97831"/>
                </a:cubicBezTo>
                <a:lnTo>
                  <a:pt x="239430" y="239386"/>
                </a:lnTo>
                <a:cubicBezTo>
                  <a:pt x="247948" y="230871"/>
                  <a:pt x="257686" y="224320"/>
                  <a:pt x="268140" y="219893"/>
                </a:cubicBezTo>
                <a:close/>
                <a:moveTo>
                  <a:pt x="268191" y="392705"/>
                </a:moveTo>
                <a:cubicBezTo>
                  <a:pt x="257695" y="388335"/>
                  <a:pt x="247952" y="381782"/>
                  <a:pt x="239431" y="373263"/>
                </a:cubicBezTo>
                <a:lnTo>
                  <a:pt x="97875" y="514818"/>
                </a:lnTo>
                <a:cubicBezTo>
                  <a:pt x="113887" y="530139"/>
                  <a:pt x="135634" y="539405"/>
                  <a:pt x="159544" y="539405"/>
                </a:cubicBezTo>
                <a:cubicBezTo>
                  <a:pt x="184553" y="539405"/>
                  <a:pt x="207195" y="529268"/>
                  <a:pt x="223584" y="512879"/>
                </a:cubicBezTo>
                <a:cubicBezTo>
                  <a:pt x="239974" y="496489"/>
                  <a:pt x="250111" y="473847"/>
                  <a:pt x="250111" y="448838"/>
                </a:cubicBezTo>
                <a:cubicBezTo>
                  <a:pt x="249745" y="429735"/>
                  <a:pt x="254994" y="405550"/>
                  <a:pt x="268191" y="392705"/>
                </a:cubicBezTo>
                <a:close/>
                <a:moveTo>
                  <a:pt x="306986" y="138"/>
                </a:moveTo>
                <a:lnTo>
                  <a:pt x="306986" y="11636"/>
                </a:lnTo>
                <a:cubicBezTo>
                  <a:pt x="306778" y="11511"/>
                  <a:pt x="306567" y="11506"/>
                  <a:pt x="306356" y="11501"/>
                </a:cubicBezTo>
                <a:lnTo>
                  <a:pt x="306356" y="96667"/>
                </a:lnTo>
                <a:lnTo>
                  <a:pt x="306292" y="96667"/>
                </a:lnTo>
                <a:lnTo>
                  <a:pt x="306292" y="11501"/>
                </a:lnTo>
                <a:cubicBezTo>
                  <a:pt x="284137" y="11990"/>
                  <a:pt x="262207" y="20815"/>
                  <a:pt x="245300" y="37722"/>
                </a:cubicBezTo>
                <a:cubicBezTo>
                  <a:pt x="232539" y="50483"/>
                  <a:pt x="224382" y="66105"/>
                  <a:pt x="221373" y="82614"/>
                </a:cubicBezTo>
                <a:cubicBezTo>
                  <a:pt x="245960" y="100902"/>
                  <a:pt x="261667" y="130241"/>
                  <a:pt x="261667" y="163248"/>
                </a:cubicBezTo>
                <a:cubicBezTo>
                  <a:pt x="261168" y="189232"/>
                  <a:pt x="264959" y="205210"/>
                  <a:pt x="281311" y="215167"/>
                </a:cubicBezTo>
                <a:lnTo>
                  <a:pt x="306986" y="215277"/>
                </a:lnTo>
                <a:lnTo>
                  <a:pt x="306986" y="221929"/>
                </a:lnTo>
                <a:cubicBezTo>
                  <a:pt x="285145" y="221632"/>
                  <a:pt x="263250" y="229877"/>
                  <a:pt x="246580" y="246536"/>
                </a:cubicBezTo>
                <a:lnTo>
                  <a:pt x="254808" y="254763"/>
                </a:lnTo>
                <a:cubicBezTo>
                  <a:pt x="254801" y="254771"/>
                  <a:pt x="254793" y="254779"/>
                  <a:pt x="254786" y="254786"/>
                </a:cubicBezTo>
                <a:cubicBezTo>
                  <a:pt x="254778" y="254794"/>
                  <a:pt x="254771" y="254801"/>
                  <a:pt x="254763" y="254808"/>
                </a:cubicBezTo>
                <a:lnTo>
                  <a:pt x="246535" y="246581"/>
                </a:lnTo>
                <a:cubicBezTo>
                  <a:pt x="213554" y="279582"/>
                  <a:pt x="213554" y="333067"/>
                  <a:pt x="246535" y="366068"/>
                </a:cubicBezTo>
                <a:lnTo>
                  <a:pt x="254763" y="357841"/>
                </a:lnTo>
                <a:cubicBezTo>
                  <a:pt x="254771" y="357847"/>
                  <a:pt x="254778" y="357855"/>
                  <a:pt x="254786" y="357863"/>
                </a:cubicBezTo>
                <a:lnTo>
                  <a:pt x="254808" y="357886"/>
                </a:lnTo>
                <a:lnTo>
                  <a:pt x="246580" y="366113"/>
                </a:lnTo>
                <a:cubicBezTo>
                  <a:pt x="263250" y="382773"/>
                  <a:pt x="285145" y="391017"/>
                  <a:pt x="306986" y="390721"/>
                </a:cubicBezTo>
                <a:lnTo>
                  <a:pt x="306986" y="397378"/>
                </a:lnTo>
                <a:cubicBezTo>
                  <a:pt x="298457" y="400796"/>
                  <a:pt x="289920" y="399622"/>
                  <a:pt x="281637" y="397269"/>
                </a:cubicBezTo>
                <a:cubicBezTo>
                  <a:pt x="265010" y="407223"/>
                  <a:pt x="261165" y="423242"/>
                  <a:pt x="261667" y="449401"/>
                </a:cubicBezTo>
                <a:cubicBezTo>
                  <a:pt x="261667" y="477516"/>
                  <a:pt x="250271" y="502969"/>
                  <a:pt x="231847" y="521394"/>
                </a:cubicBezTo>
                <a:lnTo>
                  <a:pt x="221347" y="530057"/>
                </a:lnTo>
                <a:cubicBezTo>
                  <a:pt x="224389" y="546557"/>
                  <a:pt x="232545" y="562171"/>
                  <a:pt x="245300" y="574926"/>
                </a:cubicBezTo>
                <a:cubicBezTo>
                  <a:pt x="262207" y="591833"/>
                  <a:pt x="284136" y="600659"/>
                  <a:pt x="306292" y="601147"/>
                </a:cubicBezTo>
                <a:lnTo>
                  <a:pt x="306292" y="515981"/>
                </a:lnTo>
                <a:lnTo>
                  <a:pt x="306356" y="515981"/>
                </a:lnTo>
                <a:lnTo>
                  <a:pt x="306356" y="601147"/>
                </a:lnTo>
                <a:lnTo>
                  <a:pt x="306986" y="601012"/>
                </a:lnTo>
                <a:lnTo>
                  <a:pt x="306986" y="612510"/>
                </a:lnTo>
                <a:cubicBezTo>
                  <a:pt x="306767" y="612640"/>
                  <a:pt x="306546" y="612644"/>
                  <a:pt x="306324" y="612648"/>
                </a:cubicBezTo>
                <a:lnTo>
                  <a:pt x="306324" y="612648"/>
                </a:lnTo>
                <a:cubicBezTo>
                  <a:pt x="281070" y="612257"/>
                  <a:pt x="255999" y="602326"/>
                  <a:pt x="236731" y="583057"/>
                </a:cubicBezTo>
                <a:cubicBezTo>
                  <a:pt x="223570" y="569897"/>
                  <a:pt x="214766" y="554030"/>
                  <a:pt x="210610" y="537174"/>
                </a:cubicBezTo>
                <a:cubicBezTo>
                  <a:pt x="195839" y="546241"/>
                  <a:pt x="178427" y="551214"/>
                  <a:pt x="159854" y="551214"/>
                </a:cubicBezTo>
                <a:cubicBezTo>
                  <a:pt x="132604" y="551214"/>
                  <a:pt x="107854" y="540509"/>
                  <a:pt x="89720" y="522928"/>
                </a:cubicBezTo>
                <a:lnTo>
                  <a:pt x="89720" y="522928"/>
                </a:lnTo>
                <a:cubicBezTo>
                  <a:pt x="72139" y="504795"/>
                  <a:pt x="61434" y="480045"/>
                  <a:pt x="61434" y="452795"/>
                </a:cubicBezTo>
                <a:cubicBezTo>
                  <a:pt x="61434" y="434221"/>
                  <a:pt x="66407" y="416810"/>
                  <a:pt x="75474" y="402038"/>
                </a:cubicBezTo>
                <a:cubicBezTo>
                  <a:pt x="58618" y="397882"/>
                  <a:pt x="42751" y="389078"/>
                  <a:pt x="29591" y="375917"/>
                </a:cubicBezTo>
                <a:cubicBezTo>
                  <a:pt x="10322" y="356649"/>
                  <a:pt x="391" y="331578"/>
                  <a:pt x="0" y="306324"/>
                </a:cubicBezTo>
                <a:lnTo>
                  <a:pt x="0" y="306324"/>
                </a:lnTo>
                <a:cubicBezTo>
                  <a:pt x="391" y="281070"/>
                  <a:pt x="10322" y="255999"/>
                  <a:pt x="29591" y="236731"/>
                </a:cubicBezTo>
                <a:cubicBezTo>
                  <a:pt x="42758" y="223564"/>
                  <a:pt x="58634" y="214757"/>
                  <a:pt x="75514" y="210684"/>
                </a:cubicBezTo>
                <a:cubicBezTo>
                  <a:pt x="66423" y="195895"/>
                  <a:pt x="61434" y="178457"/>
                  <a:pt x="61434" y="159854"/>
                </a:cubicBezTo>
                <a:cubicBezTo>
                  <a:pt x="61434" y="132604"/>
                  <a:pt x="72139" y="107854"/>
                  <a:pt x="89720" y="89721"/>
                </a:cubicBezTo>
                <a:lnTo>
                  <a:pt x="89720" y="89721"/>
                </a:lnTo>
                <a:cubicBezTo>
                  <a:pt x="107854" y="72140"/>
                  <a:pt x="132604" y="61435"/>
                  <a:pt x="159854" y="61435"/>
                </a:cubicBezTo>
                <a:cubicBezTo>
                  <a:pt x="178457" y="61435"/>
                  <a:pt x="195895" y="66424"/>
                  <a:pt x="210684" y="75515"/>
                </a:cubicBezTo>
                <a:cubicBezTo>
                  <a:pt x="214757" y="58635"/>
                  <a:pt x="223563" y="42758"/>
                  <a:pt x="236731" y="29591"/>
                </a:cubicBezTo>
                <a:cubicBezTo>
                  <a:pt x="256000" y="10322"/>
                  <a:pt x="281070" y="391"/>
                  <a:pt x="306324" y="0"/>
                </a:cubicBezTo>
                <a:lnTo>
                  <a:pt x="306324" y="0"/>
                </a:ln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96" name="Teardrop 3"/>
          <p:cNvSpPr/>
          <p:nvPr/>
        </p:nvSpPr>
        <p:spPr>
          <a:xfrm rot="5400000" flipH="1" flipV="1">
            <a:off x="8894144" y="38461"/>
            <a:ext cx="298552" cy="201161"/>
          </a:xfrm>
          <a:custGeom>
            <a:avLst/>
            <a:gdLst/>
            <a:ahLst/>
            <a:cxnLst/>
            <a:rect l="l" t="t" r="r" b="b"/>
            <a:pathLst>
              <a:path w="298552" h="268215">
                <a:moveTo>
                  <a:pt x="230951" y="239431"/>
                </a:moveTo>
                <a:lnTo>
                  <a:pt x="89396" y="97876"/>
                </a:lnTo>
                <a:cubicBezTo>
                  <a:pt x="74075" y="113887"/>
                  <a:pt x="64809" y="135634"/>
                  <a:pt x="64809" y="159544"/>
                </a:cubicBezTo>
                <a:cubicBezTo>
                  <a:pt x="64809" y="209563"/>
                  <a:pt x="105357" y="250112"/>
                  <a:pt x="155376" y="250112"/>
                </a:cubicBezTo>
                <a:cubicBezTo>
                  <a:pt x="174454" y="249746"/>
                  <a:pt x="198601" y="254980"/>
                  <a:pt x="211458" y="268141"/>
                </a:cubicBezTo>
                <a:cubicBezTo>
                  <a:pt x="215885" y="257686"/>
                  <a:pt x="222436" y="247948"/>
                  <a:pt x="230951" y="239431"/>
                </a:cubicBezTo>
                <a:close/>
                <a:moveTo>
                  <a:pt x="259706" y="219892"/>
                </a:moveTo>
                <a:cubicBezTo>
                  <a:pt x="246546" y="207035"/>
                  <a:pt x="241311" y="182889"/>
                  <a:pt x="241677" y="163811"/>
                </a:cubicBezTo>
                <a:cubicBezTo>
                  <a:pt x="241677" y="113792"/>
                  <a:pt x="201129" y="73244"/>
                  <a:pt x="151110" y="73244"/>
                </a:cubicBezTo>
                <a:cubicBezTo>
                  <a:pt x="127200" y="73244"/>
                  <a:pt x="105453" y="82510"/>
                  <a:pt x="89441" y="97831"/>
                </a:cubicBezTo>
                <a:lnTo>
                  <a:pt x="230996" y="239386"/>
                </a:lnTo>
                <a:cubicBezTo>
                  <a:pt x="239514" y="230871"/>
                  <a:pt x="249252" y="224320"/>
                  <a:pt x="259706" y="219892"/>
                </a:cubicBezTo>
                <a:close/>
                <a:moveTo>
                  <a:pt x="298552" y="138"/>
                </a:moveTo>
                <a:lnTo>
                  <a:pt x="298552" y="11636"/>
                </a:lnTo>
                <a:cubicBezTo>
                  <a:pt x="298344" y="11511"/>
                  <a:pt x="298133" y="11506"/>
                  <a:pt x="297922" y="11501"/>
                </a:cubicBezTo>
                <a:lnTo>
                  <a:pt x="297922" y="96667"/>
                </a:lnTo>
                <a:lnTo>
                  <a:pt x="297858" y="96667"/>
                </a:lnTo>
                <a:lnTo>
                  <a:pt x="297858" y="11501"/>
                </a:lnTo>
                <a:cubicBezTo>
                  <a:pt x="275703" y="11990"/>
                  <a:pt x="253773" y="20815"/>
                  <a:pt x="236866" y="37722"/>
                </a:cubicBezTo>
                <a:cubicBezTo>
                  <a:pt x="224105" y="50483"/>
                  <a:pt x="215948" y="66105"/>
                  <a:pt x="212939" y="82613"/>
                </a:cubicBezTo>
                <a:cubicBezTo>
                  <a:pt x="237526" y="100902"/>
                  <a:pt x="253233" y="130241"/>
                  <a:pt x="253233" y="163248"/>
                </a:cubicBezTo>
                <a:cubicBezTo>
                  <a:pt x="252734" y="189232"/>
                  <a:pt x="256525" y="205210"/>
                  <a:pt x="272877" y="215167"/>
                </a:cubicBezTo>
                <a:lnTo>
                  <a:pt x="298552" y="215277"/>
                </a:lnTo>
                <a:lnTo>
                  <a:pt x="298552" y="221928"/>
                </a:lnTo>
                <a:cubicBezTo>
                  <a:pt x="276711" y="221632"/>
                  <a:pt x="254816" y="229876"/>
                  <a:pt x="238146" y="246536"/>
                </a:cubicBezTo>
                <a:lnTo>
                  <a:pt x="246374" y="254763"/>
                </a:lnTo>
                <a:cubicBezTo>
                  <a:pt x="246367" y="254771"/>
                  <a:pt x="246359" y="254779"/>
                  <a:pt x="246352" y="254786"/>
                </a:cubicBezTo>
                <a:cubicBezTo>
                  <a:pt x="246344" y="254794"/>
                  <a:pt x="246337" y="254801"/>
                  <a:pt x="246329" y="254808"/>
                </a:cubicBezTo>
                <a:lnTo>
                  <a:pt x="238101" y="246581"/>
                </a:lnTo>
                <a:lnTo>
                  <a:pt x="223742" y="268215"/>
                </a:lnTo>
                <a:lnTo>
                  <a:pt x="190546" y="268215"/>
                </a:lnTo>
                <a:cubicBezTo>
                  <a:pt x="181969" y="262570"/>
                  <a:pt x="170130" y="261374"/>
                  <a:pt x="154813" y="261668"/>
                </a:cubicBezTo>
                <a:cubicBezTo>
                  <a:pt x="121806" y="261668"/>
                  <a:pt x="92467" y="245961"/>
                  <a:pt x="74178" y="221373"/>
                </a:cubicBezTo>
                <a:cubicBezTo>
                  <a:pt x="57670" y="224382"/>
                  <a:pt x="42049" y="232539"/>
                  <a:pt x="29288" y="245300"/>
                </a:cubicBezTo>
                <a:lnTo>
                  <a:pt x="13811" y="268215"/>
                </a:lnTo>
                <a:lnTo>
                  <a:pt x="0" y="268215"/>
                </a:lnTo>
                <a:cubicBezTo>
                  <a:pt x="4705" y="256723"/>
                  <a:pt x="11839" y="246048"/>
                  <a:pt x="21157" y="236731"/>
                </a:cubicBezTo>
                <a:cubicBezTo>
                  <a:pt x="34324" y="223564"/>
                  <a:pt x="50200" y="214757"/>
                  <a:pt x="67080" y="210684"/>
                </a:cubicBezTo>
                <a:cubicBezTo>
                  <a:pt x="57989" y="195895"/>
                  <a:pt x="53000" y="178457"/>
                  <a:pt x="53000" y="159854"/>
                </a:cubicBezTo>
                <a:cubicBezTo>
                  <a:pt x="53000" y="132604"/>
                  <a:pt x="63705" y="107854"/>
                  <a:pt x="81286" y="89721"/>
                </a:cubicBezTo>
                <a:cubicBezTo>
                  <a:pt x="99420" y="72140"/>
                  <a:pt x="124170" y="61435"/>
                  <a:pt x="151420" y="61435"/>
                </a:cubicBezTo>
                <a:cubicBezTo>
                  <a:pt x="170023" y="61435"/>
                  <a:pt x="187461" y="66424"/>
                  <a:pt x="202250" y="75515"/>
                </a:cubicBezTo>
                <a:cubicBezTo>
                  <a:pt x="206323" y="58635"/>
                  <a:pt x="215129" y="42758"/>
                  <a:pt x="228297" y="29591"/>
                </a:cubicBezTo>
                <a:cubicBezTo>
                  <a:pt x="247566" y="10322"/>
                  <a:pt x="272636" y="391"/>
                  <a:pt x="297890" y="0"/>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97" name="Oval 881"/>
          <p:cNvSpPr/>
          <p:nvPr/>
        </p:nvSpPr>
        <p:spPr>
          <a:xfrm>
            <a:off x="259749" y="-10245"/>
            <a:ext cx="127314" cy="84875"/>
          </a:xfrm>
          <a:custGeom>
            <a:avLst/>
            <a:gdLst/>
            <a:ahLst/>
            <a:cxnLst/>
            <a:rect l="l" t="t" r="r" b="b"/>
            <a:pathLst>
              <a:path w="169752" h="84875">
                <a:moveTo>
                  <a:pt x="0" y="0"/>
                </a:moveTo>
                <a:lnTo>
                  <a:pt x="169752" y="0"/>
                </a:lnTo>
                <a:cubicBezTo>
                  <a:pt x="169752" y="46875"/>
                  <a:pt x="131752" y="84875"/>
                  <a:pt x="84876" y="84875"/>
                </a:cubicBezTo>
                <a:cubicBezTo>
                  <a:pt x="38000" y="84875"/>
                  <a:pt x="0" y="46875"/>
                  <a:pt x="0"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98" name="Oval 882"/>
          <p:cNvSpPr/>
          <p:nvPr/>
        </p:nvSpPr>
        <p:spPr>
          <a:xfrm>
            <a:off x="891654" y="-10245"/>
            <a:ext cx="127314" cy="84875"/>
          </a:xfrm>
          <a:custGeom>
            <a:avLst/>
            <a:gdLst/>
            <a:ahLst/>
            <a:cxnLst/>
            <a:rect l="l" t="t" r="r" b="b"/>
            <a:pathLst>
              <a:path w="169752" h="84875">
                <a:moveTo>
                  <a:pt x="0" y="0"/>
                </a:moveTo>
                <a:lnTo>
                  <a:pt x="169752" y="0"/>
                </a:lnTo>
                <a:cubicBezTo>
                  <a:pt x="169752" y="46875"/>
                  <a:pt x="131752" y="84875"/>
                  <a:pt x="84876" y="84875"/>
                </a:cubicBezTo>
                <a:cubicBezTo>
                  <a:pt x="38000" y="84875"/>
                  <a:pt x="0" y="46875"/>
                  <a:pt x="0"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99" name="Oval 883"/>
          <p:cNvSpPr/>
          <p:nvPr/>
        </p:nvSpPr>
        <p:spPr>
          <a:xfrm>
            <a:off x="1523560" y="-10245"/>
            <a:ext cx="7620440" cy="84875"/>
          </a:xfrm>
          <a:custGeom>
            <a:avLst/>
            <a:gdLst/>
            <a:ahLst/>
            <a:cxnLst/>
            <a:rect l="l" t="t" r="r" b="b"/>
            <a:pathLst>
              <a:path w="10160587" h="84875">
                <a:moveTo>
                  <a:pt x="10110479" y="0"/>
                </a:moveTo>
                <a:lnTo>
                  <a:pt x="10160587" y="0"/>
                </a:lnTo>
                <a:lnTo>
                  <a:pt x="10160587" y="77038"/>
                </a:lnTo>
                <a:cubicBezTo>
                  <a:pt x="10130976" y="64066"/>
                  <a:pt x="10110479" y="34427"/>
                  <a:pt x="10110479" y="0"/>
                </a:cubicBezTo>
                <a:close/>
                <a:moveTo>
                  <a:pt x="9267940" y="0"/>
                </a:moveTo>
                <a:lnTo>
                  <a:pt x="9437692" y="0"/>
                </a:lnTo>
                <a:cubicBezTo>
                  <a:pt x="9437692" y="46875"/>
                  <a:pt x="9399692" y="84875"/>
                  <a:pt x="9352816" y="84875"/>
                </a:cubicBezTo>
                <a:cubicBezTo>
                  <a:pt x="9305940" y="84875"/>
                  <a:pt x="9267940" y="46875"/>
                  <a:pt x="9267940" y="0"/>
                </a:cubicBezTo>
                <a:close/>
                <a:moveTo>
                  <a:pt x="8425400" y="0"/>
                </a:moveTo>
                <a:lnTo>
                  <a:pt x="8595152" y="0"/>
                </a:lnTo>
                <a:cubicBezTo>
                  <a:pt x="8595152" y="46875"/>
                  <a:pt x="8557152" y="84875"/>
                  <a:pt x="8510276" y="84875"/>
                </a:cubicBezTo>
                <a:cubicBezTo>
                  <a:pt x="8463400" y="84875"/>
                  <a:pt x="8425400" y="46875"/>
                  <a:pt x="8425400" y="0"/>
                </a:cubicBezTo>
                <a:close/>
                <a:moveTo>
                  <a:pt x="7582860" y="0"/>
                </a:moveTo>
                <a:lnTo>
                  <a:pt x="7752612" y="0"/>
                </a:lnTo>
                <a:cubicBezTo>
                  <a:pt x="7752612" y="46875"/>
                  <a:pt x="7714612" y="84875"/>
                  <a:pt x="7667736" y="84875"/>
                </a:cubicBezTo>
                <a:cubicBezTo>
                  <a:pt x="7620860" y="84875"/>
                  <a:pt x="7582860" y="46875"/>
                  <a:pt x="7582860" y="0"/>
                </a:cubicBezTo>
                <a:close/>
                <a:moveTo>
                  <a:pt x="6740320" y="0"/>
                </a:moveTo>
                <a:lnTo>
                  <a:pt x="6910072" y="0"/>
                </a:lnTo>
                <a:cubicBezTo>
                  <a:pt x="6910072" y="46875"/>
                  <a:pt x="6872072" y="84875"/>
                  <a:pt x="6825196" y="84875"/>
                </a:cubicBezTo>
                <a:cubicBezTo>
                  <a:pt x="6778320" y="84875"/>
                  <a:pt x="6740320" y="46875"/>
                  <a:pt x="6740320" y="0"/>
                </a:cubicBezTo>
                <a:close/>
                <a:moveTo>
                  <a:pt x="5897780" y="0"/>
                </a:moveTo>
                <a:lnTo>
                  <a:pt x="6067532" y="0"/>
                </a:lnTo>
                <a:cubicBezTo>
                  <a:pt x="6067532" y="46875"/>
                  <a:pt x="6029532" y="84875"/>
                  <a:pt x="5982656" y="84875"/>
                </a:cubicBezTo>
                <a:cubicBezTo>
                  <a:pt x="5935780" y="84875"/>
                  <a:pt x="5897780" y="46875"/>
                  <a:pt x="5897780" y="0"/>
                </a:cubicBezTo>
                <a:close/>
                <a:moveTo>
                  <a:pt x="5055240" y="0"/>
                </a:moveTo>
                <a:lnTo>
                  <a:pt x="5224992" y="0"/>
                </a:lnTo>
                <a:cubicBezTo>
                  <a:pt x="5224992" y="46875"/>
                  <a:pt x="5186992" y="84875"/>
                  <a:pt x="5140116" y="84875"/>
                </a:cubicBezTo>
                <a:cubicBezTo>
                  <a:pt x="5093240" y="84875"/>
                  <a:pt x="5055240" y="46875"/>
                  <a:pt x="5055240" y="0"/>
                </a:cubicBezTo>
                <a:close/>
                <a:moveTo>
                  <a:pt x="4212700" y="0"/>
                </a:moveTo>
                <a:lnTo>
                  <a:pt x="4382452" y="0"/>
                </a:lnTo>
                <a:cubicBezTo>
                  <a:pt x="4382452" y="46875"/>
                  <a:pt x="4344452" y="84875"/>
                  <a:pt x="4297576" y="84875"/>
                </a:cubicBezTo>
                <a:cubicBezTo>
                  <a:pt x="4250700" y="84875"/>
                  <a:pt x="4212700" y="46875"/>
                  <a:pt x="4212700" y="0"/>
                </a:cubicBezTo>
                <a:close/>
                <a:moveTo>
                  <a:pt x="3370160" y="0"/>
                </a:moveTo>
                <a:lnTo>
                  <a:pt x="3539912" y="0"/>
                </a:lnTo>
                <a:cubicBezTo>
                  <a:pt x="3539912" y="46875"/>
                  <a:pt x="3501912" y="84875"/>
                  <a:pt x="3455036" y="84875"/>
                </a:cubicBezTo>
                <a:cubicBezTo>
                  <a:pt x="3408160" y="84875"/>
                  <a:pt x="3370160" y="46875"/>
                  <a:pt x="3370160" y="0"/>
                </a:cubicBezTo>
                <a:close/>
                <a:moveTo>
                  <a:pt x="2527620" y="0"/>
                </a:moveTo>
                <a:lnTo>
                  <a:pt x="2697372" y="0"/>
                </a:lnTo>
                <a:cubicBezTo>
                  <a:pt x="2697372" y="46875"/>
                  <a:pt x="2659372" y="84875"/>
                  <a:pt x="2612496" y="84875"/>
                </a:cubicBezTo>
                <a:cubicBezTo>
                  <a:pt x="2565620" y="84875"/>
                  <a:pt x="2527620" y="46875"/>
                  <a:pt x="2527620" y="0"/>
                </a:cubicBezTo>
                <a:close/>
                <a:moveTo>
                  <a:pt x="1685080" y="0"/>
                </a:moveTo>
                <a:lnTo>
                  <a:pt x="1854832" y="0"/>
                </a:lnTo>
                <a:cubicBezTo>
                  <a:pt x="1854832" y="46875"/>
                  <a:pt x="1816832" y="84875"/>
                  <a:pt x="1769956" y="84875"/>
                </a:cubicBezTo>
                <a:cubicBezTo>
                  <a:pt x="1723080" y="84875"/>
                  <a:pt x="1685080" y="46875"/>
                  <a:pt x="1685080" y="0"/>
                </a:cubicBezTo>
                <a:close/>
                <a:moveTo>
                  <a:pt x="842540" y="0"/>
                </a:moveTo>
                <a:lnTo>
                  <a:pt x="1012292" y="0"/>
                </a:lnTo>
                <a:cubicBezTo>
                  <a:pt x="1012292" y="46875"/>
                  <a:pt x="974292" y="84875"/>
                  <a:pt x="927416" y="84875"/>
                </a:cubicBezTo>
                <a:cubicBezTo>
                  <a:pt x="880540" y="84875"/>
                  <a:pt x="842540" y="46875"/>
                  <a:pt x="842540" y="0"/>
                </a:cubicBezTo>
                <a:close/>
                <a:moveTo>
                  <a:pt x="0" y="0"/>
                </a:moveTo>
                <a:lnTo>
                  <a:pt x="169752" y="0"/>
                </a:lnTo>
                <a:cubicBezTo>
                  <a:pt x="169752" y="46875"/>
                  <a:pt x="131752" y="84875"/>
                  <a:pt x="84876" y="84875"/>
                </a:cubicBezTo>
                <a:cubicBezTo>
                  <a:pt x="38000" y="84875"/>
                  <a:pt x="0" y="46875"/>
                  <a:pt x="0"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700" name="Teardrop 3"/>
          <p:cNvSpPr/>
          <p:nvPr/>
        </p:nvSpPr>
        <p:spPr>
          <a:xfrm rot="5400000" flipH="1" flipV="1">
            <a:off x="4755498" y="1031620"/>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701" name="Oval 1700"/>
          <p:cNvSpPr/>
          <p:nvPr/>
        </p:nvSpPr>
        <p:spPr>
          <a:xfrm>
            <a:off x="5340380" y="1211356"/>
            <a:ext cx="75011" cy="100014"/>
          </a:xfrm>
          <a:prstGeom prst="ellipse">
            <a:avLst/>
          </a:prstGeom>
          <a:solidFill>
            <a:schemeClr val="bg1"/>
          </a:solidFill>
          <a:ln w="13970">
            <a:solidFill>
              <a:schemeClr val="accent3">
                <a:lumMod val="75000"/>
              </a:schemeClr>
            </a:solidFill>
          </a:ln>
        </p:spPr>
        <p:style>
          <a:lnRef idx="1">
            <a:schemeClr val="accent1"/>
          </a:lnRef>
          <a:fillRef idx="0">
            <a:schemeClr val="accent1"/>
          </a:fillRef>
          <a:effectRef idx="0">
            <a:schemeClr val="accent1"/>
          </a:effectRef>
          <a:fontRef idx="minor">
            <a:schemeClr val="tx1"/>
          </a:fontRef>
        </p:style>
      </p:sp>
      <p:sp>
        <p:nvSpPr>
          <p:cNvPr id="1702" name="Teardrop 3"/>
          <p:cNvSpPr/>
          <p:nvPr/>
        </p:nvSpPr>
        <p:spPr>
          <a:xfrm rot="5400000" flipH="1" flipV="1">
            <a:off x="-188162" y="1143206"/>
            <a:ext cx="612648" cy="236325"/>
          </a:xfrm>
          <a:custGeom>
            <a:avLst/>
            <a:gdLst/>
            <a:ahLst/>
            <a:cxnLst/>
            <a:rect l="l" t="t" r="r" b="b"/>
            <a:pathLst>
              <a:path w="612648" h="315100">
                <a:moveTo>
                  <a:pt x="239386" y="75670"/>
                </a:moveTo>
                <a:cubicBezTo>
                  <a:pt x="230866" y="67149"/>
                  <a:pt x="224313" y="57406"/>
                  <a:pt x="219944" y="46909"/>
                </a:cubicBezTo>
                <a:cubicBezTo>
                  <a:pt x="207099" y="60107"/>
                  <a:pt x="182914" y="65356"/>
                  <a:pt x="163810" y="64989"/>
                </a:cubicBezTo>
                <a:cubicBezTo>
                  <a:pt x="113792" y="64989"/>
                  <a:pt x="73243" y="105538"/>
                  <a:pt x="73243" y="155556"/>
                </a:cubicBezTo>
                <a:cubicBezTo>
                  <a:pt x="73243" y="179467"/>
                  <a:pt x="82509" y="201213"/>
                  <a:pt x="97830" y="217225"/>
                </a:cubicBezTo>
                <a:close/>
                <a:moveTo>
                  <a:pt x="268191" y="95157"/>
                </a:moveTo>
                <a:cubicBezTo>
                  <a:pt x="257695" y="90787"/>
                  <a:pt x="247952" y="84234"/>
                  <a:pt x="239431" y="75715"/>
                </a:cubicBezTo>
                <a:lnTo>
                  <a:pt x="97875" y="217270"/>
                </a:lnTo>
                <a:cubicBezTo>
                  <a:pt x="113887" y="232591"/>
                  <a:pt x="135634" y="241857"/>
                  <a:pt x="159544" y="241857"/>
                </a:cubicBezTo>
                <a:cubicBezTo>
                  <a:pt x="184553" y="241857"/>
                  <a:pt x="207195" y="231720"/>
                  <a:pt x="223585" y="215331"/>
                </a:cubicBezTo>
                <a:cubicBezTo>
                  <a:pt x="239974" y="198941"/>
                  <a:pt x="250111" y="176299"/>
                  <a:pt x="250111" y="151290"/>
                </a:cubicBezTo>
                <a:cubicBezTo>
                  <a:pt x="249745" y="132187"/>
                  <a:pt x="254994" y="108002"/>
                  <a:pt x="268191" y="95157"/>
                </a:cubicBezTo>
                <a:close/>
                <a:moveTo>
                  <a:pt x="391275" y="232488"/>
                </a:moveTo>
                <a:cubicBezTo>
                  <a:pt x="366688" y="214199"/>
                  <a:pt x="350981" y="184860"/>
                  <a:pt x="350981" y="151853"/>
                </a:cubicBezTo>
                <a:cubicBezTo>
                  <a:pt x="351479" y="125869"/>
                  <a:pt x="347689" y="109892"/>
                  <a:pt x="331337" y="99934"/>
                </a:cubicBezTo>
                <a:cubicBezTo>
                  <a:pt x="315088" y="104415"/>
                  <a:pt x="297874" y="104335"/>
                  <a:pt x="281637" y="99721"/>
                </a:cubicBezTo>
                <a:cubicBezTo>
                  <a:pt x="265010" y="109675"/>
                  <a:pt x="261165" y="125694"/>
                  <a:pt x="261667" y="151853"/>
                </a:cubicBezTo>
                <a:cubicBezTo>
                  <a:pt x="261667" y="179968"/>
                  <a:pt x="250271" y="205421"/>
                  <a:pt x="231847" y="223846"/>
                </a:cubicBezTo>
                <a:lnTo>
                  <a:pt x="221347" y="232509"/>
                </a:lnTo>
                <a:cubicBezTo>
                  <a:pt x="224390" y="249009"/>
                  <a:pt x="232545" y="264623"/>
                  <a:pt x="245300" y="277378"/>
                </a:cubicBezTo>
                <a:cubicBezTo>
                  <a:pt x="262207" y="294285"/>
                  <a:pt x="284136" y="303111"/>
                  <a:pt x="306292" y="303599"/>
                </a:cubicBezTo>
                <a:lnTo>
                  <a:pt x="306292" y="218433"/>
                </a:lnTo>
                <a:lnTo>
                  <a:pt x="306356" y="218433"/>
                </a:lnTo>
                <a:lnTo>
                  <a:pt x="306356" y="303599"/>
                </a:lnTo>
                <a:cubicBezTo>
                  <a:pt x="328512" y="303110"/>
                  <a:pt x="350441" y="294285"/>
                  <a:pt x="367348" y="277378"/>
                </a:cubicBezTo>
                <a:cubicBezTo>
                  <a:pt x="380109" y="264617"/>
                  <a:pt x="388266" y="248996"/>
                  <a:pt x="391275" y="232488"/>
                </a:cubicBezTo>
                <a:close/>
                <a:moveTo>
                  <a:pt x="514773" y="217271"/>
                </a:moveTo>
                <a:lnTo>
                  <a:pt x="373218" y="75716"/>
                </a:lnTo>
                <a:cubicBezTo>
                  <a:pt x="364700" y="84231"/>
                  <a:pt x="354962" y="90781"/>
                  <a:pt x="344508" y="95209"/>
                </a:cubicBezTo>
                <a:cubicBezTo>
                  <a:pt x="357668" y="108066"/>
                  <a:pt x="362903" y="132212"/>
                  <a:pt x="362537" y="151290"/>
                </a:cubicBezTo>
                <a:cubicBezTo>
                  <a:pt x="362537" y="201309"/>
                  <a:pt x="403085" y="241857"/>
                  <a:pt x="453104" y="241857"/>
                </a:cubicBezTo>
                <a:cubicBezTo>
                  <a:pt x="477015" y="241857"/>
                  <a:pt x="498761" y="232592"/>
                  <a:pt x="514773" y="217271"/>
                </a:cubicBezTo>
                <a:close/>
                <a:moveTo>
                  <a:pt x="539405" y="155556"/>
                </a:moveTo>
                <a:cubicBezTo>
                  <a:pt x="539405" y="105538"/>
                  <a:pt x="498856" y="64989"/>
                  <a:pt x="448838" y="64989"/>
                </a:cubicBezTo>
                <a:cubicBezTo>
                  <a:pt x="429760" y="65355"/>
                  <a:pt x="405614" y="60121"/>
                  <a:pt x="392756" y="46961"/>
                </a:cubicBezTo>
                <a:cubicBezTo>
                  <a:pt x="388329" y="57415"/>
                  <a:pt x="381778" y="67153"/>
                  <a:pt x="373263" y="75671"/>
                </a:cubicBezTo>
                <a:lnTo>
                  <a:pt x="514818" y="217225"/>
                </a:lnTo>
                <a:cubicBezTo>
                  <a:pt x="530139" y="201213"/>
                  <a:pt x="539405" y="179467"/>
                  <a:pt x="539405" y="155556"/>
                </a:cubicBezTo>
                <a:close/>
                <a:moveTo>
                  <a:pt x="612648" y="8776"/>
                </a:moveTo>
                <a:cubicBezTo>
                  <a:pt x="612257" y="34030"/>
                  <a:pt x="602326" y="59101"/>
                  <a:pt x="583058" y="78369"/>
                </a:cubicBezTo>
                <a:cubicBezTo>
                  <a:pt x="569890" y="91537"/>
                  <a:pt x="554014" y="100343"/>
                  <a:pt x="537134" y="104416"/>
                </a:cubicBezTo>
                <a:cubicBezTo>
                  <a:pt x="546224" y="119205"/>
                  <a:pt x="551214" y="136643"/>
                  <a:pt x="551214" y="155247"/>
                </a:cubicBezTo>
                <a:cubicBezTo>
                  <a:pt x="551214" y="182497"/>
                  <a:pt x="540509" y="207247"/>
                  <a:pt x="522928" y="225380"/>
                </a:cubicBezTo>
                <a:lnTo>
                  <a:pt x="522928" y="225380"/>
                </a:lnTo>
                <a:cubicBezTo>
                  <a:pt x="504794" y="242961"/>
                  <a:pt x="480044" y="253667"/>
                  <a:pt x="452794" y="253667"/>
                </a:cubicBezTo>
                <a:cubicBezTo>
                  <a:pt x="434191" y="253667"/>
                  <a:pt x="416753" y="248677"/>
                  <a:pt x="401964" y="239586"/>
                </a:cubicBezTo>
                <a:cubicBezTo>
                  <a:pt x="397891" y="256466"/>
                  <a:pt x="389084" y="272342"/>
                  <a:pt x="375917" y="285509"/>
                </a:cubicBezTo>
                <a:cubicBezTo>
                  <a:pt x="356649" y="304778"/>
                  <a:pt x="331578" y="314709"/>
                  <a:pt x="306324" y="315100"/>
                </a:cubicBezTo>
                <a:lnTo>
                  <a:pt x="306324" y="315100"/>
                </a:lnTo>
                <a:cubicBezTo>
                  <a:pt x="281070" y="314709"/>
                  <a:pt x="255999" y="304778"/>
                  <a:pt x="236731" y="285509"/>
                </a:cubicBezTo>
                <a:cubicBezTo>
                  <a:pt x="223571" y="272349"/>
                  <a:pt x="214766" y="256482"/>
                  <a:pt x="210610" y="239626"/>
                </a:cubicBezTo>
                <a:cubicBezTo>
                  <a:pt x="195839" y="248693"/>
                  <a:pt x="178427" y="253666"/>
                  <a:pt x="159854" y="253666"/>
                </a:cubicBezTo>
                <a:cubicBezTo>
                  <a:pt x="132604" y="253666"/>
                  <a:pt x="107854" y="242961"/>
                  <a:pt x="89720" y="225380"/>
                </a:cubicBezTo>
                <a:lnTo>
                  <a:pt x="89720" y="225380"/>
                </a:lnTo>
                <a:cubicBezTo>
                  <a:pt x="72139" y="207247"/>
                  <a:pt x="61434" y="182497"/>
                  <a:pt x="61434" y="155247"/>
                </a:cubicBezTo>
                <a:cubicBezTo>
                  <a:pt x="61434" y="136673"/>
                  <a:pt x="66407" y="119262"/>
                  <a:pt x="75474" y="104490"/>
                </a:cubicBezTo>
                <a:cubicBezTo>
                  <a:pt x="58618" y="100334"/>
                  <a:pt x="42751" y="91530"/>
                  <a:pt x="29591" y="78369"/>
                </a:cubicBezTo>
                <a:cubicBezTo>
                  <a:pt x="10322" y="59101"/>
                  <a:pt x="391" y="34030"/>
                  <a:pt x="0" y="8776"/>
                </a:cubicBezTo>
                <a:lnTo>
                  <a:pt x="0" y="8776"/>
                </a:lnTo>
                <a:lnTo>
                  <a:pt x="1828" y="0"/>
                </a:lnTo>
                <a:lnTo>
                  <a:pt x="13374" y="0"/>
                </a:lnTo>
                <a:cubicBezTo>
                  <a:pt x="11782" y="2802"/>
                  <a:pt x="11567" y="5771"/>
                  <a:pt x="11501" y="8744"/>
                </a:cubicBezTo>
                <a:lnTo>
                  <a:pt x="96667" y="8744"/>
                </a:lnTo>
                <a:lnTo>
                  <a:pt x="96667" y="8808"/>
                </a:lnTo>
                <a:lnTo>
                  <a:pt x="11501" y="8808"/>
                </a:lnTo>
                <a:cubicBezTo>
                  <a:pt x="11989" y="30964"/>
                  <a:pt x="20815" y="52893"/>
                  <a:pt x="37722" y="69800"/>
                </a:cubicBezTo>
                <a:cubicBezTo>
                  <a:pt x="50477" y="82555"/>
                  <a:pt x="66091" y="90711"/>
                  <a:pt x="82592" y="93753"/>
                </a:cubicBezTo>
                <a:cubicBezTo>
                  <a:pt x="100880" y="69151"/>
                  <a:pt x="130228" y="53433"/>
                  <a:pt x="163247" y="53433"/>
                </a:cubicBezTo>
                <a:cubicBezTo>
                  <a:pt x="186137" y="53872"/>
                  <a:pt x="201262" y="50984"/>
                  <a:pt x="211355" y="39116"/>
                </a:cubicBezTo>
                <a:cubicBezTo>
                  <a:pt x="212796" y="37420"/>
                  <a:pt x="214135" y="35542"/>
                  <a:pt x="215380" y="33463"/>
                </a:cubicBezTo>
                <a:lnTo>
                  <a:pt x="215236" y="0"/>
                </a:lnTo>
                <a:lnTo>
                  <a:pt x="223506" y="0"/>
                </a:lnTo>
                <a:cubicBezTo>
                  <a:pt x="219687" y="24354"/>
                  <a:pt x="227777" y="49750"/>
                  <a:pt x="246535" y="68520"/>
                </a:cubicBezTo>
                <a:lnTo>
                  <a:pt x="254763" y="60293"/>
                </a:lnTo>
                <a:cubicBezTo>
                  <a:pt x="254771" y="60299"/>
                  <a:pt x="254778" y="60307"/>
                  <a:pt x="254786" y="60315"/>
                </a:cubicBezTo>
                <a:lnTo>
                  <a:pt x="254808" y="60338"/>
                </a:lnTo>
                <a:lnTo>
                  <a:pt x="246580" y="68565"/>
                </a:lnTo>
                <a:cubicBezTo>
                  <a:pt x="279582" y="101547"/>
                  <a:pt x="333066" y="101547"/>
                  <a:pt x="366068" y="68565"/>
                </a:cubicBezTo>
                <a:lnTo>
                  <a:pt x="357840" y="60338"/>
                </a:lnTo>
                <a:cubicBezTo>
                  <a:pt x="357847" y="60330"/>
                  <a:pt x="357855" y="60322"/>
                  <a:pt x="357862" y="60315"/>
                </a:cubicBezTo>
                <a:lnTo>
                  <a:pt x="357885" y="60293"/>
                </a:lnTo>
                <a:lnTo>
                  <a:pt x="366113" y="68520"/>
                </a:lnTo>
                <a:cubicBezTo>
                  <a:pt x="384871" y="49750"/>
                  <a:pt x="392961" y="24354"/>
                  <a:pt x="389142" y="0"/>
                </a:cubicBezTo>
                <a:lnTo>
                  <a:pt x="397337" y="0"/>
                </a:lnTo>
                <a:cubicBezTo>
                  <a:pt x="401479" y="11094"/>
                  <a:pt x="400548" y="22668"/>
                  <a:pt x="397481" y="33790"/>
                </a:cubicBezTo>
                <a:cubicBezTo>
                  <a:pt x="407439" y="50142"/>
                  <a:pt x="423417" y="53932"/>
                  <a:pt x="449401" y="53433"/>
                </a:cubicBezTo>
                <a:cubicBezTo>
                  <a:pt x="482407" y="53434"/>
                  <a:pt x="511746" y="69140"/>
                  <a:pt x="530035" y="93727"/>
                </a:cubicBezTo>
                <a:cubicBezTo>
                  <a:pt x="546543" y="90718"/>
                  <a:pt x="562165" y="82561"/>
                  <a:pt x="574926" y="69800"/>
                </a:cubicBezTo>
                <a:cubicBezTo>
                  <a:pt x="591833" y="52893"/>
                  <a:pt x="600658" y="30964"/>
                  <a:pt x="601147" y="8808"/>
                </a:cubicBezTo>
                <a:lnTo>
                  <a:pt x="515982" y="8808"/>
                </a:lnTo>
                <a:lnTo>
                  <a:pt x="515981" y="8744"/>
                </a:lnTo>
                <a:lnTo>
                  <a:pt x="601147" y="8744"/>
                </a:lnTo>
                <a:lnTo>
                  <a:pt x="599274" y="0"/>
                </a:lnTo>
                <a:lnTo>
                  <a:pt x="610820" y="0"/>
                </a:lnTo>
                <a:cubicBezTo>
                  <a:pt x="612423" y="2826"/>
                  <a:pt x="612602" y="5800"/>
                  <a:pt x="612648" y="8776"/>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703" name="Oval 1702"/>
          <p:cNvSpPr/>
          <p:nvPr/>
        </p:nvSpPr>
        <p:spPr>
          <a:xfrm>
            <a:off x="283100" y="1211356"/>
            <a:ext cx="75011" cy="100014"/>
          </a:xfrm>
          <a:prstGeom prst="ellipse">
            <a:avLst/>
          </a:prstGeom>
          <a:solidFill>
            <a:schemeClr val="bg1"/>
          </a:solidFill>
          <a:ln w="13970">
            <a:solidFill>
              <a:schemeClr val="accent3">
                <a:lumMod val="75000"/>
              </a:schemeClr>
            </a:solidFill>
          </a:ln>
        </p:spPr>
        <p:style>
          <a:lnRef idx="1">
            <a:schemeClr val="accent1"/>
          </a:lnRef>
          <a:fillRef idx="0">
            <a:schemeClr val="accent1"/>
          </a:fillRef>
          <a:effectRef idx="0">
            <a:schemeClr val="accent1"/>
          </a:effectRef>
          <a:fontRef idx="minor">
            <a:schemeClr val="tx1"/>
          </a:fontRef>
        </p:style>
      </p:sp>
      <p:sp>
        <p:nvSpPr>
          <p:cNvPr id="1704" name="Teardrop 3"/>
          <p:cNvSpPr/>
          <p:nvPr/>
        </p:nvSpPr>
        <p:spPr>
          <a:xfrm rot="5400000" flipH="1" flipV="1">
            <a:off x="964068" y="1031620"/>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705" name="Teardrop 3"/>
          <p:cNvSpPr/>
          <p:nvPr/>
        </p:nvSpPr>
        <p:spPr>
          <a:xfrm rot="5400000" flipH="1" flipV="1">
            <a:off x="1595973" y="1031620"/>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706" name="Teardrop 3"/>
          <p:cNvSpPr/>
          <p:nvPr/>
        </p:nvSpPr>
        <p:spPr>
          <a:xfrm rot="5400000" flipH="1" flipV="1">
            <a:off x="2227878" y="1031620"/>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707" name="Teardrop 3"/>
          <p:cNvSpPr/>
          <p:nvPr/>
        </p:nvSpPr>
        <p:spPr>
          <a:xfrm rot="5400000" flipH="1" flipV="1">
            <a:off x="2859783" y="1031620"/>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708" name="Teardrop 3"/>
          <p:cNvSpPr/>
          <p:nvPr/>
        </p:nvSpPr>
        <p:spPr>
          <a:xfrm rot="5400000" flipH="1" flipV="1">
            <a:off x="3491688" y="1031620"/>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709" name="Teardrop 3"/>
          <p:cNvSpPr/>
          <p:nvPr/>
        </p:nvSpPr>
        <p:spPr>
          <a:xfrm rot="5400000" flipH="1" flipV="1">
            <a:off x="4123593" y="1031620"/>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710" name="Oval 1709"/>
          <p:cNvSpPr/>
          <p:nvPr/>
        </p:nvSpPr>
        <p:spPr>
          <a:xfrm>
            <a:off x="915260" y="1211356"/>
            <a:ext cx="75011" cy="100014"/>
          </a:xfrm>
          <a:prstGeom prst="ellipse">
            <a:avLst/>
          </a:prstGeom>
          <a:solidFill>
            <a:schemeClr val="bg1"/>
          </a:solidFill>
          <a:ln w="13970">
            <a:solidFill>
              <a:schemeClr val="accent3">
                <a:lumMod val="75000"/>
              </a:schemeClr>
            </a:solidFill>
          </a:ln>
        </p:spPr>
        <p:style>
          <a:lnRef idx="1">
            <a:schemeClr val="accent1"/>
          </a:lnRef>
          <a:fillRef idx="0">
            <a:schemeClr val="accent1"/>
          </a:fillRef>
          <a:effectRef idx="0">
            <a:schemeClr val="accent1"/>
          </a:effectRef>
          <a:fontRef idx="minor">
            <a:schemeClr val="tx1"/>
          </a:fontRef>
        </p:style>
      </p:sp>
      <p:sp>
        <p:nvSpPr>
          <p:cNvPr id="1711" name="Oval 1710"/>
          <p:cNvSpPr/>
          <p:nvPr/>
        </p:nvSpPr>
        <p:spPr>
          <a:xfrm>
            <a:off x="1547420" y="1211356"/>
            <a:ext cx="75011" cy="100014"/>
          </a:xfrm>
          <a:prstGeom prst="ellipse">
            <a:avLst/>
          </a:prstGeom>
          <a:solidFill>
            <a:schemeClr val="bg1"/>
          </a:solidFill>
          <a:ln w="13970">
            <a:solidFill>
              <a:schemeClr val="accent3">
                <a:lumMod val="75000"/>
              </a:schemeClr>
            </a:solidFill>
          </a:ln>
        </p:spPr>
        <p:style>
          <a:lnRef idx="1">
            <a:schemeClr val="accent1"/>
          </a:lnRef>
          <a:fillRef idx="0">
            <a:schemeClr val="accent1"/>
          </a:fillRef>
          <a:effectRef idx="0">
            <a:schemeClr val="accent1"/>
          </a:effectRef>
          <a:fontRef idx="minor">
            <a:schemeClr val="tx1"/>
          </a:fontRef>
        </p:style>
      </p:sp>
      <p:sp>
        <p:nvSpPr>
          <p:cNvPr id="1712" name="Oval 1711"/>
          <p:cNvSpPr/>
          <p:nvPr/>
        </p:nvSpPr>
        <p:spPr>
          <a:xfrm>
            <a:off x="2179580" y="1211356"/>
            <a:ext cx="75011" cy="100014"/>
          </a:xfrm>
          <a:prstGeom prst="ellipse">
            <a:avLst/>
          </a:prstGeom>
          <a:solidFill>
            <a:schemeClr val="bg1"/>
          </a:solidFill>
          <a:ln w="13970">
            <a:solidFill>
              <a:schemeClr val="accent3">
                <a:lumMod val="75000"/>
              </a:schemeClr>
            </a:solidFill>
          </a:ln>
        </p:spPr>
        <p:style>
          <a:lnRef idx="1">
            <a:schemeClr val="accent1"/>
          </a:lnRef>
          <a:fillRef idx="0">
            <a:schemeClr val="accent1"/>
          </a:fillRef>
          <a:effectRef idx="0">
            <a:schemeClr val="accent1"/>
          </a:effectRef>
          <a:fontRef idx="minor">
            <a:schemeClr val="tx1"/>
          </a:fontRef>
        </p:style>
      </p:sp>
      <p:sp>
        <p:nvSpPr>
          <p:cNvPr id="1713" name="Oval 1712"/>
          <p:cNvSpPr/>
          <p:nvPr/>
        </p:nvSpPr>
        <p:spPr>
          <a:xfrm>
            <a:off x="2811740" y="1211356"/>
            <a:ext cx="75011" cy="100014"/>
          </a:xfrm>
          <a:prstGeom prst="ellipse">
            <a:avLst/>
          </a:prstGeom>
          <a:solidFill>
            <a:schemeClr val="bg1"/>
          </a:solidFill>
          <a:ln w="13970">
            <a:solidFill>
              <a:schemeClr val="accent3">
                <a:lumMod val="75000"/>
              </a:schemeClr>
            </a:solidFill>
          </a:ln>
        </p:spPr>
        <p:style>
          <a:lnRef idx="1">
            <a:schemeClr val="accent1"/>
          </a:lnRef>
          <a:fillRef idx="0">
            <a:schemeClr val="accent1"/>
          </a:fillRef>
          <a:effectRef idx="0">
            <a:schemeClr val="accent1"/>
          </a:effectRef>
          <a:fontRef idx="minor">
            <a:schemeClr val="tx1"/>
          </a:fontRef>
        </p:style>
      </p:sp>
      <p:sp>
        <p:nvSpPr>
          <p:cNvPr id="1714" name="Oval 1713"/>
          <p:cNvSpPr/>
          <p:nvPr/>
        </p:nvSpPr>
        <p:spPr>
          <a:xfrm>
            <a:off x="3443900" y="1211356"/>
            <a:ext cx="75011" cy="100014"/>
          </a:xfrm>
          <a:prstGeom prst="ellipse">
            <a:avLst/>
          </a:prstGeom>
          <a:solidFill>
            <a:schemeClr val="bg1"/>
          </a:solidFill>
          <a:ln w="13970">
            <a:solidFill>
              <a:schemeClr val="accent3">
                <a:lumMod val="75000"/>
              </a:schemeClr>
            </a:solidFill>
          </a:ln>
        </p:spPr>
        <p:style>
          <a:lnRef idx="1">
            <a:schemeClr val="accent1"/>
          </a:lnRef>
          <a:fillRef idx="0">
            <a:schemeClr val="accent1"/>
          </a:fillRef>
          <a:effectRef idx="0">
            <a:schemeClr val="accent1"/>
          </a:effectRef>
          <a:fontRef idx="minor">
            <a:schemeClr val="tx1"/>
          </a:fontRef>
        </p:style>
      </p:sp>
      <p:sp>
        <p:nvSpPr>
          <p:cNvPr id="1715" name="Oval 1714"/>
          <p:cNvSpPr/>
          <p:nvPr/>
        </p:nvSpPr>
        <p:spPr>
          <a:xfrm>
            <a:off x="4076060" y="1211356"/>
            <a:ext cx="75011" cy="100014"/>
          </a:xfrm>
          <a:prstGeom prst="ellipse">
            <a:avLst/>
          </a:prstGeom>
          <a:solidFill>
            <a:schemeClr val="bg1"/>
          </a:solidFill>
          <a:ln w="13970">
            <a:solidFill>
              <a:schemeClr val="accent3">
                <a:lumMod val="75000"/>
              </a:schemeClr>
            </a:solidFill>
          </a:ln>
        </p:spPr>
        <p:style>
          <a:lnRef idx="1">
            <a:schemeClr val="accent1"/>
          </a:lnRef>
          <a:fillRef idx="0">
            <a:schemeClr val="accent1"/>
          </a:fillRef>
          <a:effectRef idx="0">
            <a:schemeClr val="accent1"/>
          </a:effectRef>
          <a:fontRef idx="minor">
            <a:schemeClr val="tx1"/>
          </a:fontRef>
        </p:style>
      </p:sp>
      <p:sp>
        <p:nvSpPr>
          <p:cNvPr id="1716" name="Oval 1715"/>
          <p:cNvSpPr/>
          <p:nvPr/>
        </p:nvSpPr>
        <p:spPr>
          <a:xfrm>
            <a:off x="4708220" y="1211356"/>
            <a:ext cx="75011" cy="100014"/>
          </a:xfrm>
          <a:prstGeom prst="ellipse">
            <a:avLst/>
          </a:prstGeom>
          <a:solidFill>
            <a:schemeClr val="bg1"/>
          </a:solidFill>
          <a:ln w="13970">
            <a:solidFill>
              <a:schemeClr val="accent3">
                <a:lumMod val="75000"/>
              </a:schemeClr>
            </a:solidFill>
          </a:ln>
        </p:spPr>
        <p:style>
          <a:lnRef idx="1">
            <a:schemeClr val="accent1"/>
          </a:lnRef>
          <a:fillRef idx="0">
            <a:schemeClr val="accent1"/>
          </a:fillRef>
          <a:effectRef idx="0">
            <a:schemeClr val="accent1"/>
          </a:effectRef>
          <a:fontRef idx="minor">
            <a:schemeClr val="tx1"/>
          </a:fontRef>
        </p:style>
      </p:sp>
      <p:sp>
        <p:nvSpPr>
          <p:cNvPr id="1717" name="Teardrop 3"/>
          <p:cNvSpPr/>
          <p:nvPr/>
        </p:nvSpPr>
        <p:spPr>
          <a:xfrm rot="5400000" flipH="1" flipV="1">
            <a:off x="6019308" y="1031620"/>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718" name="Oval 1717"/>
          <p:cNvSpPr/>
          <p:nvPr/>
        </p:nvSpPr>
        <p:spPr>
          <a:xfrm>
            <a:off x="6604700" y="1211356"/>
            <a:ext cx="75011" cy="100014"/>
          </a:xfrm>
          <a:prstGeom prst="ellipse">
            <a:avLst/>
          </a:prstGeom>
          <a:solidFill>
            <a:schemeClr val="bg1"/>
          </a:solidFill>
          <a:ln w="13970">
            <a:solidFill>
              <a:schemeClr val="accent3">
                <a:lumMod val="75000"/>
              </a:schemeClr>
            </a:solidFill>
          </a:ln>
        </p:spPr>
        <p:style>
          <a:lnRef idx="1">
            <a:schemeClr val="accent1"/>
          </a:lnRef>
          <a:fillRef idx="0">
            <a:schemeClr val="accent1"/>
          </a:fillRef>
          <a:effectRef idx="0">
            <a:schemeClr val="accent1"/>
          </a:effectRef>
          <a:fontRef idx="minor">
            <a:schemeClr val="tx1"/>
          </a:fontRef>
        </p:style>
      </p:sp>
      <p:sp>
        <p:nvSpPr>
          <p:cNvPr id="1719" name="Teardrop 3"/>
          <p:cNvSpPr/>
          <p:nvPr/>
        </p:nvSpPr>
        <p:spPr>
          <a:xfrm rot="5400000" flipH="1" flipV="1">
            <a:off x="5387403" y="1031620"/>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720" name="Oval 1719"/>
          <p:cNvSpPr/>
          <p:nvPr/>
        </p:nvSpPr>
        <p:spPr>
          <a:xfrm>
            <a:off x="5972540" y="1211356"/>
            <a:ext cx="75011" cy="100014"/>
          </a:xfrm>
          <a:prstGeom prst="ellipse">
            <a:avLst/>
          </a:prstGeom>
          <a:solidFill>
            <a:schemeClr val="bg1"/>
          </a:solidFill>
          <a:ln w="13970">
            <a:solidFill>
              <a:schemeClr val="accent3">
                <a:lumMod val="75000"/>
              </a:schemeClr>
            </a:solidFill>
          </a:ln>
        </p:spPr>
        <p:style>
          <a:lnRef idx="1">
            <a:schemeClr val="accent1"/>
          </a:lnRef>
          <a:fillRef idx="0">
            <a:schemeClr val="accent1"/>
          </a:fillRef>
          <a:effectRef idx="0">
            <a:schemeClr val="accent1"/>
          </a:effectRef>
          <a:fontRef idx="minor">
            <a:schemeClr val="tx1"/>
          </a:fontRef>
        </p:style>
      </p:sp>
      <p:sp>
        <p:nvSpPr>
          <p:cNvPr id="1721" name="Teardrop 3"/>
          <p:cNvSpPr/>
          <p:nvPr/>
        </p:nvSpPr>
        <p:spPr>
          <a:xfrm rot="5400000" flipH="1" flipV="1">
            <a:off x="7283118" y="1031620"/>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722" name="Oval 1721"/>
          <p:cNvSpPr/>
          <p:nvPr/>
        </p:nvSpPr>
        <p:spPr>
          <a:xfrm>
            <a:off x="7869020" y="1211356"/>
            <a:ext cx="75011" cy="100014"/>
          </a:xfrm>
          <a:prstGeom prst="ellipse">
            <a:avLst/>
          </a:prstGeom>
          <a:solidFill>
            <a:schemeClr val="bg1"/>
          </a:solidFill>
          <a:ln w="13970">
            <a:solidFill>
              <a:schemeClr val="accent3">
                <a:lumMod val="75000"/>
              </a:schemeClr>
            </a:solidFill>
          </a:ln>
        </p:spPr>
        <p:style>
          <a:lnRef idx="1">
            <a:schemeClr val="accent1"/>
          </a:lnRef>
          <a:fillRef idx="0">
            <a:schemeClr val="accent1"/>
          </a:fillRef>
          <a:effectRef idx="0">
            <a:schemeClr val="accent1"/>
          </a:effectRef>
          <a:fontRef idx="minor">
            <a:schemeClr val="tx1"/>
          </a:fontRef>
        </p:style>
      </p:sp>
      <p:sp>
        <p:nvSpPr>
          <p:cNvPr id="1723" name="Teardrop 3"/>
          <p:cNvSpPr/>
          <p:nvPr/>
        </p:nvSpPr>
        <p:spPr>
          <a:xfrm rot="5400000" flipH="1" flipV="1">
            <a:off x="6651213" y="1031620"/>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724" name="Oval 1723"/>
          <p:cNvSpPr/>
          <p:nvPr/>
        </p:nvSpPr>
        <p:spPr>
          <a:xfrm>
            <a:off x="7236860" y="1211356"/>
            <a:ext cx="75011" cy="100014"/>
          </a:xfrm>
          <a:prstGeom prst="ellipse">
            <a:avLst/>
          </a:prstGeom>
          <a:solidFill>
            <a:schemeClr val="bg1"/>
          </a:solidFill>
          <a:ln w="13970">
            <a:solidFill>
              <a:schemeClr val="accent3">
                <a:lumMod val="75000"/>
              </a:schemeClr>
            </a:solidFill>
          </a:ln>
        </p:spPr>
        <p:style>
          <a:lnRef idx="1">
            <a:schemeClr val="accent1"/>
          </a:lnRef>
          <a:fillRef idx="0">
            <a:schemeClr val="accent1"/>
          </a:fillRef>
          <a:effectRef idx="0">
            <a:schemeClr val="accent1"/>
          </a:effectRef>
          <a:fontRef idx="minor">
            <a:schemeClr val="tx1"/>
          </a:fontRef>
        </p:style>
      </p:sp>
      <p:sp>
        <p:nvSpPr>
          <p:cNvPr id="1725" name="Teardrop 3"/>
          <p:cNvSpPr/>
          <p:nvPr/>
        </p:nvSpPr>
        <p:spPr>
          <a:xfrm rot="5400000" flipH="1" flipV="1">
            <a:off x="8546927" y="1031620"/>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726" name="Teardrop 3"/>
          <p:cNvSpPr/>
          <p:nvPr/>
        </p:nvSpPr>
        <p:spPr>
          <a:xfrm rot="5400000" flipH="1" flipV="1">
            <a:off x="7915023" y="1031620"/>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727" name="Oval 1726"/>
          <p:cNvSpPr/>
          <p:nvPr/>
        </p:nvSpPr>
        <p:spPr>
          <a:xfrm>
            <a:off x="8501180" y="1211356"/>
            <a:ext cx="75011" cy="100014"/>
          </a:xfrm>
          <a:prstGeom prst="ellipse">
            <a:avLst/>
          </a:prstGeom>
          <a:solidFill>
            <a:schemeClr val="bg1"/>
          </a:solidFill>
          <a:ln w="13970">
            <a:solidFill>
              <a:schemeClr val="accent3">
                <a:lumMod val="75000"/>
              </a:schemeClr>
            </a:solidFill>
          </a:ln>
        </p:spPr>
        <p:style>
          <a:lnRef idx="1">
            <a:schemeClr val="accent1"/>
          </a:lnRef>
          <a:fillRef idx="0">
            <a:schemeClr val="accent1"/>
          </a:fillRef>
          <a:effectRef idx="0">
            <a:schemeClr val="accent1"/>
          </a:effectRef>
          <a:fontRef idx="minor">
            <a:schemeClr val="tx1"/>
          </a:fontRef>
        </p:style>
      </p:sp>
      <p:sp>
        <p:nvSpPr>
          <p:cNvPr id="1728" name="Teardrop 3"/>
          <p:cNvSpPr/>
          <p:nvPr/>
        </p:nvSpPr>
        <p:spPr>
          <a:xfrm rot="5400000" flipH="1" flipV="1">
            <a:off x="332163" y="1031620"/>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729" name="Oval 1728"/>
          <p:cNvSpPr/>
          <p:nvPr/>
        </p:nvSpPr>
        <p:spPr>
          <a:xfrm>
            <a:off x="4998389" y="1177197"/>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730" name="Oval 1729"/>
          <p:cNvSpPr/>
          <p:nvPr/>
        </p:nvSpPr>
        <p:spPr>
          <a:xfrm>
            <a:off x="575052" y="1177197"/>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731" name="Oval 1730"/>
          <p:cNvSpPr/>
          <p:nvPr/>
        </p:nvSpPr>
        <p:spPr>
          <a:xfrm>
            <a:off x="1206959" y="1177197"/>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732" name="Oval 1731"/>
          <p:cNvSpPr/>
          <p:nvPr/>
        </p:nvSpPr>
        <p:spPr>
          <a:xfrm>
            <a:off x="1838864" y="1177197"/>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733" name="Oval 1732"/>
          <p:cNvSpPr/>
          <p:nvPr/>
        </p:nvSpPr>
        <p:spPr>
          <a:xfrm>
            <a:off x="2470769" y="1177197"/>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734" name="Oval 1733"/>
          <p:cNvSpPr/>
          <p:nvPr/>
        </p:nvSpPr>
        <p:spPr>
          <a:xfrm>
            <a:off x="3102674" y="1177197"/>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735" name="Oval 1734"/>
          <p:cNvSpPr/>
          <p:nvPr/>
        </p:nvSpPr>
        <p:spPr>
          <a:xfrm>
            <a:off x="3734579" y="1177197"/>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736" name="Oval 1735"/>
          <p:cNvSpPr/>
          <p:nvPr/>
        </p:nvSpPr>
        <p:spPr>
          <a:xfrm>
            <a:off x="4366484" y="1177197"/>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737" name="Oval 1736"/>
          <p:cNvSpPr/>
          <p:nvPr/>
        </p:nvSpPr>
        <p:spPr>
          <a:xfrm>
            <a:off x="6262199" y="1177197"/>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738" name="Oval 1737"/>
          <p:cNvSpPr/>
          <p:nvPr/>
        </p:nvSpPr>
        <p:spPr>
          <a:xfrm>
            <a:off x="5630294" y="1177197"/>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739" name="Oval 1738"/>
          <p:cNvSpPr/>
          <p:nvPr/>
        </p:nvSpPr>
        <p:spPr>
          <a:xfrm>
            <a:off x="7526009" y="1177197"/>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740" name="Oval 1739"/>
          <p:cNvSpPr/>
          <p:nvPr/>
        </p:nvSpPr>
        <p:spPr>
          <a:xfrm>
            <a:off x="6894104" y="1177197"/>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741" name="Oval 1740"/>
          <p:cNvSpPr/>
          <p:nvPr/>
        </p:nvSpPr>
        <p:spPr>
          <a:xfrm>
            <a:off x="8789818" y="1177197"/>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742" name="Oval 1741"/>
          <p:cNvSpPr/>
          <p:nvPr/>
        </p:nvSpPr>
        <p:spPr>
          <a:xfrm>
            <a:off x="8157914" y="1177197"/>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743" name="Teardrop 3"/>
          <p:cNvSpPr/>
          <p:nvPr/>
        </p:nvSpPr>
        <p:spPr>
          <a:xfrm rot="5400000" flipH="1" flipV="1">
            <a:off x="4439305" y="1452308"/>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744" name="Teardrop 3"/>
          <p:cNvSpPr/>
          <p:nvPr/>
        </p:nvSpPr>
        <p:spPr>
          <a:xfrm rot="5400000" flipH="1" flipV="1">
            <a:off x="647876" y="1452308"/>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745" name="Teardrop 3"/>
          <p:cNvSpPr/>
          <p:nvPr/>
        </p:nvSpPr>
        <p:spPr>
          <a:xfrm rot="5400000" flipH="1" flipV="1">
            <a:off x="1279781" y="1452308"/>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746" name="Teardrop 3"/>
          <p:cNvSpPr/>
          <p:nvPr/>
        </p:nvSpPr>
        <p:spPr>
          <a:xfrm rot="5400000" flipH="1" flipV="1">
            <a:off x="1911686" y="1452308"/>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747" name="Teardrop 3"/>
          <p:cNvSpPr/>
          <p:nvPr/>
        </p:nvSpPr>
        <p:spPr>
          <a:xfrm rot="5400000" flipH="1" flipV="1">
            <a:off x="2543591" y="1452308"/>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748" name="Teardrop 3"/>
          <p:cNvSpPr/>
          <p:nvPr/>
        </p:nvSpPr>
        <p:spPr>
          <a:xfrm rot="5400000" flipH="1" flipV="1">
            <a:off x="3175496" y="1452308"/>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749" name="Teardrop 3"/>
          <p:cNvSpPr/>
          <p:nvPr/>
        </p:nvSpPr>
        <p:spPr>
          <a:xfrm rot="5400000" flipH="1" flipV="1">
            <a:off x="3807401" y="1452308"/>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750" name="Teardrop 3"/>
          <p:cNvSpPr/>
          <p:nvPr/>
        </p:nvSpPr>
        <p:spPr>
          <a:xfrm rot="5400000" flipH="1" flipV="1">
            <a:off x="5703116" y="1452308"/>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751" name="Teardrop 3"/>
          <p:cNvSpPr/>
          <p:nvPr/>
        </p:nvSpPr>
        <p:spPr>
          <a:xfrm rot="5400000" flipH="1" flipV="1">
            <a:off x="5071211" y="1452308"/>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752" name="Teardrop 3"/>
          <p:cNvSpPr/>
          <p:nvPr/>
        </p:nvSpPr>
        <p:spPr>
          <a:xfrm rot="5400000" flipH="1" flipV="1">
            <a:off x="6966926" y="1452308"/>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753" name="Teardrop 3"/>
          <p:cNvSpPr/>
          <p:nvPr/>
        </p:nvSpPr>
        <p:spPr>
          <a:xfrm rot="5400000" flipH="1" flipV="1">
            <a:off x="6335021" y="1452308"/>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754" name="Teardrop 3"/>
          <p:cNvSpPr/>
          <p:nvPr/>
        </p:nvSpPr>
        <p:spPr>
          <a:xfrm rot="5400000" flipH="1" flipV="1">
            <a:off x="8230735" y="1452308"/>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755" name="Teardrop 3"/>
          <p:cNvSpPr/>
          <p:nvPr/>
        </p:nvSpPr>
        <p:spPr>
          <a:xfrm rot="5400000" flipH="1" flipV="1">
            <a:off x="7598831" y="1452308"/>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756" name="Teardrop 3"/>
          <p:cNvSpPr/>
          <p:nvPr/>
        </p:nvSpPr>
        <p:spPr>
          <a:xfrm rot="5400000" flipH="1" flipV="1">
            <a:off x="15971" y="1452308"/>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757" name="Teardrop 3"/>
          <p:cNvSpPr/>
          <p:nvPr/>
        </p:nvSpPr>
        <p:spPr>
          <a:xfrm rot="5400000" flipH="1" flipV="1">
            <a:off x="8745534" y="1564616"/>
            <a:ext cx="595781" cy="201161"/>
          </a:xfrm>
          <a:custGeom>
            <a:avLst/>
            <a:gdLst/>
            <a:ahLst/>
            <a:cxnLst/>
            <a:rect l="l" t="t" r="r" b="b"/>
            <a:pathLst>
              <a:path w="595781" h="268215">
                <a:moveTo>
                  <a:pt x="230951" y="239431"/>
                </a:moveTo>
                <a:lnTo>
                  <a:pt x="89396" y="97876"/>
                </a:lnTo>
                <a:cubicBezTo>
                  <a:pt x="74075" y="113887"/>
                  <a:pt x="64809" y="135634"/>
                  <a:pt x="64809" y="159544"/>
                </a:cubicBezTo>
                <a:cubicBezTo>
                  <a:pt x="64809" y="209563"/>
                  <a:pt x="105357" y="250112"/>
                  <a:pt x="155376" y="250112"/>
                </a:cubicBezTo>
                <a:cubicBezTo>
                  <a:pt x="174454" y="249746"/>
                  <a:pt x="198601" y="254980"/>
                  <a:pt x="211458" y="268141"/>
                </a:cubicBezTo>
                <a:cubicBezTo>
                  <a:pt x="215885" y="257686"/>
                  <a:pt x="222436" y="247948"/>
                  <a:pt x="230951" y="239431"/>
                </a:cubicBezTo>
                <a:close/>
                <a:moveTo>
                  <a:pt x="259706" y="219892"/>
                </a:moveTo>
                <a:cubicBezTo>
                  <a:pt x="246546" y="207035"/>
                  <a:pt x="241311" y="182889"/>
                  <a:pt x="241677" y="163811"/>
                </a:cubicBezTo>
                <a:cubicBezTo>
                  <a:pt x="241677" y="113792"/>
                  <a:pt x="201129" y="73244"/>
                  <a:pt x="151110" y="73244"/>
                </a:cubicBezTo>
                <a:cubicBezTo>
                  <a:pt x="127200" y="73244"/>
                  <a:pt x="105453" y="82510"/>
                  <a:pt x="89441" y="97831"/>
                </a:cubicBezTo>
                <a:lnTo>
                  <a:pt x="230996" y="239386"/>
                </a:lnTo>
                <a:cubicBezTo>
                  <a:pt x="239514" y="230871"/>
                  <a:pt x="249252" y="224320"/>
                  <a:pt x="259706" y="219892"/>
                </a:cubicBezTo>
                <a:close/>
                <a:moveTo>
                  <a:pt x="382868" y="82592"/>
                </a:moveTo>
                <a:cubicBezTo>
                  <a:pt x="379825" y="66091"/>
                  <a:pt x="371670" y="50477"/>
                  <a:pt x="358914" y="37722"/>
                </a:cubicBezTo>
                <a:cubicBezTo>
                  <a:pt x="342007" y="20815"/>
                  <a:pt x="320078" y="11989"/>
                  <a:pt x="297922" y="11501"/>
                </a:cubicBezTo>
                <a:lnTo>
                  <a:pt x="297922" y="96667"/>
                </a:lnTo>
                <a:lnTo>
                  <a:pt x="297858" y="96667"/>
                </a:lnTo>
                <a:lnTo>
                  <a:pt x="297858" y="11501"/>
                </a:lnTo>
                <a:cubicBezTo>
                  <a:pt x="275703" y="11990"/>
                  <a:pt x="253773" y="20815"/>
                  <a:pt x="236866" y="37722"/>
                </a:cubicBezTo>
                <a:cubicBezTo>
                  <a:pt x="224105" y="50483"/>
                  <a:pt x="215948" y="66105"/>
                  <a:pt x="212939" y="82613"/>
                </a:cubicBezTo>
                <a:cubicBezTo>
                  <a:pt x="237526" y="100902"/>
                  <a:pt x="253233" y="130241"/>
                  <a:pt x="253233" y="163248"/>
                </a:cubicBezTo>
                <a:cubicBezTo>
                  <a:pt x="252735" y="189232"/>
                  <a:pt x="256525" y="205210"/>
                  <a:pt x="272877" y="215167"/>
                </a:cubicBezTo>
                <a:cubicBezTo>
                  <a:pt x="289126" y="210687"/>
                  <a:pt x="306340" y="210767"/>
                  <a:pt x="322577" y="215380"/>
                </a:cubicBezTo>
                <a:cubicBezTo>
                  <a:pt x="324655" y="214136"/>
                  <a:pt x="326534" y="212797"/>
                  <a:pt x="328229" y="211355"/>
                </a:cubicBezTo>
                <a:cubicBezTo>
                  <a:pt x="340097" y="201263"/>
                  <a:pt x="342986" y="186138"/>
                  <a:pt x="342547" y="163248"/>
                </a:cubicBezTo>
                <a:cubicBezTo>
                  <a:pt x="342547" y="130228"/>
                  <a:pt x="358265" y="100880"/>
                  <a:pt x="382868" y="82592"/>
                </a:cubicBezTo>
                <a:close/>
                <a:moveTo>
                  <a:pt x="506339" y="97830"/>
                </a:moveTo>
                <a:cubicBezTo>
                  <a:pt x="490327" y="82509"/>
                  <a:pt x="468581" y="73244"/>
                  <a:pt x="444670" y="73244"/>
                </a:cubicBezTo>
                <a:cubicBezTo>
                  <a:pt x="394651" y="73244"/>
                  <a:pt x="354103" y="113792"/>
                  <a:pt x="354103" y="163811"/>
                </a:cubicBezTo>
                <a:cubicBezTo>
                  <a:pt x="354470" y="182914"/>
                  <a:pt x="349220" y="207099"/>
                  <a:pt x="336023" y="219944"/>
                </a:cubicBezTo>
                <a:cubicBezTo>
                  <a:pt x="346519" y="224314"/>
                  <a:pt x="356263" y="230867"/>
                  <a:pt x="364783" y="239386"/>
                </a:cubicBezTo>
                <a:close/>
                <a:moveTo>
                  <a:pt x="530971" y="159544"/>
                </a:moveTo>
                <a:cubicBezTo>
                  <a:pt x="530971" y="135634"/>
                  <a:pt x="521705" y="113887"/>
                  <a:pt x="506384" y="97876"/>
                </a:cubicBezTo>
                <a:lnTo>
                  <a:pt x="364828" y="239431"/>
                </a:lnTo>
                <a:cubicBezTo>
                  <a:pt x="373348" y="247952"/>
                  <a:pt x="379901" y="257695"/>
                  <a:pt x="384270" y="268192"/>
                </a:cubicBezTo>
                <a:cubicBezTo>
                  <a:pt x="397115" y="254994"/>
                  <a:pt x="421300" y="249745"/>
                  <a:pt x="440404" y="250111"/>
                </a:cubicBezTo>
                <a:cubicBezTo>
                  <a:pt x="465413" y="250112"/>
                  <a:pt x="488055" y="239974"/>
                  <a:pt x="504444" y="223585"/>
                </a:cubicBezTo>
                <a:cubicBezTo>
                  <a:pt x="520834" y="207196"/>
                  <a:pt x="530971" y="184554"/>
                  <a:pt x="530971" y="159544"/>
                </a:cubicBezTo>
                <a:close/>
                <a:moveTo>
                  <a:pt x="595781" y="268215"/>
                </a:moveTo>
                <a:lnTo>
                  <a:pt x="581969" y="268215"/>
                </a:lnTo>
                <a:cubicBezTo>
                  <a:pt x="578743" y="259654"/>
                  <a:pt x="573266" y="252074"/>
                  <a:pt x="566492" y="245300"/>
                </a:cubicBezTo>
                <a:cubicBezTo>
                  <a:pt x="553737" y="232545"/>
                  <a:pt x="538123" y="224389"/>
                  <a:pt x="521623" y="221347"/>
                </a:cubicBezTo>
                <a:cubicBezTo>
                  <a:pt x="519174" y="225205"/>
                  <a:pt x="516174" y="228633"/>
                  <a:pt x="512960" y="231847"/>
                </a:cubicBezTo>
                <a:cubicBezTo>
                  <a:pt x="494535" y="250272"/>
                  <a:pt x="469082" y="261667"/>
                  <a:pt x="440967" y="261667"/>
                </a:cubicBezTo>
                <a:cubicBezTo>
                  <a:pt x="425629" y="261373"/>
                  <a:pt x="413777" y="262574"/>
                  <a:pt x="405186" y="268215"/>
                </a:cubicBezTo>
                <a:lnTo>
                  <a:pt x="372038" y="268215"/>
                </a:lnTo>
                <a:cubicBezTo>
                  <a:pt x="369178" y="260078"/>
                  <a:pt x="364042" y="252948"/>
                  <a:pt x="357679" y="246581"/>
                </a:cubicBezTo>
                <a:lnTo>
                  <a:pt x="349451" y="254808"/>
                </a:lnTo>
                <a:lnTo>
                  <a:pt x="349428" y="254786"/>
                </a:lnTo>
                <a:cubicBezTo>
                  <a:pt x="349421" y="254779"/>
                  <a:pt x="349413" y="254771"/>
                  <a:pt x="349406" y="254763"/>
                </a:cubicBezTo>
                <a:lnTo>
                  <a:pt x="357634" y="246536"/>
                </a:lnTo>
                <a:cubicBezTo>
                  <a:pt x="324632" y="213554"/>
                  <a:pt x="271148" y="213554"/>
                  <a:pt x="238146" y="246536"/>
                </a:cubicBezTo>
                <a:lnTo>
                  <a:pt x="246374" y="254763"/>
                </a:lnTo>
                <a:cubicBezTo>
                  <a:pt x="246367" y="254771"/>
                  <a:pt x="246359" y="254779"/>
                  <a:pt x="246352" y="254786"/>
                </a:cubicBezTo>
                <a:cubicBezTo>
                  <a:pt x="246344" y="254794"/>
                  <a:pt x="246337" y="254801"/>
                  <a:pt x="246329" y="254808"/>
                </a:cubicBezTo>
                <a:lnTo>
                  <a:pt x="238101" y="246581"/>
                </a:lnTo>
                <a:lnTo>
                  <a:pt x="223742" y="268215"/>
                </a:lnTo>
                <a:lnTo>
                  <a:pt x="190546" y="268215"/>
                </a:lnTo>
                <a:cubicBezTo>
                  <a:pt x="181969" y="262570"/>
                  <a:pt x="170130" y="261374"/>
                  <a:pt x="154813" y="261668"/>
                </a:cubicBezTo>
                <a:cubicBezTo>
                  <a:pt x="121806" y="261668"/>
                  <a:pt x="92467" y="245961"/>
                  <a:pt x="74178" y="221373"/>
                </a:cubicBezTo>
                <a:cubicBezTo>
                  <a:pt x="57671" y="224382"/>
                  <a:pt x="42049" y="232539"/>
                  <a:pt x="29288" y="245300"/>
                </a:cubicBezTo>
                <a:lnTo>
                  <a:pt x="13811" y="268215"/>
                </a:lnTo>
                <a:lnTo>
                  <a:pt x="0" y="268215"/>
                </a:lnTo>
                <a:cubicBezTo>
                  <a:pt x="4705" y="256723"/>
                  <a:pt x="11839" y="246048"/>
                  <a:pt x="21157" y="236731"/>
                </a:cubicBezTo>
                <a:cubicBezTo>
                  <a:pt x="34324" y="223564"/>
                  <a:pt x="50200" y="214757"/>
                  <a:pt x="67080" y="210684"/>
                </a:cubicBezTo>
                <a:cubicBezTo>
                  <a:pt x="57989" y="195895"/>
                  <a:pt x="53000" y="178457"/>
                  <a:pt x="53000" y="159854"/>
                </a:cubicBezTo>
                <a:cubicBezTo>
                  <a:pt x="53000" y="132604"/>
                  <a:pt x="63705" y="107854"/>
                  <a:pt x="81286" y="89721"/>
                </a:cubicBezTo>
                <a:lnTo>
                  <a:pt x="81286" y="89721"/>
                </a:lnTo>
                <a:cubicBezTo>
                  <a:pt x="99420" y="72140"/>
                  <a:pt x="124170" y="61435"/>
                  <a:pt x="151420" y="61435"/>
                </a:cubicBezTo>
                <a:cubicBezTo>
                  <a:pt x="170023" y="61435"/>
                  <a:pt x="187461" y="66424"/>
                  <a:pt x="202250" y="75515"/>
                </a:cubicBezTo>
                <a:cubicBezTo>
                  <a:pt x="206323" y="58635"/>
                  <a:pt x="215130" y="42758"/>
                  <a:pt x="228297" y="29591"/>
                </a:cubicBezTo>
                <a:cubicBezTo>
                  <a:pt x="247566" y="10322"/>
                  <a:pt x="272636" y="391"/>
                  <a:pt x="297890" y="0"/>
                </a:cubicBezTo>
                <a:lnTo>
                  <a:pt x="297890" y="0"/>
                </a:lnTo>
                <a:cubicBezTo>
                  <a:pt x="323144" y="391"/>
                  <a:pt x="348215" y="10322"/>
                  <a:pt x="367484" y="29591"/>
                </a:cubicBezTo>
                <a:cubicBezTo>
                  <a:pt x="380644" y="42751"/>
                  <a:pt x="389448" y="58618"/>
                  <a:pt x="393604" y="75474"/>
                </a:cubicBezTo>
                <a:cubicBezTo>
                  <a:pt x="408376" y="66408"/>
                  <a:pt x="425787" y="61434"/>
                  <a:pt x="444360" y="61434"/>
                </a:cubicBezTo>
                <a:cubicBezTo>
                  <a:pt x="471610" y="61434"/>
                  <a:pt x="496360" y="72140"/>
                  <a:pt x="514494" y="89721"/>
                </a:cubicBezTo>
                <a:cubicBezTo>
                  <a:pt x="532075" y="107854"/>
                  <a:pt x="542780" y="132604"/>
                  <a:pt x="542780" y="159854"/>
                </a:cubicBezTo>
                <a:cubicBezTo>
                  <a:pt x="542780" y="178427"/>
                  <a:pt x="537807" y="195839"/>
                  <a:pt x="528740" y="210610"/>
                </a:cubicBezTo>
                <a:cubicBezTo>
                  <a:pt x="545596" y="214766"/>
                  <a:pt x="561463" y="223570"/>
                  <a:pt x="574624" y="236731"/>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758" name="Oval 1757"/>
          <p:cNvSpPr/>
          <p:nvPr/>
        </p:nvSpPr>
        <p:spPr>
          <a:xfrm>
            <a:off x="5314992" y="1596514"/>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759" name="Oval 1758"/>
          <p:cNvSpPr/>
          <p:nvPr/>
        </p:nvSpPr>
        <p:spPr>
          <a:xfrm>
            <a:off x="259755" y="1596514"/>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760" name="Oval 1759"/>
          <p:cNvSpPr/>
          <p:nvPr/>
        </p:nvSpPr>
        <p:spPr>
          <a:xfrm>
            <a:off x="891660" y="1596514"/>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761" name="Oval 1760"/>
          <p:cNvSpPr/>
          <p:nvPr/>
        </p:nvSpPr>
        <p:spPr>
          <a:xfrm>
            <a:off x="1523565" y="1596514"/>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762" name="Oval 1761"/>
          <p:cNvSpPr/>
          <p:nvPr/>
        </p:nvSpPr>
        <p:spPr>
          <a:xfrm>
            <a:off x="2155470" y="1596514"/>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763" name="Oval 1762"/>
          <p:cNvSpPr/>
          <p:nvPr/>
        </p:nvSpPr>
        <p:spPr>
          <a:xfrm>
            <a:off x="2787375" y="1596514"/>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764" name="Oval 1763"/>
          <p:cNvSpPr/>
          <p:nvPr/>
        </p:nvSpPr>
        <p:spPr>
          <a:xfrm>
            <a:off x="3419280" y="1596514"/>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765" name="Oval 1764"/>
          <p:cNvSpPr/>
          <p:nvPr/>
        </p:nvSpPr>
        <p:spPr>
          <a:xfrm>
            <a:off x="4051185" y="1596514"/>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766" name="Oval 1765"/>
          <p:cNvSpPr/>
          <p:nvPr/>
        </p:nvSpPr>
        <p:spPr>
          <a:xfrm>
            <a:off x="4683090" y="1596514"/>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767" name="Oval 1766"/>
          <p:cNvSpPr/>
          <p:nvPr/>
        </p:nvSpPr>
        <p:spPr>
          <a:xfrm>
            <a:off x="6578805" y="1596514"/>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768" name="Oval 1767"/>
          <p:cNvSpPr/>
          <p:nvPr/>
        </p:nvSpPr>
        <p:spPr>
          <a:xfrm>
            <a:off x="5946900" y="1596514"/>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769" name="Oval 1768"/>
          <p:cNvSpPr/>
          <p:nvPr/>
        </p:nvSpPr>
        <p:spPr>
          <a:xfrm>
            <a:off x="7842615" y="1596514"/>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770" name="Oval 1769"/>
          <p:cNvSpPr/>
          <p:nvPr/>
        </p:nvSpPr>
        <p:spPr>
          <a:xfrm>
            <a:off x="7210710" y="1596514"/>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771" name="Oval 1770"/>
          <p:cNvSpPr/>
          <p:nvPr/>
        </p:nvSpPr>
        <p:spPr>
          <a:xfrm>
            <a:off x="8474520" y="1596514"/>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772" name="Teardrop 3"/>
          <p:cNvSpPr/>
          <p:nvPr/>
        </p:nvSpPr>
        <p:spPr>
          <a:xfrm rot="5400000" flipH="1" flipV="1">
            <a:off x="4755498" y="1874217"/>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773" name="Oval 1772"/>
          <p:cNvSpPr/>
          <p:nvPr/>
        </p:nvSpPr>
        <p:spPr>
          <a:xfrm>
            <a:off x="5340380" y="2053953"/>
            <a:ext cx="75011" cy="100014"/>
          </a:xfrm>
          <a:prstGeom prst="ellipse">
            <a:avLst/>
          </a:prstGeom>
          <a:solidFill>
            <a:schemeClr val="bg1"/>
          </a:solidFill>
          <a:ln w="13970">
            <a:solidFill>
              <a:schemeClr val="accent3">
                <a:lumMod val="75000"/>
              </a:schemeClr>
            </a:solidFill>
          </a:ln>
        </p:spPr>
        <p:style>
          <a:lnRef idx="1">
            <a:schemeClr val="accent1"/>
          </a:lnRef>
          <a:fillRef idx="0">
            <a:schemeClr val="accent1"/>
          </a:fillRef>
          <a:effectRef idx="0">
            <a:schemeClr val="accent1"/>
          </a:effectRef>
          <a:fontRef idx="minor">
            <a:schemeClr val="tx1"/>
          </a:fontRef>
        </p:style>
      </p:sp>
      <p:sp>
        <p:nvSpPr>
          <p:cNvPr id="1774" name="Teardrop 3"/>
          <p:cNvSpPr/>
          <p:nvPr/>
        </p:nvSpPr>
        <p:spPr>
          <a:xfrm rot="5400000" flipH="1" flipV="1">
            <a:off x="-188162" y="1985803"/>
            <a:ext cx="612648" cy="236325"/>
          </a:xfrm>
          <a:custGeom>
            <a:avLst/>
            <a:gdLst/>
            <a:ahLst/>
            <a:cxnLst/>
            <a:rect l="l" t="t" r="r" b="b"/>
            <a:pathLst>
              <a:path w="612648" h="315100">
                <a:moveTo>
                  <a:pt x="239386" y="75670"/>
                </a:moveTo>
                <a:cubicBezTo>
                  <a:pt x="230866" y="67149"/>
                  <a:pt x="224313" y="57406"/>
                  <a:pt x="219944" y="46909"/>
                </a:cubicBezTo>
                <a:cubicBezTo>
                  <a:pt x="207099" y="60107"/>
                  <a:pt x="182914" y="65356"/>
                  <a:pt x="163810" y="64989"/>
                </a:cubicBezTo>
                <a:cubicBezTo>
                  <a:pt x="113792" y="64989"/>
                  <a:pt x="73243" y="105538"/>
                  <a:pt x="73243" y="155556"/>
                </a:cubicBezTo>
                <a:cubicBezTo>
                  <a:pt x="73243" y="179467"/>
                  <a:pt x="82509" y="201213"/>
                  <a:pt x="97830" y="217225"/>
                </a:cubicBezTo>
                <a:close/>
                <a:moveTo>
                  <a:pt x="268191" y="95157"/>
                </a:moveTo>
                <a:cubicBezTo>
                  <a:pt x="257695" y="90787"/>
                  <a:pt x="247952" y="84234"/>
                  <a:pt x="239431" y="75715"/>
                </a:cubicBezTo>
                <a:lnTo>
                  <a:pt x="97875" y="217270"/>
                </a:lnTo>
                <a:cubicBezTo>
                  <a:pt x="113887" y="232591"/>
                  <a:pt x="135634" y="241857"/>
                  <a:pt x="159544" y="241857"/>
                </a:cubicBezTo>
                <a:cubicBezTo>
                  <a:pt x="184553" y="241857"/>
                  <a:pt x="207195" y="231720"/>
                  <a:pt x="223585" y="215331"/>
                </a:cubicBezTo>
                <a:cubicBezTo>
                  <a:pt x="239974" y="198941"/>
                  <a:pt x="250111" y="176299"/>
                  <a:pt x="250111" y="151290"/>
                </a:cubicBezTo>
                <a:cubicBezTo>
                  <a:pt x="249745" y="132187"/>
                  <a:pt x="254994" y="108002"/>
                  <a:pt x="268191" y="95157"/>
                </a:cubicBezTo>
                <a:close/>
                <a:moveTo>
                  <a:pt x="391275" y="232488"/>
                </a:moveTo>
                <a:cubicBezTo>
                  <a:pt x="366688" y="214199"/>
                  <a:pt x="350981" y="184860"/>
                  <a:pt x="350981" y="151853"/>
                </a:cubicBezTo>
                <a:cubicBezTo>
                  <a:pt x="351479" y="125869"/>
                  <a:pt x="347689" y="109892"/>
                  <a:pt x="331337" y="99934"/>
                </a:cubicBezTo>
                <a:cubicBezTo>
                  <a:pt x="315088" y="104415"/>
                  <a:pt x="297874" y="104335"/>
                  <a:pt x="281637" y="99721"/>
                </a:cubicBezTo>
                <a:cubicBezTo>
                  <a:pt x="265010" y="109675"/>
                  <a:pt x="261165" y="125694"/>
                  <a:pt x="261667" y="151853"/>
                </a:cubicBezTo>
                <a:cubicBezTo>
                  <a:pt x="261667" y="179968"/>
                  <a:pt x="250271" y="205421"/>
                  <a:pt x="231847" y="223846"/>
                </a:cubicBezTo>
                <a:lnTo>
                  <a:pt x="221347" y="232509"/>
                </a:lnTo>
                <a:cubicBezTo>
                  <a:pt x="224390" y="249009"/>
                  <a:pt x="232545" y="264623"/>
                  <a:pt x="245300" y="277378"/>
                </a:cubicBezTo>
                <a:cubicBezTo>
                  <a:pt x="262208" y="294285"/>
                  <a:pt x="284137" y="303111"/>
                  <a:pt x="306292" y="303599"/>
                </a:cubicBezTo>
                <a:lnTo>
                  <a:pt x="306292" y="218433"/>
                </a:lnTo>
                <a:lnTo>
                  <a:pt x="306356" y="218433"/>
                </a:lnTo>
                <a:lnTo>
                  <a:pt x="306356" y="303599"/>
                </a:lnTo>
                <a:cubicBezTo>
                  <a:pt x="328512" y="303110"/>
                  <a:pt x="350441" y="294285"/>
                  <a:pt x="367348" y="277378"/>
                </a:cubicBezTo>
                <a:cubicBezTo>
                  <a:pt x="380109" y="264617"/>
                  <a:pt x="388266" y="248996"/>
                  <a:pt x="391275" y="232488"/>
                </a:cubicBezTo>
                <a:close/>
                <a:moveTo>
                  <a:pt x="514773" y="217271"/>
                </a:moveTo>
                <a:lnTo>
                  <a:pt x="373218" y="75716"/>
                </a:lnTo>
                <a:cubicBezTo>
                  <a:pt x="364700" y="84231"/>
                  <a:pt x="354962" y="90781"/>
                  <a:pt x="344508" y="95209"/>
                </a:cubicBezTo>
                <a:cubicBezTo>
                  <a:pt x="357668" y="108066"/>
                  <a:pt x="362903" y="132212"/>
                  <a:pt x="362537" y="151290"/>
                </a:cubicBezTo>
                <a:cubicBezTo>
                  <a:pt x="362537" y="201309"/>
                  <a:pt x="403085" y="241857"/>
                  <a:pt x="453104" y="241857"/>
                </a:cubicBezTo>
                <a:cubicBezTo>
                  <a:pt x="477015" y="241857"/>
                  <a:pt x="498761" y="232592"/>
                  <a:pt x="514773" y="217271"/>
                </a:cubicBezTo>
                <a:close/>
                <a:moveTo>
                  <a:pt x="539405" y="155556"/>
                </a:moveTo>
                <a:cubicBezTo>
                  <a:pt x="539405" y="105538"/>
                  <a:pt x="498856" y="64989"/>
                  <a:pt x="448838" y="64989"/>
                </a:cubicBezTo>
                <a:cubicBezTo>
                  <a:pt x="429760" y="65355"/>
                  <a:pt x="405614" y="60121"/>
                  <a:pt x="392756" y="46961"/>
                </a:cubicBezTo>
                <a:cubicBezTo>
                  <a:pt x="388329" y="57415"/>
                  <a:pt x="381778" y="67153"/>
                  <a:pt x="373263" y="75671"/>
                </a:cubicBezTo>
                <a:lnTo>
                  <a:pt x="514818" y="217225"/>
                </a:lnTo>
                <a:cubicBezTo>
                  <a:pt x="530139" y="201213"/>
                  <a:pt x="539405" y="179467"/>
                  <a:pt x="539405" y="155556"/>
                </a:cubicBezTo>
                <a:close/>
                <a:moveTo>
                  <a:pt x="612648" y="8776"/>
                </a:moveTo>
                <a:cubicBezTo>
                  <a:pt x="612257" y="34030"/>
                  <a:pt x="602326" y="59101"/>
                  <a:pt x="583058" y="78369"/>
                </a:cubicBezTo>
                <a:cubicBezTo>
                  <a:pt x="569890" y="91537"/>
                  <a:pt x="554014" y="100343"/>
                  <a:pt x="537134" y="104416"/>
                </a:cubicBezTo>
                <a:cubicBezTo>
                  <a:pt x="546224" y="119205"/>
                  <a:pt x="551214" y="136643"/>
                  <a:pt x="551214" y="155247"/>
                </a:cubicBezTo>
                <a:cubicBezTo>
                  <a:pt x="551214" y="182497"/>
                  <a:pt x="540509" y="207247"/>
                  <a:pt x="522928" y="225380"/>
                </a:cubicBezTo>
                <a:lnTo>
                  <a:pt x="522928" y="225380"/>
                </a:lnTo>
                <a:cubicBezTo>
                  <a:pt x="504794" y="242961"/>
                  <a:pt x="480044" y="253667"/>
                  <a:pt x="452794" y="253667"/>
                </a:cubicBezTo>
                <a:cubicBezTo>
                  <a:pt x="434191" y="253667"/>
                  <a:pt x="416753" y="248677"/>
                  <a:pt x="401964" y="239586"/>
                </a:cubicBezTo>
                <a:cubicBezTo>
                  <a:pt x="397891" y="256466"/>
                  <a:pt x="389084" y="272342"/>
                  <a:pt x="375917" y="285509"/>
                </a:cubicBezTo>
                <a:cubicBezTo>
                  <a:pt x="356649" y="304778"/>
                  <a:pt x="331578" y="314709"/>
                  <a:pt x="306324" y="315100"/>
                </a:cubicBezTo>
                <a:lnTo>
                  <a:pt x="306324" y="315100"/>
                </a:lnTo>
                <a:cubicBezTo>
                  <a:pt x="281070" y="314709"/>
                  <a:pt x="255999" y="304778"/>
                  <a:pt x="236731" y="285509"/>
                </a:cubicBezTo>
                <a:cubicBezTo>
                  <a:pt x="223571" y="272349"/>
                  <a:pt x="214766" y="256482"/>
                  <a:pt x="210610" y="239626"/>
                </a:cubicBezTo>
                <a:cubicBezTo>
                  <a:pt x="195839" y="248693"/>
                  <a:pt x="178427" y="253666"/>
                  <a:pt x="159854" y="253666"/>
                </a:cubicBezTo>
                <a:cubicBezTo>
                  <a:pt x="132604" y="253666"/>
                  <a:pt x="107854" y="242961"/>
                  <a:pt x="89720" y="225380"/>
                </a:cubicBezTo>
                <a:lnTo>
                  <a:pt x="89720" y="225380"/>
                </a:lnTo>
                <a:cubicBezTo>
                  <a:pt x="72140" y="207247"/>
                  <a:pt x="61434" y="182497"/>
                  <a:pt x="61434" y="155247"/>
                </a:cubicBezTo>
                <a:cubicBezTo>
                  <a:pt x="61434" y="136673"/>
                  <a:pt x="66408" y="119262"/>
                  <a:pt x="75474" y="104490"/>
                </a:cubicBezTo>
                <a:cubicBezTo>
                  <a:pt x="58618" y="100334"/>
                  <a:pt x="42751" y="91530"/>
                  <a:pt x="29591" y="78369"/>
                </a:cubicBezTo>
                <a:cubicBezTo>
                  <a:pt x="10322" y="59101"/>
                  <a:pt x="391" y="34030"/>
                  <a:pt x="0" y="8776"/>
                </a:cubicBezTo>
                <a:lnTo>
                  <a:pt x="0" y="8776"/>
                </a:lnTo>
                <a:lnTo>
                  <a:pt x="1828" y="0"/>
                </a:lnTo>
                <a:lnTo>
                  <a:pt x="13374" y="0"/>
                </a:lnTo>
                <a:cubicBezTo>
                  <a:pt x="11782" y="2802"/>
                  <a:pt x="11567" y="5771"/>
                  <a:pt x="11501" y="8744"/>
                </a:cubicBezTo>
                <a:lnTo>
                  <a:pt x="96667" y="8744"/>
                </a:lnTo>
                <a:lnTo>
                  <a:pt x="96667" y="8808"/>
                </a:lnTo>
                <a:lnTo>
                  <a:pt x="11501" y="8808"/>
                </a:lnTo>
                <a:cubicBezTo>
                  <a:pt x="11990" y="30964"/>
                  <a:pt x="20815" y="52893"/>
                  <a:pt x="37722" y="69800"/>
                </a:cubicBezTo>
                <a:cubicBezTo>
                  <a:pt x="50477" y="82555"/>
                  <a:pt x="66091" y="90711"/>
                  <a:pt x="82592" y="93753"/>
                </a:cubicBezTo>
                <a:cubicBezTo>
                  <a:pt x="100880" y="69151"/>
                  <a:pt x="130228" y="53433"/>
                  <a:pt x="163247" y="53433"/>
                </a:cubicBezTo>
                <a:cubicBezTo>
                  <a:pt x="186137" y="53872"/>
                  <a:pt x="201262" y="50984"/>
                  <a:pt x="211355" y="39116"/>
                </a:cubicBezTo>
                <a:cubicBezTo>
                  <a:pt x="212796" y="37420"/>
                  <a:pt x="214135" y="35542"/>
                  <a:pt x="215380" y="33463"/>
                </a:cubicBezTo>
                <a:lnTo>
                  <a:pt x="215236" y="0"/>
                </a:lnTo>
                <a:lnTo>
                  <a:pt x="223507" y="0"/>
                </a:lnTo>
                <a:cubicBezTo>
                  <a:pt x="219688" y="24354"/>
                  <a:pt x="227777" y="49750"/>
                  <a:pt x="246535" y="68520"/>
                </a:cubicBezTo>
                <a:lnTo>
                  <a:pt x="254763" y="60293"/>
                </a:lnTo>
                <a:cubicBezTo>
                  <a:pt x="254771" y="60299"/>
                  <a:pt x="254778" y="60307"/>
                  <a:pt x="254786" y="60315"/>
                </a:cubicBezTo>
                <a:lnTo>
                  <a:pt x="254808" y="60338"/>
                </a:lnTo>
                <a:lnTo>
                  <a:pt x="246580" y="68565"/>
                </a:lnTo>
                <a:cubicBezTo>
                  <a:pt x="279582" y="101547"/>
                  <a:pt x="333066" y="101547"/>
                  <a:pt x="366068" y="68565"/>
                </a:cubicBezTo>
                <a:lnTo>
                  <a:pt x="357840" y="60338"/>
                </a:lnTo>
                <a:cubicBezTo>
                  <a:pt x="357847" y="60330"/>
                  <a:pt x="357855" y="60322"/>
                  <a:pt x="357862" y="60315"/>
                </a:cubicBezTo>
                <a:lnTo>
                  <a:pt x="357885" y="60293"/>
                </a:lnTo>
                <a:lnTo>
                  <a:pt x="366113" y="68520"/>
                </a:lnTo>
                <a:cubicBezTo>
                  <a:pt x="384871" y="49750"/>
                  <a:pt x="392961" y="24354"/>
                  <a:pt x="389142" y="0"/>
                </a:cubicBezTo>
                <a:lnTo>
                  <a:pt x="397337" y="0"/>
                </a:lnTo>
                <a:cubicBezTo>
                  <a:pt x="401479" y="11094"/>
                  <a:pt x="400548" y="22668"/>
                  <a:pt x="397481" y="33790"/>
                </a:cubicBezTo>
                <a:cubicBezTo>
                  <a:pt x="407439" y="50142"/>
                  <a:pt x="423417" y="53932"/>
                  <a:pt x="449401" y="53433"/>
                </a:cubicBezTo>
                <a:cubicBezTo>
                  <a:pt x="482407" y="53434"/>
                  <a:pt x="511746" y="69140"/>
                  <a:pt x="530035" y="93727"/>
                </a:cubicBezTo>
                <a:cubicBezTo>
                  <a:pt x="546543" y="90718"/>
                  <a:pt x="562165" y="82561"/>
                  <a:pt x="574926" y="69800"/>
                </a:cubicBezTo>
                <a:cubicBezTo>
                  <a:pt x="591833" y="52893"/>
                  <a:pt x="600659" y="30964"/>
                  <a:pt x="601147" y="8808"/>
                </a:cubicBezTo>
                <a:lnTo>
                  <a:pt x="515982" y="8808"/>
                </a:lnTo>
                <a:lnTo>
                  <a:pt x="515981" y="8744"/>
                </a:lnTo>
                <a:lnTo>
                  <a:pt x="601147" y="8744"/>
                </a:lnTo>
                <a:lnTo>
                  <a:pt x="599274" y="0"/>
                </a:lnTo>
                <a:lnTo>
                  <a:pt x="610820" y="0"/>
                </a:lnTo>
                <a:cubicBezTo>
                  <a:pt x="612423" y="2826"/>
                  <a:pt x="612602" y="5800"/>
                  <a:pt x="612648" y="8776"/>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775" name="Oval 1774"/>
          <p:cNvSpPr/>
          <p:nvPr/>
        </p:nvSpPr>
        <p:spPr>
          <a:xfrm>
            <a:off x="283100" y="2053953"/>
            <a:ext cx="75011" cy="100014"/>
          </a:xfrm>
          <a:prstGeom prst="ellipse">
            <a:avLst/>
          </a:prstGeom>
          <a:solidFill>
            <a:schemeClr val="bg1"/>
          </a:solidFill>
          <a:ln w="13970">
            <a:solidFill>
              <a:schemeClr val="accent3">
                <a:lumMod val="75000"/>
              </a:schemeClr>
            </a:solidFill>
          </a:ln>
        </p:spPr>
        <p:style>
          <a:lnRef idx="1">
            <a:schemeClr val="accent1"/>
          </a:lnRef>
          <a:fillRef idx="0">
            <a:schemeClr val="accent1"/>
          </a:fillRef>
          <a:effectRef idx="0">
            <a:schemeClr val="accent1"/>
          </a:effectRef>
          <a:fontRef idx="minor">
            <a:schemeClr val="tx1"/>
          </a:fontRef>
        </p:style>
      </p:sp>
      <p:sp>
        <p:nvSpPr>
          <p:cNvPr id="1776" name="Teardrop 3"/>
          <p:cNvSpPr/>
          <p:nvPr/>
        </p:nvSpPr>
        <p:spPr>
          <a:xfrm rot="5400000" flipH="1" flipV="1">
            <a:off x="964068" y="1874217"/>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777" name="Teardrop 3"/>
          <p:cNvSpPr/>
          <p:nvPr/>
        </p:nvSpPr>
        <p:spPr>
          <a:xfrm rot="5400000" flipH="1" flipV="1">
            <a:off x="1595973" y="1874217"/>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778" name="Teardrop 3"/>
          <p:cNvSpPr/>
          <p:nvPr/>
        </p:nvSpPr>
        <p:spPr>
          <a:xfrm rot="5400000" flipH="1" flipV="1">
            <a:off x="2227878" y="1874217"/>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779" name="Teardrop 3"/>
          <p:cNvSpPr/>
          <p:nvPr/>
        </p:nvSpPr>
        <p:spPr>
          <a:xfrm rot="5400000" flipH="1" flipV="1">
            <a:off x="2859783" y="1874217"/>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780" name="Teardrop 3"/>
          <p:cNvSpPr/>
          <p:nvPr/>
        </p:nvSpPr>
        <p:spPr>
          <a:xfrm rot="5400000" flipH="1" flipV="1">
            <a:off x="3491688" y="1874217"/>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781" name="Teardrop 3"/>
          <p:cNvSpPr/>
          <p:nvPr/>
        </p:nvSpPr>
        <p:spPr>
          <a:xfrm rot="5400000" flipH="1" flipV="1">
            <a:off x="4123593" y="1874217"/>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782" name="Oval 1781"/>
          <p:cNvSpPr/>
          <p:nvPr/>
        </p:nvSpPr>
        <p:spPr>
          <a:xfrm>
            <a:off x="915260" y="2053953"/>
            <a:ext cx="75011" cy="100014"/>
          </a:xfrm>
          <a:prstGeom prst="ellipse">
            <a:avLst/>
          </a:prstGeom>
          <a:solidFill>
            <a:schemeClr val="bg1"/>
          </a:solidFill>
          <a:ln w="13970">
            <a:solidFill>
              <a:schemeClr val="accent3">
                <a:lumMod val="75000"/>
              </a:schemeClr>
            </a:solidFill>
          </a:ln>
        </p:spPr>
        <p:style>
          <a:lnRef idx="1">
            <a:schemeClr val="accent1"/>
          </a:lnRef>
          <a:fillRef idx="0">
            <a:schemeClr val="accent1"/>
          </a:fillRef>
          <a:effectRef idx="0">
            <a:schemeClr val="accent1"/>
          </a:effectRef>
          <a:fontRef idx="minor">
            <a:schemeClr val="tx1"/>
          </a:fontRef>
        </p:style>
      </p:sp>
      <p:sp>
        <p:nvSpPr>
          <p:cNvPr id="1783" name="Oval 1782"/>
          <p:cNvSpPr/>
          <p:nvPr/>
        </p:nvSpPr>
        <p:spPr>
          <a:xfrm>
            <a:off x="1547420" y="2053953"/>
            <a:ext cx="75011" cy="100014"/>
          </a:xfrm>
          <a:prstGeom prst="ellipse">
            <a:avLst/>
          </a:prstGeom>
          <a:solidFill>
            <a:schemeClr val="bg1"/>
          </a:solidFill>
          <a:ln w="13970">
            <a:solidFill>
              <a:schemeClr val="accent3">
                <a:lumMod val="75000"/>
              </a:schemeClr>
            </a:solidFill>
          </a:ln>
        </p:spPr>
        <p:style>
          <a:lnRef idx="1">
            <a:schemeClr val="accent1"/>
          </a:lnRef>
          <a:fillRef idx="0">
            <a:schemeClr val="accent1"/>
          </a:fillRef>
          <a:effectRef idx="0">
            <a:schemeClr val="accent1"/>
          </a:effectRef>
          <a:fontRef idx="minor">
            <a:schemeClr val="tx1"/>
          </a:fontRef>
        </p:style>
      </p:sp>
      <p:sp>
        <p:nvSpPr>
          <p:cNvPr id="1784" name="Oval 1783"/>
          <p:cNvSpPr/>
          <p:nvPr/>
        </p:nvSpPr>
        <p:spPr>
          <a:xfrm>
            <a:off x="2179580" y="2053953"/>
            <a:ext cx="75011" cy="100014"/>
          </a:xfrm>
          <a:prstGeom prst="ellipse">
            <a:avLst/>
          </a:prstGeom>
          <a:solidFill>
            <a:schemeClr val="bg1"/>
          </a:solidFill>
          <a:ln w="13970">
            <a:solidFill>
              <a:schemeClr val="accent3">
                <a:lumMod val="75000"/>
              </a:schemeClr>
            </a:solidFill>
          </a:ln>
        </p:spPr>
        <p:style>
          <a:lnRef idx="1">
            <a:schemeClr val="accent1"/>
          </a:lnRef>
          <a:fillRef idx="0">
            <a:schemeClr val="accent1"/>
          </a:fillRef>
          <a:effectRef idx="0">
            <a:schemeClr val="accent1"/>
          </a:effectRef>
          <a:fontRef idx="minor">
            <a:schemeClr val="tx1"/>
          </a:fontRef>
        </p:style>
      </p:sp>
      <p:sp>
        <p:nvSpPr>
          <p:cNvPr id="1785" name="Oval 1784"/>
          <p:cNvSpPr/>
          <p:nvPr/>
        </p:nvSpPr>
        <p:spPr>
          <a:xfrm>
            <a:off x="2811740" y="2053953"/>
            <a:ext cx="75011" cy="100014"/>
          </a:xfrm>
          <a:prstGeom prst="ellipse">
            <a:avLst/>
          </a:prstGeom>
          <a:solidFill>
            <a:schemeClr val="bg1"/>
          </a:solidFill>
          <a:ln w="13970">
            <a:solidFill>
              <a:schemeClr val="accent3">
                <a:lumMod val="75000"/>
              </a:schemeClr>
            </a:solidFill>
          </a:ln>
        </p:spPr>
        <p:style>
          <a:lnRef idx="1">
            <a:schemeClr val="accent1"/>
          </a:lnRef>
          <a:fillRef idx="0">
            <a:schemeClr val="accent1"/>
          </a:fillRef>
          <a:effectRef idx="0">
            <a:schemeClr val="accent1"/>
          </a:effectRef>
          <a:fontRef idx="minor">
            <a:schemeClr val="tx1"/>
          </a:fontRef>
        </p:style>
      </p:sp>
      <p:sp>
        <p:nvSpPr>
          <p:cNvPr id="1786" name="Oval 1785"/>
          <p:cNvSpPr/>
          <p:nvPr/>
        </p:nvSpPr>
        <p:spPr>
          <a:xfrm>
            <a:off x="3443900" y="2053953"/>
            <a:ext cx="75011" cy="100014"/>
          </a:xfrm>
          <a:prstGeom prst="ellipse">
            <a:avLst/>
          </a:prstGeom>
          <a:solidFill>
            <a:schemeClr val="bg1"/>
          </a:solidFill>
          <a:ln w="13970">
            <a:solidFill>
              <a:schemeClr val="accent3">
                <a:lumMod val="75000"/>
              </a:schemeClr>
            </a:solidFill>
          </a:ln>
        </p:spPr>
        <p:style>
          <a:lnRef idx="1">
            <a:schemeClr val="accent1"/>
          </a:lnRef>
          <a:fillRef idx="0">
            <a:schemeClr val="accent1"/>
          </a:fillRef>
          <a:effectRef idx="0">
            <a:schemeClr val="accent1"/>
          </a:effectRef>
          <a:fontRef idx="minor">
            <a:schemeClr val="tx1"/>
          </a:fontRef>
        </p:style>
      </p:sp>
      <p:sp>
        <p:nvSpPr>
          <p:cNvPr id="1787" name="Oval 1786"/>
          <p:cNvSpPr/>
          <p:nvPr/>
        </p:nvSpPr>
        <p:spPr>
          <a:xfrm>
            <a:off x="4076060" y="2053953"/>
            <a:ext cx="75011" cy="100014"/>
          </a:xfrm>
          <a:prstGeom prst="ellipse">
            <a:avLst/>
          </a:prstGeom>
          <a:solidFill>
            <a:schemeClr val="bg1"/>
          </a:solidFill>
          <a:ln w="13970">
            <a:solidFill>
              <a:schemeClr val="accent3">
                <a:lumMod val="75000"/>
              </a:schemeClr>
            </a:solidFill>
          </a:ln>
        </p:spPr>
        <p:style>
          <a:lnRef idx="1">
            <a:schemeClr val="accent1"/>
          </a:lnRef>
          <a:fillRef idx="0">
            <a:schemeClr val="accent1"/>
          </a:fillRef>
          <a:effectRef idx="0">
            <a:schemeClr val="accent1"/>
          </a:effectRef>
          <a:fontRef idx="minor">
            <a:schemeClr val="tx1"/>
          </a:fontRef>
        </p:style>
      </p:sp>
      <p:sp>
        <p:nvSpPr>
          <p:cNvPr id="1788" name="Oval 1787"/>
          <p:cNvSpPr/>
          <p:nvPr/>
        </p:nvSpPr>
        <p:spPr>
          <a:xfrm>
            <a:off x="4708220" y="2053953"/>
            <a:ext cx="75011" cy="100014"/>
          </a:xfrm>
          <a:prstGeom prst="ellipse">
            <a:avLst/>
          </a:prstGeom>
          <a:solidFill>
            <a:schemeClr val="bg1"/>
          </a:solidFill>
          <a:ln w="13970">
            <a:solidFill>
              <a:schemeClr val="accent3">
                <a:lumMod val="75000"/>
              </a:schemeClr>
            </a:solidFill>
          </a:ln>
        </p:spPr>
        <p:style>
          <a:lnRef idx="1">
            <a:schemeClr val="accent1"/>
          </a:lnRef>
          <a:fillRef idx="0">
            <a:schemeClr val="accent1"/>
          </a:fillRef>
          <a:effectRef idx="0">
            <a:schemeClr val="accent1"/>
          </a:effectRef>
          <a:fontRef idx="minor">
            <a:schemeClr val="tx1"/>
          </a:fontRef>
        </p:style>
      </p:sp>
      <p:sp>
        <p:nvSpPr>
          <p:cNvPr id="1789" name="Teardrop 3"/>
          <p:cNvSpPr/>
          <p:nvPr/>
        </p:nvSpPr>
        <p:spPr>
          <a:xfrm rot="5400000" flipH="1" flipV="1">
            <a:off x="6019308" y="1874217"/>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790" name="Oval 1789"/>
          <p:cNvSpPr/>
          <p:nvPr/>
        </p:nvSpPr>
        <p:spPr>
          <a:xfrm>
            <a:off x="6604700" y="2053953"/>
            <a:ext cx="75011" cy="100014"/>
          </a:xfrm>
          <a:prstGeom prst="ellipse">
            <a:avLst/>
          </a:prstGeom>
          <a:solidFill>
            <a:schemeClr val="bg1"/>
          </a:solidFill>
          <a:ln w="13970">
            <a:solidFill>
              <a:schemeClr val="accent3">
                <a:lumMod val="75000"/>
              </a:schemeClr>
            </a:solidFill>
          </a:ln>
        </p:spPr>
        <p:style>
          <a:lnRef idx="1">
            <a:schemeClr val="accent1"/>
          </a:lnRef>
          <a:fillRef idx="0">
            <a:schemeClr val="accent1"/>
          </a:fillRef>
          <a:effectRef idx="0">
            <a:schemeClr val="accent1"/>
          </a:effectRef>
          <a:fontRef idx="minor">
            <a:schemeClr val="tx1"/>
          </a:fontRef>
        </p:style>
      </p:sp>
      <p:sp>
        <p:nvSpPr>
          <p:cNvPr id="1791" name="Teardrop 3"/>
          <p:cNvSpPr/>
          <p:nvPr/>
        </p:nvSpPr>
        <p:spPr>
          <a:xfrm rot="5400000" flipH="1" flipV="1">
            <a:off x="5387403" y="1874217"/>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792" name="Oval 1791"/>
          <p:cNvSpPr/>
          <p:nvPr/>
        </p:nvSpPr>
        <p:spPr>
          <a:xfrm>
            <a:off x="5972540" y="2053953"/>
            <a:ext cx="75011" cy="100014"/>
          </a:xfrm>
          <a:prstGeom prst="ellipse">
            <a:avLst/>
          </a:prstGeom>
          <a:solidFill>
            <a:schemeClr val="bg1"/>
          </a:solidFill>
          <a:ln w="13970">
            <a:solidFill>
              <a:schemeClr val="accent3">
                <a:lumMod val="75000"/>
              </a:schemeClr>
            </a:solidFill>
          </a:ln>
        </p:spPr>
        <p:style>
          <a:lnRef idx="1">
            <a:schemeClr val="accent1"/>
          </a:lnRef>
          <a:fillRef idx="0">
            <a:schemeClr val="accent1"/>
          </a:fillRef>
          <a:effectRef idx="0">
            <a:schemeClr val="accent1"/>
          </a:effectRef>
          <a:fontRef idx="minor">
            <a:schemeClr val="tx1"/>
          </a:fontRef>
        </p:style>
      </p:sp>
      <p:sp>
        <p:nvSpPr>
          <p:cNvPr id="1793" name="Teardrop 3"/>
          <p:cNvSpPr/>
          <p:nvPr/>
        </p:nvSpPr>
        <p:spPr>
          <a:xfrm rot="5400000" flipH="1" flipV="1">
            <a:off x="7283118" y="1874217"/>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794" name="Oval 1793"/>
          <p:cNvSpPr/>
          <p:nvPr/>
        </p:nvSpPr>
        <p:spPr>
          <a:xfrm>
            <a:off x="7869020" y="2053953"/>
            <a:ext cx="75011" cy="100014"/>
          </a:xfrm>
          <a:prstGeom prst="ellipse">
            <a:avLst/>
          </a:prstGeom>
          <a:solidFill>
            <a:schemeClr val="bg1"/>
          </a:solidFill>
          <a:ln w="13970">
            <a:solidFill>
              <a:schemeClr val="accent3">
                <a:lumMod val="75000"/>
              </a:schemeClr>
            </a:solidFill>
          </a:ln>
        </p:spPr>
        <p:style>
          <a:lnRef idx="1">
            <a:schemeClr val="accent1"/>
          </a:lnRef>
          <a:fillRef idx="0">
            <a:schemeClr val="accent1"/>
          </a:fillRef>
          <a:effectRef idx="0">
            <a:schemeClr val="accent1"/>
          </a:effectRef>
          <a:fontRef idx="minor">
            <a:schemeClr val="tx1"/>
          </a:fontRef>
        </p:style>
      </p:sp>
      <p:sp>
        <p:nvSpPr>
          <p:cNvPr id="1795" name="Teardrop 3"/>
          <p:cNvSpPr/>
          <p:nvPr/>
        </p:nvSpPr>
        <p:spPr>
          <a:xfrm rot="5400000" flipH="1" flipV="1">
            <a:off x="6651213" y="1874217"/>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796" name="Oval 1795"/>
          <p:cNvSpPr/>
          <p:nvPr/>
        </p:nvSpPr>
        <p:spPr>
          <a:xfrm>
            <a:off x="7236860" y="2053953"/>
            <a:ext cx="75011" cy="100014"/>
          </a:xfrm>
          <a:prstGeom prst="ellipse">
            <a:avLst/>
          </a:prstGeom>
          <a:solidFill>
            <a:schemeClr val="bg1"/>
          </a:solidFill>
          <a:ln w="13970">
            <a:solidFill>
              <a:schemeClr val="accent3">
                <a:lumMod val="75000"/>
              </a:schemeClr>
            </a:solidFill>
          </a:ln>
        </p:spPr>
        <p:style>
          <a:lnRef idx="1">
            <a:schemeClr val="accent1"/>
          </a:lnRef>
          <a:fillRef idx="0">
            <a:schemeClr val="accent1"/>
          </a:fillRef>
          <a:effectRef idx="0">
            <a:schemeClr val="accent1"/>
          </a:effectRef>
          <a:fontRef idx="minor">
            <a:schemeClr val="tx1"/>
          </a:fontRef>
        </p:style>
      </p:sp>
      <p:sp>
        <p:nvSpPr>
          <p:cNvPr id="1797" name="Teardrop 3"/>
          <p:cNvSpPr/>
          <p:nvPr/>
        </p:nvSpPr>
        <p:spPr>
          <a:xfrm rot="5400000" flipH="1" flipV="1">
            <a:off x="8546927" y="1874217"/>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798" name="Teardrop 3"/>
          <p:cNvSpPr/>
          <p:nvPr/>
        </p:nvSpPr>
        <p:spPr>
          <a:xfrm rot="5400000" flipH="1" flipV="1">
            <a:off x="7915023" y="1874217"/>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799" name="Oval 1798"/>
          <p:cNvSpPr/>
          <p:nvPr/>
        </p:nvSpPr>
        <p:spPr>
          <a:xfrm>
            <a:off x="8501180" y="2053953"/>
            <a:ext cx="75011" cy="100014"/>
          </a:xfrm>
          <a:prstGeom prst="ellipse">
            <a:avLst/>
          </a:prstGeom>
          <a:solidFill>
            <a:schemeClr val="bg1"/>
          </a:solidFill>
          <a:ln w="13970">
            <a:solidFill>
              <a:schemeClr val="accent3">
                <a:lumMod val="75000"/>
              </a:schemeClr>
            </a:solidFill>
          </a:ln>
        </p:spPr>
        <p:style>
          <a:lnRef idx="1">
            <a:schemeClr val="accent1"/>
          </a:lnRef>
          <a:fillRef idx="0">
            <a:schemeClr val="accent1"/>
          </a:fillRef>
          <a:effectRef idx="0">
            <a:schemeClr val="accent1"/>
          </a:effectRef>
          <a:fontRef idx="minor">
            <a:schemeClr val="tx1"/>
          </a:fontRef>
        </p:style>
      </p:sp>
      <p:sp>
        <p:nvSpPr>
          <p:cNvPr id="1800" name="Teardrop 3"/>
          <p:cNvSpPr/>
          <p:nvPr/>
        </p:nvSpPr>
        <p:spPr>
          <a:xfrm rot="5400000" flipH="1" flipV="1">
            <a:off x="332163" y="1874217"/>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01" name="Oval 1800"/>
          <p:cNvSpPr/>
          <p:nvPr/>
        </p:nvSpPr>
        <p:spPr>
          <a:xfrm>
            <a:off x="4998389" y="2019794"/>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02" name="Oval 1801"/>
          <p:cNvSpPr/>
          <p:nvPr/>
        </p:nvSpPr>
        <p:spPr>
          <a:xfrm>
            <a:off x="575052" y="2019794"/>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03" name="Oval 1802"/>
          <p:cNvSpPr/>
          <p:nvPr/>
        </p:nvSpPr>
        <p:spPr>
          <a:xfrm>
            <a:off x="1206959" y="2019794"/>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04" name="Oval 1803"/>
          <p:cNvSpPr/>
          <p:nvPr/>
        </p:nvSpPr>
        <p:spPr>
          <a:xfrm>
            <a:off x="1838864" y="2019794"/>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05" name="Oval 1804"/>
          <p:cNvSpPr/>
          <p:nvPr/>
        </p:nvSpPr>
        <p:spPr>
          <a:xfrm>
            <a:off x="2470769" y="2019794"/>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06" name="Oval 1805"/>
          <p:cNvSpPr/>
          <p:nvPr/>
        </p:nvSpPr>
        <p:spPr>
          <a:xfrm>
            <a:off x="3102674" y="2019794"/>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07" name="Oval 1806"/>
          <p:cNvSpPr/>
          <p:nvPr/>
        </p:nvSpPr>
        <p:spPr>
          <a:xfrm>
            <a:off x="3734579" y="2019794"/>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08" name="Oval 1807"/>
          <p:cNvSpPr/>
          <p:nvPr/>
        </p:nvSpPr>
        <p:spPr>
          <a:xfrm>
            <a:off x="4366484" y="2019794"/>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09" name="Oval 1808"/>
          <p:cNvSpPr/>
          <p:nvPr/>
        </p:nvSpPr>
        <p:spPr>
          <a:xfrm>
            <a:off x="6262199" y="2019794"/>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10" name="Oval 1809"/>
          <p:cNvSpPr/>
          <p:nvPr/>
        </p:nvSpPr>
        <p:spPr>
          <a:xfrm>
            <a:off x="5630294" y="2019794"/>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11" name="Oval 1810"/>
          <p:cNvSpPr/>
          <p:nvPr/>
        </p:nvSpPr>
        <p:spPr>
          <a:xfrm>
            <a:off x="7526009" y="2019794"/>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12" name="Oval 1811"/>
          <p:cNvSpPr/>
          <p:nvPr/>
        </p:nvSpPr>
        <p:spPr>
          <a:xfrm>
            <a:off x="6894104" y="2019794"/>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13" name="Oval 1812"/>
          <p:cNvSpPr/>
          <p:nvPr/>
        </p:nvSpPr>
        <p:spPr>
          <a:xfrm>
            <a:off x="8789818" y="2019794"/>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14" name="Oval 1813"/>
          <p:cNvSpPr/>
          <p:nvPr/>
        </p:nvSpPr>
        <p:spPr>
          <a:xfrm>
            <a:off x="8157914" y="2019794"/>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15" name="Teardrop 3"/>
          <p:cNvSpPr/>
          <p:nvPr/>
        </p:nvSpPr>
        <p:spPr>
          <a:xfrm rot="5400000" flipH="1" flipV="1">
            <a:off x="4439305" y="2294905"/>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16" name="Teardrop 3"/>
          <p:cNvSpPr/>
          <p:nvPr/>
        </p:nvSpPr>
        <p:spPr>
          <a:xfrm rot="5400000" flipH="1" flipV="1">
            <a:off x="647876" y="2294905"/>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17" name="Teardrop 3"/>
          <p:cNvSpPr/>
          <p:nvPr/>
        </p:nvSpPr>
        <p:spPr>
          <a:xfrm rot="5400000" flipH="1" flipV="1">
            <a:off x="1279781" y="2294905"/>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18" name="Teardrop 3"/>
          <p:cNvSpPr/>
          <p:nvPr/>
        </p:nvSpPr>
        <p:spPr>
          <a:xfrm rot="5400000" flipH="1" flipV="1">
            <a:off x="1911686" y="2294905"/>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19" name="Teardrop 3"/>
          <p:cNvSpPr/>
          <p:nvPr/>
        </p:nvSpPr>
        <p:spPr>
          <a:xfrm rot="5400000" flipH="1" flipV="1">
            <a:off x="2543591" y="2294905"/>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20" name="Teardrop 3"/>
          <p:cNvSpPr/>
          <p:nvPr/>
        </p:nvSpPr>
        <p:spPr>
          <a:xfrm rot="5400000" flipH="1" flipV="1">
            <a:off x="3175496" y="2294905"/>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21" name="Teardrop 3"/>
          <p:cNvSpPr/>
          <p:nvPr/>
        </p:nvSpPr>
        <p:spPr>
          <a:xfrm rot="5400000" flipH="1" flipV="1">
            <a:off x="3807401" y="2294905"/>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22" name="Teardrop 3"/>
          <p:cNvSpPr/>
          <p:nvPr/>
        </p:nvSpPr>
        <p:spPr>
          <a:xfrm rot="5400000" flipH="1" flipV="1">
            <a:off x="5703116" y="2294905"/>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23" name="Teardrop 3"/>
          <p:cNvSpPr/>
          <p:nvPr/>
        </p:nvSpPr>
        <p:spPr>
          <a:xfrm rot="5400000" flipH="1" flipV="1">
            <a:off x="5071211" y="2294905"/>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24" name="Teardrop 3"/>
          <p:cNvSpPr/>
          <p:nvPr/>
        </p:nvSpPr>
        <p:spPr>
          <a:xfrm rot="5400000" flipH="1" flipV="1">
            <a:off x="6966926" y="2294905"/>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25" name="Teardrop 3"/>
          <p:cNvSpPr/>
          <p:nvPr/>
        </p:nvSpPr>
        <p:spPr>
          <a:xfrm rot="5400000" flipH="1" flipV="1">
            <a:off x="6335021" y="2294905"/>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26" name="Teardrop 3"/>
          <p:cNvSpPr/>
          <p:nvPr/>
        </p:nvSpPr>
        <p:spPr>
          <a:xfrm rot="5400000" flipH="1" flipV="1">
            <a:off x="8230735" y="2294905"/>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27" name="Teardrop 3"/>
          <p:cNvSpPr/>
          <p:nvPr/>
        </p:nvSpPr>
        <p:spPr>
          <a:xfrm rot="5400000" flipH="1" flipV="1">
            <a:off x="7598831" y="2294905"/>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28" name="Teardrop 3"/>
          <p:cNvSpPr/>
          <p:nvPr/>
        </p:nvSpPr>
        <p:spPr>
          <a:xfrm rot="5400000" flipH="1" flipV="1">
            <a:off x="15971" y="2294905"/>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29" name="Teardrop 3"/>
          <p:cNvSpPr/>
          <p:nvPr/>
        </p:nvSpPr>
        <p:spPr>
          <a:xfrm rot="5400000" flipH="1" flipV="1">
            <a:off x="8745530" y="2407211"/>
            <a:ext cx="595780" cy="201161"/>
          </a:xfrm>
          <a:custGeom>
            <a:avLst/>
            <a:gdLst/>
            <a:ahLst/>
            <a:cxnLst/>
            <a:rect l="l" t="t" r="r" b="b"/>
            <a:pathLst>
              <a:path w="595780" h="268215">
                <a:moveTo>
                  <a:pt x="230951" y="239431"/>
                </a:moveTo>
                <a:lnTo>
                  <a:pt x="89396" y="97876"/>
                </a:lnTo>
                <a:cubicBezTo>
                  <a:pt x="74075" y="113887"/>
                  <a:pt x="64809" y="135634"/>
                  <a:pt x="64809" y="159544"/>
                </a:cubicBezTo>
                <a:cubicBezTo>
                  <a:pt x="64809" y="209563"/>
                  <a:pt x="105357" y="250112"/>
                  <a:pt x="155376" y="250112"/>
                </a:cubicBezTo>
                <a:cubicBezTo>
                  <a:pt x="174454" y="249746"/>
                  <a:pt x="198601" y="254980"/>
                  <a:pt x="211458" y="268141"/>
                </a:cubicBezTo>
                <a:cubicBezTo>
                  <a:pt x="215885" y="257686"/>
                  <a:pt x="222436" y="247948"/>
                  <a:pt x="230951" y="239431"/>
                </a:cubicBezTo>
                <a:close/>
                <a:moveTo>
                  <a:pt x="259706" y="219892"/>
                </a:moveTo>
                <a:cubicBezTo>
                  <a:pt x="246546" y="207035"/>
                  <a:pt x="241311" y="182889"/>
                  <a:pt x="241677" y="163811"/>
                </a:cubicBezTo>
                <a:cubicBezTo>
                  <a:pt x="241677" y="113792"/>
                  <a:pt x="201129" y="73244"/>
                  <a:pt x="151110" y="73244"/>
                </a:cubicBezTo>
                <a:cubicBezTo>
                  <a:pt x="127200" y="73244"/>
                  <a:pt x="105453" y="82510"/>
                  <a:pt x="89441" y="97831"/>
                </a:cubicBezTo>
                <a:lnTo>
                  <a:pt x="230996" y="239386"/>
                </a:lnTo>
                <a:cubicBezTo>
                  <a:pt x="239514" y="230871"/>
                  <a:pt x="249252" y="224320"/>
                  <a:pt x="259706" y="219892"/>
                </a:cubicBezTo>
                <a:close/>
                <a:moveTo>
                  <a:pt x="382868" y="82592"/>
                </a:moveTo>
                <a:cubicBezTo>
                  <a:pt x="379825" y="66091"/>
                  <a:pt x="371670" y="50477"/>
                  <a:pt x="358914" y="37722"/>
                </a:cubicBezTo>
                <a:cubicBezTo>
                  <a:pt x="342007" y="20815"/>
                  <a:pt x="320078" y="11989"/>
                  <a:pt x="297922" y="11501"/>
                </a:cubicBezTo>
                <a:lnTo>
                  <a:pt x="297922" y="96667"/>
                </a:lnTo>
                <a:lnTo>
                  <a:pt x="297858" y="96667"/>
                </a:lnTo>
                <a:lnTo>
                  <a:pt x="297858" y="11501"/>
                </a:lnTo>
                <a:cubicBezTo>
                  <a:pt x="275703" y="11990"/>
                  <a:pt x="253774" y="20815"/>
                  <a:pt x="236866" y="37722"/>
                </a:cubicBezTo>
                <a:cubicBezTo>
                  <a:pt x="224105" y="50483"/>
                  <a:pt x="215948" y="66105"/>
                  <a:pt x="212939" y="82613"/>
                </a:cubicBezTo>
                <a:cubicBezTo>
                  <a:pt x="237526" y="100902"/>
                  <a:pt x="253233" y="130241"/>
                  <a:pt x="253233" y="163248"/>
                </a:cubicBezTo>
                <a:cubicBezTo>
                  <a:pt x="252735" y="189232"/>
                  <a:pt x="256525" y="205210"/>
                  <a:pt x="272877" y="215167"/>
                </a:cubicBezTo>
                <a:cubicBezTo>
                  <a:pt x="289126" y="210687"/>
                  <a:pt x="306340" y="210767"/>
                  <a:pt x="322577" y="215380"/>
                </a:cubicBezTo>
                <a:cubicBezTo>
                  <a:pt x="324655" y="214136"/>
                  <a:pt x="326534" y="212797"/>
                  <a:pt x="328229" y="211355"/>
                </a:cubicBezTo>
                <a:cubicBezTo>
                  <a:pt x="340097" y="201263"/>
                  <a:pt x="342986" y="186138"/>
                  <a:pt x="342547" y="163248"/>
                </a:cubicBezTo>
                <a:cubicBezTo>
                  <a:pt x="342547" y="130228"/>
                  <a:pt x="358265" y="100880"/>
                  <a:pt x="382868" y="82592"/>
                </a:cubicBezTo>
                <a:close/>
                <a:moveTo>
                  <a:pt x="506339" y="97830"/>
                </a:moveTo>
                <a:cubicBezTo>
                  <a:pt x="490327" y="82509"/>
                  <a:pt x="468581" y="73244"/>
                  <a:pt x="444670" y="73244"/>
                </a:cubicBezTo>
                <a:cubicBezTo>
                  <a:pt x="394652" y="73244"/>
                  <a:pt x="354103" y="113792"/>
                  <a:pt x="354103" y="163811"/>
                </a:cubicBezTo>
                <a:cubicBezTo>
                  <a:pt x="354470" y="182914"/>
                  <a:pt x="349220" y="207099"/>
                  <a:pt x="336023" y="219944"/>
                </a:cubicBezTo>
                <a:cubicBezTo>
                  <a:pt x="346519" y="224314"/>
                  <a:pt x="356263" y="230867"/>
                  <a:pt x="364783" y="239386"/>
                </a:cubicBezTo>
                <a:close/>
                <a:moveTo>
                  <a:pt x="530971" y="159544"/>
                </a:moveTo>
                <a:cubicBezTo>
                  <a:pt x="530971" y="135634"/>
                  <a:pt x="521705" y="113887"/>
                  <a:pt x="506384" y="97876"/>
                </a:cubicBezTo>
                <a:lnTo>
                  <a:pt x="364828" y="239431"/>
                </a:lnTo>
                <a:cubicBezTo>
                  <a:pt x="373348" y="247952"/>
                  <a:pt x="379901" y="257695"/>
                  <a:pt x="384270" y="268192"/>
                </a:cubicBezTo>
                <a:cubicBezTo>
                  <a:pt x="397115" y="254994"/>
                  <a:pt x="421300" y="249745"/>
                  <a:pt x="440404" y="250111"/>
                </a:cubicBezTo>
                <a:cubicBezTo>
                  <a:pt x="465413" y="250112"/>
                  <a:pt x="488055" y="239974"/>
                  <a:pt x="504444" y="223585"/>
                </a:cubicBezTo>
                <a:cubicBezTo>
                  <a:pt x="520834" y="207196"/>
                  <a:pt x="530971" y="184554"/>
                  <a:pt x="530971" y="159544"/>
                </a:cubicBezTo>
                <a:close/>
                <a:moveTo>
                  <a:pt x="595780" y="268215"/>
                </a:moveTo>
                <a:lnTo>
                  <a:pt x="581969" y="268215"/>
                </a:lnTo>
                <a:cubicBezTo>
                  <a:pt x="578743" y="259654"/>
                  <a:pt x="573266" y="252074"/>
                  <a:pt x="566492" y="245300"/>
                </a:cubicBezTo>
                <a:cubicBezTo>
                  <a:pt x="553737" y="232545"/>
                  <a:pt x="538123" y="224389"/>
                  <a:pt x="521623" y="221347"/>
                </a:cubicBezTo>
                <a:cubicBezTo>
                  <a:pt x="519174" y="225205"/>
                  <a:pt x="516174" y="228633"/>
                  <a:pt x="512960" y="231847"/>
                </a:cubicBezTo>
                <a:cubicBezTo>
                  <a:pt x="494535" y="250272"/>
                  <a:pt x="469082" y="261667"/>
                  <a:pt x="440967" y="261667"/>
                </a:cubicBezTo>
                <a:cubicBezTo>
                  <a:pt x="425629" y="261373"/>
                  <a:pt x="413777" y="262574"/>
                  <a:pt x="405186" y="268215"/>
                </a:cubicBezTo>
                <a:lnTo>
                  <a:pt x="372038" y="268215"/>
                </a:lnTo>
                <a:cubicBezTo>
                  <a:pt x="369178" y="260078"/>
                  <a:pt x="364042" y="252948"/>
                  <a:pt x="357679" y="246581"/>
                </a:cubicBezTo>
                <a:lnTo>
                  <a:pt x="349451" y="254808"/>
                </a:lnTo>
                <a:lnTo>
                  <a:pt x="349428" y="254786"/>
                </a:lnTo>
                <a:cubicBezTo>
                  <a:pt x="349421" y="254779"/>
                  <a:pt x="349413" y="254771"/>
                  <a:pt x="349406" y="254763"/>
                </a:cubicBezTo>
                <a:lnTo>
                  <a:pt x="357634" y="246536"/>
                </a:lnTo>
                <a:cubicBezTo>
                  <a:pt x="324632" y="213554"/>
                  <a:pt x="271148" y="213554"/>
                  <a:pt x="238147" y="246536"/>
                </a:cubicBezTo>
                <a:lnTo>
                  <a:pt x="246374" y="254763"/>
                </a:lnTo>
                <a:cubicBezTo>
                  <a:pt x="246367" y="254771"/>
                  <a:pt x="246359" y="254779"/>
                  <a:pt x="246352" y="254786"/>
                </a:cubicBezTo>
                <a:cubicBezTo>
                  <a:pt x="246344" y="254794"/>
                  <a:pt x="246337" y="254801"/>
                  <a:pt x="246329" y="254808"/>
                </a:cubicBezTo>
                <a:lnTo>
                  <a:pt x="238101" y="246581"/>
                </a:lnTo>
                <a:lnTo>
                  <a:pt x="223742" y="268215"/>
                </a:lnTo>
                <a:lnTo>
                  <a:pt x="190546" y="268215"/>
                </a:lnTo>
                <a:cubicBezTo>
                  <a:pt x="181970" y="262570"/>
                  <a:pt x="170130" y="261374"/>
                  <a:pt x="154813" y="261668"/>
                </a:cubicBezTo>
                <a:cubicBezTo>
                  <a:pt x="121806" y="261668"/>
                  <a:pt x="92467" y="245961"/>
                  <a:pt x="74178" y="221373"/>
                </a:cubicBezTo>
                <a:cubicBezTo>
                  <a:pt x="57671" y="224382"/>
                  <a:pt x="42049" y="232539"/>
                  <a:pt x="29288" y="245300"/>
                </a:cubicBezTo>
                <a:lnTo>
                  <a:pt x="13811" y="268215"/>
                </a:lnTo>
                <a:lnTo>
                  <a:pt x="0" y="268215"/>
                </a:lnTo>
                <a:cubicBezTo>
                  <a:pt x="4705" y="256723"/>
                  <a:pt x="11839" y="246048"/>
                  <a:pt x="21157" y="236731"/>
                </a:cubicBezTo>
                <a:cubicBezTo>
                  <a:pt x="34324" y="223564"/>
                  <a:pt x="50200" y="214757"/>
                  <a:pt x="67080" y="210684"/>
                </a:cubicBezTo>
                <a:cubicBezTo>
                  <a:pt x="57989" y="195895"/>
                  <a:pt x="53000" y="178457"/>
                  <a:pt x="53000" y="159854"/>
                </a:cubicBezTo>
                <a:cubicBezTo>
                  <a:pt x="53000" y="132604"/>
                  <a:pt x="63706" y="107854"/>
                  <a:pt x="81286" y="89721"/>
                </a:cubicBezTo>
                <a:lnTo>
                  <a:pt x="81286" y="89721"/>
                </a:lnTo>
                <a:cubicBezTo>
                  <a:pt x="99420" y="72140"/>
                  <a:pt x="124170" y="61435"/>
                  <a:pt x="151420" y="61435"/>
                </a:cubicBezTo>
                <a:cubicBezTo>
                  <a:pt x="170023" y="61435"/>
                  <a:pt x="187461" y="66424"/>
                  <a:pt x="202250" y="75515"/>
                </a:cubicBezTo>
                <a:cubicBezTo>
                  <a:pt x="206323" y="58635"/>
                  <a:pt x="215130" y="42758"/>
                  <a:pt x="228297" y="29591"/>
                </a:cubicBezTo>
                <a:cubicBezTo>
                  <a:pt x="247566" y="10322"/>
                  <a:pt x="272636" y="391"/>
                  <a:pt x="297890" y="0"/>
                </a:cubicBezTo>
                <a:lnTo>
                  <a:pt x="297890" y="0"/>
                </a:lnTo>
                <a:cubicBezTo>
                  <a:pt x="323144" y="391"/>
                  <a:pt x="348215" y="10322"/>
                  <a:pt x="367484" y="29591"/>
                </a:cubicBezTo>
                <a:cubicBezTo>
                  <a:pt x="380644" y="42751"/>
                  <a:pt x="389448" y="58618"/>
                  <a:pt x="393604" y="75474"/>
                </a:cubicBezTo>
                <a:cubicBezTo>
                  <a:pt x="408376" y="66408"/>
                  <a:pt x="425787" y="61434"/>
                  <a:pt x="444360" y="61434"/>
                </a:cubicBezTo>
                <a:cubicBezTo>
                  <a:pt x="471611" y="61434"/>
                  <a:pt x="496360" y="72140"/>
                  <a:pt x="514494" y="89721"/>
                </a:cubicBezTo>
                <a:cubicBezTo>
                  <a:pt x="532075" y="107854"/>
                  <a:pt x="542780" y="132604"/>
                  <a:pt x="542780" y="159854"/>
                </a:cubicBezTo>
                <a:cubicBezTo>
                  <a:pt x="542780" y="178427"/>
                  <a:pt x="537807" y="195839"/>
                  <a:pt x="528740" y="210610"/>
                </a:cubicBezTo>
                <a:cubicBezTo>
                  <a:pt x="545596" y="214766"/>
                  <a:pt x="561463" y="223570"/>
                  <a:pt x="574624" y="236731"/>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30" name="Oval 1829"/>
          <p:cNvSpPr/>
          <p:nvPr/>
        </p:nvSpPr>
        <p:spPr>
          <a:xfrm>
            <a:off x="5314992" y="2439111"/>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31" name="Oval 1830"/>
          <p:cNvSpPr/>
          <p:nvPr/>
        </p:nvSpPr>
        <p:spPr>
          <a:xfrm>
            <a:off x="259755" y="2439111"/>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32" name="Oval 1831"/>
          <p:cNvSpPr/>
          <p:nvPr/>
        </p:nvSpPr>
        <p:spPr>
          <a:xfrm>
            <a:off x="891660" y="2439111"/>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33" name="Oval 1832"/>
          <p:cNvSpPr/>
          <p:nvPr/>
        </p:nvSpPr>
        <p:spPr>
          <a:xfrm>
            <a:off x="1523565" y="2439111"/>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34" name="Oval 1833"/>
          <p:cNvSpPr/>
          <p:nvPr/>
        </p:nvSpPr>
        <p:spPr>
          <a:xfrm>
            <a:off x="2155470" y="2439111"/>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35" name="Oval 1834"/>
          <p:cNvSpPr/>
          <p:nvPr/>
        </p:nvSpPr>
        <p:spPr>
          <a:xfrm>
            <a:off x="2787375" y="2439111"/>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36" name="Oval 1835"/>
          <p:cNvSpPr/>
          <p:nvPr/>
        </p:nvSpPr>
        <p:spPr>
          <a:xfrm>
            <a:off x="3419280" y="2439111"/>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37" name="Oval 1836"/>
          <p:cNvSpPr/>
          <p:nvPr/>
        </p:nvSpPr>
        <p:spPr>
          <a:xfrm>
            <a:off x="4051185" y="2439111"/>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38" name="Oval 1837"/>
          <p:cNvSpPr/>
          <p:nvPr/>
        </p:nvSpPr>
        <p:spPr>
          <a:xfrm>
            <a:off x="4683090" y="2439111"/>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39" name="Oval 1838"/>
          <p:cNvSpPr/>
          <p:nvPr/>
        </p:nvSpPr>
        <p:spPr>
          <a:xfrm>
            <a:off x="6578805" y="2439111"/>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40" name="Oval 1839"/>
          <p:cNvSpPr/>
          <p:nvPr/>
        </p:nvSpPr>
        <p:spPr>
          <a:xfrm>
            <a:off x="5946900" y="2439111"/>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41" name="Oval 1840"/>
          <p:cNvSpPr/>
          <p:nvPr/>
        </p:nvSpPr>
        <p:spPr>
          <a:xfrm>
            <a:off x="7842615" y="2439111"/>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42" name="Oval 1841"/>
          <p:cNvSpPr/>
          <p:nvPr/>
        </p:nvSpPr>
        <p:spPr>
          <a:xfrm>
            <a:off x="7210710" y="2439111"/>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43" name="Oval 1842"/>
          <p:cNvSpPr/>
          <p:nvPr/>
        </p:nvSpPr>
        <p:spPr>
          <a:xfrm>
            <a:off x="8474520" y="2439111"/>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44" name="Teardrop 3"/>
          <p:cNvSpPr/>
          <p:nvPr/>
        </p:nvSpPr>
        <p:spPr>
          <a:xfrm rot="5400000" flipH="1" flipV="1">
            <a:off x="4755498" y="2722890"/>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45" name="Oval 1844"/>
          <p:cNvSpPr/>
          <p:nvPr/>
        </p:nvSpPr>
        <p:spPr>
          <a:xfrm>
            <a:off x="5340380" y="2902626"/>
            <a:ext cx="75011" cy="100014"/>
          </a:xfrm>
          <a:prstGeom prst="ellipse">
            <a:avLst/>
          </a:prstGeom>
          <a:solidFill>
            <a:schemeClr val="bg1"/>
          </a:solidFill>
          <a:ln w="13970">
            <a:solidFill>
              <a:schemeClr val="accent3">
                <a:lumMod val="75000"/>
              </a:schemeClr>
            </a:solidFill>
          </a:ln>
        </p:spPr>
        <p:style>
          <a:lnRef idx="1">
            <a:schemeClr val="accent1"/>
          </a:lnRef>
          <a:fillRef idx="0">
            <a:schemeClr val="accent1"/>
          </a:fillRef>
          <a:effectRef idx="0">
            <a:schemeClr val="accent1"/>
          </a:effectRef>
          <a:fontRef idx="minor">
            <a:schemeClr val="tx1"/>
          </a:fontRef>
        </p:style>
      </p:sp>
      <p:sp>
        <p:nvSpPr>
          <p:cNvPr id="1846" name="Teardrop 3"/>
          <p:cNvSpPr/>
          <p:nvPr/>
        </p:nvSpPr>
        <p:spPr>
          <a:xfrm rot="5400000" flipH="1" flipV="1">
            <a:off x="-188162" y="2834476"/>
            <a:ext cx="612648" cy="236325"/>
          </a:xfrm>
          <a:custGeom>
            <a:avLst/>
            <a:gdLst/>
            <a:ahLst/>
            <a:cxnLst/>
            <a:rect l="l" t="t" r="r" b="b"/>
            <a:pathLst>
              <a:path w="612648" h="315100">
                <a:moveTo>
                  <a:pt x="239386" y="75670"/>
                </a:moveTo>
                <a:cubicBezTo>
                  <a:pt x="230866" y="67149"/>
                  <a:pt x="224313" y="57406"/>
                  <a:pt x="219944" y="46909"/>
                </a:cubicBezTo>
                <a:cubicBezTo>
                  <a:pt x="207099" y="60107"/>
                  <a:pt x="182914" y="65356"/>
                  <a:pt x="163810" y="64989"/>
                </a:cubicBezTo>
                <a:cubicBezTo>
                  <a:pt x="113792" y="64989"/>
                  <a:pt x="73243" y="105538"/>
                  <a:pt x="73243" y="155556"/>
                </a:cubicBezTo>
                <a:cubicBezTo>
                  <a:pt x="73243" y="179467"/>
                  <a:pt x="82509" y="201213"/>
                  <a:pt x="97830" y="217225"/>
                </a:cubicBezTo>
                <a:close/>
                <a:moveTo>
                  <a:pt x="268191" y="95157"/>
                </a:moveTo>
                <a:cubicBezTo>
                  <a:pt x="257695" y="90787"/>
                  <a:pt x="247952" y="84234"/>
                  <a:pt x="239431" y="75715"/>
                </a:cubicBezTo>
                <a:lnTo>
                  <a:pt x="97875" y="217270"/>
                </a:lnTo>
                <a:cubicBezTo>
                  <a:pt x="113887" y="232591"/>
                  <a:pt x="135634" y="241857"/>
                  <a:pt x="159544" y="241857"/>
                </a:cubicBezTo>
                <a:cubicBezTo>
                  <a:pt x="184553" y="241857"/>
                  <a:pt x="207195" y="231720"/>
                  <a:pt x="223585" y="215331"/>
                </a:cubicBezTo>
                <a:cubicBezTo>
                  <a:pt x="239974" y="198941"/>
                  <a:pt x="250111" y="176299"/>
                  <a:pt x="250111" y="151290"/>
                </a:cubicBezTo>
                <a:cubicBezTo>
                  <a:pt x="249745" y="132187"/>
                  <a:pt x="254994" y="108002"/>
                  <a:pt x="268191" y="95157"/>
                </a:cubicBezTo>
                <a:close/>
                <a:moveTo>
                  <a:pt x="391275" y="232488"/>
                </a:moveTo>
                <a:cubicBezTo>
                  <a:pt x="366688" y="214199"/>
                  <a:pt x="350981" y="184860"/>
                  <a:pt x="350981" y="151853"/>
                </a:cubicBezTo>
                <a:cubicBezTo>
                  <a:pt x="351479" y="125869"/>
                  <a:pt x="347689" y="109892"/>
                  <a:pt x="331337" y="99934"/>
                </a:cubicBezTo>
                <a:cubicBezTo>
                  <a:pt x="315088" y="104415"/>
                  <a:pt x="297874" y="104335"/>
                  <a:pt x="281637" y="99721"/>
                </a:cubicBezTo>
                <a:cubicBezTo>
                  <a:pt x="265010" y="109675"/>
                  <a:pt x="261165" y="125694"/>
                  <a:pt x="261667" y="151853"/>
                </a:cubicBezTo>
                <a:cubicBezTo>
                  <a:pt x="261667" y="179968"/>
                  <a:pt x="250271" y="205421"/>
                  <a:pt x="231847" y="223846"/>
                </a:cubicBezTo>
                <a:lnTo>
                  <a:pt x="221347" y="232509"/>
                </a:lnTo>
                <a:cubicBezTo>
                  <a:pt x="224390" y="249009"/>
                  <a:pt x="232545" y="264623"/>
                  <a:pt x="245300" y="277378"/>
                </a:cubicBezTo>
                <a:cubicBezTo>
                  <a:pt x="262208" y="294285"/>
                  <a:pt x="284137" y="303111"/>
                  <a:pt x="306292" y="303599"/>
                </a:cubicBezTo>
                <a:lnTo>
                  <a:pt x="306292" y="218433"/>
                </a:lnTo>
                <a:lnTo>
                  <a:pt x="306356" y="218433"/>
                </a:lnTo>
                <a:lnTo>
                  <a:pt x="306356" y="303599"/>
                </a:lnTo>
                <a:cubicBezTo>
                  <a:pt x="328512" y="303110"/>
                  <a:pt x="350441" y="294285"/>
                  <a:pt x="367348" y="277378"/>
                </a:cubicBezTo>
                <a:cubicBezTo>
                  <a:pt x="380109" y="264617"/>
                  <a:pt x="388266" y="248996"/>
                  <a:pt x="391275" y="232488"/>
                </a:cubicBezTo>
                <a:close/>
                <a:moveTo>
                  <a:pt x="514773" y="217271"/>
                </a:moveTo>
                <a:lnTo>
                  <a:pt x="373218" y="75716"/>
                </a:lnTo>
                <a:cubicBezTo>
                  <a:pt x="364700" y="84231"/>
                  <a:pt x="354962" y="90781"/>
                  <a:pt x="344508" y="95209"/>
                </a:cubicBezTo>
                <a:cubicBezTo>
                  <a:pt x="357668" y="108066"/>
                  <a:pt x="362903" y="132212"/>
                  <a:pt x="362537" y="151290"/>
                </a:cubicBezTo>
                <a:cubicBezTo>
                  <a:pt x="362537" y="201309"/>
                  <a:pt x="403086" y="241857"/>
                  <a:pt x="453104" y="241857"/>
                </a:cubicBezTo>
                <a:cubicBezTo>
                  <a:pt x="477015" y="241857"/>
                  <a:pt x="498761" y="232592"/>
                  <a:pt x="514773" y="217271"/>
                </a:cubicBezTo>
                <a:close/>
                <a:moveTo>
                  <a:pt x="539405" y="155556"/>
                </a:moveTo>
                <a:cubicBezTo>
                  <a:pt x="539405" y="105538"/>
                  <a:pt x="498856" y="64989"/>
                  <a:pt x="448838" y="64989"/>
                </a:cubicBezTo>
                <a:cubicBezTo>
                  <a:pt x="429760" y="65355"/>
                  <a:pt x="405614" y="60121"/>
                  <a:pt x="392756" y="46961"/>
                </a:cubicBezTo>
                <a:cubicBezTo>
                  <a:pt x="388329" y="57415"/>
                  <a:pt x="381778" y="67153"/>
                  <a:pt x="373263" y="75671"/>
                </a:cubicBezTo>
                <a:lnTo>
                  <a:pt x="514818" y="217225"/>
                </a:lnTo>
                <a:cubicBezTo>
                  <a:pt x="530139" y="201213"/>
                  <a:pt x="539405" y="179467"/>
                  <a:pt x="539405" y="155556"/>
                </a:cubicBezTo>
                <a:close/>
                <a:moveTo>
                  <a:pt x="612648" y="8776"/>
                </a:moveTo>
                <a:cubicBezTo>
                  <a:pt x="612257" y="34030"/>
                  <a:pt x="602326" y="59101"/>
                  <a:pt x="583058" y="78369"/>
                </a:cubicBezTo>
                <a:cubicBezTo>
                  <a:pt x="569890" y="91537"/>
                  <a:pt x="554014" y="100343"/>
                  <a:pt x="537134" y="104416"/>
                </a:cubicBezTo>
                <a:cubicBezTo>
                  <a:pt x="546225" y="119205"/>
                  <a:pt x="551214" y="136643"/>
                  <a:pt x="551214" y="155247"/>
                </a:cubicBezTo>
                <a:cubicBezTo>
                  <a:pt x="551214" y="182497"/>
                  <a:pt x="540509" y="207247"/>
                  <a:pt x="522928" y="225380"/>
                </a:cubicBezTo>
                <a:lnTo>
                  <a:pt x="522928" y="225380"/>
                </a:lnTo>
                <a:cubicBezTo>
                  <a:pt x="504794" y="242961"/>
                  <a:pt x="480045" y="253667"/>
                  <a:pt x="452794" y="253667"/>
                </a:cubicBezTo>
                <a:cubicBezTo>
                  <a:pt x="434191" y="253667"/>
                  <a:pt x="416753" y="248677"/>
                  <a:pt x="401964" y="239586"/>
                </a:cubicBezTo>
                <a:cubicBezTo>
                  <a:pt x="397891" y="256466"/>
                  <a:pt x="389084" y="272342"/>
                  <a:pt x="375917" y="285509"/>
                </a:cubicBezTo>
                <a:cubicBezTo>
                  <a:pt x="356649" y="304778"/>
                  <a:pt x="331578" y="314709"/>
                  <a:pt x="306324" y="315100"/>
                </a:cubicBezTo>
                <a:lnTo>
                  <a:pt x="306324" y="315100"/>
                </a:lnTo>
                <a:cubicBezTo>
                  <a:pt x="281070" y="314709"/>
                  <a:pt x="255999" y="304778"/>
                  <a:pt x="236731" y="285509"/>
                </a:cubicBezTo>
                <a:cubicBezTo>
                  <a:pt x="223571" y="272349"/>
                  <a:pt x="214766" y="256482"/>
                  <a:pt x="210610" y="239626"/>
                </a:cubicBezTo>
                <a:cubicBezTo>
                  <a:pt x="195839" y="248693"/>
                  <a:pt x="178427" y="253666"/>
                  <a:pt x="159854" y="253666"/>
                </a:cubicBezTo>
                <a:cubicBezTo>
                  <a:pt x="132604" y="253666"/>
                  <a:pt x="107854" y="242961"/>
                  <a:pt x="89720" y="225380"/>
                </a:cubicBezTo>
                <a:lnTo>
                  <a:pt x="89720" y="225380"/>
                </a:lnTo>
                <a:cubicBezTo>
                  <a:pt x="72140" y="207247"/>
                  <a:pt x="61434" y="182497"/>
                  <a:pt x="61434" y="155247"/>
                </a:cubicBezTo>
                <a:cubicBezTo>
                  <a:pt x="61434" y="136673"/>
                  <a:pt x="66408" y="119262"/>
                  <a:pt x="75474" y="104490"/>
                </a:cubicBezTo>
                <a:cubicBezTo>
                  <a:pt x="58618" y="100334"/>
                  <a:pt x="42751" y="91530"/>
                  <a:pt x="29591" y="78369"/>
                </a:cubicBezTo>
                <a:cubicBezTo>
                  <a:pt x="10322" y="59101"/>
                  <a:pt x="391" y="34030"/>
                  <a:pt x="0" y="8776"/>
                </a:cubicBezTo>
                <a:lnTo>
                  <a:pt x="0" y="8776"/>
                </a:lnTo>
                <a:lnTo>
                  <a:pt x="1828" y="0"/>
                </a:lnTo>
                <a:lnTo>
                  <a:pt x="13374" y="0"/>
                </a:lnTo>
                <a:cubicBezTo>
                  <a:pt x="11782" y="2802"/>
                  <a:pt x="11567" y="5771"/>
                  <a:pt x="11501" y="8744"/>
                </a:cubicBezTo>
                <a:lnTo>
                  <a:pt x="96667" y="8744"/>
                </a:lnTo>
                <a:lnTo>
                  <a:pt x="96667" y="8808"/>
                </a:lnTo>
                <a:lnTo>
                  <a:pt x="11501" y="8808"/>
                </a:lnTo>
                <a:cubicBezTo>
                  <a:pt x="11990" y="30964"/>
                  <a:pt x="20815" y="52893"/>
                  <a:pt x="37722" y="69800"/>
                </a:cubicBezTo>
                <a:cubicBezTo>
                  <a:pt x="50477" y="82555"/>
                  <a:pt x="66091" y="90711"/>
                  <a:pt x="82592" y="93753"/>
                </a:cubicBezTo>
                <a:cubicBezTo>
                  <a:pt x="100880" y="69151"/>
                  <a:pt x="130228" y="53433"/>
                  <a:pt x="163247" y="53433"/>
                </a:cubicBezTo>
                <a:cubicBezTo>
                  <a:pt x="186137" y="53872"/>
                  <a:pt x="201262" y="50984"/>
                  <a:pt x="211355" y="39116"/>
                </a:cubicBezTo>
                <a:cubicBezTo>
                  <a:pt x="212796" y="37420"/>
                  <a:pt x="214135" y="35542"/>
                  <a:pt x="215380" y="33463"/>
                </a:cubicBezTo>
                <a:lnTo>
                  <a:pt x="215236" y="0"/>
                </a:lnTo>
                <a:lnTo>
                  <a:pt x="223507" y="0"/>
                </a:lnTo>
                <a:cubicBezTo>
                  <a:pt x="219688" y="24354"/>
                  <a:pt x="227777" y="49750"/>
                  <a:pt x="246535" y="68520"/>
                </a:cubicBezTo>
                <a:lnTo>
                  <a:pt x="254763" y="60293"/>
                </a:lnTo>
                <a:cubicBezTo>
                  <a:pt x="254771" y="60299"/>
                  <a:pt x="254778" y="60307"/>
                  <a:pt x="254786" y="60315"/>
                </a:cubicBezTo>
                <a:lnTo>
                  <a:pt x="254808" y="60338"/>
                </a:lnTo>
                <a:lnTo>
                  <a:pt x="246580" y="68565"/>
                </a:lnTo>
                <a:cubicBezTo>
                  <a:pt x="279582" y="101547"/>
                  <a:pt x="333066" y="101547"/>
                  <a:pt x="366068" y="68565"/>
                </a:cubicBezTo>
                <a:lnTo>
                  <a:pt x="357840" y="60338"/>
                </a:lnTo>
                <a:cubicBezTo>
                  <a:pt x="357847" y="60330"/>
                  <a:pt x="357855" y="60322"/>
                  <a:pt x="357862" y="60315"/>
                </a:cubicBezTo>
                <a:lnTo>
                  <a:pt x="357885" y="60293"/>
                </a:lnTo>
                <a:lnTo>
                  <a:pt x="366113" y="68520"/>
                </a:lnTo>
                <a:cubicBezTo>
                  <a:pt x="384872" y="49750"/>
                  <a:pt x="392961" y="24354"/>
                  <a:pt x="389142" y="0"/>
                </a:cubicBezTo>
                <a:lnTo>
                  <a:pt x="397337" y="0"/>
                </a:lnTo>
                <a:cubicBezTo>
                  <a:pt x="401479" y="11094"/>
                  <a:pt x="400548" y="22668"/>
                  <a:pt x="397481" y="33790"/>
                </a:cubicBezTo>
                <a:cubicBezTo>
                  <a:pt x="407439" y="50142"/>
                  <a:pt x="423417" y="53932"/>
                  <a:pt x="449401" y="53433"/>
                </a:cubicBezTo>
                <a:cubicBezTo>
                  <a:pt x="482408" y="53434"/>
                  <a:pt x="511746" y="69140"/>
                  <a:pt x="530035" y="93727"/>
                </a:cubicBezTo>
                <a:cubicBezTo>
                  <a:pt x="546543" y="90718"/>
                  <a:pt x="562165" y="82561"/>
                  <a:pt x="574926" y="69800"/>
                </a:cubicBezTo>
                <a:cubicBezTo>
                  <a:pt x="591833" y="52893"/>
                  <a:pt x="600659" y="30964"/>
                  <a:pt x="601147" y="8808"/>
                </a:cubicBezTo>
                <a:lnTo>
                  <a:pt x="515982" y="8808"/>
                </a:lnTo>
                <a:lnTo>
                  <a:pt x="515981" y="8744"/>
                </a:lnTo>
                <a:lnTo>
                  <a:pt x="601147" y="8744"/>
                </a:lnTo>
                <a:lnTo>
                  <a:pt x="599275" y="0"/>
                </a:lnTo>
                <a:lnTo>
                  <a:pt x="610820" y="0"/>
                </a:lnTo>
                <a:cubicBezTo>
                  <a:pt x="612423" y="2826"/>
                  <a:pt x="612602" y="5800"/>
                  <a:pt x="612648" y="8776"/>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47" name="Oval 1846"/>
          <p:cNvSpPr/>
          <p:nvPr/>
        </p:nvSpPr>
        <p:spPr>
          <a:xfrm>
            <a:off x="283100" y="2902626"/>
            <a:ext cx="75011" cy="100014"/>
          </a:xfrm>
          <a:prstGeom prst="ellipse">
            <a:avLst/>
          </a:prstGeom>
          <a:solidFill>
            <a:schemeClr val="bg1"/>
          </a:solidFill>
          <a:ln w="13970">
            <a:solidFill>
              <a:schemeClr val="accent3">
                <a:lumMod val="75000"/>
              </a:schemeClr>
            </a:solidFill>
          </a:ln>
        </p:spPr>
        <p:style>
          <a:lnRef idx="1">
            <a:schemeClr val="accent1"/>
          </a:lnRef>
          <a:fillRef idx="0">
            <a:schemeClr val="accent1"/>
          </a:fillRef>
          <a:effectRef idx="0">
            <a:schemeClr val="accent1"/>
          </a:effectRef>
          <a:fontRef idx="minor">
            <a:schemeClr val="tx1"/>
          </a:fontRef>
        </p:style>
      </p:sp>
      <p:sp>
        <p:nvSpPr>
          <p:cNvPr id="1848" name="Teardrop 3"/>
          <p:cNvSpPr/>
          <p:nvPr/>
        </p:nvSpPr>
        <p:spPr>
          <a:xfrm rot="5400000" flipH="1" flipV="1">
            <a:off x="964068" y="2722890"/>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49" name="Teardrop 3"/>
          <p:cNvSpPr/>
          <p:nvPr/>
        </p:nvSpPr>
        <p:spPr>
          <a:xfrm rot="5400000" flipH="1" flipV="1">
            <a:off x="1595973" y="2722890"/>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50" name="Teardrop 3"/>
          <p:cNvSpPr/>
          <p:nvPr/>
        </p:nvSpPr>
        <p:spPr>
          <a:xfrm rot="5400000" flipH="1" flipV="1">
            <a:off x="2227878" y="2722890"/>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51" name="Teardrop 3"/>
          <p:cNvSpPr/>
          <p:nvPr/>
        </p:nvSpPr>
        <p:spPr>
          <a:xfrm rot="5400000" flipH="1" flipV="1">
            <a:off x="2859783" y="2722890"/>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52" name="Teardrop 3"/>
          <p:cNvSpPr/>
          <p:nvPr/>
        </p:nvSpPr>
        <p:spPr>
          <a:xfrm rot="5400000" flipH="1" flipV="1">
            <a:off x="3491688" y="2722890"/>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53" name="Teardrop 3"/>
          <p:cNvSpPr/>
          <p:nvPr/>
        </p:nvSpPr>
        <p:spPr>
          <a:xfrm rot="5400000" flipH="1" flipV="1">
            <a:off x="4123593" y="2722890"/>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54" name="Oval 1853"/>
          <p:cNvSpPr/>
          <p:nvPr/>
        </p:nvSpPr>
        <p:spPr>
          <a:xfrm>
            <a:off x="915260" y="2902626"/>
            <a:ext cx="75011" cy="100014"/>
          </a:xfrm>
          <a:prstGeom prst="ellipse">
            <a:avLst/>
          </a:prstGeom>
          <a:solidFill>
            <a:schemeClr val="bg1"/>
          </a:solidFill>
          <a:ln w="13970">
            <a:solidFill>
              <a:schemeClr val="accent3">
                <a:lumMod val="75000"/>
              </a:schemeClr>
            </a:solidFill>
          </a:ln>
        </p:spPr>
        <p:style>
          <a:lnRef idx="1">
            <a:schemeClr val="accent1"/>
          </a:lnRef>
          <a:fillRef idx="0">
            <a:schemeClr val="accent1"/>
          </a:fillRef>
          <a:effectRef idx="0">
            <a:schemeClr val="accent1"/>
          </a:effectRef>
          <a:fontRef idx="minor">
            <a:schemeClr val="tx1"/>
          </a:fontRef>
        </p:style>
      </p:sp>
      <p:sp>
        <p:nvSpPr>
          <p:cNvPr id="1855" name="Oval 1854"/>
          <p:cNvSpPr/>
          <p:nvPr/>
        </p:nvSpPr>
        <p:spPr>
          <a:xfrm>
            <a:off x="1547420" y="2902626"/>
            <a:ext cx="75011" cy="100014"/>
          </a:xfrm>
          <a:prstGeom prst="ellipse">
            <a:avLst/>
          </a:prstGeom>
          <a:solidFill>
            <a:schemeClr val="bg1"/>
          </a:solidFill>
          <a:ln w="13970">
            <a:solidFill>
              <a:schemeClr val="accent3">
                <a:lumMod val="75000"/>
              </a:schemeClr>
            </a:solidFill>
          </a:ln>
        </p:spPr>
        <p:style>
          <a:lnRef idx="1">
            <a:schemeClr val="accent1"/>
          </a:lnRef>
          <a:fillRef idx="0">
            <a:schemeClr val="accent1"/>
          </a:fillRef>
          <a:effectRef idx="0">
            <a:schemeClr val="accent1"/>
          </a:effectRef>
          <a:fontRef idx="minor">
            <a:schemeClr val="tx1"/>
          </a:fontRef>
        </p:style>
      </p:sp>
      <p:sp>
        <p:nvSpPr>
          <p:cNvPr id="1856" name="Oval 1855"/>
          <p:cNvSpPr/>
          <p:nvPr/>
        </p:nvSpPr>
        <p:spPr>
          <a:xfrm>
            <a:off x="2179580" y="2902626"/>
            <a:ext cx="75011" cy="100014"/>
          </a:xfrm>
          <a:prstGeom prst="ellipse">
            <a:avLst/>
          </a:prstGeom>
          <a:solidFill>
            <a:schemeClr val="bg1"/>
          </a:solidFill>
          <a:ln w="13970">
            <a:solidFill>
              <a:schemeClr val="accent3">
                <a:lumMod val="75000"/>
              </a:schemeClr>
            </a:solidFill>
          </a:ln>
        </p:spPr>
        <p:style>
          <a:lnRef idx="1">
            <a:schemeClr val="accent1"/>
          </a:lnRef>
          <a:fillRef idx="0">
            <a:schemeClr val="accent1"/>
          </a:fillRef>
          <a:effectRef idx="0">
            <a:schemeClr val="accent1"/>
          </a:effectRef>
          <a:fontRef idx="minor">
            <a:schemeClr val="tx1"/>
          </a:fontRef>
        </p:style>
      </p:sp>
      <p:sp>
        <p:nvSpPr>
          <p:cNvPr id="1857" name="Oval 1856"/>
          <p:cNvSpPr/>
          <p:nvPr/>
        </p:nvSpPr>
        <p:spPr>
          <a:xfrm>
            <a:off x="2811740" y="2902626"/>
            <a:ext cx="75011" cy="100014"/>
          </a:xfrm>
          <a:prstGeom prst="ellipse">
            <a:avLst/>
          </a:prstGeom>
          <a:solidFill>
            <a:schemeClr val="bg1"/>
          </a:solidFill>
          <a:ln w="13970">
            <a:solidFill>
              <a:schemeClr val="accent3">
                <a:lumMod val="75000"/>
              </a:schemeClr>
            </a:solidFill>
          </a:ln>
        </p:spPr>
        <p:style>
          <a:lnRef idx="1">
            <a:schemeClr val="accent1"/>
          </a:lnRef>
          <a:fillRef idx="0">
            <a:schemeClr val="accent1"/>
          </a:fillRef>
          <a:effectRef idx="0">
            <a:schemeClr val="accent1"/>
          </a:effectRef>
          <a:fontRef idx="minor">
            <a:schemeClr val="tx1"/>
          </a:fontRef>
        </p:style>
      </p:sp>
      <p:sp>
        <p:nvSpPr>
          <p:cNvPr id="1858" name="Oval 1857"/>
          <p:cNvSpPr/>
          <p:nvPr/>
        </p:nvSpPr>
        <p:spPr>
          <a:xfrm>
            <a:off x="3443900" y="2902626"/>
            <a:ext cx="75011" cy="100014"/>
          </a:xfrm>
          <a:prstGeom prst="ellipse">
            <a:avLst/>
          </a:prstGeom>
          <a:solidFill>
            <a:schemeClr val="bg1"/>
          </a:solidFill>
          <a:ln w="13970">
            <a:solidFill>
              <a:schemeClr val="accent3">
                <a:lumMod val="75000"/>
              </a:schemeClr>
            </a:solidFill>
          </a:ln>
        </p:spPr>
        <p:style>
          <a:lnRef idx="1">
            <a:schemeClr val="accent1"/>
          </a:lnRef>
          <a:fillRef idx="0">
            <a:schemeClr val="accent1"/>
          </a:fillRef>
          <a:effectRef idx="0">
            <a:schemeClr val="accent1"/>
          </a:effectRef>
          <a:fontRef idx="minor">
            <a:schemeClr val="tx1"/>
          </a:fontRef>
        </p:style>
      </p:sp>
      <p:sp>
        <p:nvSpPr>
          <p:cNvPr id="1859" name="Oval 1858"/>
          <p:cNvSpPr/>
          <p:nvPr/>
        </p:nvSpPr>
        <p:spPr>
          <a:xfrm>
            <a:off x="4076060" y="2902626"/>
            <a:ext cx="75011" cy="100014"/>
          </a:xfrm>
          <a:prstGeom prst="ellipse">
            <a:avLst/>
          </a:prstGeom>
          <a:solidFill>
            <a:schemeClr val="bg1"/>
          </a:solidFill>
          <a:ln w="13970">
            <a:solidFill>
              <a:schemeClr val="accent3">
                <a:lumMod val="75000"/>
              </a:schemeClr>
            </a:solidFill>
          </a:ln>
        </p:spPr>
        <p:style>
          <a:lnRef idx="1">
            <a:schemeClr val="accent1"/>
          </a:lnRef>
          <a:fillRef idx="0">
            <a:schemeClr val="accent1"/>
          </a:fillRef>
          <a:effectRef idx="0">
            <a:schemeClr val="accent1"/>
          </a:effectRef>
          <a:fontRef idx="minor">
            <a:schemeClr val="tx1"/>
          </a:fontRef>
        </p:style>
      </p:sp>
      <p:sp>
        <p:nvSpPr>
          <p:cNvPr id="1860" name="Oval 1859"/>
          <p:cNvSpPr/>
          <p:nvPr/>
        </p:nvSpPr>
        <p:spPr>
          <a:xfrm>
            <a:off x="4708220" y="2902626"/>
            <a:ext cx="75011" cy="100014"/>
          </a:xfrm>
          <a:prstGeom prst="ellipse">
            <a:avLst/>
          </a:prstGeom>
          <a:solidFill>
            <a:schemeClr val="bg1"/>
          </a:solidFill>
          <a:ln w="13970">
            <a:solidFill>
              <a:schemeClr val="accent3">
                <a:lumMod val="75000"/>
              </a:schemeClr>
            </a:solidFill>
          </a:ln>
        </p:spPr>
        <p:style>
          <a:lnRef idx="1">
            <a:schemeClr val="accent1"/>
          </a:lnRef>
          <a:fillRef idx="0">
            <a:schemeClr val="accent1"/>
          </a:fillRef>
          <a:effectRef idx="0">
            <a:schemeClr val="accent1"/>
          </a:effectRef>
          <a:fontRef idx="minor">
            <a:schemeClr val="tx1"/>
          </a:fontRef>
        </p:style>
      </p:sp>
      <p:sp>
        <p:nvSpPr>
          <p:cNvPr id="1861" name="Teardrop 3"/>
          <p:cNvSpPr/>
          <p:nvPr/>
        </p:nvSpPr>
        <p:spPr>
          <a:xfrm rot="5400000" flipH="1" flipV="1">
            <a:off x="6019308" y="2722890"/>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62" name="Oval 1861"/>
          <p:cNvSpPr/>
          <p:nvPr/>
        </p:nvSpPr>
        <p:spPr>
          <a:xfrm>
            <a:off x="6604700" y="2902626"/>
            <a:ext cx="75011" cy="100014"/>
          </a:xfrm>
          <a:prstGeom prst="ellipse">
            <a:avLst/>
          </a:prstGeom>
          <a:solidFill>
            <a:schemeClr val="bg1"/>
          </a:solidFill>
          <a:ln w="13970">
            <a:solidFill>
              <a:schemeClr val="accent3">
                <a:lumMod val="75000"/>
              </a:schemeClr>
            </a:solidFill>
          </a:ln>
        </p:spPr>
        <p:style>
          <a:lnRef idx="1">
            <a:schemeClr val="accent1"/>
          </a:lnRef>
          <a:fillRef idx="0">
            <a:schemeClr val="accent1"/>
          </a:fillRef>
          <a:effectRef idx="0">
            <a:schemeClr val="accent1"/>
          </a:effectRef>
          <a:fontRef idx="minor">
            <a:schemeClr val="tx1"/>
          </a:fontRef>
        </p:style>
      </p:sp>
      <p:sp>
        <p:nvSpPr>
          <p:cNvPr id="1863" name="Teardrop 3"/>
          <p:cNvSpPr/>
          <p:nvPr/>
        </p:nvSpPr>
        <p:spPr>
          <a:xfrm rot="5400000" flipH="1" flipV="1">
            <a:off x="5387403" y="2722890"/>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64" name="Oval 1863"/>
          <p:cNvSpPr/>
          <p:nvPr/>
        </p:nvSpPr>
        <p:spPr>
          <a:xfrm>
            <a:off x="5972540" y="2902626"/>
            <a:ext cx="75011" cy="100014"/>
          </a:xfrm>
          <a:prstGeom prst="ellipse">
            <a:avLst/>
          </a:prstGeom>
          <a:solidFill>
            <a:schemeClr val="bg1"/>
          </a:solidFill>
          <a:ln w="13970">
            <a:solidFill>
              <a:schemeClr val="accent3">
                <a:lumMod val="75000"/>
              </a:schemeClr>
            </a:solidFill>
          </a:ln>
        </p:spPr>
        <p:style>
          <a:lnRef idx="1">
            <a:schemeClr val="accent1"/>
          </a:lnRef>
          <a:fillRef idx="0">
            <a:schemeClr val="accent1"/>
          </a:fillRef>
          <a:effectRef idx="0">
            <a:schemeClr val="accent1"/>
          </a:effectRef>
          <a:fontRef idx="minor">
            <a:schemeClr val="tx1"/>
          </a:fontRef>
        </p:style>
      </p:sp>
      <p:sp>
        <p:nvSpPr>
          <p:cNvPr id="1865" name="Teardrop 3"/>
          <p:cNvSpPr/>
          <p:nvPr/>
        </p:nvSpPr>
        <p:spPr>
          <a:xfrm rot="5400000" flipH="1" flipV="1">
            <a:off x="7283118" y="2722890"/>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66" name="Oval 1865"/>
          <p:cNvSpPr/>
          <p:nvPr/>
        </p:nvSpPr>
        <p:spPr>
          <a:xfrm>
            <a:off x="7869020" y="2902626"/>
            <a:ext cx="75011" cy="100014"/>
          </a:xfrm>
          <a:prstGeom prst="ellipse">
            <a:avLst/>
          </a:prstGeom>
          <a:solidFill>
            <a:schemeClr val="bg1"/>
          </a:solidFill>
          <a:ln w="13970">
            <a:solidFill>
              <a:schemeClr val="accent3">
                <a:lumMod val="75000"/>
              </a:schemeClr>
            </a:solidFill>
          </a:ln>
        </p:spPr>
        <p:style>
          <a:lnRef idx="1">
            <a:schemeClr val="accent1"/>
          </a:lnRef>
          <a:fillRef idx="0">
            <a:schemeClr val="accent1"/>
          </a:fillRef>
          <a:effectRef idx="0">
            <a:schemeClr val="accent1"/>
          </a:effectRef>
          <a:fontRef idx="minor">
            <a:schemeClr val="tx1"/>
          </a:fontRef>
        </p:style>
      </p:sp>
      <p:sp>
        <p:nvSpPr>
          <p:cNvPr id="1867" name="Teardrop 3"/>
          <p:cNvSpPr/>
          <p:nvPr/>
        </p:nvSpPr>
        <p:spPr>
          <a:xfrm rot="5400000" flipH="1" flipV="1">
            <a:off x="6651213" y="2722890"/>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68" name="Oval 1867"/>
          <p:cNvSpPr/>
          <p:nvPr/>
        </p:nvSpPr>
        <p:spPr>
          <a:xfrm>
            <a:off x="7236860" y="2902626"/>
            <a:ext cx="75011" cy="100014"/>
          </a:xfrm>
          <a:prstGeom prst="ellipse">
            <a:avLst/>
          </a:prstGeom>
          <a:solidFill>
            <a:schemeClr val="bg1"/>
          </a:solidFill>
          <a:ln w="13970">
            <a:solidFill>
              <a:schemeClr val="accent3">
                <a:lumMod val="75000"/>
              </a:schemeClr>
            </a:solidFill>
          </a:ln>
        </p:spPr>
        <p:style>
          <a:lnRef idx="1">
            <a:schemeClr val="accent1"/>
          </a:lnRef>
          <a:fillRef idx="0">
            <a:schemeClr val="accent1"/>
          </a:fillRef>
          <a:effectRef idx="0">
            <a:schemeClr val="accent1"/>
          </a:effectRef>
          <a:fontRef idx="minor">
            <a:schemeClr val="tx1"/>
          </a:fontRef>
        </p:style>
      </p:sp>
      <p:sp>
        <p:nvSpPr>
          <p:cNvPr id="1869" name="Teardrop 3"/>
          <p:cNvSpPr/>
          <p:nvPr/>
        </p:nvSpPr>
        <p:spPr>
          <a:xfrm rot="5400000" flipH="1" flipV="1">
            <a:off x="8546927" y="2722890"/>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70" name="Teardrop 3"/>
          <p:cNvSpPr/>
          <p:nvPr/>
        </p:nvSpPr>
        <p:spPr>
          <a:xfrm rot="5400000" flipH="1" flipV="1">
            <a:off x="7915023" y="2722890"/>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71" name="Oval 1870"/>
          <p:cNvSpPr/>
          <p:nvPr/>
        </p:nvSpPr>
        <p:spPr>
          <a:xfrm>
            <a:off x="8501180" y="2902626"/>
            <a:ext cx="75011" cy="100014"/>
          </a:xfrm>
          <a:prstGeom prst="ellipse">
            <a:avLst/>
          </a:prstGeom>
          <a:solidFill>
            <a:schemeClr val="bg1"/>
          </a:solidFill>
          <a:ln w="13970">
            <a:solidFill>
              <a:schemeClr val="accent3">
                <a:lumMod val="75000"/>
              </a:schemeClr>
            </a:solidFill>
          </a:ln>
        </p:spPr>
        <p:style>
          <a:lnRef idx="1">
            <a:schemeClr val="accent1"/>
          </a:lnRef>
          <a:fillRef idx="0">
            <a:schemeClr val="accent1"/>
          </a:fillRef>
          <a:effectRef idx="0">
            <a:schemeClr val="accent1"/>
          </a:effectRef>
          <a:fontRef idx="minor">
            <a:schemeClr val="tx1"/>
          </a:fontRef>
        </p:style>
      </p:sp>
      <p:sp>
        <p:nvSpPr>
          <p:cNvPr id="1872" name="Teardrop 3"/>
          <p:cNvSpPr/>
          <p:nvPr/>
        </p:nvSpPr>
        <p:spPr>
          <a:xfrm rot="5400000" flipH="1" flipV="1">
            <a:off x="332163" y="2722890"/>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73" name="Oval 1872"/>
          <p:cNvSpPr/>
          <p:nvPr/>
        </p:nvSpPr>
        <p:spPr>
          <a:xfrm>
            <a:off x="4998389" y="2868467"/>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74" name="Oval 1873"/>
          <p:cNvSpPr/>
          <p:nvPr/>
        </p:nvSpPr>
        <p:spPr>
          <a:xfrm>
            <a:off x="575052" y="2868467"/>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75" name="Oval 1874"/>
          <p:cNvSpPr/>
          <p:nvPr/>
        </p:nvSpPr>
        <p:spPr>
          <a:xfrm>
            <a:off x="1206959" y="2868467"/>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76" name="Oval 1875"/>
          <p:cNvSpPr/>
          <p:nvPr/>
        </p:nvSpPr>
        <p:spPr>
          <a:xfrm>
            <a:off x="1838864" y="2868467"/>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77" name="Oval 1876"/>
          <p:cNvSpPr/>
          <p:nvPr/>
        </p:nvSpPr>
        <p:spPr>
          <a:xfrm>
            <a:off x="2470769" y="2868467"/>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78" name="Oval 1877"/>
          <p:cNvSpPr/>
          <p:nvPr/>
        </p:nvSpPr>
        <p:spPr>
          <a:xfrm>
            <a:off x="3102674" y="2868467"/>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79" name="Oval 1878"/>
          <p:cNvSpPr/>
          <p:nvPr/>
        </p:nvSpPr>
        <p:spPr>
          <a:xfrm>
            <a:off x="3734579" y="2868467"/>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80" name="Oval 1879"/>
          <p:cNvSpPr/>
          <p:nvPr/>
        </p:nvSpPr>
        <p:spPr>
          <a:xfrm>
            <a:off x="4366484" y="2868467"/>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81" name="Oval 1880"/>
          <p:cNvSpPr/>
          <p:nvPr/>
        </p:nvSpPr>
        <p:spPr>
          <a:xfrm>
            <a:off x="6262199" y="2868467"/>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82" name="Oval 1881"/>
          <p:cNvSpPr/>
          <p:nvPr/>
        </p:nvSpPr>
        <p:spPr>
          <a:xfrm>
            <a:off x="5630294" y="2868467"/>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83" name="Oval 1882"/>
          <p:cNvSpPr/>
          <p:nvPr/>
        </p:nvSpPr>
        <p:spPr>
          <a:xfrm>
            <a:off x="7526009" y="2868467"/>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84" name="Oval 1883"/>
          <p:cNvSpPr/>
          <p:nvPr/>
        </p:nvSpPr>
        <p:spPr>
          <a:xfrm>
            <a:off x="6894104" y="2868467"/>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85" name="Oval 1884"/>
          <p:cNvSpPr/>
          <p:nvPr/>
        </p:nvSpPr>
        <p:spPr>
          <a:xfrm>
            <a:off x="8789818" y="2868467"/>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86" name="Oval 1885"/>
          <p:cNvSpPr/>
          <p:nvPr/>
        </p:nvSpPr>
        <p:spPr>
          <a:xfrm>
            <a:off x="8157914" y="2868467"/>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87" name="Teardrop 3"/>
          <p:cNvSpPr/>
          <p:nvPr/>
        </p:nvSpPr>
        <p:spPr>
          <a:xfrm rot="5400000" flipH="1" flipV="1">
            <a:off x="4439305" y="3145160"/>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88" name="Teardrop 3"/>
          <p:cNvSpPr/>
          <p:nvPr/>
        </p:nvSpPr>
        <p:spPr>
          <a:xfrm rot="5400000" flipH="1" flipV="1">
            <a:off x="647876" y="3145160"/>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89" name="Teardrop 3"/>
          <p:cNvSpPr/>
          <p:nvPr/>
        </p:nvSpPr>
        <p:spPr>
          <a:xfrm rot="5400000" flipH="1" flipV="1">
            <a:off x="1279781" y="3145160"/>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90" name="Teardrop 3"/>
          <p:cNvSpPr/>
          <p:nvPr/>
        </p:nvSpPr>
        <p:spPr>
          <a:xfrm rot="5400000" flipH="1" flipV="1">
            <a:off x="1911686" y="3145160"/>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91" name="Teardrop 3"/>
          <p:cNvSpPr/>
          <p:nvPr/>
        </p:nvSpPr>
        <p:spPr>
          <a:xfrm rot="5400000" flipH="1" flipV="1">
            <a:off x="2543591" y="3145160"/>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92" name="Teardrop 3"/>
          <p:cNvSpPr/>
          <p:nvPr/>
        </p:nvSpPr>
        <p:spPr>
          <a:xfrm rot="5400000" flipH="1" flipV="1">
            <a:off x="3175496" y="3145160"/>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93" name="Teardrop 3"/>
          <p:cNvSpPr/>
          <p:nvPr/>
        </p:nvSpPr>
        <p:spPr>
          <a:xfrm rot="5400000" flipH="1" flipV="1">
            <a:off x="3807401" y="3145160"/>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94" name="Teardrop 3"/>
          <p:cNvSpPr/>
          <p:nvPr/>
        </p:nvSpPr>
        <p:spPr>
          <a:xfrm rot="5400000" flipH="1" flipV="1">
            <a:off x="5703116" y="3145160"/>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95" name="Teardrop 3"/>
          <p:cNvSpPr/>
          <p:nvPr/>
        </p:nvSpPr>
        <p:spPr>
          <a:xfrm rot="5400000" flipH="1" flipV="1">
            <a:off x="5071211" y="3145160"/>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96" name="Teardrop 3"/>
          <p:cNvSpPr/>
          <p:nvPr/>
        </p:nvSpPr>
        <p:spPr>
          <a:xfrm rot="5400000" flipH="1" flipV="1">
            <a:off x="6966926" y="3145160"/>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97" name="Teardrop 3"/>
          <p:cNvSpPr/>
          <p:nvPr/>
        </p:nvSpPr>
        <p:spPr>
          <a:xfrm rot="5400000" flipH="1" flipV="1">
            <a:off x="6335021" y="3145160"/>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98" name="Teardrop 3"/>
          <p:cNvSpPr/>
          <p:nvPr/>
        </p:nvSpPr>
        <p:spPr>
          <a:xfrm rot="5400000" flipH="1" flipV="1">
            <a:off x="8230735" y="3145160"/>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99" name="Teardrop 3"/>
          <p:cNvSpPr/>
          <p:nvPr/>
        </p:nvSpPr>
        <p:spPr>
          <a:xfrm rot="5400000" flipH="1" flipV="1">
            <a:off x="7598831" y="3145160"/>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00" name="Teardrop 3"/>
          <p:cNvSpPr/>
          <p:nvPr/>
        </p:nvSpPr>
        <p:spPr>
          <a:xfrm rot="5400000" flipH="1" flipV="1">
            <a:off x="15971" y="3145160"/>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01" name="Teardrop 3"/>
          <p:cNvSpPr/>
          <p:nvPr/>
        </p:nvSpPr>
        <p:spPr>
          <a:xfrm rot="5400000" flipH="1" flipV="1">
            <a:off x="8745534" y="3257468"/>
            <a:ext cx="595781" cy="201161"/>
          </a:xfrm>
          <a:custGeom>
            <a:avLst/>
            <a:gdLst/>
            <a:ahLst/>
            <a:cxnLst/>
            <a:rect l="l" t="t" r="r" b="b"/>
            <a:pathLst>
              <a:path w="595781" h="268215">
                <a:moveTo>
                  <a:pt x="230951" y="239431"/>
                </a:moveTo>
                <a:lnTo>
                  <a:pt x="89396" y="97876"/>
                </a:lnTo>
                <a:cubicBezTo>
                  <a:pt x="74075" y="113887"/>
                  <a:pt x="64809" y="135634"/>
                  <a:pt x="64809" y="159544"/>
                </a:cubicBezTo>
                <a:cubicBezTo>
                  <a:pt x="64809" y="209563"/>
                  <a:pt x="105357" y="250112"/>
                  <a:pt x="155376" y="250112"/>
                </a:cubicBezTo>
                <a:cubicBezTo>
                  <a:pt x="174454" y="249746"/>
                  <a:pt x="198601" y="254980"/>
                  <a:pt x="211458" y="268141"/>
                </a:cubicBezTo>
                <a:cubicBezTo>
                  <a:pt x="215885" y="257686"/>
                  <a:pt x="222436" y="247948"/>
                  <a:pt x="230951" y="239431"/>
                </a:cubicBezTo>
                <a:close/>
                <a:moveTo>
                  <a:pt x="259706" y="219892"/>
                </a:moveTo>
                <a:cubicBezTo>
                  <a:pt x="246546" y="207035"/>
                  <a:pt x="241311" y="182889"/>
                  <a:pt x="241677" y="163811"/>
                </a:cubicBezTo>
                <a:cubicBezTo>
                  <a:pt x="241677" y="113792"/>
                  <a:pt x="201129" y="73244"/>
                  <a:pt x="151110" y="73244"/>
                </a:cubicBezTo>
                <a:cubicBezTo>
                  <a:pt x="127200" y="73244"/>
                  <a:pt x="105453" y="82510"/>
                  <a:pt x="89441" y="97831"/>
                </a:cubicBezTo>
                <a:lnTo>
                  <a:pt x="230996" y="239386"/>
                </a:lnTo>
                <a:cubicBezTo>
                  <a:pt x="239514" y="230871"/>
                  <a:pt x="249252" y="224320"/>
                  <a:pt x="259706" y="219892"/>
                </a:cubicBezTo>
                <a:close/>
                <a:moveTo>
                  <a:pt x="382868" y="82592"/>
                </a:moveTo>
                <a:cubicBezTo>
                  <a:pt x="379825" y="66091"/>
                  <a:pt x="371670" y="50477"/>
                  <a:pt x="358914" y="37722"/>
                </a:cubicBezTo>
                <a:cubicBezTo>
                  <a:pt x="342007" y="20815"/>
                  <a:pt x="320078" y="11989"/>
                  <a:pt x="297922" y="11501"/>
                </a:cubicBezTo>
                <a:lnTo>
                  <a:pt x="297922" y="96667"/>
                </a:lnTo>
                <a:lnTo>
                  <a:pt x="297858" y="96667"/>
                </a:lnTo>
                <a:lnTo>
                  <a:pt x="297858" y="11501"/>
                </a:lnTo>
                <a:cubicBezTo>
                  <a:pt x="275703" y="11990"/>
                  <a:pt x="253774" y="20815"/>
                  <a:pt x="236866" y="37722"/>
                </a:cubicBezTo>
                <a:cubicBezTo>
                  <a:pt x="224105" y="50483"/>
                  <a:pt x="215948" y="66105"/>
                  <a:pt x="212939" y="82613"/>
                </a:cubicBezTo>
                <a:cubicBezTo>
                  <a:pt x="237526" y="100902"/>
                  <a:pt x="253233" y="130241"/>
                  <a:pt x="253233" y="163248"/>
                </a:cubicBezTo>
                <a:cubicBezTo>
                  <a:pt x="252735" y="189232"/>
                  <a:pt x="256525" y="205210"/>
                  <a:pt x="272877" y="215167"/>
                </a:cubicBezTo>
                <a:cubicBezTo>
                  <a:pt x="289126" y="210687"/>
                  <a:pt x="306340" y="210767"/>
                  <a:pt x="322577" y="215380"/>
                </a:cubicBezTo>
                <a:cubicBezTo>
                  <a:pt x="324655" y="214136"/>
                  <a:pt x="326534" y="212797"/>
                  <a:pt x="328229" y="211355"/>
                </a:cubicBezTo>
                <a:cubicBezTo>
                  <a:pt x="340097" y="201263"/>
                  <a:pt x="342986" y="186138"/>
                  <a:pt x="342547" y="163248"/>
                </a:cubicBezTo>
                <a:cubicBezTo>
                  <a:pt x="342547" y="130228"/>
                  <a:pt x="358265" y="100880"/>
                  <a:pt x="382868" y="82592"/>
                </a:cubicBezTo>
                <a:close/>
                <a:moveTo>
                  <a:pt x="506339" y="97830"/>
                </a:moveTo>
                <a:cubicBezTo>
                  <a:pt x="490327" y="82509"/>
                  <a:pt x="468581" y="73244"/>
                  <a:pt x="444670" y="73244"/>
                </a:cubicBezTo>
                <a:cubicBezTo>
                  <a:pt x="394652" y="73244"/>
                  <a:pt x="354103" y="113792"/>
                  <a:pt x="354103" y="163811"/>
                </a:cubicBezTo>
                <a:cubicBezTo>
                  <a:pt x="354470" y="182914"/>
                  <a:pt x="349220" y="207099"/>
                  <a:pt x="336023" y="219944"/>
                </a:cubicBezTo>
                <a:cubicBezTo>
                  <a:pt x="346519" y="224314"/>
                  <a:pt x="356263" y="230867"/>
                  <a:pt x="364783" y="239386"/>
                </a:cubicBezTo>
                <a:close/>
                <a:moveTo>
                  <a:pt x="530971" y="159544"/>
                </a:moveTo>
                <a:cubicBezTo>
                  <a:pt x="530971" y="135634"/>
                  <a:pt x="521705" y="113887"/>
                  <a:pt x="506384" y="97876"/>
                </a:cubicBezTo>
                <a:lnTo>
                  <a:pt x="364828" y="239431"/>
                </a:lnTo>
                <a:cubicBezTo>
                  <a:pt x="373348" y="247952"/>
                  <a:pt x="379901" y="257695"/>
                  <a:pt x="384270" y="268192"/>
                </a:cubicBezTo>
                <a:cubicBezTo>
                  <a:pt x="397115" y="254994"/>
                  <a:pt x="421300" y="249745"/>
                  <a:pt x="440404" y="250111"/>
                </a:cubicBezTo>
                <a:cubicBezTo>
                  <a:pt x="465413" y="250112"/>
                  <a:pt x="488055" y="239974"/>
                  <a:pt x="504444" y="223585"/>
                </a:cubicBezTo>
                <a:cubicBezTo>
                  <a:pt x="520834" y="207196"/>
                  <a:pt x="530971" y="184554"/>
                  <a:pt x="530971" y="159544"/>
                </a:cubicBezTo>
                <a:close/>
                <a:moveTo>
                  <a:pt x="595781" y="268215"/>
                </a:moveTo>
                <a:lnTo>
                  <a:pt x="581969" y="268215"/>
                </a:lnTo>
                <a:cubicBezTo>
                  <a:pt x="578743" y="259654"/>
                  <a:pt x="573266" y="252074"/>
                  <a:pt x="566492" y="245300"/>
                </a:cubicBezTo>
                <a:cubicBezTo>
                  <a:pt x="553737" y="232545"/>
                  <a:pt x="538123" y="224389"/>
                  <a:pt x="521623" y="221347"/>
                </a:cubicBezTo>
                <a:cubicBezTo>
                  <a:pt x="519174" y="225205"/>
                  <a:pt x="516174" y="228633"/>
                  <a:pt x="512960" y="231847"/>
                </a:cubicBezTo>
                <a:cubicBezTo>
                  <a:pt x="494535" y="250272"/>
                  <a:pt x="469082" y="261667"/>
                  <a:pt x="440967" y="261667"/>
                </a:cubicBezTo>
                <a:cubicBezTo>
                  <a:pt x="425629" y="261373"/>
                  <a:pt x="413777" y="262574"/>
                  <a:pt x="405186" y="268215"/>
                </a:cubicBezTo>
                <a:lnTo>
                  <a:pt x="372038" y="268215"/>
                </a:lnTo>
                <a:cubicBezTo>
                  <a:pt x="369178" y="260078"/>
                  <a:pt x="364042" y="252948"/>
                  <a:pt x="357679" y="246581"/>
                </a:cubicBezTo>
                <a:lnTo>
                  <a:pt x="349451" y="254808"/>
                </a:lnTo>
                <a:lnTo>
                  <a:pt x="349428" y="254786"/>
                </a:lnTo>
                <a:cubicBezTo>
                  <a:pt x="349421" y="254779"/>
                  <a:pt x="349413" y="254771"/>
                  <a:pt x="349406" y="254763"/>
                </a:cubicBezTo>
                <a:lnTo>
                  <a:pt x="357634" y="246536"/>
                </a:lnTo>
                <a:cubicBezTo>
                  <a:pt x="324632" y="213554"/>
                  <a:pt x="271148" y="213554"/>
                  <a:pt x="238147" y="246536"/>
                </a:cubicBezTo>
                <a:lnTo>
                  <a:pt x="246374" y="254763"/>
                </a:lnTo>
                <a:cubicBezTo>
                  <a:pt x="246367" y="254771"/>
                  <a:pt x="246359" y="254779"/>
                  <a:pt x="246352" y="254786"/>
                </a:cubicBezTo>
                <a:cubicBezTo>
                  <a:pt x="246344" y="254794"/>
                  <a:pt x="246337" y="254801"/>
                  <a:pt x="246329" y="254808"/>
                </a:cubicBezTo>
                <a:lnTo>
                  <a:pt x="238101" y="246581"/>
                </a:lnTo>
                <a:lnTo>
                  <a:pt x="223742" y="268215"/>
                </a:lnTo>
                <a:lnTo>
                  <a:pt x="190546" y="268215"/>
                </a:lnTo>
                <a:cubicBezTo>
                  <a:pt x="181969" y="262570"/>
                  <a:pt x="170130" y="261374"/>
                  <a:pt x="154813" y="261668"/>
                </a:cubicBezTo>
                <a:cubicBezTo>
                  <a:pt x="121806" y="261668"/>
                  <a:pt x="92467" y="245961"/>
                  <a:pt x="74178" y="221373"/>
                </a:cubicBezTo>
                <a:cubicBezTo>
                  <a:pt x="57671" y="224382"/>
                  <a:pt x="42049" y="232539"/>
                  <a:pt x="29288" y="245300"/>
                </a:cubicBezTo>
                <a:lnTo>
                  <a:pt x="13811" y="268215"/>
                </a:lnTo>
                <a:lnTo>
                  <a:pt x="0" y="268215"/>
                </a:lnTo>
                <a:cubicBezTo>
                  <a:pt x="4705" y="256723"/>
                  <a:pt x="11839" y="246048"/>
                  <a:pt x="21157" y="236731"/>
                </a:cubicBezTo>
                <a:cubicBezTo>
                  <a:pt x="34324" y="223564"/>
                  <a:pt x="50200" y="214757"/>
                  <a:pt x="67080" y="210684"/>
                </a:cubicBezTo>
                <a:cubicBezTo>
                  <a:pt x="57989" y="195895"/>
                  <a:pt x="53000" y="178457"/>
                  <a:pt x="53000" y="159854"/>
                </a:cubicBezTo>
                <a:cubicBezTo>
                  <a:pt x="53000" y="132604"/>
                  <a:pt x="63706" y="107854"/>
                  <a:pt x="81286" y="89721"/>
                </a:cubicBezTo>
                <a:lnTo>
                  <a:pt x="81286" y="89721"/>
                </a:lnTo>
                <a:cubicBezTo>
                  <a:pt x="99420" y="72140"/>
                  <a:pt x="124170" y="61435"/>
                  <a:pt x="151420" y="61435"/>
                </a:cubicBezTo>
                <a:cubicBezTo>
                  <a:pt x="170023" y="61435"/>
                  <a:pt x="187461" y="66424"/>
                  <a:pt x="202250" y="75515"/>
                </a:cubicBezTo>
                <a:cubicBezTo>
                  <a:pt x="206323" y="58635"/>
                  <a:pt x="215130" y="42758"/>
                  <a:pt x="228297" y="29591"/>
                </a:cubicBezTo>
                <a:cubicBezTo>
                  <a:pt x="247566" y="10322"/>
                  <a:pt x="272636" y="391"/>
                  <a:pt x="297890" y="0"/>
                </a:cubicBezTo>
                <a:lnTo>
                  <a:pt x="297890" y="0"/>
                </a:lnTo>
                <a:cubicBezTo>
                  <a:pt x="323144" y="391"/>
                  <a:pt x="348215" y="10322"/>
                  <a:pt x="367484" y="29591"/>
                </a:cubicBezTo>
                <a:cubicBezTo>
                  <a:pt x="380644" y="42751"/>
                  <a:pt x="389448" y="58618"/>
                  <a:pt x="393604" y="75474"/>
                </a:cubicBezTo>
                <a:cubicBezTo>
                  <a:pt x="408376" y="66408"/>
                  <a:pt x="425787" y="61434"/>
                  <a:pt x="444360" y="61434"/>
                </a:cubicBezTo>
                <a:cubicBezTo>
                  <a:pt x="471611" y="61434"/>
                  <a:pt x="496360" y="72140"/>
                  <a:pt x="514494" y="89721"/>
                </a:cubicBezTo>
                <a:cubicBezTo>
                  <a:pt x="532075" y="107854"/>
                  <a:pt x="542780" y="132604"/>
                  <a:pt x="542780" y="159854"/>
                </a:cubicBezTo>
                <a:cubicBezTo>
                  <a:pt x="542780" y="178427"/>
                  <a:pt x="537807" y="195839"/>
                  <a:pt x="528740" y="210610"/>
                </a:cubicBezTo>
                <a:cubicBezTo>
                  <a:pt x="545596" y="214766"/>
                  <a:pt x="561463" y="223570"/>
                  <a:pt x="574624" y="236731"/>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02" name="Oval 1901"/>
          <p:cNvSpPr/>
          <p:nvPr/>
        </p:nvSpPr>
        <p:spPr>
          <a:xfrm>
            <a:off x="5314992" y="3289366"/>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03" name="Oval 1902"/>
          <p:cNvSpPr/>
          <p:nvPr/>
        </p:nvSpPr>
        <p:spPr>
          <a:xfrm>
            <a:off x="259755" y="3289366"/>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04" name="Oval 1903"/>
          <p:cNvSpPr/>
          <p:nvPr/>
        </p:nvSpPr>
        <p:spPr>
          <a:xfrm>
            <a:off x="891660" y="3289366"/>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05" name="Oval 1904"/>
          <p:cNvSpPr/>
          <p:nvPr/>
        </p:nvSpPr>
        <p:spPr>
          <a:xfrm>
            <a:off x="1523565" y="3289366"/>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06" name="Oval 1905"/>
          <p:cNvSpPr/>
          <p:nvPr/>
        </p:nvSpPr>
        <p:spPr>
          <a:xfrm>
            <a:off x="2155470" y="3289366"/>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07" name="Oval 1906"/>
          <p:cNvSpPr/>
          <p:nvPr/>
        </p:nvSpPr>
        <p:spPr>
          <a:xfrm>
            <a:off x="2787375" y="3289366"/>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08" name="Oval 1907"/>
          <p:cNvSpPr/>
          <p:nvPr/>
        </p:nvSpPr>
        <p:spPr>
          <a:xfrm>
            <a:off x="3419280" y="3289366"/>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09" name="Oval 1908"/>
          <p:cNvSpPr/>
          <p:nvPr/>
        </p:nvSpPr>
        <p:spPr>
          <a:xfrm>
            <a:off x="4051185" y="3289366"/>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10" name="Oval 1909"/>
          <p:cNvSpPr/>
          <p:nvPr/>
        </p:nvSpPr>
        <p:spPr>
          <a:xfrm>
            <a:off x="4683090" y="3289366"/>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11" name="Oval 1910"/>
          <p:cNvSpPr/>
          <p:nvPr/>
        </p:nvSpPr>
        <p:spPr>
          <a:xfrm>
            <a:off x="6578805" y="3289366"/>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12" name="Oval 1911"/>
          <p:cNvSpPr/>
          <p:nvPr/>
        </p:nvSpPr>
        <p:spPr>
          <a:xfrm>
            <a:off x="5946900" y="3289366"/>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13" name="Oval 1912"/>
          <p:cNvSpPr/>
          <p:nvPr/>
        </p:nvSpPr>
        <p:spPr>
          <a:xfrm>
            <a:off x="7842615" y="3289366"/>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14" name="Oval 1913"/>
          <p:cNvSpPr/>
          <p:nvPr/>
        </p:nvSpPr>
        <p:spPr>
          <a:xfrm>
            <a:off x="7210710" y="3289366"/>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15" name="Oval 1914"/>
          <p:cNvSpPr/>
          <p:nvPr/>
        </p:nvSpPr>
        <p:spPr>
          <a:xfrm>
            <a:off x="8474520" y="3289366"/>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16" name="Teardrop 3"/>
          <p:cNvSpPr/>
          <p:nvPr/>
        </p:nvSpPr>
        <p:spPr>
          <a:xfrm rot="5400000" flipH="1" flipV="1">
            <a:off x="4755498" y="3567069"/>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17" name="Oval 1916"/>
          <p:cNvSpPr/>
          <p:nvPr/>
        </p:nvSpPr>
        <p:spPr>
          <a:xfrm>
            <a:off x="5340380" y="3746805"/>
            <a:ext cx="75011" cy="100014"/>
          </a:xfrm>
          <a:prstGeom prst="ellipse">
            <a:avLst/>
          </a:prstGeom>
          <a:solidFill>
            <a:schemeClr val="bg1"/>
          </a:solidFill>
          <a:ln w="13970">
            <a:solidFill>
              <a:schemeClr val="accent3">
                <a:lumMod val="75000"/>
              </a:schemeClr>
            </a:solidFill>
          </a:ln>
        </p:spPr>
        <p:style>
          <a:lnRef idx="1">
            <a:schemeClr val="accent1"/>
          </a:lnRef>
          <a:fillRef idx="0">
            <a:schemeClr val="accent1"/>
          </a:fillRef>
          <a:effectRef idx="0">
            <a:schemeClr val="accent1"/>
          </a:effectRef>
          <a:fontRef idx="minor">
            <a:schemeClr val="tx1"/>
          </a:fontRef>
        </p:style>
      </p:sp>
      <p:sp>
        <p:nvSpPr>
          <p:cNvPr id="1918" name="Teardrop 3"/>
          <p:cNvSpPr/>
          <p:nvPr/>
        </p:nvSpPr>
        <p:spPr>
          <a:xfrm rot="5400000" flipH="1" flipV="1">
            <a:off x="-188162" y="3678649"/>
            <a:ext cx="612648" cy="236325"/>
          </a:xfrm>
          <a:custGeom>
            <a:avLst/>
            <a:gdLst/>
            <a:ahLst/>
            <a:cxnLst/>
            <a:rect l="l" t="t" r="r" b="b"/>
            <a:pathLst>
              <a:path w="612648" h="315100">
                <a:moveTo>
                  <a:pt x="239386" y="75670"/>
                </a:moveTo>
                <a:cubicBezTo>
                  <a:pt x="230866" y="67149"/>
                  <a:pt x="224313" y="57406"/>
                  <a:pt x="219944" y="46909"/>
                </a:cubicBezTo>
                <a:cubicBezTo>
                  <a:pt x="207099" y="60107"/>
                  <a:pt x="182914" y="65356"/>
                  <a:pt x="163810" y="64989"/>
                </a:cubicBezTo>
                <a:cubicBezTo>
                  <a:pt x="113792" y="64989"/>
                  <a:pt x="73243" y="105538"/>
                  <a:pt x="73243" y="155556"/>
                </a:cubicBezTo>
                <a:cubicBezTo>
                  <a:pt x="73243" y="179467"/>
                  <a:pt x="82509" y="201213"/>
                  <a:pt x="97830" y="217225"/>
                </a:cubicBezTo>
                <a:close/>
                <a:moveTo>
                  <a:pt x="268191" y="95157"/>
                </a:moveTo>
                <a:cubicBezTo>
                  <a:pt x="257695" y="90787"/>
                  <a:pt x="247952" y="84234"/>
                  <a:pt x="239431" y="75715"/>
                </a:cubicBezTo>
                <a:lnTo>
                  <a:pt x="97875" y="217270"/>
                </a:lnTo>
                <a:cubicBezTo>
                  <a:pt x="113887" y="232591"/>
                  <a:pt x="135634" y="241857"/>
                  <a:pt x="159544" y="241857"/>
                </a:cubicBezTo>
                <a:cubicBezTo>
                  <a:pt x="184553" y="241857"/>
                  <a:pt x="207195" y="231720"/>
                  <a:pt x="223585" y="215331"/>
                </a:cubicBezTo>
                <a:cubicBezTo>
                  <a:pt x="239974" y="198941"/>
                  <a:pt x="250111" y="176299"/>
                  <a:pt x="250111" y="151290"/>
                </a:cubicBezTo>
                <a:cubicBezTo>
                  <a:pt x="249745" y="132187"/>
                  <a:pt x="254994" y="108002"/>
                  <a:pt x="268191" y="95157"/>
                </a:cubicBezTo>
                <a:close/>
                <a:moveTo>
                  <a:pt x="391275" y="232488"/>
                </a:moveTo>
                <a:cubicBezTo>
                  <a:pt x="366688" y="214199"/>
                  <a:pt x="350981" y="184860"/>
                  <a:pt x="350981" y="151853"/>
                </a:cubicBezTo>
                <a:cubicBezTo>
                  <a:pt x="351479" y="125869"/>
                  <a:pt x="347689" y="109892"/>
                  <a:pt x="331337" y="99934"/>
                </a:cubicBezTo>
                <a:cubicBezTo>
                  <a:pt x="315088" y="104415"/>
                  <a:pt x="297874" y="104335"/>
                  <a:pt x="281637" y="99721"/>
                </a:cubicBezTo>
                <a:cubicBezTo>
                  <a:pt x="265010" y="109675"/>
                  <a:pt x="261165" y="125694"/>
                  <a:pt x="261667" y="151853"/>
                </a:cubicBezTo>
                <a:cubicBezTo>
                  <a:pt x="261667" y="179968"/>
                  <a:pt x="250271" y="205421"/>
                  <a:pt x="231847" y="223846"/>
                </a:cubicBezTo>
                <a:lnTo>
                  <a:pt x="221347" y="232509"/>
                </a:lnTo>
                <a:cubicBezTo>
                  <a:pt x="224390" y="249009"/>
                  <a:pt x="232545" y="264623"/>
                  <a:pt x="245300" y="277378"/>
                </a:cubicBezTo>
                <a:cubicBezTo>
                  <a:pt x="262208" y="294285"/>
                  <a:pt x="284137" y="303111"/>
                  <a:pt x="306292" y="303599"/>
                </a:cubicBezTo>
                <a:lnTo>
                  <a:pt x="306292" y="218433"/>
                </a:lnTo>
                <a:lnTo>
                  <a:pt x="306356" y="218433"/>
                </a:lnTo>
                <a:lnTo>
                  <a:pt x="306356" y="303599"/>
                </a:lnTo>
                <a:cubicBezTo>
                  <a:pt x="328512" y="303110"/>
                  <a:pt x="350441" y="294285"/>
                  <a:pt x="367348" y="277378"/>
                </a:cubicBezTo>
                <a:cubicBezTo>
                  <a:pt x="380109" y="264617"/>
                  <a:pt x="388266" y="248996"/>
                  <a:pt x="391275" y="232488"/>
                </a:cubicBezTo>
                <a:close/>
                <a:moveTo>
                  <a:pt x="514773" y="217271"/>
                </a:moveTo>
                <a:lnTo>
                  <a:pt x="373218" y="75716"/>
                </a:lnTo>
                <a:cubicBezTo>
                  <a:pt x="364700" y="84231"/>
                  <a:pt x="354962" y="90781"/>
                  <a:pt x="344508" y="95209"/>
                </a:cubicBezTo>
                <a:cubicBezTo>
                  <a:pt x="357668" y="108066"/>
                  <a:pt x="362903" y="132212"/>
                  <a:pt x="362537" y="151290"/>
                </a:cubicBezTo>
                <a:cubicBezTo>
                  <a:pt x="362537" y="201309"/>
                  <a:pt x="403086" y="241857"/>
                  <a:pt x="453104" y="241857"/>
                </a:cubicBezTo>
                <a:cubicBezTo>
                  <a:pt x="477015" y="241857"/>
                  <a:pt x="498761" y="232592"/>
                  <a:pt x="514773" y="217271"/>
                </a:cubicBezTo>
                <a:close/>
                <a:moveTo>
                  <a:pt x="539405" y="155556"/>
                </a:moveTo>
                <a:cubicBezTo>
                  <a:pt x="539405" y="105538"/>
                  <a:pt x="498856" y="64989"/>
                  <a:pt x="448838" y="64989"/>
                </a:cubicBezTo>
                <a:cubicBezTo>
                  <a:pt x="429760" y="65355"/>
                  <a:pt x="405614" y="60121"/>
                  <a:pt x="392756" y="46961"/>
                </a:cubicBezTo>
                <a:cubicBezTo>
                  <a:pt x="388329" y="57415"/>
                  <a:pt x="381778" y="67153"/>
                  <a:pt x="373263" y="75671"/>
                </a:cubicBezTo>
                <a:lnTo>
                  <a:pt x="514818" y="217225"/>
                </a:lnTo>
                <a:cubicBezTo>
                  <a:pt x="530139" y="201213"/>
                  <a:pt x="539405" y="179467"/>
                  <a:pt x="539405" y="155556"/>
                </a:cubicBezTo>
                <a:close/>
                <a:moveTo>
                  <a:pt x="612648" y="8776"/>
                </a:moveTo>
                <a:cubicBezTo>
                  <a:pt x="612257" y="34030"/>
                  <a:pt x="602326" y="59101"/>
                  <a:pt x="583058" y="78369"/>
                </a:cubicBezTo>
                <a:cubicBezTo>
                  <a:pt x="569890" y="91537"/>
                  <a:pt x="554014" y="100343"/>
                  <a:pt x="537134" y="104416"/>
                </a:cubicBezTo>
                <a:cubicBezTo>
                  <a:pt x="546225" y="119205"/>
                  <a:pt x="551214" y="136643"/>
                  <a:pt x="551214" y="155247"/>
                </a:cubicBezTo>
                <a:cubicBezTo>
                  <a:pt x="551214" y="182497"/>
                  <a:pt x="540509" y="207247"/>
                  <a:pt x="522928" y="225380"/>
                </a:cubicBezTo>
                <a:lnTo>
                  <a:pt x="522928" y="225380"/>
                </a:lnTo>
                <a:cubicBezTo>
                  <a:pt x="504794" y="242961"/>
                  <a:pt x="480045" y="253667"/>
                  <a:pt x="452794" y="253667"/>
                </a:cubicBezTo>
                <a:cubicBezTo>
                  <a:pt x="434191" y="253667"/>
                  <a:pt x="416753" y="248677"/>
                  <a:pt x="401964" y="239586"/>
                </a:cubicBezTo>
                <a:cubicBezTo>
                  <a:pt x="397891" y="256466"/>
                  <a:pt x="389084" y="272342"/>
                  <a:pt x="375917" y="285509"/>
                </a:cubicBezTo>
                <a:cubicBezTo>
                  <a:pt x="356649" y="304778"/>
                  <a:pt x="331578" y="314709"/>
                  <a:pt x="306324" y="315100"/>
                </a:cubicBezTo>
                <a:lnTo>
                  <a:pt x="306324" y="315100"/>
                </a:lnTo>
                <a:cubicBezTo>
                  <a:pt x="281070" y="314709"/>
                  <a:pt x="255999" y="304778"/>
                  <a:pt x="236731" y="285509"/>
                </a:cubicBezTo>
                <a:cubicBezTo>
                  <a:pt x="223571" y="272349"/>
                  <a:pt x="214766" y="256482"/>
                  <a:pt x="210610" y="239626"/>
                </a:cubicBezTo>
                <a:cubicBezTo>
                  <a:pt x="195839" y="248693"/>
                  <a:pt x="178427" y="253666"/>
                  <a:pt x="159854" y="253666"/>
                </a:cubicBezTo>
                <a:cubicBezTo>
                  <a:pt x="132604" y="253666"/>
                  <a:pt x="107854" y="242961"/>
                  <a:pt x="89720" y="225380"/>
                </a:cubicBezTo>
                <a:lnTo>
                  <a:pt x="89720" y="225380"/>
                </a:lnTo>
                <a:cubicBezTo>
                  <a:pt x="72140" y="207247"/>
                  <a:pt x="61434" y="182497"/>
                  <a:pt x="61434" y="155247"/>
                </a:cubicBezTo>
                <a:cubicBezTo>
                  <a:pt x="61434" y="136673"/>
                  <a:pt x="66408" y="119262"/>
                  <a:pt x="75474" y="104490"/>
                </a:cubicBezTo>
                <a:cubicBezTo>
                  <a:pt x="58618" y="100334"/>
                  <a:pt x="42751" y="91530"/>
                  <a:pt x="29591" y="78369"/>
                </a:cubicBezTo>
                <a:cubicBezTo>
                  <a:pt x="10322" y="59101"/>
                  <a:pt x="391" y="34030"/>
                  <a:pt x="0" y="8776"/>
                </a:cubicBezTo>
                <a:lnTo>
                  <a:pt x="0" y="8776"/>
                </a:lnTo>
                <a:lnTo>
                  <a:pt x="1828" y="0"/>
                </a:lnTo>
                <a:lnTo>
                  <a:pt x="13374" y="0"/>
                </a:lnTo>
                <a:cubicBezTo>
                  <a:pt x="11782" y="2802"/>
                  <a:pt x="11567" y="5771"/>
                  <a:pt x="11501" y="8744"/>
                </a:cubicBezTo>
                <a:lnTo>
                  <a:pt x="96667" y="8744"/>
                </a:lnTo>
                <a:lnTo>
                  <a:pt x="96667" y="8808"/>
                </a:lnTo>
                <a:lnTo>
                  <a:pt x="11501" y="8808"/>
                </a:lnTo>
                <a:cubicBezTo>
                  <a:pt x="11990" y="30964"/>
                  <a:pt x="20815" y="52893"/>
                  <a:pt x="37722" y="69800"/>
                </a:cubicBezTo>
                <a:cubicBezTo>
                  <a:pt x="50477" y="82555"/>
                  <a:pt x="66091" y="90711"/>
                  <a:pt x="82592" y="93753"/>
                </a:cubicBezTo>
                <a:cubicBezTo>
                  <a:pt x="100880" y="69151"/>
                  <a:pt x="130228" y="53433"/>
                  <a:pt x="163247" y="53433"/>
                </a:cubicBezTo>
                <a:cubicBezTo>
                  <a:pt x="186137" y="53872"/>
                  <a:pt x="201262" y="50984"/>
                  <a:pt x="211355" y="39116"/>
                </a:cubicBezTo>
                <a:cubicBezTo>
                  <a:pt x="212796" y="37420"/>
                  <a:pt x="214135" y="35542"/>
                  <a:pt x="215380" y="33463"/>
                </a:cubicBezTo>
                <a:lnTo>
                  <a:pt x="215236" y="0"/>
                </a:lnTo>
                <a:lnTo>
                  <a:pt x="223507" y="0"/>
                </a:lnTo>
                <a:cubicBezTo>
                  <a:pt x="219688" y="24354"/>
                  <a:pt x="227777" y="49750"/>
                  <a:pt x="246535" y="68520"/>
                </a:cubicBezTo>
                <a:lnTo>
                  <a:pt x="254763" y="60293"/>
                </a:lnTo>
                <a:cubicBezTo>
                  <a:pt x="254771" y="60299"/>
                  <a:pt x="254778" y="60307"/>
                  <a:pt x="254786" y="60315"/>
                </a:cubicBezTo>
                <a:lnTo>
                  <a:pt x="254808" y="60338"/>
                </a:lnTo>
                <a:lnTo>
                  <a:pt x="246580" y="68565"/>
                </a:lnTo>
                <a:cubicBezTo>
                  <a:pt x="279582" y="101547"/>
                  <a:pt x="333066" y="101547"/>
                  <a:pt x="366068" y="68565"/>
                </a:cubicBezTo>
                <a:lnTo>
                  <a:pt x="357840" y="60338"/>
                </a:lnTo>
                <a:cubicBezTo>
                  <a:pt x="357847" y="60330"/>
                  <a:pt x="357855" y="60322"/>
                  <a:pt x="357862" y="60315"/>
                </a:cubicBezTo>
                <a:lnTo>
                  <a:pt x="357885" y="60293"/>
                </a:lnTo>
                <a:lnTo>
                  <a:pt x="366113" y="68520"/>
                </a:lnTo>
                <a:cubicBezTo>
                  <a:pt x="384872" y="49750"/>
                  <a:pt x="392961" y="24354"/>
                  <a:pt x="389142" y="0"/>
                </a:cubicBezTo>
                <a:lnTo>
                  <a:pt x="397337" y="0"/>
                </a:lnTo>
                <a:cubicBezTo>
                  <a:pt x="401479" y="11094"/>
                  <a:pt x="400548" y="22668"/>
                  <a:pt x="397481" y="33790"/>
                </a:cubicBezTo>
                <a:cubicBezTo>
                  <a:pt x="407439" y="50142"/>
                  <a:pt x="423417" y="53932"/>
                  <a:pt x="449401" y="53433"/>
                </a:cubicBezTo>
                <a:cubicBezTo>
                  <a:pt x="482408" y="53434"/>
                  <a:pt x="511746" y="69140"/>
                  <a:pt x="530035" y="93727"/>
                </a:cubicBezTo>
                <a:cubicBezTo>
                  <a:pt x="546543" y="90718"/>
                  <a:pt x="562165" y="82561"/>
                  <a:pt x="574926" y="69800"/>
                </a:cubicBezTo>
                <a:cubicBezTo>
                  <a:pt x="591833" y="52893"/>
                  <a:pt x="600659" y="30964"/>
                  <a:pt x="601147" y="8808"/>
                </a:cubicBezTo>
                <a:lnTo>
                  <a:pt x="515982" y="8808"/>
                </a:lnTo>
                <a:lnTo>
                  <a:pt x="515981" y="8744"/>
                </a:lnTo>
                <a:lnTo>
                  <a:pt x="601147" y="8744"/>
                </a:lnTo>
                <a:lnTo>
                  <a:pt x="599275" y="0"/>
                </a:lnTo>
                <a:lnTo>
                  <a:pt x="610820" y="0"/>
                </a:lnTo>
                <a:cubicBezTo>
                  <a:pt x="612423" y="2826"/>
                  <a:pt x="612602" y="5800"/>
                  <a:pt x="612648" y="8776"/>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19" name="Oval 1918"/>
          <p:cNvSpPr/>
          <p:nvPr/>
        </p:nvSpPr>
        <p:spPr>
          <a:xfrm>
            <a:off x="283100" y="3746805"/>
            <a:ext cx="75011" cy="100014"/>
          </a:xfrm>
          <a:prstGeom prst="ellipse">
            <a:avLst/>
          </a:prstGeom>
          <a:solidFill>
            <a:schemeClr val="bg1"/>
          </a:solidFill>
          <a:ln w="13970">
            <a:solidFill>
              <a:schemeClr val="accent3">
                <a:lumMod val="75000"/>
              </a:schemeClr>
            </a:solidFill>
          </a:ln>
        </p:spPr>
        <p:style>
          <a:lnRef idx="1">
            <a:schemeClr val="accent1"/>
          </a:lnRef>
          <a:fillRef idx="0">
            <a:schemeClr val="accent1"/>
          </a:fillRef>
          <a:effectRef idx="0">
            <a:schemeClr val="accent1"/>
          </a:effectRef>
          <a:fontRef idx="minor">
            <a:schemeClr val="tx1"/>
          </a:fontRef>
        </p:style>
      </p:sp>
      <p:sp>
        <p:nvSpPr>
          <p:cNvPr id="1920" name="Teardrop 3"/>
          <p:cNvSpPr/>
          <p:nvPr/>
        </p:nvSpPr>
        <p:spPr>
          <a:xfrm rot="5400000" flipH="1" flipV="1">
            <a:off x="964068" y="3567069"/>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21" name="Teardrop 3"/>
          <p:cNvSpPr/>
          <p:nvPr/>
        </p:nvSpPr>
        <p:spPr>
          <a:xfrm rot="5400000" flipH="1" flipV="1">
            <a:off x="1595973" y="3567069"/>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22" name="Teardrop 3"/>
          <p:cNvSpPr/>
          <p:nvPr/>
        </p:nvSpPr>
        <p:spPr>
          <a:xfrm rot="5400000" flipH="1" flipV="1">
            <a:off x="2227878" y="3567069"/>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23" name="Teardrop 3"/>
          <p:cNvSpPr/>
          <p:nvPr/>
        </p:nvSpPr>
        <p:spPr>
          <a:xfrm rot="5400000" flipH="1" flipV="1">
            <a:off x="2859783" y="3567069"/>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24" name="Teardrop 3"/>
          <p:cNvSpPr/>
          <p:nvPr/>
        </p:nvSpPr>
        <p:spPr>
          <a:xfrm rot="5400000" flipH="1" flipV="1">
            <a:off x="3491688" y="3567069"/>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25" name="Teardrop 3"/>
          <p:cNvSpPr/>
          <p:nvPr/>
        </p:nvSpPr>
        <p:spPr>
          <a:xfrm rot="5400000" flipH="1" flipV="1">
            <a:off x="4123593" y="3567069"/>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26" name="Oval 1925"/>
          <p:cNvSpPr/>
          <p:nvPr/>
        </p:nvSpPr>
        <p:spPr>
          <a:xfrm>
            <a:off x="915260" y="3746805"/>
            <a:ext cx="75011" cy="100014"/>
          </a:xfrm>
          <a:prstGeom prst="ellipse">
            <a:avLst/>
          </a:prstGeom>
          <a:solidFill>
            <a:schemeClr val="bg1"/>
          </a:solidFill>
          <a:ln w="13970">
            <a:solidFill>
              <a:schemeClr val="accent3">
                <a:lumMod val="75000"/>
              </a:schemeClr>
            </a:solidFill>
          </a:ln>
        </p:spPr>
        <p:style>
          <a:lnRef idx="1">
            <a:schemeClr val="accent1"/>
          </a:lnRef>
          <a:fillRef idx="0">
            <a:schemeClr val="accent1"/>
          </a:fillRef>
          <a:effectRef idx="0">
            <a:schemeClr val="accent1"/>
          </a:effectRef>
          <a:fontRef idx="minor">
            <a:schemeClr val="tx1"/>
          </a:fontRef>
        </p:style>
      </p:sp>
      <p:sp>
        <p:nvSpPr>
          <p:cNvPr id="1927" name="Oval 1926"/>
          <p:cNvSpPr/>
          <p:nvPr/>
        </p:nvSpPr>
        <p:spPr>
          <a:xfrm>
            <a:off x="1547420" y="3746805"/>
            <a:ext cx="75011" cy="100014"/>
          </a:xfrm>
          <a:prstGeom prst="ellipse">
            <a:avLst/>
          </a:prstGeom>
          <a:solidFill>
            <a:schemeClr val="bg1"/>
          </a:solidFill>
          <a:ln w="13970">
            <a:solidFill>
              <a:schemeClr val="accent3">
                <a:lumMod val="75000"/>
              </a:schemeClr>
            </a:solidFill>
          </a:ln>
        </p:spPr>
        <p:style>
          <a:lnRef idx="1">
            <a:schemeClr val="accent1"/>
          </a:lnRef>
          <a:fillRef idx="0">
            <a:schemeClr val="accent1"/>
          </a:fillRef>
          <a:effectRef idx="0">
            <a:schemeClr val="accent1"/>
          </a:effectRef>
          <a:fontRef idx="minor">
            <a:schemeClr val="tx1"/>
          </a:fontRef>
        </p:style>
      </p:sp>
      <p:sp>
        <p:nvSpPr>
          <p:cNvPr id="1928" name="Oval 1927"/>
          <p:cNvSpPr/>
          <p:nvPr/>
        </p:nvSpPr>
        <p:spPr>
          <a:xfrm>
            <a:off x="2179580" y="3746805"/>
            <a:ext cx="75011" cy="100014"/>
          </a:xfrm>
          <a:prstGeom prst="ellipse">
            <a:avLst/>
          </a:prstGeom>
          <a:solidFill>
            <a:schemeClr val="bg1"/>
          </a:solidFill>
          <a:ln w="13970">
            <a:solidFill>
              <a:schemeClr val="accent3">
                <a:lumMod val="75000"/>
              </a:schemeClr>
            </a:solidFill>
          </a:ln>
        </p:spPr>
        <p:style>
          <a:lnRef idx="1">
            <a:schemeClr val="accent1"/>
          </a:lnRef>
          <a:fillRef idx="0">
            <a:schemeClr val="accent1"/>
          </a:fillRef>
          <a:effectRef idx="0">
            <a:schemeClr val="accent1"/>
          </a:effectRef>
          <a:fontRef idx="minor">
            <a:schemeClr val="tx1"/>
          </a:fontRef>
        </p:style>
      </p:sp>
      <p:sp>
        <p:nvSpPr>
          <p:cNvPr id="1929" name="Oval 1928"/>
          <p:cNvSpPr/>
          <p:nvPr/>
        </p:nvSpPr>
        <p:spPr>
          <a:xfrm>
            <a:off x="2811740" y="3746805"/>
            <a:ext cx="75011" cy="100014"/>
          </a:xfrm>
          <a:prstGeom prst="ellipse">
            <a:avLst/>
          </a:prstGeom>
          <a:solidFill>
            <a:schemeClr val="bg1"/>
          </a:solidFill>
          <a:ln w="13970">
            <a:solidFill>
              <a:schemeClr val="accent3">
                <a:lumMod val="75000"/>
              </a:schemeClr>
            </a:solidFill>
          </a:ln>
        </p:spPr>
        <p:style>
          <a:lnRef idx="1">
            <a:schemeClr val="accent1"/>
          </a:lnRef>
          <a:fillRef idx="0">
            <a:schemeClr val="accent1"/>
          </a:fillRef>
          <a:effectRef idx="0">
            <a:schemeClr val="accent1"/>
          </a:effectRef>
          <a:fontRef idx="minor">
            <a:schemeClr val="tx1"/>
          </a:fontRef>
        </p:style>
      </p:sp>
      <p:sp>
        <p:nvSpPr>
          <p:cNvPr id="1930" name="Oval 1929"/>
          <p:cNvSpPr/>
          <p:nvPr/>
        </p:nvSpPr>
        <p:spPr>
          <a:xfrm>
            <a:off x="3443900" y="3746805"/>
            <a:ext cx="75011" cy="100014"/>
          </a:xfrm>
          <a:prstGeom prst="ellipse">
            <a:avLst/>
          </a:prstGeom>
          <a:solidFill>
            <a:schemeClr val="bg1"/>
          </a:solidFill>
          <a:ln w="13970">
            <a:solidFill>
              <a:schemeClr val="accent3">
                <a:lumMod val="75000"/>
              </a:schemeClr>
            </a:solidFill>
          </a:ln>
        </p:spPr>
        <p:style>
          <a:lnRef idx="1">
            <a:schemeClr val="accent1"/>
          </a:lnRef>
          <a:fillRef idx="0">
            <a:schemeClr val="accent1"/>
          </a:fillRef>
          <a:effectRef idx="0">
            <a:schemeClr val="accent1"/>
          </a:effectRef>
          <a:fontRef idx="minor">
            <a:schemeClr val="tx1"/>
          </a:fontRef>
        </p:style>
      </p:sp>
      <p:sp>
        <p:nvSpPr>
          <p:cNvPr id="1931" name="Oval 1930"/>
          <p:cNvSpPr/>
          <p:nvPr/>
        </p:nvSpPr>
        <p:spPr>
          <a:xfrm>
            <a:off x="4076060" y="3746805"/>
            <a:ext cx="75011" cy="100014"/>
          </a:xfrm>
          <a:prstGeom prst="ellipse">
            <a:avLst/>
          </a:prstGeom>
          <a:solidFill>
            <a:schemeClr val="bg1"/>
          </a:solidFill>
          <a:ln w="13970">
            <a:solidFill>
              <a:schemeClr val="accent3">
                <a:lumMod val="75000"/>
              </a:schemeClr>
            </a:solidFill>
          </a:ln>
        </p:spPr>
        <p:style>
          <a:lnRef idx="1">
            <a:schemeClr val="accent1"/>
          </a:lnRef>
          <a:fillRef idx="0">
            <a:schemeClr val="accent1"/>
          </a:fillRef>
          <a:effectRef idx="0">
            <a:schemeClr val="accent1"/>
          </a:effectRef>
          <a:fontRef idx="minor">
            <a:schemeClr val="tx1"/>
          </a:fontRef>
        </p:style>
      </p:sp>
      <p:sp>
        <p:nvSpPr>
          <p:cNvPr id="1932" name="Oval 1931"/>
          <p:cNvSpPr/>
          <p:nvPr/>
        </p:nvSpPr>
        <p:spPr>
          <a:xfrm>
            <a:off x="4708220" y="3746805"/>
            <a:ext cx="75011" cy="100014"/>
          </a:xfrm>
          <a:prstGeom prst="ellipse">
            <a:avLst/>
          </a:prstGeom>
          <a:solidFill>
            <a:schemeClr val="bg1"/>
          </a:solidFill>
          <a:ln w="13970">
            <a:solidFill>
              <a:schemeClr val="accent3">
                <a:lumMod val="75000"/>
              </a:schemeClr>
            </a:solidFill>
          </a:ln>
        </p:spPr>
        <p:style>
          <a:lnRef idx="1">
            <a:schemeClr val="accent1"/>
          </a:lnRef>
          <a:fillRef idx="0">
            <a:schemeClr val="accent1"/>
          </a:fillRef>
          <a:effectRef idx="0">
            <a:schemeClr val="accent1"/>
          </a:effectRef>
          <a:fontRef idx="minor">
            <a:schemeClr val="tx1"/>
          </a:fontRef>
        </p:style>
      </p:sp>
      <p:sp>
        <p:nvSpPr>
          <p:cNvPr id="1933" name="Teardrop 3"/>
          <p:cNvSpPr/>
          <p:nvPr/>
        </p:nvSpPr>
        <p:spPr>
          <a:xfrm rot="5400000" flipH="1" flipV="1">
            <a:off x="6019308" y="3567069"/>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34" name="Oval 1933"/>
          <p:cNvSpPr/>
          <p:nvPr/>
        </p:nvSpPr>
        <p:spPr>
          <a:xfrm>
            <a:off x="6604700" y="3746805"/>
            <a:ext cx="75011" cy="100014"/>
          </a:xfrm>
          <a:prstGeom prst="ellipse">
            <a:avLst/>
          </a:prstGeom>
          <a:solidFill>
            <a:schemeClr val="bg1"/>
          </a:solidFill>
          <a:ln w="13970">
            <a:solidFill>
              <a:schemeClr val="accent3">
                <a:lumMod val="75000"/>
              </a:schemeClr>
            </a:solidFill>
          </a:ln>
        </p:spPr>
        <p:style>
          <a:lnRef idx="1">
            <a:schemeClr val="accent1"/>
          </a:lnRef>
          <a:fillRef idx="0">
            <a:schemeClr val="accent1"/>
          </a:fillRef>
          <a:effectRef idx="0">
            <a:schemeClr val="accent1"/>
          </a:effectRef>
          <a:fontRef idx="minor">
            <a:schemeClr val="tx1"/>
          </a:fontRef>
        </p:style>
      </p:sp>
      <p:sp>
        <p:nvSpPr>
          <p:cNvPr id="1935" name="Teardrop 3"/>
          <p:cNvSpPr/>
          <p:nvPr/>
        </p:nvSpPr>
        <p:spPr>
          <a:xfrm rot="5400000" flipH="1" flipV="1">
            <a:off x="5387403" y="3567069"/>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36" name="Oval 1935"/>
          <p:cNvSpPr/>
          <p:nvPr/>
        </p:nvSpPr>
        <p:spPr>
          <a:xfrm>
            <a:off x="5972540" y="3746805"/>
            <a:ext cx="75011" cy="100014"/>
          </a:xfrm>
          <a:prstGeom prst="ellipse">
            <a:avLst/>
          </a:prstGeom>
          <a:solidFill>
            <a:schemeClr val="bg1"/>
          </a:solidFill>
          <a:ln w="13970">
            <a:solidFill>
              <a:schemeClr val="accent3">
                <a:lumMod val="75000"/>
              </a:schemeClr>
            </a:solidFill>
          </a:ln>
        </p:spPr>
        <p:style>
          <a:lnRef idx="1">
            <a:schemeClr val="accent1"/>
          </a:lnRef>
          <a:fillRef idx="0">
            <a:schemeClr val="accent1"/>
          </a:fillRef>
          <a:effectRef idx="0">
            <a:schemeClr val="accent1"/>
          </a:effectRef>
          <a:fontRef idx="minor">
            <a:schemeClr val="tx1"/>
          </a:fontRef>
        </p:style>
      </p:sp>
      <p:sp>
        <p:nvSpPr>
          <p:cNvPr id="1937" name="Teardrop 3"/>
          <p:cNvSpPr/>
          <p:nvPr/>
        </p:nvSpPr>
        <p:spPr>
          <a:xfrm rot="5400000" flipH="1" flipV="1">
            <a:off x="7283118" y="3567069"/>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38" name="Oval 1937"/>
          <p:cNvSpPr/>
          <p:nvPr/>
        </p:nvSpPr>
        <p:spPr>
          <a:xfrm>
            <a:off x="7869020" y="3746805"/>
            <a:ext cx="75011" cy="100014"/>
          </a:xfrm>
          <a:prstGeom prst="ellipse">
            <a:avLst/>
          </a:prstGeom>
          <a:solidFill>
            <a:schemeClr val="bg1"/>
          </a:solidFill>
          <a:ln w="13970">
            <a:solidFill>
              <a:schemeClr val="accent3">
                <a:lumMod val="75000"/>
              </a:schemeClr>
            </a:solidFill>
          </a:ln>
        </p:spPr>
        <p:style>
          <a:lnRef idx="1">
            <a:schemeClr val="accent1"/>
          </a:lnRef>
          <a:fillRef idx="0">
            <a:schemeClr val="accent1"/>
          </a:fillRef>
          <a:effectRef idx="0">
            <a:schemeClr val="accent1"/>
          </a:effectRef>
          <a:fontRef idx="minor">
            <a:schemeClr val="tx1"/>
          </a:fontRef>
        </p:style>
      </p:sp>
      <p:sp>
        <p:nvSpPr>
          <p:cNvPr id="1939" name="Teardrop 3"/>
          <p:cNvSpPr/>
          <p:nvPr/>
        </p:nvSpPr>
        <p:spPr>
          <a:xfrm rot="5400000" flipH="1" flipV="1">
            <a:off x="6651213" y="3567069"/>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40" name="Oval 1939"/>
          <p:cNvSpPr/>
          <p:nvPr/>
        </p:nvSpPr>
        <p:spPr>
          <a:xfrm>
            <a:off x="7236860" y="3746805"/>
            <a:ext cx="75011" cy="100014"/>
          </a:xfrm>
          <a:prstGeom prst="ellipse">
            <a:avLst/>
          </a:prstGeom>
          <a:solidFill>
            <a:schemeClr val="bg1"/>
          </a:solidFill>
          <a:ln w="13970">
            <a:solidFill>
              <a:schemeClr val="accent3">
                <a:lumMod val="75000"/>
              </a:schemeClr>
            </a:solidFill>
          </a:ln>
        </p:spPr>
        <p:style>
          <a:lnRef idx="1">
            <a:schemeClr val="accent1"/>
          </a:lnRef>
          <a:fillRef idx="0">
            <a:schemeClr val="accent1"/>
          </a:fillRef>
          <a:effectRef idx="0">
            <a:schemeClr val="accent1"/>
          </a:effectRef>
          <a:fontRef idx="minor">
            <a:schemeClr val="tx1"/>
          </a:fontRef>
        </p:style>
      </p:sp>
      <p:sp>
        <p:nvSpPr>
          <p:cNvPr id="1941" name="Teardrop 3"/>
          <p:cNvSpPr/>
          <p:nvPr/>
        </p:nvSpPr>
        <p:spPr>
          <a:xfrm rot="5400000" flipH="1" flipV="1">
            <a:off x="8546927" y="3567069"/>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42" name="Teardrop 3"/>
          <p:cNvSpPr/>
          <p:nvPr/>
        </p:nvSpPr>
        <p:spPr>
          <a:xfrm rot="5400000" flipH="1" flipV="1">
            <a:off x="7915023" y="3567069"/>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43" name="Oval 1942"/>
          <p:cNvSpPr/>
          <p:nvPr/>
        </p:nvSpPr>
        <p:spPr>
          <a:xfrm>
            <a:off x="8501180" y="3746805"/>
            <a:ext cx="75011" cy="100014"/>
          </a:xfrm>
          <a:prstGeom prst="ellipse">
            <a:avLst/>
          </a:prstGeom>
          <a:solidFill>
            <a:schemeClr val="bg1"/>
          </a:solidFill>
          <a:ln w="13970">
            <a:solidFill>
              <a:schemeClr val="accent3">
                <a:lumMod val="75000"/>
              </a:schemeClr>
            </a:solidFill>
          </a:ln>
        </p:spPr>
        <p:style>
          <a:lnRef idx="1">
            <a:schemeClr val="accent1"/>
          </a:lnRef>
          <a:fillRef idx="0">
            <a:schemeClr val="accent1"/>
          </a:fillRef>
          <a:effectRef idx="0">
            <a:schemeClr val="accent1"/>
          </a:effectRef>
          <a:fontRef idx="minor">
            <a:schemeClr val="tx1"/>
          </a:fontRef>
        </p:style>
      </p:sp>
      <p:sp>
        <p:nvSpPr>
          <p:cNvPr id="1944" name="Teardrop 3"/>
          <p:cNvSpPr/>
          <p:nvPr/>
        </p:nvSpPr>
        <p:spPr>
          <a:xfrm rot="5400000" flipH="1" flipV="1">
            <a:off x="332163" y="3567069"/>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45" name="Oval 1944"/>
          <p:cNvSpPr/>
          <p:nvPr/>
        </p:nvSpPr>
        <p:spPr>
          <a:xfrm>
            <a:off x="4998389" y="3712646"/>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46" name="Oval 1945"/>
          <p:cNvSpPr/>
          <p:nvPr/>
        </p:nvSpPr>
        <p:spPr>
          <a:xfrm>
            <a:off x="575052" y="3712646"/>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47" name="Oval 1946"/>
          <p:cNvSpPr/>
          <p:nvPr/>
        </p:nvSpPr>
        <p:spPr>
          <a:xfrm>
            <a:off x="1206959" y="3712646"/>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48" name="Oval 1947"/>
          <p:cNvSpPr/>
          <p:nvPr/>
        </p:nvSpPr>
        <p:spPr>
          <a:xfrm>
            <a:off x="1838864" y="3712646"/>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49" name="Oval 1948"/>
          <p:cNvSpPr/>
          <p:nvPr/>
        </p:nvSpPr>
        <p:spPr>
          <a:xfrm>
            <a:off x="2470769" y="3712646"/>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50" name="Oval 1949"/>
          <p:cNvSpPr/>
          <p:nvPr/>
        </p:nvSpPr>
        <p:spPr>
          <a:xfrm>
            <a:off x="3102674" y="3712646"/>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51" name="Oval 1950"/>
          <p:cNvSpPr/>
          <p:nvPr/>
        </p:nvSpPr>
        <p:spPr>
          <a:xfrm>
            <a:off x="3734579" y="3712646"/>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52" name="Oval 1951"/>
          <p:cNvSpPr/>
          <p:nvPr/>
        </p:nvSpPr>
        <p:spPr>
          <a:xfrm>
            <a:off x="4366484" y="3712646"/>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53" name="Oval 1952"/>
          <p:cNvSpPr/>
          <p:nvPr/>
        </p:nvSpPr>
        <p:spPr>
          <a:xfrm>
            <a:off x="6262199" y="3712646"/>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54" name="Oval 1953"/>
          <p:cNvSpPr/>
          <p:nvPr/>
        </p:nvSpPr>
        <p:spPr>
          <a:xfrm>
            <a:off x="5630294" y="3712646"/>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55" name="Oval 1954"/>
          <p:cNvSpPr/>
          <p:nvPr/>
        </p:nvSpPr>
        <p:spPr>
          <a:xfrm>
            <a:off x="7526009" y="3712646"/>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56" name="Oval 1955"/>
          <p:cNvSpPr/>
          <p:nvPr/>
        </p:nvSpPr>
        <p:spPr>
          <a:xfrm>
            <a:off x="6894104" y="3712646"/>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57" name="Oval 1956"/>
          <p:cNvSpPr/>
          <p:nvPr/>
        </p:nvSpPr>
        <p:spPr>
          <a:xfrm>
            <a:off x="8789818" y="3712646"/>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58" name="Oval 1957"/>
          <p:cNvSpPr/>
          <p:nvPr/>
        </p:nvSpPr>
        <p:spPr>
          <a:xfrm>
            <a:off x="8157914" y="3712646"/>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59" name="Teardrop 3"/>
          <p:cNvSpPr/>
          <p:nvPr/>
        </p:nvSpPr>
        <p:spPr>
          <a:xfrm rot="5400000" flipH="1" flipV="1">
            <a:off x="4439305" y="3991165"/>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60" name="Teardrop 3"/>
          <p:cNvSpPr/>
          <p:nvPr/>
        </p:nvSpPr>
        <p:spPr>
          <a:xfrm rot="5400000" flipH="1" flipV="1">
            <a:off x="647876" y="3991165"/>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61" name="Teardrop 3"/>
          <p:cNvSpPr/>
          <p:nvPr/>
        </p:nvSpPr>
        <p:spPr>
          <a:xfrm rot="5400000" flipH="1" flipV="1">
            <a:off x="1279781" y="3991165"/>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62" name="Teardrop 3"/>
          <p:cNvSpPr/>
          <p:nvPr/>
        </p:nvSpPr>
        <p:spPr>
          <a:xfrm rot="5400000" flipH="1" flipV="1">
            <a:off x="1911686" y="3991165"/>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63" name="Teardrop 3"/>
          <p:cNvSpPr/>
          <p:nvPr/>
        </p:nvSpPr>
        <p:spPr>
          <a:xfrm rot="5400000" flipH="1" flipV="1">
            <a:off x="2543591" y="3991165"/>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64" name="Teardrop 3"/>
          <p:cNvSpPr/>
          <p:nvPr/>
        </p:nvSpPr>
        <p:spPr>
          <a:xfrm rot="5400000" flipH="1" flipV="1">
            <a:off x="3175496" y="3991165"/>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65" name="Teardrop 3"/>
          <p:cNvSpPr/>
          <p:nvPr/>
        </p:nvSpPr>
        <p:spPr>
          <a:xfrm rot="5400000" flipH="1" flipV="1">
            <a:off x="3807401" y="3991165"/>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66" name="Teardrop 3"/>
          <p:cNvSpPr/>
          <p:nvPr/>
        </p:nvSpPr>
        <p:spPr>
          <a:xfrm rot="5400000" flipH="1" flipV="1">
            <a:off x="5703116" y="3991165"/>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67" name="Teardrop 3"/>
          <p:cNvSpPr/>
          <p:nvPr/>
        </p:nvSpPr>
        <p:spPr>
          <a:xfrm rot="5400000" flipH="1" flipV="1">
            <a:off x="5071211" y="3991165"/>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68" name="Teardrop 3"/>
          <p:cNvSpPr/>
          <p:nvPr/>
        </p:nvSpPr>
        <p:spPr>
          <a:xfrm rot="5400000" flipH="1" flipV="1">
            <a:off x="6966926" y="3991165"/>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69" name="Teardrop 3"/>
          <p:cNvSpPr/>
          <p:nvPr/>
        </p:nvSpPr>
        <p:spPr>
          <a:xfrm rot="5400000" flipH="1" flipV="1">
            <a:off x="6335021" y="3991165"/>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70" name="Teardrop 3"/>
          <p:cNvSpPr/>
          <p:nvPr/>
        </p:nvSpPr>
        <p:spPr>
          <a:xfrm rot="5400000" flipH="1" flipV="1">
            <a:off x="8230735" y="3991165"/>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71" name="Teardrop 3"/>
          <p:cNvSpPr/>
          <p:nvPr/>
        </p:nvSpPr>
        <p:spPr>
          <a:xfrm rot="5400000" flipH="1" flipV="1">
            <a:off x="7598831" y="3991165"/>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72" name="Teardrop 3"/>
          <p:cNvSpPr/>
          <p:nvPr/>
        </p:nvSpPr>
        <p:spPr>
          <a:xfrm rot="5400000" flipH="1" flipV="1">
            <a:off x="15971" y="3991165"/>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73" name="Teardrop 3"/>
          <p:cNvSpPr/>
          <p:nvPr/>
        </p:nvSpPr>
        <p:spPr>
          <a:xfrm rot="5400000" flipH="1" flipV="1">
            <a:off x="8745534" y="4103473"/>
            <a:ext cx="595781" cy="201161"/>
          </a:xfrm>
          <a:custGeom>
            <a:avLst/>
            <a:gdLst/>
            <a:ahLst/>
            <a:cxnLst/>
            <a:rect l="l" t="t" r="r" b="b"/>
            <a:pathLst>
              <a:path w="595781" h="268215">
                <a:moveTo>
                  <a:pt x="230951" y="239431"/>
                </a:moveTo>
                <a:lnTo>
                  <a:pt x="89396" y="97876"/>
                </a:lnTo>
                <a:cubicBezTo>
                  <a:pt x="74075" y="113887"/>
                  <a:pt x="64809" y="135634"/>
                  <a:pt x="64809" y="159544"/>
                </a:cubicBezTo>
                <a:cubicBezTo>
                  <a:pt x="64809" y="209563"/>
                  <a:pt x="105358" y="250112"/>
                  <a:pt x="155376" y="250112"/>
                </a:cubicBezTo>
                <a:cubicBezTo>
                  <a:pt x="174455" y="249746"/>
                  <a:pt x="198601" y="254980"/>
                  <a:pt x="211458" y="268141"/>
                </a:cubicBezTo>
                <a:cubicBezTo>
                  <a:pt x="215886" y="257686"/>
                  <a:pt x="222436" y="247948"/>
                  <a:pt x="230951" y="239431"/>
                </a:cubicBezTo>
                <a:close/>
                <a:moveTo>
                  <a:pt x="259706" y="219892"/>
                </a:moveTo>
                <a:cubicBezTo>
                  <a:pt x="246546" y="207035"/>
                  <a:pt x="241311" y="182889"/>
                  <a:pt x="241677" y="163811"/>
                </a:cubicBezTo>
                <a:cubicBezTo>
                  <a:pt x="241677" y="113792"/>
                  <a:pt x="201129" y="73244"/>
                  <a:pt x="151110" y="73244"/>
                </a:cubicBezTo>
                <a:cubicBezTo>
                  <a:pt x="127200" y="73244"/>
                  <a:pt x="105453" y="82510"/>
                  <a:pt x="89441" y="97831"/>
                </a:cubicBezTo>
                <a:lnTo>
                  <a:pt x="230996" y="239386"/>
                </a:lnTo>
                <a:cubicBezTo>
                  <a:pt x="239514" y="230871"/>
                  <a:pt x="249252" y="224320"/>
                  <a:pt x="259706" y="219892"/>
                </a:cubicBezTo>
                <a:close/>
                <a:moveTo>
                  <a:pt x="382868" y="82592"/>
                </a:moveTo>
                <a:cubicBezTo>
                  <a:pt x="379825" y="66091"/>
                  <a:pt x="371670" y="50477"/>
                  <a:pt x="358914" y="37722"/>
                </a:cubicBezTo>
                <a:cubicBezTo>
                  <a:pt x="342007" y="20815"/>
                  <a:pt x="320078" y="11989"/>
                  <a:pt x="297922" y="11501"/>
                </a:cubicBezTo>
                <a:lnTo>
                  <a:pt x="297922" y="96667"/>
                </a:lnTo>
                <a:lnTo>
                  <a:pt x="297858" y="96667"/>
                </a:lnTo>
                <a:lnTo>
                  <a:pt x="297858" y="11501"/>
                </a:lnTo>
                <a:cubicBezTo>
                  <a:pt x="275703" y="11990"/>
                  <a:pt x="253774" y="20815"/>
                  <a:pt x="236866" y="37722"/>
                </a:cubicBezTo>
                <a:cubicBezTo>
                  <a:pt x="224105" y="50483"/>
                  <a:pt x="215948" y="66105"/>
                  <a:pt x="212939" y="82613"/>
                </a:cubicBezTo>
                <a:cubicBezTo>
                  <a:pt x="237527" y="100902"/>
                  <a:pt x="253233" y="130241"/>
                  <a:pt x="253233" y="163248"/>
                </a:cubicBezTo>
                <a:cubicBezTo>
                  <a:pt x="252735" y="189232"/>
                  <a:pt x="256525" y="205210"/>
                  <a:pt x="272877" y="215167"/>
                </a:cubicBezTo>
                <a:cubicBezTo>
                  <a:pt x="289126" y="210687"/>
                  <a:pt x="306340" y="210767"/>
                  <a:pt x="322577" y="215380"/>
                </a:cubicBezTo>
                <a:cubicBezTo>
                  <a:pt x="324655" y="214136"/>
                  <a:pt x="326534" y="212797"/>
                  <a:pt x="328229" y="211355"/>
                </a:cubicBezTo>
                <a:cubicBezTo>
                  <a:pt x="340097" y="201263"/>
                  <a:pt x="342986" y="186138"/>
                  <a:pt x="342547" y="163248"/>
                </a:cubicBezTo>
                <a:cubicBezTo>
                  <a:pt x="342547" y="130228"/>
                  <a:pt x="358265" y="100880"/>
                  <a:pt x="382868" y="82592"/>
                </a:cubicBezTo>
                <a:close/>
                <a:moveTo>
                  <a:pt x="506339" y="97830"/>
                </a:moveTo>
                <a:cubicBezTo>
                  <a:pt x="490327" y="82509"/>
                  <a:pt x="468581" y="73244"/>
                  <a:pt x="444670" y="73244"/>
                </a:cubicBezTo>
                <a:cubicBezTo>
                  <a:pt x="394652" y="73244"/>
                  <a:pt x="354103" y="113792"/>
                  <a:pt x="354103" y="163811"/>
                </a:cubicBezTo>
                <a:cubicBezTo>
                  <a:pt x="354470" y="182914"/>
                  <a:pt x="349220" y="207099"/>
                  <a:pt x="336023" y="219944"/>
                </a:cubicBezTo>
                <a:cubicBezTo>
                  <a:pt x="346519" y="224314"/>
                  <a:pt x="356263" y="230867"/>
                  <a:pt x="364783" y="239386"/>
                </a:cubicBezTo>
                <a:close/>
                <a:moveTo>
                  <a:pt x="530971" y="159544"/>
                </a:moveTo>
                <a:cubicBezTo>
                  <a:pt x="530971" y="135634"/>
                  <a:pt x="521705" y="113887"/>
                  <a:pt x="506384" y="97876"/>
                </a:cubicBezTo>
                <a:lnTo>
                  <a:pt x="364828" y="239431"/>
                </a:lnTo>
                <a:cubicBezTo>
                  <a:pt x="373348" y="247952"/>
                  <a:pt x="379901" y="257695"/>
                  <a:pt x="384270" y="268192"/>
                </a:cubicBezTo>
                <a:cubicBezTo>
                  <a:pt x="397115" y="254994"/>
                  <a:pt x="421300" y="249745"/>
                  <a:pt x="440404" y="250111"/>
                </a:cubicBezTo>
                <a:cubicBezTo>
                  <a:pt x="465413" y="250112"/>
                  <a:pt x="488055" y="239974"/>
                  <a:pt x="504444" y="223585"/>
                </a:cubicBezTo>
                <a:cubicBezTo>
                  <a:pt x="520834" y="207196"/>
                  <a:pt x="530971" y="184554"/>
                  <a:pt x="530971" y="159544"/>
                </a:cubicBezTo>
                <a:close/>
                <a:moveTo>
                  <a:pt x="595781" y="268215"/>
                </a:moveTo>
                <a:lnTo>
                  <a:pt x="581969" y="268215"/>
                </a:lnTo>
                <a:cubicBezTo>
                  <a:pt x="578743" y="259654"/>
                  <a:pt x="573266" y="252074"/>
                  <a:pt x="566492" y="245300"/>
                </a:cubicBezTo>
                <a:cubicBezTo>
                  <a:pt x="553737" y="232545"/>
                  <a:pt x="538123" y="224389"/>
                  <a:pt x="521623" y="221347"/>
                </a:cubicBezTo>
                <a:cubicBezTo>
                  <a:pt x="519174" y="225205"/>
                  <a:pt x="516174" y="228633"/>
                  <a:pt x="512960" y="231847"/>
                </a:cubicBezTo>
                <a:cubicBezTo>
                  <a:pt x="494535" y="250272"/>
                  <a:pt x="469082" y="261667"/>
                  <a:pt x="440967" y="261667"/>
                </a:cubicBezTo>
                <a:cubicBezTo>
                  <a:pt x="425629" y="261373"/>
                  <a:pt x="413777" y="262574"/>
                  <a:pt x="405186" y="268215"/>
                </a:cubicBezTo>
                <a:lnTo>
                  <a:pt x="372038" y="268215"/>
                </a:lnTo>
                <a:cubicBezTo>
                  <a:pt x="369178" y="260078"/>
                  <a:pt x="364042" y="252948"/>
                  <a:pt x="357679" y="246581"/>
                </a:cubicBezTo>
                <a:lnTo>
                  <a:pt x="349451" y="254808"/>
                </a:lnTo>
                <a:lnTo>
                  <a:pt x="349428" y="254786"/>
                </a:lnTo>
                <a:cubicBezTo>
                  <a:pt x="349421" y="254779"/>
                  <a:pt x="349413" y="254771"/>
                  <a:pt x="349406" y="254763"/>
                </a:cubicBezTo>
                <a:lnTo>
                  <a:pt x="357634" y="246536"/>
                </a:lnTo>
                <a:cubicBezTo>
                  <a:pt x="324632" y="213554"/>
                  <a:pt x="271148" y="213554"/>
                  <a:pt x="238147" y="246536"/>
                </a:cubicBezTo>
                <a:lnTo>
                  <a:pt x="246374" y="254763"/>
                </a:lnTo>
                <a:cubicBezTo>
                  <a:pt x="246367" y="254771"/>
                  <a:pt x="246360" y="254779"/>
                  <a:pt x="246352" y="254786"/>
                </a:cubicBezTo>
                <a:cubicBezTo>
                  <a:pt x="246345" y="254794"/>
                  <a:pt x="246337" y="254801"/>
                  <a:pt x="246329" y="254808"/>
                </a:cubicBezTo>
                <a:lnTo>
                  <a:pt x="238101" y="246581"/>
                </a:lnTo>
                <a:lnTo>
                  <a:pt x="223742" y="268215"/>
                </a:lnTo>
                <a:lnTo>
                  <a:pt x="190546" y="268215"/>
                </a:lnTo>
                <a:cubicBezTo>
                  <a:pt x="181970" y="262570"/>
                  <a:pt x="170130" y="261374"/>
                  <a:pt x="154813" y="261668"/>
                </a:cubicBezTo>
                <a:cubicBezTo>
                  <a:pt x="121806" y="261668"/>
                  <a:pt x="92467" y="245961"/>
                  <a:pt x="74179" y="221373"/>
                </a:cubicBezTo>
                <a:cubicBezTo>
                  <a:pt x="57671" y="224382"/>
                  <a:pt x="42049" y="232539"/>
                  <a:pt x="29288" y="245300"/>
                </a:cubicBezTo>
                <a:lnTo>
                  <a:pt x="13811" y="268215"/>
                </a:lnTo>
                <a:lnTo>
                  <a:pt x="0" y="268215"/>
                </a:lnTo>
                <a:cubicBezTo>
                  <a:pt x="4705" y="256723"/>
                  <a:pt x="11839" y="246048"/>
                  <a:pt x="21157" y="236731"/>
                </a:cubicBezTo>
                <a:cubicBezTo>
                  <a:pt x="34324" y="223564"/>
                  <a:pt x="50200" y="214757"/>
                  <a:pt x="67080" y="210684"/>
                </a:cubicBezTo>
                <a:cubicBezTo>
                  <a:pt x="57990" y="195895"/>
                  <a:pt x="53000" y="178457"/>
                  <a:pt x="53000" y="159854"/>
                </a:cubicBezTo>
                <a:cubicBezTo>
                  <a:pt x="53000" y="132604"/>
                  <a:pt x="63706" y="107854"/>
                  <a:pt x="81286" y="89721"/>
                </a:cubicBezTo>
                <a:cubicBezTo>
                  <a:pt x="99420" y="72140"/>
                  <a:pt x="124170" y="61435"/>
                  <a:pt x="151420" y="61435"/>
                </a:cubicBezTo>
                <a:cubicBezTo>
                  <a:pt x="170023" y="61435"/>
                  <a:pt x="187461" y="66424"/>
                  <a:pt x="202250" y="75515"/>
                </a:cubicBezTo>
                <a:cubicBezTo>
                  <a:pt x="206323" y="58635"/>
                  <a:pt x="215130" y="42758"/>
                  <a:pt x="228297" y="29591"/>
                </a:cubicBezTo>
                <a:cubicBezTo>
                  <a:pt x="247566" y="10322"/>
                  <a:pt x="272636" y="391"/>
                  <a:pt x="297890" y="0"/>
                </a:cubicBezTo>
                <a:cubicBezTo>
                  <a:pt x="323144" y="391"/>
                  <a:pt x="348215" y="10322"/>
                  <a:pt x="367484" y="29591"/>
                </a:cubicBezTo>
                <a:cubicBezTo>
                  <a:pt x="380644" y="42751"/>
                  <a:pt x="389448" y="58618"/>
                  <a:pt x="393604" y="75474"/>
                </a:cubicBezTo>
                <a:cubicBezTo>
                  <a:pt x="408376" y="66408"/>
                  <a:pt x="425787" y="61434"/>
                  <a:pt x="444360" y="61434"/>
                </a:cubicBezTo>
                <a:cubicBezTo>
                  <a:pt x="471611" y="61434"/>
                  <a:pt x="496360" y="72140"/>
                  <a:pt x="514494" y="89721"/>
                </a:cubicBezTo>
                <a:cubicBezTo>
                  <a:pt x="532075" y="107854"/>
                  <a:pt x="542780" y="132604"/>
                  <a:pt x="542780" y="159854"/>
                </a:cubicBezTo>
                <a:cubicBezTo>
                  <a:pt x="542780" y="178427"/>
                  <a:pt x="537807" y="195839"/>
                  <a:pt x="528740" y="210610"/>
                </a:cubicBezTo>
                <a:cubicBezTo>
                  <a:pt x="545596" y="214766"/>
                  <a:pt x="561463" y="223570"/>
                  <a:pt x="574624" y="236731"/>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74" name="Oval 1973"/>
          <p:cNvSpPr/>
          <p:nvPr/>
        </p:nvSpPr>
        <p:spPr>
          <a:xfrm>
            <a:off x="5314992" y="4135371"/>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75" name="Oval 1974"/>
          <p:cNvSpPr/>
          <p:nvPr/>
        </p:nvSpPr>
        <p:spPr>
          <a:xfrm>
            <a:off x="259755" y="4135371"/>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76" name="Oval 1975"/>
          <p:cNvSpPr/>
          <p:nvPr/>
        </p:nvSpPr>
        <p:spPr>
          <a:xfrm>
            <a:off x="891660" y="4135371"/>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77" name="Oval 1976"/>
          <p:cNvSpPr/>
          <p:nvPr/>
        </p:nvSpPr>
        <p:spPr>
          <a:xfrm>
            <a:off x="1523565" y="4135371"/>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78" name="Oval 1977"/>
          <p:cNvSpPr/>
          <p:nvPr/>
        </p:nvSpPr>
        <p:spPr>
          <a:xfrm>
            <a:off x="2155470" y="4135371"/>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79" name="Oval 1978"/>
          <p:cNvSpPr/>
          <p:nvPr/>
        </p:nvSpPr>
        <p:spPr>
          <a:xfrm>
            <a:off x="2787375" y="4135371"/>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80" name="Oval 1979"/>
          <p:cNvSpPr/>
          <p:nvPr/>
        </p:nvSpPr>
        <p:spPr>
          <a:xfrm>
            <a:off x="3419280" y="4135371"/>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81" name="Oval 1980"/>
          <p:cNvSpPr/>
          <p:nvPr/>
        </p:nvSpPr>
        <p:spPr>
          <a:xfrm>
            <a:off x="4051185" y="4135371"/>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82" name="Oval 1981"/>
          <p:cNvSpPr/>
          <p:nvPr/>
        </p:nvSpPr>
        <p:spPr>
          <a:xfrm>
            <a:off x="4683090" y="4135371"/>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83" name="Oval 1982"/>
          <p:cNvSpPr/>
          <p:nvPr/>
        </p:nvSpPr>
        <p:spPr>
          <a:xfrm>
            <a:off x="6578805" y="4135371"/>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84" name="Oval 1983"/>
          <p:cNvSpPr/>
          <p:nvPr/>
        </p:nvSpPr>
        <p:spPr>
          <a:xfrm>
            <a:off x="5946900" y="4135371"/>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85" name="Oval 1984"/>
          <p:cNvSpPr/>
          <p:nvPr/>
        </p:nvSpPr>
        <p:spPr>
          <a:xfrm>
            <a:off x="7842615" y="4135371"/>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86" name="Oval 1985"/>
          <p:cNvSpPr/>
          <p:nvPr/>
        </p:nvSpPr>
        <p:spPr>
          <a:xfrm>
            <a:off x="7210710" y="4135371"/>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87" name="Oval 1986"/>
          <p:cNvSpPr/>
          <p:nvPr/>
        </p:nvSpPr>
        <p:spPr>
          <a:xfrm>
            <a:off x="8474520" y="4135371"/>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88" name="Teardrop 3"/>
          <p:cNvSpPr/>
          <p:nvPr/>
        </p:nvSpPr>
        <p:spPr>
          <a:xfrm rot="5400000" flipH="1" flipV="1">
            <a:off x="4948002" y="4253172"/>
            <a:ext cx="232840" cy="404830"/>
          </a:xfrm>
          <a:custGeom>
            <a:avLst/>
            <a:gdLst/>
            <a:ahLst/>
            <a:cxnLst/>
            <a:rect l="l" t="t" r="r" b="b"/>
            <a:pathLst>
              <a:path w="232840" h="539773">
                <a:moveTo>
                  <a:pt x="221340" y="269867"/>
                </a:moveTo>
                <a:cubicBezTo>
                  <a:pt x="220851" y="247712"/>
                  <a:pt x="212026" y="225783"/>
                  <a:pt x="195119" y="208875"/>
                </a:cubicBezTo>
                <a:cubicBezTo>
                  <a:pt x="182363" y="196120"/>
                  <a:pt x="166749" y="187965"/>
                  <a:pt x="150249" y="184922"/>
                </a:cubicBezTo>
                <a:cubicBezTo>
                  <a:pt x="147800" y="188780"/>
                  <a:pt x="144800" y="192208"/>
                  <a:pt x="141586" y="195422"/>
                </a:cubicBezTo>
                <a:cubicBezTo>
                  <a:pt x="123161" y="213847"/>
                  <a:pt x="97708" y="225243"/>
                  <a:pt x="69593" y="225243"/>
                </a:cubicBezTo>
                <a:cubicBezTo>
                  <a:pt x="43433" y="224741"/>
                  <a:pt x="27415" y="228586"/>
                  <a:pt x="17461" y="245213"/>
                </a:cubicBezTo>
                <a:cubicBezTo>
                  <a:pt x="22074" y="261450"/>
                  <a:pt x="22154" y="278664"/>
                  <a:pt x="17673" y="294913"/>
                </a:cubicBezTo>
                <a:cubicBezTo>
                  <a:pt x="27631" y="311265"/>
                  <a:pt x="43609" y="315055"/>
                  <a:pt x="69593" y="314557"/>
                </a:cubicBezTo>
                <a:cubicBezTo>
                  <a:pt x="102600" y="314557"/>
                  <a:pt x="131938" y="330263"/>
                  <a:pt x="150227" y="354851"/>
                </a:cubicBezTo>
                <a:cubicBezTo>
                  <a:pt x="166735" y="351841"/>
                  <a:pt x="182357" y="343684"/>
                  <a:pt x="195118" y="330923"/>
                </a:cubicBezTo>
                <a:cubicBezTo>
                  <a:pt x="212026" y="314016"/>
                  <a:pt x="220851" y="292087"/>
                  <a:pt x="221339" y="269931"/>
                </a:cubicBezTo>
                <a:lnTo>
                  <a:pt x="136174" y="269931"/>
                </a:lnTo>
                <a:lnTo>
                  <a:pt x="136173" y="269867"/>
                </a:lnTo>
                <a:close/>
                <a:moveTo>
                  <a:pt x="232840" y="269899"/>
                </a:moveTo>
                <a:cubicBezTo>
                  <a:pt x="232449" y="295153"/>
                  <a:pt x="222519" y="320224"/>
                  <a:pt x="203250" y="339492"/>
                </a:cubicBezTo>
                <a:cubicBezTo>
                  <a:pt x="190082" y="352660"/>
                  <a:pt x="174206" y="361467"/>
                  <a:pt x="157326" y="365540"/>
                </a:cubicBezTo>
                <a:cubicBezTo>
                  <a:pt x="166417" y="380328"/>
                  <a:pt x="171406" y="397767"/>
                  <a:pt x="171406" y="416370"/>
                </a:cubicBezTo>
                <a:cubicBezTo>
                  <a:pt x="171406" y="443620"/>
                  <a:pt x="160701" y="468370"/>
                  <a:pt x="143120" y="486503"/>
                </a:cubicBezTo>
                <a:lnTo>
                  <a:pt x="143120" y="486504"/>
                </a:lnTo>
                <a:cubicBezTo>
                  <a:pt x="124986" y="504084"/>
                  <a:pt x="100237" y="514790"/>
                  <a:pt x="72986" y="514790"/>
                </a:cubicBezTo>
                <a:cubicBezTo>
                  <a:pt x="54383" y="514790"/>
                  <a:pt x="36945" y="509800"/>
                  <a:pt x="22156" y="500710"/>
                </a:cubicBezTo>
                <a:lnTo>
                  <a:pt x="0" y="539773"/>
                </a:lnTo>
                <a:lnTo>
                  <a:pt x="0" y="521718"/>
                </a:lnTo>
                <a:cubicBezTo>
                  <a:pt x="5973" y="513180"/>
                  <a:pt x="9654" y="503556"/>
                  <a:pt x="11467" y="493611"/>
                </a:cubicBezTo>
                <a:lnTo>
                  <a:pt x="0" y="480024"/>
                </a:lnTo>
                <a:lnTo>
                  <a:pt x="0" y="462727"/>
                </a:lnTo>
                <a:cubicBezTo>
                  <a:pt x="14950" y="487415"/>
                  <a:pt x="42305" y="502981"/>
                  <a:pt x="73296" y="502981"/>
                </a:cubicBezTo>
                <a:cubicBezTo>
                  <a:pt x="97207" y="502981"/>
                  <a:pt x="118953" y="493715"/>
                  <a:pt x="134965" y="478394"/>
                </a:cubicBezTo>
                <a:lnTo>
                  <a:pt x="0" y="343429"/>
                </a:lnTo>
                <a:lnTo>
                  <a:pt x="0" y="343339"/>
                </a:lnTo>
                <a:lnTo>
                  <a:pt x="135010" y="478348"/>
                </a:lnTo>
                <a:cubicBezTo>
                  <a:pt x="150331" y="462337"/>
                  <a:pt x="159597" y="440590"/>
                  <a:pt x="159597" y="416680"/>
                </a:cubicBezTo>
                <a:cubicBezTo>
                  <a:pt x="159597" y="366661"/>
                  <a:pt x="119048" y="326112"/>
                  <a:pt x="69030" y="326113"/>
                </a:cubicBezTo>
                <a:cubicBezTo>
                  <a:pt x="49952" y="326479"/>
                  <a:pt x="25806" y="321244"/>
                  <a:pt x="12948" y="308084"/>
                </a:cubicBezTo>
                <a:lnTo>
                  <a:pt x="0" y="327154"/>
                </a:lnTo>
                <a:lnTo>
                  <a:pt x="0" y="309010"/>
                </a:lnTo>
                <a:cubicBezTo>
                  <a:pt x="14338" y="284867"/>
                  <a:pt x="14338" y="254933"/>
                  <a:pt x="0" y="230790"/>
                </a:cubicBezTo>
                <a:lnTo>
                  <a:pt x="0" y="212690"/>
                </a:lnTo>
                <a:cubicBezTo>
                  <a:pt x="6036" y="217996"/>
                  <a:pt x="9959" y="224711"/>
                  <a:pt x="12896" y="231767"/>
                </a:cubicBezTo>
                <a:cubicBezTo>
                  <a:pt x="25742" y="218569"/>
                  <a:pt x="49927" y="213320"/>
                  <a:pt x="69030" y="213687"/>
                </a:cubicBezTo>
                <a:cubicBezTo>
                  <a:pt x="94039" y="213687"/>
                  <a:pt x="116681" y="203550"/>
                  <a:pt x="133071" y="187160"/>
                </a:cubicBezTo>
                <a:cubicBezTo>
                  <a:pt x="149460" y="170771"/>
                  <a:pt x="159597" y="148129"/>
                  <a:pt x="159597" y="123120"/>
                </a:cubicBezTo>
                <a:cubicBezTo>
                  <a:pt x="159597" y="99209"/>
                  <a:pt x="150331" y="77463"/>
                  <a:pt x="135010" y="61451"/>
                </a:cubicBezTo>
                <a:lnTo>
                  <a:pt x="0" y="196461"/>
                </a:lnTo>
                <a:lnTo>
                  <a:pt x="0" y="196370"/>
                </a:lnTo>
                <a:lnTo>
                  <a:pt x="134965" y="61406"/>
                </a:lnTo>
                <a:cubicBezTo>
                  <a:pt x="118953" y="46085"/>
                  <a:pt x="97207" y="36819"/>
                  <a:pt x="73296" y="36819"/>
                </a:cubicBezTo>
                <a:cubicBezTo>
                  <a:pt x="42305" y="36819"/>
                  <a:pt x="14950" y="52385"/>
                  <a:pt x="0" y="77073"/>
                </a:cubicBezTo>
                <a:lnTo>
                  <a:pt x="0" y="59780"/>
                </a:lnTo>
                <a:cubicBezTo>
                  <a:pt x="2240" y="53717"/>
                  <a:pt x="6698" y="49732"/>
                  <a:pt x="11494" y="46167"/>
                </a:cubicBezTo>
                <a:cubicBezTo>
                  <a:pt x="9661" y="36227"/>
                  <a:pt x="5972" y="26608"/>
                  <a:pt x="0" y="18074"/>
                </a:cubicBezTo>
                <a:lnTo>
                  <a:pt x="0" y="0"/>
                </a:lnTo>
                <a:cubicBezTo>
                  <a:pt x="11637" y="10773"/>
                  <a:pt x="18655" y="24545"/>
                  <a:pt x="22230" y="39049"/>
                </a:cubicBezTo>
                <a:cubicBezTo>
                  <a:pt x="37002" y="29983"/>
                  <a:pt x="54413" y="25010"/>
                  <a:pt x="72986" y="25010"/>
                </a:cubicBezTo>
                <a:cubicBezTo>
                  <a:pt x="100237" y="25010"/>
                  <a:pt x="124986" y="35715"/>
                  <a:pt x="143120" y="53296"/>
                </a:cubicBezTo>
                <a:cubicBezTo>
                  <a:pt x="160701" y="71430"/>
                  <a:pt x="171406" y="96180"/>
                  <a:pt x="171406" y="123429"/>
                </a:cubicBezTo>
                <a:cubicBezTo>
                  <a:pt x="171406" y="142002"/>
                  <a:pt x="166433" y="159414"/>
                  <a:pt x="157367" y="174185"/>
                </a:cubicBezTo>
                <a:cubicBezTo>
                  <a:pt x="174223" y="178341"/>
                  <a:pt x="190089" y="187146"/>
                  <a:pt x="203250" y="200306"/>
                </a:cubicBezTo>
                <a:cubicBezTo>
                  <a:pt x="222519" y="219575"/>
                  <a:pt x="232449" y="244645"/>
                  <a:pt x="232840" y="269899"/>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89" name="Teardrop 3"/>
          <p:cNvSpPr/>
          <p:nvPr/>
        </p:nvSpPr>
        <p:spPr>
          <a:xfrm rot="5400000" flipH="1" flipV="1">
            <a:off x="-11926" y="4351099"/>
            <a:ext cx="232840" cy="208987"/>
          </a:xfrm>
          <a:custGeom>
            <a:avLst/>
            <a:gdLst/>
            <a:ahLst/>
            <a:cxnLst/>
            <a:rect l="l" t="t" r="r" b="b"/>
            <a:pathLst>
              <a:path w="232840" h="278649">
                <a:moveTo>
                  <a:pt x="232840" y="8776"/>
                </a:moveTo>
                <a:cubicBezTo>
                  <a:pt x="232449" y="34030"/>
                  <a:pt x="222519" y="59101"/>
                  <a:pt x="203250" y="78369"/>
                </a:cubicBezTo>
                <a:cubicBezTo>
                  <a:pt x="190082" y="91537"/>
                  <a:pt x="174206" y="100343"/>
                  <a:pt x="157326" y="104416"/>
                </a:cubicBezTo>
                <a:cubicBezTo>
                  <a:pt x="166417" y="119205"/>
                  <a:pt x="171406" y="136643"/>
                  <a:pt x="171406" y="155247"/>
                </a:cubicBezTo>
                <a:cubicBezTo>
                  <a:pt x="171406" y="182497"/>
                  <a:pt x="160701" y="207247"/>
                  <a:pt x="143120" y="225380"/>
                </a:cubicBezTo>
                <a:cubicBezTo>
                  <a:pt x="124986" y="242961"/>
                  <a:pt x="100237" y="253667"/>
                  <a:pt x="72986" y="253667"/>
                </a:cubicBezTo>
                <a:cubicBezTo>
                  <a:pt x="54383" y="253667"/>
                  <a:pt x="36945" y="248677"/>
                  <a:pt x="22156" y="239586"/>
                </a:cubicBezTo>
                <a:lnTo>
                  <a:pt x="0" y="278649"/>
                </a:lnTo>
                <a:lnTo>
                  <a:pt x="0" y="260595"/>
                </a:lnTo>
                <a:cubicBezTo>
                  <a:pt x="5973" y="252057"/>
                  <a:pt x="9654" y="242433"/>
                  <a:pt x="11467" y="232488"/>
                </a:cubicBezTo>
                <a:lnTo>
                  <a:pt x="0" y="218900"/>
                </a:lnTo>
                <a:lnTo>
                  <a:pt x="0" y="201603"/>
                </a:lnTo>
                <a:cubicBezTo>
                  <a:pt x="14950" y="226291"/>
                  <a:pt x="42305" y="241857"/>
                  <a:pt x="73296" y="241857"/>
                </a:cubicBezTo>
                <a:cubicBezTo>
                  <a:pt x="97207" y="241857"/>
                  <a:pt x="118953" y="232592"/>
                  <a:pt x="134965" y="217271"/>
                </a:cubicBezTo>
                <a:lnTo>
                  <a:pt x="0" y="82306"/>
                </a:lnTo>
                <a:lnTo>
                  <a:pt x="0" y="82216"/>
                </a:lnTo>
                <a:lnTo>
                  <a:pt x="135010" y="217225"/>
                </a:lnTo>
                <a:cubicBezTo>
                  <a:pt x="150331" y="201213"/>
                  <a:pt x="159597" y="179467"/>
                  <a:pt x="159597" y="155556"/>
                </a:cubicBezTo>
                <a:cubicBezTo>
                  <a:pt x="159597" y="105538"/>
                  <a:pt x="119048" y="64989"/>
                  <a:pt x="69030" y="64989"/>
                </a:cubicBezTo>
                <a:cubicBezTo>
                  <a:pt x="49952" y="65355"/>
                  <a:pt x="25806" y="60121"/>
                  <a:pt x="12948" y="46961"/>
                </a:cubicBezTo>
                <a:lnTo>
                  <a:pt x="0" y="66032"/>
                </a:lnTo>
                <a:lnTo>
                  <a:pt x="0" y="46474"/>
                </a:lnTo>
                <a:cubicBezTo>
                  <a:pt x="9193" y="32573"/>
                  <a:pt x="11853" y="16060"/>
                  <a:pt x="9334" y="0"/>
                </a:cubicBezTo>
                <a:lnTo>
                  <a:pt x="17529" y="0"/>
                </a:lnTo>
                <a:cubicBezTo>
                  <a:pt x="21671" y="11094"/>
                  <a:pt x="20740" y="22668"/>
                  <a:pt x="17673" y="33790"/>
                </a:cubicBezTo>
                <a:cubicBezTo>
                  <a:pt x="27631" y="50142"/>
                  <a:pt x="43609" y="53932"/>
                  <a:pt x="69593" y="53433"/>
                </a:cubicBezTo>
                <a:cubicBezTo>
                  <a:pt x="102600" y="53434"/>
                  <a:pt x="131938" y="69140"/>
                  <a:pt x="150227" y="93727"/>
                </a:cubicBezTo>
                <a:cubicBezTo>
                  <a:pt x="166735" y="90718"/>
                  <a:pt x="182357" y="82561"/>
                  <a:pt x="195118" y="69800"/>
                </a:cubicBezTo>
                <a:cubicBezTo>
                  <a:pt x="212026" y="52893"/>
                  <a:pt x="220851" y="30964"/>
                  <a:pt x="221339" y="8808"/>
                </a:cubicBezTo>
                <a:lnTo>
                  <a:pt x="136174" y="8808"/>
                </a:lnTo>
                <a:lnTo>
                  <a:pt x="136173" y="8744"/>
                </a:lnTo>
                <a:lnTo>
                  <a:pt x="221340" y="8744"/>
                </a:lnTo>
                <a:lnTo>
                  <a:pt x="219467" y="0"/>
                </a:lnTo>
                <a:lnTo>
                  <a:pt x="231012" y="0"/>
                </a:lnTo>
                <a:cubicBezTo>
                  <a:pt x="232616" y="2826"/>
                  <a:pt x="232794" y="5800"/>
                  <a:pt x="232840" y="8776"/>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90" name="Teardrop 3"/>
          <p:cNvSpPr/>
          <p:nvPr/>
        </p:nvSpPr>
        <p:spPr>
          <a:xfrm rot="5400000" flipH="1" flipV="1">
            <a:off x="1156571" y="4253172"/>
            <a:ext cx="232840" cy="404829"/>
          </a:xfrm>
          <a:custGeom>
            <a:avLst/>
            <a:gdLst/>
            <a:ahLst/>
            <a:cxnLst/>
            <a:rect l="l" t="t" r="r" b="b"/>
            <a:pathLst>
              <a:path w="232840" h="539772">
                <a:moveTo>
                  <a:pt x="221340" y="269867"/>
                </a:moveTo>
                <a:cubicBezTo>
                  <a:pt x="220851" y="247711"/>
                  <a:pt x="212026" y="225782"/>
                  <a:pt x="195119" y="208875"/>
                </a:cubicBezTo>
                <a:cubicBezTo>
                  <a:pt x="182363" y="196120"/>
                  <a:pt x="166749" y="187964"/>
                  <a:pt x="150249" y="184922"/>
                </a:cubicBezTo>
                <a:cubicBezTo>
                  <a:pt x="147800" y="188780"/>
                  <a:pt x="144800" y="192208"/>
                  <a:pt x="141586" y="195422"/>
                </a:cubicBezTo>
                <a:cubicBezTo>
                  <a:pt x="123161" y="213847"/>
                  <a:pt x="97708" y="225243"/>
                  <a:pt x="69593" y="225242"/>
                </a:cubicBezTo>
                <a:cubicBezTo>
                  <a:pt x="43433" y="224741"/>
                  <a:pt x="27415" y="228586"/>
                  <a:pt x="17461" y="245213"/>
                </a:cubicBezTo>
                <a:cubicBezTo>
                  <a:pt x="22074" y="261450"/>
                  <a:pt x="22154" y="278664"/>
                  <a:pt x="17673" y="294913"/>
                </a:cubicBezTo>
                <a:cubicBezTo>
                  <a:pt x="27631" y="311265"/>
                  <a:pt x="43609" y="315055"/>
                  <a:pt x="69593" y="314556"/>
                </a:cubicBezTo>
                <a:cubicBezTo>
                  <a:pt x="102600" y="314557"/>
                  <a:pt x="131938" y="330263"/>
                  <a:pt x="150227" y="354850"/>
                </a:cubicBezTo>
                <a:cubicBezTo>
                  <a:pt x="166735" y="351841"/>
                  <a:pt x="182357" y="343684"/>
                  <a:pt x="195118" y="330923"/>
                </a:cubicBezTo>
                <a:cubicBezTo>
                  <a:pt x="212026" y="314016"/>
                  <a:pt x="220851" y="292087"/>
                  <a:pt x="221339" y="269931"/>
                </a:cubicBezTo>
                <a:lnTo>
                  <a:pt x="136174" y="269931"/>
                </a:lnTo>
                <a:lnTo>
                  <a:pt x="136173" y="269867"/>
                </a:lnTo>
                <a:close/>
                <a:moveTo>
                  <a:pt x="232840" y="269899"/>
                </a:moveTo>
                <a:cubicBezTo>
                  <a:pt x="232449" y="295153"/>
                  <a:pt x="222519" y="320224"/>
                  <a:pt x="203250" y="339492"/>
                </a:cubicBezTo>
                <a:cubicBezTo>
                  <a:pt x="190082" y="352660"/>
                  <a:pt x="174206" y="361466"/>
                  <a:pt x="157326" y="365539"/>
                </a:cubicBezTo>
                <a:cubicBezTo>
                  <a:pt x="166417" y="380328"/>
                  <a:pt x="171406" y="397766"/>
                  <a:pt x="171406" y="416370"/>
                </a:cubicBezTo>
                <a:cubicBezTo>
                  <a:pt x="171406" y="443620"/>
                  <a:pt x="160701" y="468370"/>
                  <a:pt x="143120" y="486503"/>
                </a:cubicBezTo>
                <a:lnTo>
                  <a:pt x="143120" y="486503"/>
                </a:lnTo>
                <a:cubicBezTo>
                  <a:pt x="124986" y="504084"/>
                  <a:pt x="100237" y="514790"/>
                  <a:pt x="72986" y="514790"/>
                </a:cubicBezTo>
                <a:cubicBezTo>
                  <a:pt x="54383" y="514790"/>
                  <a:pt x="36945" y="509800"/>
                  <a:pt x="22156" y="500710"/>
                </a:cubicBezTo>
                <a:lnTo>
                  <a:pt x="0" y="539772"/>
                </a:lnTo>
                <a:lnTo>
                  <a:pt x="0" y="521718"/>
                </a:lnTo>
                <a:cubicBezTo>
                  <a:pt x="5973" y="513179"/>
                  <a:pt x="9654" y="503556"/>
                  <a:pt x="11467" y="493611"/>
                </a:cubicBezTo>
                <a:lnTo>
                  <a:pt x="0" y="480023"/>
                </a:lnTo>
                <a:lnTo>
                  <a:pt x="0" y="462726"/>
                </a:lnTo>
                <a:cubicBezTo>
                  <a:pt x="14950" y="487414"/>
                  <a:pt x="42305" y="502980"/>
                  <a:pt x="73296" y="502980"/>
                </a:cubicBezTo>
                <a:cubicBezTo>
                  <a:pt x="97207" y="502980"/>
                  <a:pt x="118953" y="493715"/>
                  <a:pt x="134965" y="478394"/>
                </a:cubicBezTo>
                <a:lnTo>
                  <a:pt x="0" y="343429"/>
                </a:lnTo>
                <a:lnTo>
                  <a:pt x="0" y="343338"/>
                </a:lnTo>
                <a:lnTo>
                  <a:pt x="135010" y="478348"/>
                </a:lnTo>
                <a:cubicBezTo>
                  <a:pt x="150331" y="462336"/>
                  <a:pt x="159597" y="440590"/>
                  <a:pt x="159597" y="416679"/>
                </a:cubicBezTo>
                <a:cubicBezTo>
                  <a:pt x="159597" y="366661"/>
                  <a:pt x="119048" y="326112"/>
                  <a:pt x="69030" y="326112"/>
                </a:cubicBezTo>
                <a:cubicBezTo>
                  <a:pt x="49952" y="326478"/>
                  <a:pt x="25806" y="321244"/>
                  <a:pt x="12948" y="308084"/>
                </a:cubicBezTo>
                <a:lnTo>
                  <a:pt x="0" y="327154"/>
                </a:lnTo>
                <a:lnTo>
                  <a:pt x="0" y="309010"/>
                </a:lnTo>
                <a:cubicBezTo>
                  <a:pt x="14338" y="284867"/>
                  <a:pt x="14338" y="254932"/>
                  <a:pt x="0" y="230790"/>
                </a:cubicBezTo>
                <a:lnTo>
                  <a:pt x="0" y="212689"/>
                </a:lnTo>
                <a:cubicBezTo>
                  <a:pt x="6036" y="217996"/>
                  <a:pt x="9959" y="224711"/>
                  <a:pt x="12896" y="231767"/>
                </a:cubicBezTo>
                <a:cubicBezTo>
                  <a:pt x="25742" y="218569"/>
                  <a:pt x="49927" y="213320"/>
                  <a:pt x="69030" y="213686"/>
                </a:cubicBezTo>
                <a:cubicBezTo>
                  <a:pt x="94039" y="213687"/>
                  <a:pt x="116681" y="203550"/>
                  <a:pt x="133071" y="187160"/>
                </a:cubicBezTo>
                <a:cubicBezTo>
                  <a:pt x="149460" y="170771"/>
                  <a:pt x="159597" y="148129"/>
                  <a:pt x="159597" y="123119"/>
                </a:cubicBezTo>
                <a:cubicBezTo>
                  <a:pt x="159597" y="99209"/>
                  <a:pt x="150331" y="77463"/>
                  <a:pt x="135010" y="61451"/>
                </a:cubicBezTo>
                <a:lnTo>
                  <a:pt x="0" y="196461"/>
                </a:lnTo>
                <a:lnTo>
                  <a:pt x="0" y="196370"/>
                </a:lnTo>
                <a:lnTo>
                  <a:pt x="134965" y="61405"/>
                </a:lnTo>
                <a:cubicBezTo>
                  <a:pt x="118953" y="46084"/>
                  <a:pt x="97207" y="36819"/>
                  <a:pt x="73296" y="36819"/>
                </a:cubicBezTo>
                <a:cubicBezTo>
                  <a:pt x="42305" y="36819"/>
                  <a:pt x="14950" y="52385"/>
                  <a:pt x="0" y="77073"/>
                </a:cubicBezTo>
                <a:lnTo>
                  <a:pt x="0" y="59779"/>
                </a:lnTo>
                <a:cubicBezTo>
                  <a:pt x="2240" y="53717"/>
                  <a:pt x="6698" y="49732"/>
                  <a:pt x="11494" y="46167"/>
                </a:cubicBezTo>
                <a:cubicBezTo>
                  <a:pt x="9661" y="36227"/>
                  <a:pt x="5972" y="26608"/>
                  <a:pt x="0" y="18074"/>
                </a:cubicBezTo>
                <a:lnTo>
                  <a:pt x="0" y="0"/>
                </a:lnTo>
                <a:cubicBezTo>
                  <a:pt x="11637" y="10773"/>
                  <a:pt x="18655" y="24545"/>
                  <a:pt x="22230" y="39049"/>
                </a:cubicBezTo>
                <a:cubicBezTo>
                  <a:pt x="37002" y="29983"/>
                  <a:pt x="54413" y="25010"/>
                  <a:pt x="72986" y="25009"/>
                </a:cubicBezTo>
                <a:cubicBezTo>
                  <a:pt x="100237" y="25009"/>
                  <a:pt x="124986" y="35715"/>
                  <a:pt x="143120" y="53296"/>
                </a:cubicBezTo>
                <a:lnTo>
                  <a:pt x="143120" y="53296"/>
                </a:lnTo>
                <a:cubicBezTo>
                  <a:pt x="160701" y="71429"/>
                  <a:pt x="171406" y="96179"/>
                  <a:pt x="171406" y="123429"/>
                </a:cubicBezTo>
                <a:cubicBezTo>
                  <a:pt x="171406" y="142002"/>
                  <a:pt x="166433" y="159414"/>
                  <a:pt x="157367" y="174185"/>
                </a:cubicBezTo>
                <a:cubicBezTo>
                  <a:pt x="174223" y="178341"/>
                  <a:pt x="190089" y="187145"/>
                  <a:pt x="203250" y="200305"/>
                </a:cubicBezTo>
                <a:cubicBezTo>
                  <a:pt x="222519" y="219574"/>
                  <a:pt x="232449" y="244645"/>
                  <a:pt x="232840" y="269899"/>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91" name="Teardrop 3"/>
          <p:cNvSpPr/>
          <p:nvPr/>
        </p:nvSpPr>
        <p:spPr>
          <a:xfrm rot="5400000" flipH="1" flipV="1">
            <a:off x="1788476" y="4253172"/>
            <a:ext cx="232840" cy="404829"/>
          </a:xfrm>
          <a:custGeom>
            <a:avLst/>
            <a:gdLst/>
            <a:ahLst/>
            <a:cxnLst/>
            <a:rect l="l" t="t" r="r" b="b"/>
            <a:pathLst>
              <a:path w="232840" h="539772">
                <a:moveTo>
                  <a:pt x="221340" y="269867"/>
                </a:moveTo>
                <a:cubicBezTo>
                  <a:pt x="220851" y="247711"/>
                  <a:pt x="212026" y="225782"/>
                  <a:pt x="195119" y="208875"/>
                </a:cubicBezTo>
                <a:cubicBezTo>
                  <a:pt x="182363" y="196120"/>
                  <a:pt x="166749" y="187965"/>
                  <a:pt x="150249" y="184922"/>
                </a:cubicBezTo>
                <a:cubicBezTo>
                  <a:pt x="147800" y="188780"/>
                  <a:pt x="144800" y="192208"/>
                  <a:pt x="141586" y="195422"/>
                </a:cubicBezTo>
                <a:cubicBezTo>
                  <a:pt x="123161" y="213847"/>
                  <a:pt x="97708" y="225243"/>
                  <a:pt x="69593" y="225242"/>
                </a:cubicBezTo>
                <a:cubicBezTo>
                  <a:pt x="43433" y="224741"/>
                  <a:pt x="27415" y="228586"/>
                  <a:pt x="17461" y="245213"/>
                </a:cubicBezTo>
                <a:cubicBezTo>
                  <a:pt x="22074" y="261450"/>
                  <a:pt x="22154" y="278664"/>
                  <a:pt x="17673" y="294913"/>
                </a:cubicBezTo>
                <a:cubicBezTo>
                  <a:pt x="27631" y="311265"/>
                  <a:pt x="43609" y="315055"/>
                  <a:pt x="69593" y="314557"/>
                </a:cubicBezTo>
                <a:cubicBezTo>
                  <a:pt x="102600" y="314557"/>
                  <a:pt x="131938" y="330263"/>
                  <a:pt x="150227" y="354850"/>
                </a:cubicBezTo>
                <a:cubicBezTo>
                  <a:pt x="166735" y="351841"/>
                  <a:pt x="182357" y="343684"/>
                  <a:pt x="195118" y="330923"/>
                </a:cubicBezTo>
                <a:cubicBezTo>
                  <a:pt x="212026" y="314016"/>
                  <a:pt x="220851" y="292087"/>
                  <a:pt x="221339" y="269931"/>
                </a:cubicBezTo>
                <a:lnTo>
                  <a:pt x="136174" y="269931"/>
                </a:lnTo>
                <a:lnTo>
                  <a:pt x="136173" y="269867"/>
                </a:lnTo>
                <a:close/>
                <a:moveTo>
                  <a:pt x="232840" y="269899"/>
                </a:moveTo>
                <a:cubicBezTo>
                  <a:pt x="232449" y="295153"/>
                  <a:pt x="222519" y="320224"/>
                  <a:pt x="203250" y="339492"/>
                </a:cubicBezTo>
                <a:cubicBezTo>
                  <a:pt x="190082" y="352660"/>
                  <a:pt x="174206" y="361466"/>
                  <a:pt x="157326" y="365539"/>
                </a:cubicBezTo>
                <a:cubicBezTo>
                  <a:pt x="166417" y="380328"/>
                  <a:pt x="171406" y="397767"/>
                  <a:pt x="171406" y="416370"/>
                </a:cubicBezTo>
                <a:cubicBezTo>
                  <a:pt x="171406" y="443620"/>
                  <a:pt x="160701" y="468370"/>
                  <a:pt x="143120" y="486503"/>
                </a:cubicBezTo>
                <a:cubicBezTo>
                  <a:pt x="124986" y="504084"/>
                  <a:pt x="100237" y="514790"/>
                  <a:pt x="72986" y="514790"/>
                </a:cubicBezTo>
                <a:cubicBezTo>
                  <a:pt x="54383" y="514790"/>
                  <a:pt x="36945" y="509800"/>
                  <a:pt x="22156" y="500710"/>
                </a:cubicBezTo>
                <a:lnTo>
                  <a:pt x="0" y="539772"/>
                </a:lnTo>
                <a:lnTo>
                  <a:pt x="0" y="521718"/>
                </a:lnTo>
                <a:cubicBezTo>
                  <a:pt x="5973" y="513180"/>
                  <a:pt x="9654" y="503556"/>
                  <a:pt x="11467" y="493611"/>
                </a:cubicBezTo>
                <a:lnTo>
                  <a:pt x="0" y="480023"/>
                </a:lnTo>
                <a:lnTo>
                  <a:pt x="0" y="462726"/>
                </a:lnTo>
                <a:cubicBezTo>
                  <a:pt x="14950" y="487414"/>
                  <a:pt x="42305" y="502980"/>
                  <a:pt x="73296" y="502980"/>
                </a:cubicBezTo>
                <a:cubicBezTo>
                  <a:pt x="97207" y="502980"/>
                  <a:pt x="118953" y="493715"/>
                  <a:pt x="134965" y="478394"/>
                </a:cubicBezTo>
                <a:lnTo>
                  <a:pt x="0" y="343429"/>
                </a:lnTo>
                <a:lnTo>
                  <a:pt x="0" y="343339"/>
                </a:lnTo>
                <a:lnTo>
                  <a:pt x="135010" y="478348"/>
                </a:lnTo>
                <a:cubicBezTo>
                  <a:pt x="150331" y="462336"/>
                  <a:pt x="159597" y="440590"/>
                  <a:pt x="159597" y="416680"/>
                </a:cubicBezTo>
                <a:cubicBezTo>
                  <a:pt x="159597" y="366661"/>
                  <a:pt x="119048" y="326112"/>
                  <a:pt x="69030" y="326113"/>
                </a:cubicBezTo>
                <a:cubicBezTo>
                  <a:pt x="49952" y="326478"/>
                  <a:pt x="25806" y="321244"/>
                  <a:pt x="12948" y="308084"/>
                </a:cubicBezTo>
                <a:lnTo>
                  <a:pt x="0" y="327154"/>
                </a:lnTo>
                <a:lnTo>
                  <a:pt x="0" y="309010"/>
                </a:lnTo>
                <a:cubicBezTo>
                  <a:pt x="14338" y="284867"/>
                  <a:pt x="14338" y="254933"/>
                  <a:pt x="0" y="230790"/>
                </a:cubicBezTo>
                <a:lnTo>
                  <a:pt x="0" y="212689"/>
                </a:lnTo>
                <a:cubicBezTo>
                  <a:pt x="6036" y="217996"/>
                  <a:pt x="9959" y="224711"/>
                  <a:pt x="12896" y="231767"/>
                </a:cubicBezTo>
                <a:cubicBezTo>
                  <a:pt x="25742" y="218569"/>
                  <a:pt x="49927" y="213320"/>
                  <a:pt x="69030" y="213687"/>
                </a:cubicBezTo>
                <a:cubicBezTo>
                  <a:pt x="94039" y="213687"/>
                  <a:pt x="116681" y="203550"/>
                  <a:pt x="133071" y="187160"/>
                </a:cubicBezTo>
                <a:cubicBezTo>
                  <a:pt x="149460" y="170771"/>
                  <a:pt x="159597" y="148129"/>
                  <a:pt x="159597" y="123120"/>
                </a:cubicBezTo>
                <a:cubicBezTo>
                  <a:pt x="159597" y="99209"/>
                  <a:pt x="150331" y="77463"/>
                  <a:pt x="135010" y="61451"/>
                </a:cubicBezTo>
                <a:lnTo>
                  <a:pt x="0" y="196461"/>
                </a:lnTo>
                <a:lnTo>
                  <a:pt x="0" y="196370"/>
                </a:lnTo>
                <a:lnTo>
                  <a:pt x="134965" y="61405"/>
                </a:lnTo>
                <a:cubicBezTo>
                  <a:pt x="118953" y="46084"/>
                  <a:pt x="97207" y="36819"/>
                  <a:pt x="73296" y="36819"/>
                </a:cubicBezTo>
                <a:cubicBezTo>
                  <a:pt x="42305" y="36819"/>
                  <a:pt x="14950" y="52385"/>
                  <a:pt x="0" y="77073"/>
                </a:cubicBezTo>
                <a:lnTo>
                  <a:pt x="0" y="59779"/>
                </a:lnTo>
                <a:cubicBezTo>
                  <a:pt x="2240" y="53717"/>
                  <a:pt x="6698" y="49732"/>
                  <a:pt x="11494" y="46167"/>
                </a:cubicBezTo>
                <a:cubicBezTo>
                  <a:pt x="9661" y="36227"/>
                  <a:pt x="5972" y="26608"/>
                  <a:pt x="0" y="18074"/>
                </a:cubicBezTo>
                <a:lnTo>
                  <a:pt x="0" y="0"/>
                </a:lnTo>
                <a:cubicBezTo>
                  <a:pt x="11637" y="10773"/>
                  <a:pt x="18655" y="24545"/>
                  <a:pt x="22230" y="39049"/>
                </a:cubicBezTo>
                <a:cubicBezTo>
                  <a:pt x="37002" y="29983"/>
                  <a:pt x="54413" y="25010"/>
                  <a:pt x="72986" y="25010"/>
                </a:cubicBezTo>
                <a:cubicBezTo>
                  <a:pt x="100237" y="25009"/>
                  <a:pt x="124986" y="35715"/>
                  <a:pt x="143120" y="53296"/>
                </a:cubicBezTo>
                <a:lnTo>
                  <a:pt x="143120" y="53296"/>
                </a:lnTo>
                <a:cubicBezTo>
                  <a:pt x="160701" y="71429"/>
                  <a:pt x="171406" y="96179"/>
                  <a:pt x="171406" y="123429"/>
                </a:cubicBezTo>
                <a:cubicBezTo>
                  <a:pt x="171406" y="142002"/>
                  <a:pt x="166433" y="159414"/>
                  <a:pt x="157367" y="174185"/>
                </a:cubicBezTo>
                <a:cubicBezTo>
                  <a:pt x="174223" y="178341"/>
                  <a:pt x="190089" y="187146"/>
                  <a:pt x="203250" y="200306"/>
                </a:cubicBezTo>
                <a:cubicBezTo>
                  <a:pt x="222519" y="219574"/>
                  <a:pt x="232449" y="244645"/>
                  <a:pt x="232840" y="269899"/>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92" name="Teardrop 3"/>
          <p:cNvSpPr/>
          <p:nvPr/>
        </p:nvSpPr>
        <p:spPr>
          <a:xfrm rot="5400000" flipH="1" flipV="1">
            <a:off x="2420381" y="4253172"/>
            <a:ext cx="232840" cy="404829"/>
          </a:xfrm>
          <a:custGeom>
            <a:avLst/>
            <a:gdLst/>
            <a:ahLst/>
            <a:cxnLst/>
            <a:rect l="l" t="t" r="r" b="b"/>
            <a:pathLst>
              <a:path w="232840" h="539772">
                <a:moveTo>
                  <a:pt x="221340" y="269867"/>
                </a:moveTo>
                <a:cubicBezTo>
                  <a:pt x="220851" y="247711"/>
                  <a:pt x="212026" y="225782"/>
                  <a:pt x="195119" y="208875"/>
                </a:cubicBezTo>
                <a:cubicBezTo>
                  <a:pt x="182363" y="196120"/>
                  <a:pt x="166749" y="187965"/>
                  <a:pt x="150249" y="184922"/>
                </a:cubicBezTo>
                <a:cubicBezTo>
                  <a:pt x="147800" y="188780"/>
                  <a:pt x="144800" y="192208"/>
                  <a:pt x="141586" y="195422"/>
                </a:cubicBezTo>
                <a:cubicBezTo>
                  <a:pt x="123161" y="213847"/>
                  <a:pt x="97708" y="225243"/>
                  <a:pt x="69593" y="225242"/>
                </a:cubicBezTo>
                <a:cubicBezTo>
                  <a:pt x="43433" y="224741"/>
                  <a:pt x="27415" y="228586"/>
                  <a:pt x="17461" y="245213"/>
                </a:cubicBezTo>
                <a:cubicBezTo>
                  <a:pt x="22074" y="261450"/>
                  <a:pt x="22154" y="278664"/>
                  <a:pt x="17673" y="294913"/>
                </a:cubicBezTo>
                <a:cubicBezTo>
                  <a:pt x="27631" y="311265"/>
                  <a:pt x="43609" y="315055"/>
                  <a:pt x="69593" y="314557"/>
                </a:cubicBezTo>
                <a:cubicBezTo>
                  <a:pt x="102600" y="314557"/>
                  <a:pt x="131938" y="330263"/>
                  <a:pt x="150227" y="354850"/>
                </a:cubicBezTo>
                <a:cubicBezTo>
                  <a:pt x="166735" y="351841"/>
                  <a:pt x="182357" y="343684"/>
                  <a:pt x="195118" y="330923"/>
                </a:cubicBezTo>
                <a:cubicBezTo>
                  <a:pt x="212026" y="314016"/>
                  <a:pt x="220851" y="292087"/>
                  <a:pt x="221339" y="269931"/>
                </a:cubicBezTo>
                <a:lnTo>
                  <a:pt x="136174" y="269931"/>
                </a:lnTo>
                <a:lnTo>
                  <a:pt x="136173" y="269867"/>
                </a:lnTo>
                <a:close/>
                <a:moveTo>
                  <a:pt x="232840" y="269899"/>
                </a:moveTo>
                <a:cubicBezTo>
                  <a:pt x="232449" y="295153"/>
                  <a:pt x="222519" y="320224"/>
                  <a:pt x="203250" y="339492"/>
                </a:cubicBezTo>
                <a:cubicBezTo>
                  <a:pt x="190082" y="352660"/>
                  <a:pt x="174206" y="361466"/>
                  <a:pt x="157326" y="365539"/>
                </a:cubicBezTo>
                <a:cubicBezTo>
                  <a:pt x="166417" y="380328"/>
                  <a:pt x="171406" y="397767"/>
                  <a:pt x="171406" y="416370"/>
                </a:cubicBezTo>
                <a:cubicBezTo>
                  <a:pt x="171406" y="443620"/>
                  <a:pt x="160701" y="468370"/>
                  <a:pt x="143120" y="486503"/>
                </a:cubicBezTo>
                <a:cubicBezTo>
                  <a:pt x="124986" y="504084"/>
                  <a:pt x="100237" y="514790"/>
                  <a:pt x="72986" y="514790"/>
                </a:cubicBezTo>
                <a:cubicBezTo>
                  <a:pt x="54383" y="514790"/>
                  <a:pt x="36945" y="509800"/>
                  <a:pt x="22156" y="500710"/>
                </a:cubicBezTo>
                <a:lnTo>
                  <a:pt x="0" y="539772"/>
                </a:lnTo>
                <a:lnTo>
                  <a:pt x="0" y="521718"/>
                </a:lnTo>
                <a:cubicBezTo>
                  <a:pt x="5973" y="513180"/>
                  <a:pt x="9654" y="503556"/>
                  <a:pt x="11467" y="493611"/>
                </a:cubicBezTo>
                <a:lnTo>
                  <a:pt x="0" y="480023"/>
                </a:lnTo>
                <a:lnTo>
                  <a:pt x="0" y="462726"/>
                </a:lnTo>
                <a:cubicBezTo>
                  <a:pt x="14950" y="487414"/>
                  <a:pt x="42305" y="502980"/>
                  <a:pt x="73296" y="502980"/>
                </a:cubicBezTo>
                <a:cubicBezTo>
                  <a:pt x="97207" y="502980"/>
                  <a:pt x="118953" y="493715"/>
                  <a:pt x="134965" y="478394"/>
                </a:cubicBezTo>
                <a:lnTo>
                  <a:pt x="0" y="343429"/>
                </a:lnTo>
                <a:lnTo>
                  <a:pt x="0" y="343339"/>
                </a:lnTo>
                <a:lnTo>
                  <a:pt x="135010" y="478348"/>
                </a:lnTo>
                <a:cubicBezTo>
                  <a:pt x="150331" y="462336"/>
                  <a:pt x="159597" y="440590"/>
                  <a:pt x="159597" y="416680"/>
                </a:cubicBezTo>
                <a:cubicBezTo>
                  <a:pt x="159597" y="366661"/>
                  <a:pt x="119048" y="326112"/>
                  <a:pt x="69030" y="326113"/>
                </a:cubicBezTo>
                <a:cubicBezTo>
                  <a:pt x="49952" y="326478"/>
                  <a:pt x="25806" y="321244"/>
                  <a:pt x="12948" y="308084"/>
                </a:cubicBezTo>
                <a:lnTo>
                  <a:pt x="0" y="327154"/>
                </a:lnTo>
                <a:lnTo>
                  <a:pt x="0" y="309010"/>
                </a:lnTo>
                <a:cubicBezTo>
                  <a:pt x="14338" y="284867"/>
                  <a:pt x="14338" y="254933"/>
                  <a:pt x="0" y="230790"/>
                </a:cubicBezTo>
                <a:lnTo>
                  <a:pt x="0" y="212689"/>
                </a:lnTo>
                <a:cubicBezTo>
                  <a:pt x="6036" y="217996"/>
                  <a:pt x="9959" y="224711"/>
                  <a:pt x="12896" y="231767"/>
                </a:cubicBezTo>
                <a:cubicBezTo>
                  <a:pt x="25742" y="218569"/>
                  <a:pt x="49927" y="213320"/>
                  <a:pt x="69030" y="213687"/>
                </a:cubicBezTo>
                <a:cubicBezTo>
                  <a:pt x="94039" y="213687"/>
                  <a:pt x="116681" y="203550"/>
                  <a:pt x="133071" y="187160"/>
                </a:cubicBezTo>
                <a:cubicBezTo>
                  <a:pt x="149460" y="170771"/>
                  <a:pt x="159597" y="148129"/>
                  <a:pt x="159597" y="123120"/>
                </a:cubicBezTo>
                <a:cubicBezTo>
                  <a:pt x="159597" y="99209"/>
                  <a:pt x="150331" y="77463"/>
                  <a:pt x="135010" y="61451"/>
                </a:cubicBezTo>
                <a:lnTo>
                  <a:pt x="0" y="196461"/>
                </a:lnTo>
                <a:lnTo>
                  <a:pt x="0" y="196370"/>
                </a:lnTo>
                <a:lnTo>
                  <a:pt x="134965" y="61405"/>
                </a:lnTo>
                <a:cubicBezTo>
                  <a:pt x="118953" y="46084"/>
                  <a:pt x="97207" y="36819"/>
                  <a:pt x="73296" y="36819"/>
                </a:cubicBezTo>
                <a:cubicBezTo>
                  <a:pt x="42305" y="36819"/>
                  <a:pt x="14950" y="52385"/>
                  <a:pt x="0" y="77073"/>
                </a:cubicBezTo>
                <a:lnTo>
                  <a:pt x="0" y="59779"/>
                </a:lnTo>
                <a:cubicBezTo>
                  <a:pt x="2240" y="53717"/>
                  <a:pt x="6698" y="49732"/>
                  <a:pt x="11494" y="46167"/>
                </a:cubicBezTo>
                <a:cubicBezTo>
                  <a:pt x="9661" y="36227"/>
                  <a:pt x="5972" y="26608"/>
                  <a:pt x="0" y="18074"/>
                </a:cubicBezTo>
                <a:lnTo>
                  <a:pt x="0" y="0"/>
                </a:lnTo>
                <a:cubicBezTo>
                  <a:pt x="11637" y="10773"/>
                  <a:pt x="18655" y="24545"/>
                  <a:pt x="22230" y="39049"/>
                </a:cubicBezTo>
                <a:cubicBezTo>
                  <a:pt x="37002" y="29983"/>
                  <a:pt x="54413" y="25010"/>
                  <a:pt x="72986" y="25010"/>
                </a:cubicBezTo>
                <a:cubicBezTo>
                  <a:pt x="100237" y="25009"/>
                  <a:pt x="124986" y="35715"/>
                  <a:pt x="143120" y="53296"/>
                </a:cubicBezTo>
                <a:lnTo>
                  <a:pt x="143120" y="53296"/>
                </a:lnTo>
                <a:cubicBezTo>
                  <a:pt x="160701" y="71429"/>
                  <a:pt x="171406" y="96179"/>
                  <a:pt x="171406" y="123429"/>
                </a:cubicBezTo>
                <a:cubicBezTo>
                  <a:pt x="171406" y="142002"/>
                  <a:pt x="166433" y="159414"/>
                  <a:pt x="157367" y="174185"/>
                </a:cubicBezTo>
                <a:cubicBezTo>
                  <a:pt x="174223" y="178341"/>
                  <a:pt x="190089" y="187146"/>
                  <a:pt x="203250" y="200306"/>
                </a:cubicBezTo>
                <a:cubicBezTo>
                  <a:pt x="222519" y="219574"/>
                  <a:pt x="232449" y="244645"/>
                  <a:pt x="232840" y="269899"/>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93" name="Teardrop 3"/>
          <p:cNvSpPr/>
          <p:nvPr/>
        </p:nvSpPr>
        <p:spPr>
          <a:xfrm rot="5400000" flipH="1" flipV="1">
            <a:off x="3052287" y="4253172"/>
            <a:ext cx="232840" cy="404830"/>
          </a:xfrm>
          <a:custGeom>
            <a:avLst/>
            <a:gdLst/>
            <a:ahLst/>
            <a:cxnLst/>
            <a:rect l="l" t="t" r="r" b="b"/>
            <a:pathLst>
              <a:path w="232840" h="539773">
                <a:moveTo>
                  <a:pt x="221340" y="269867"/>
                </a:moveTo>
                <a:cubicBezTo>
                  <a:pt x="220851" y="247712"/>
                  <a:pt x="212026" y="225782"/>
                  <a:pt x="195119" y="208875"/>
                </a:cubicBezTo>
                <a:cubicBezTo>
                  <a:pt x="182363" y="196120"/>
                  <a:pt x="166749" y="187965"/>
                  <a:pt x="150249" y="184922"/>
                </a:cubicBezTo>
                <a:cubicBezTo>
                  <a:pt x="147800" y="188780"/>
                  <a:pt x="144800" y="192208"/>
                  <a:pt x="141586" y="195422"/>
                </a:cubicBezTo>
                <a:cubicBezTo>
                  <a:pt x="123161" y="213847"/>
                  <a:pt x="97708" y="225243"/>
                  <a:pt x="69593" y="225242"/>
                </a:cubicBezTo>
                <a:cubicBezTo>
                  <a:pt x="43433" y="224741"/>
                  <a:pt x="27415" y="228586"/>
                  <a:pt x="17461" y="245213"/>
                </a:cubicBezTo>
                <a:cubicBezTo>
                  <a:pt x="22074" y="261450"/>
                  <a:pt x="22154" y="278664"/>
                  <a:pt x="17673" y="294913"/>
                </a:cubicBezTo>
                <a:cubicBezTo>
                  <a:pt x="27631" y="311265"/>
                  <a:pt x="43609" y="315055"/>
                  <a:pt x="69593" y="314557"/>
                </a:cubicBezTo>
                <a:cubicBezTo>
                  <a:pt x="102600" y="314557"/>
                  <a:pt x="131938" y="330263"/>
                  <a:pt x="150227" y="354851"/>
                </a:cubicBezTo>
                <a:cubicBezTo>
                  <a:pt x="166735" y="351841"/>
                  <a:pt x="182357" y="343684"/>
                  <a:pt x="195118" y="330923"/>
                </a:cubicBezTo>
                <a:cubicBezTo>
                  <a:pt x="212026" y="314016"/>
                  <a:pt x="220851" y="292087"/>
                  <a:pt x="221339" y="269931"/>
                </a:cubicBezTo>
                <a:lnTo>
                  <a:pt x="136174" y="269931"/>
                </a:lnTo>
                <a:lnTo>
                  <a:pt x="136173" y="269867"/>
                </a:lnTo>
                <a:close/>
                <a:moveTo>
                  <a:pt x="232840" y="269899"/>
                </a:moveTo>
                <a:cubicBezTo>
                  <a:pt x="232449" y="295153"/>
                  <a:pt x="222519" y="320224"/>
                  <a:pt x="203250" y="339492"/>
                </a:cubicBezTo>
                <a:cubicBezTo>
                  <a:pt x="190082" y="352660"/>
                  <a:pt x="174206" y="361467"/>
                  <a:pt x="157326" y="365540"/>
                </a:cubicBezTo>
                <a:cubicBezTo>
                  <a:pt x="166417" y="380328"/>
                  <a:pt x="171406" y="397767"/>
                  <a:pt x="171406" y="416370"/>
                </a:cubicBezTo>
                <a:cubicBezTo>
                  <a:pt x="171406" y="443620"/>
                  <a:pt x="160701" y="468370"/>
                  <a:pt x="143120" y="486503"/>
                </a:cubicBezTo>
                <a:lnTo>
                  <a:pt x="143120" y="486504"/>
                </a:lnTo>
                <a:cubicBezTo>
                  <a:pt x="124986" y="504084"/>
                  <a:pt x="100237" y="514790"/>
                  <a:pt x="72986" y="514790"/>
                </a:cubicBezTo>
                <a:cubicBezTo>
                  <a:pt x="54383" y="514790"/>
                  <a:pt x="36945" y="509800"/>
                  <a:pt x="22156" y="500710"/>
                </a:cubicBezTo>
                <a:lnTo>
                  <a:pt x="0" y="539773"/>
                </a:lnTo>
                <a:lnTo>
                  <a:pt x="0" y="521718"/>
                </a:lnTo>
                <a:cubicBezTo>
                  <a:pt x="5973" y="513180"/>
                  <a:pt x="9654" y="503556"/>
                  <a:pt x="11467" y="493611"/>
                </a:cubicBezTo>
                <a:lnTo>
                  <a:pt x="0" y="480024"/>
                </a:lnTo>
                <a:lnTo>
                  <a:pt x="0" y="462726"/>
                </a:lnTo>
                <a:cubicBezTo>
                  <a:pt x="14950" y="487415"/>
                  <a:pt x="42305" y="502981"/>
                  <a:pt x="73296" y="502981"/>
                </a:cubicBezTo>
                <a:cubicBezTo>
                  <a:pt x="97207" y="502981"/>
                  <a:pt x="118953" y="493715"/>
                  <a:pt x="134965" y="478394"/>
                </a:cubicBezTo>
                <a:lnTo>
                  <a:pt x="0" y="343429"/>
                </a:lnTo>
                <a:lnTo>
                  <a:pt x="0" y="343339"/>
                </a:lnTo>
                <a:lnTo>
                  <a:pt x="135010" y="478348"/>
                </a:lnTo>
                <a:cubicBezTo>
                  <a:pt x="150331" y="462337"/>
                  <a:pt x="159597" y="440590"/>
                  <a:pt x="159597" y="416680"/>
                </a:cubicBezTo>
                <a:cubicBezTo>
                  <a:pt x="159597" y="366661"/>
                  <a:pt x="119048" y="326112"/>
                  <a:pt x="69030" y="326113"/>
                </a:cubicBezTo>
                <a:cubicBezTo>
                  <a:pt x="49952" y="326479"/>
                  <a:pt x="25806" y="321244"/>
                  <a:pt x="12948" y="308084"/>
                </a:cubicBezTo>
                <a:lnTo>
                  <a:pt x="0" y="327154"/>
                </a:lnTo>
                <a:lnTo>
                  <a:pt x="0" y="309010"/>
                </a:lnTo>
                <a:cubicBezTo>
                  <a:pt x="14338" y="284867"/>
                  <a:pt x="14338" y="254933"/>
                  <a:pt x="0" y="230790"/>
                </a:cubicBezTo>
                <a:lnTo>
                  <a:pt x="0" y="212689"/>
                </a:lnTo>
                <a:cubicBezTo>
                  <a:pt x="6036" y="217996"/>
                  <a:pt x="9959" y="224711"/>
                  <a:pt x="12896" y="231767"/>
                </a:cubicBezTo>
                <a:cubicBezTo>
                  <a:pt x="25742" y="218569"/>
                  <a:pt x="49927" y="213320"/>
                  <a:pt x="69030" y="213687"/>
                </a:cubicBezTo>
                <a:cubicBezTo>
                  <a:pt x="94039" y="213687"/>
                  <a:pt x="116681" y="203550"/>
                  <a:pt x="133071" y="187160"/>
                </a:cubicBezTo>
                <a:cubicBezTo>
                  <a:pt x="149460" y="170771"/>
                  <a:pt x="159597" y="148129"/>
                  <a:pt x="159597" y="123120"/>
                </a:cubicBezTo>
                <a:cubicBezTo>
                  <a:pt x="159597" y="99209"/>
                  <a:pt x="150331" y="77463"/>
                  <a:pt x="135010" y="61451"/>
                </a:cubicBezTo>
                <a:lnTo>
                  <a:pt x="0" y="196461"/>
                </a:lnTo>
                <a:lnTo>
                  <a:pt x="0" y="196370"/>
                </a:lnTo>
                <a:lnTo>
                  <a:pt x="134965" y="61405"/>
                </a:lnTo>
                <a:cubicBezTo>
                  <a:pt x="118953" y="46084"/>
                  <a:pt x="97207" y="36819"/>
                  <a:pt x="73296" y="36819"/>
                </a:cubicBezTo>
                <a:cubicBezTo>
                  <a:pt x="42305" y="36819"/>
                  <a:pt x="14950" y="52385"/>
                  <a:pt x="0" y="77073"/>
                </a:cubicBezTo>
                <a:lnTo>
                  <a:pt x="0" y="59779"/>
                </a:lnTo>
                <a:cubicBezTo>
                  <a:pt x="2240" y="53717"/>
                  <a:pt x="6698" y="49732"/>
                  <a:pt x="11494" y="46167"/>
                </a:cubicBezTo>
                <a:cubicBezTo>
                  <a:pt x="9661" y="36227"/>
                  <a:pt x="5972" y="26608"/>
                  <a:pt x="0" y="18074"/>
                </a:cubicBezTo>
                <a:lnTo>
                  <a:pt x="0" y="0"/>
                </a:lnTo>
                <a:cubicBezTo>
                  <a:pt x="11637" y="10773"/>
                  <a:pt x="18655" y="24545"/>
                  <a:pt x="22230" y="39049"/>
                </a:cubicBezTo>
                <a:cubicBezTo>
                  <a:pt x="37002" y="29983"/>
                  <a:pt x="54413" y="25010"/>
                  <a:pt x="72986" y="25010"/>
                </a:cubicBezTo>
                <a:cubicBezTo>
                  <a:pt x="100237" y="25009"/>
                  <a:pt x="124986" y="35715"/>
                  <a:pt x="143120" y="53296"/>
                </a:cubicBezTo>
                <a:lnTo>
                  <a:pt x="143120" y="53296"/>
                </a:lnTo>
                <a:cubicBezTo>
                  <a:pt x="160701" y="71429"/>
                  <a:pt x="171406" y="96179"/>
                  <a:pt x="171406" y="123429"/>
                </a:cubicBezTo>
                <a:cubicBezTo>
                  <a:pt x="171406" y="142002"/>
                  <a:pt x="166433" y="159414"/>
                  <a:pt x="157367" y="174185"/>
                </a:cubicBezTo>
                <a:cubicBezTo>
                  <a:pt x="174223" y="178341"/>
                  <a:pt x="190089" y="187146"/>
                  <a:pt x="203250" y="200306"/>
                </a:cubicBezTo>
                <a:cubicBezTo>
                  <a:pt x="222519" y="219574"/>
                  <a:pt x="232449" y="244645"/>
                  <a:pt x="232840" y="269899"/>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94" name="Teardrop 3"/>
          <p:cNvSpPr/>
          <p:nvPr/>
        </p:nvSpPr>
        <p:spPr>
          <a:xfrm rot="5400000" flipH="1" flipV="1">
            <a:off x="3684192" y="4253172"/>
            <a:ext cx="232840" cy="404830"/>
          </a:xfrm>
          <a:custGeom>
            <a:avLst/>
            <a:gdLst/>
            <a:ahLst/>
            <a:cxnLst/>
            <a:rect l="l" t="t" r="r" b="b"/>
            <a:pathLst>
              <a:path w="232840" h="539773">
                <a:moveTo>
                  <a:pt x="221340" y="269867"/>
                </a:moveTo>
                <a:cubicBezTo>
                  <a:pt x="220851" y="247712"/>
                  <a:pt x="212026" y="225783"/>
                  <a:pt x="195119" y="208875"/>
                </a:cubicBezTo>
                <a:cubicBezTo>
                  <a:pt x="182363" y="196120"/>
                  <a:pt x="166749" y="187965"/>
                  <a:pt x="150249" y="184922"/>
                </a:cubicBezTo>
                <a:cubicBezTo>
                  <a:pt x="147800" y="188780"/>
                  <a:pt x="144800" y="192208"/>
                  <a:pt x="141586" y="195422"/>
                </a:cubicBezTo>
                <a:cubicBezTo>
                  <a:pt x="123161" y="213847"/>
                  <a:pt x="97708" y="225243"/>
                  <a:pt x="69593" y="225243"/>
                </a:cubicBezTo>
                <a:cubicBezTo>
                  <a:pt x="43433" y="224741"/>
                  <a:pt x="27415" y="228586"/>
                  <a:pt x="17461" y="245213"/>
                </a:cubicBezTo>
                <a:cubicBezTo>
                  <a:pt x="22074" y="261450"/>
                  <a:pt x="22154" y="278664"/>
                  <a:pt x="17673" y="294913"/>
                </a:cubicBezTo>
                <a:cubicBezTo>
                  <a:pt x="27631" y="311265"/>
                  <a:pt x="43609" y="315055"/>
                  <a:pt x="69593" y="314557"/>
                </a:cubicBezTo>
                <a:cubicBezTo>
                  <a:pt x="102600" y="314557"/>
                  <a:pt x="131938" y="330263"/>
                  <a:pt x="150227" y="354851"/>
                </a:cubicBezTo>
                <a:cubicBezTo>
                  <a:pt x="166735" y="351841"/>
                  <a:pt x="182357" y="343684"/>
                  <a:pt x="195118" y="330923"/>
                </a:cubicBezTo>
                <a:cubicBezTo>
                  <a:pt x="212026" y="314016"/>
                  <a:pt x="220851" y="292087"/>
                  <a:pt x="221339" y="269931"/>
                </a:cubicBezTo>
                <a:lnTo>
                  <a:pt x="136174" y="269931"/>
                </a:lnTo>
                <a:lnTo>
                  <a:pt x="136173" y="269867"/>
                </a:lnTo>
                <a:close/>
                <a:moveTo>
                  <a:pt x="232840" y="269899"/>
                </a:moveTo>
                <a:cubicBezTo>
                  <a:pt x="232449" y="295153"/>
                  <a:pt x="222519" y="320224"/>
                  <a:pt x="203250" y="339492"/>
                </a:cubicBezTo>
                <a:cubicBezTo>
                  <a:pt x="190082" y="352660"/>
                  <a:pt x="174206" y="361467"/>
                  <a:pt x="157326" y="365540"/>
                </a:cubicBezTo>
                <a:cubicBezTo>
                  <a:pt x="166417" y="380328"/>
                  <a:pt x="171406" y="397767"/>
                  <a:pt x="171406" y="416370"/>
                </a:cubicBezTo>
                <a:cubicBezTo>
                  <a:pt x="171406" y="443620"/>
                  <a:pt x="160701" y="468370"/>
                  <a:pt x="143120" y="486503"/>
                </a:cubicBezTo>
                <a:lnTo>
                  <a:pt x="143120" y="486504"/>
                </a:lnTo>
                <a:cubicBezTo>
                  <a:pt x="124986" y="504084"/>
                  <a:pt x="100237" y="514790"/>
                  <a:pt x="72986" y="514790"/>
                </a:cubicBezTo>
                <a:cubicBezTo>
                  <a:pt x="54383" y="514790"/>
                  <a:pt x="36945" y="509800"/>
                  <a:pt x="22156" y="500710"/>
                </a:cubicBezTo>
                <a:lnTo>
                  <a:pt x="0" y="539773"/>
                </a:lnTo>
                <a:lnTo>
                  <a:pt x="0" y="521718"/>
                </a:lnTo>
                <a:cubicBezTo>
                  <a:pt x="5973" y="513180"/>
                  <a:pt x="9654" y="503556"/>
                  <a:pt x="11467" y="493611"/>
                </a:cubicBezTo>
                <a:lnTo>
                  <a:pt x="0" y="480024"/>
                </a:lnTo>
                <a:lnTo>
                  <a:pt x="0" y="462727"/>
                </a:lnTo>
                <a:cubicBezTo>
                  <a:pt x="14950" y="487415"/>
                  <a:pt x="42305" y="502981"/>
                  <a:pt x="73296" y="502981"/>
                </a:cubicBezTo>
                <a:cubicBezTo>
                  <a:pt x="97207" y="502981"/>
                  <a:pt x="118953" y="493715"/>
                  <a:pt x="134965" y="478394"/>
                </a:cubicBezTo>
                <a:lnTo>
                  <a:pt x="0" y="343429"/>
                </a:lnTo>
                <a:lnTo>
                  <a:pt x="0" y="343339"/>
                </a:lnTo>
                <a:lnTo>
                  <a:pt x="135010" y="478348"/>
                </a:lnTo>
                <a:cubicBezTo>
                  <a:pt x="150331" y="462337"/>
                  <a:pt x="159597" y="440590"/>
                  <a:pt x="159597" y="416680"/>
                </a:cubicBezTo>
                <a:cubicBezTo>
                  <a:pt x="159597" y="366661"/>
                  <a:pt x="119048" y="326112"/>
                  <a:pt x="69030" y="326113"/>
                </a:cubicBezTo>
                <a:cubicBezTo>
                  <a:pt x="49952" y="326479"/>
                  <a:pt x="25806" y="321244"/>
                  <a:pt x="12948" y="308084"/>
                </a:cubicBezTo>
                <a:lnTo>
                  <a:pt x="0" y="327154"/>
                </a:lnTo>
                <a:lnTo>
                  <a:pt x="0" y="309010"/>
                </a:lnTo>
                <a:cubicBezTo>
                  <a:pt x="14338" y="284867"/>
                  <a:pt x="14338" y="254933"/>
                  <a:pt x="0" y="230790"/>
                </a:cubicBezTo>
                <a:lnTo>
                  <a:pt x="0" y="212690"/>
                </a:lnTo>
                <a:cubicBezTo>
                  <a:pt x="6036" y="217996"/>
                  <a:pt x="9959" y="224711"/>
                  <a:pt x="12896" y="231767"/>
                </a:cubicBezTo>
                <a:cubicBezTo>
                  <a:pt x="25742" y="218569"/>
                  <a:pt x="49927" y="213320"/>
                  <a:pt x="69030" y="213687"/>
                </a:cubicBezTo>
                <a:cubicBezTo>
                  <a:pt x="94039" y="213687"/>
                  <a:pt x="116681" y="203550"/>
                  <a:pt x="133071" y="187160"/>
                </a:cubicBezTo>
                <a:cubicBezTo>
                  <a:pt x="149460" y="170771"/>
                  <a:pt x="159597" y="148129"/>
                  <a:pt x="159597" y="123120"/>
                </a:cubicBezTo>
                <a:cubicBezTo>
                  <a:pt x="159597" y="99209"/>
                  <a:pt x="150331" y="77463"/>
                  <a:pt x="135010" y="61451"/>
                </a:cubicBezTo>
                <a:lnTo>
                  <a:pt x="0" y="196461"/>
                </a:lnTo>
                <a:lnTo>
                  <a:pt x="0" y="196370"/>
                </a:lnTo>
                <a:lnTo>
                  <a:pt x="134965" y="61406"/>
                </a:lnTo>
                <a:cubicBezTo>
                  <a:pt x="118953" y="46085"/>
                  <a:pt x="97207" y="36819"/>
                  <a:pt x="73296" y="36819"/>
                </a:cubicBezTo>
                <a:cubicBezTo>
                  <a:pt x="42305" y="36819"/>
                  <a:pt x="14950" y="52385"/>
                  <a:pt x="0" y="77073"/>
                </a:cubicBezTo>
                <a:lnTo>
                  <a:pt x="0" y="59780"/>
                </a:lnTo>
                <a:cubicBezTo>
                  <a:pt x="2240" y="53717"/>
                  <a:pt x="6698" y="49732"/>
                  <a:pt x="11494" y="46167"/>
                </a:cubicBezTo>
                <a:cubicBezTo>
                  <a:pt x="9661" y="36227"/>
                  <a:pt x="5972" y="26608"/>
                  <a:pt x="0" y="18074"/>
                </a:cubicBezTo>
                <a:lnTo>
                  <a:pt x="0" y="0"/>
                </a:lnTo>
                <a:cubicBezTo>
                  <a:pt x="11637" y="10773"/>
                  <a:pt x="18655" y="24545"/>
                  <a:pt x="22230" y="39049"/>
                </a:cubicBezTo>
                <a:cubicBezTo>
                  <a:pt x="37002" y="29983"/>
                  <a:pt x="54413" y="25010"/>
                  <a:pt x="72986" y="25010"/>
                </a:cubicBezTo>
                <a:cubicBezTo>
                  <a:pt x="100237" y="25010"/>
                  <a:pt x="124986" y="35715"/>
                  <a:pt x="143120" y="53296"/>
                </a:cubicBezTo>
                <a:cubicBezTo>
                  <a:pt x="160701" y="71430"/>
                  <a:pt x="171406" y="96180"/>
                  <a:pt x="171406" y="123429"/>
                </a:cubicBezTo>
                <a:cubicBezTo>
                  <a:pt x="171406" y="142002"/>
                  <a:pt x="166433" y="159414"/>
                  <a:pt x="157367" y="174185"/>
                </a:cubicBezTo>
                <a:cubicBezTo>
                  <a:pt x="174223" y="178341"/>
                  <a:pt x="190089" y="187146"/>
                  <a:pt x="203250" y="200306"/>
                </a:cubicBezTo>
                <a:cubicBezTo>
                  <a:pt x="222519" y="219575"/>
                  <a:pt x="232449" y="244645"/>
                  <a:pt x="232840" y="269899"/>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95" name="Teardrop 3"/>
          <p:cNvSpPr/>
          <p:nvPr/>
        </p:nvSpPr>
        <p:spPr>
          <a:xfrm rot="5400000" flipH="1" flipV="1">
            <a:off x="4316097" y="4253172"/>
            <a:ext cx="232840" cy="404830"/>
          </a:xfrm>
          <a:custGeom>
            <a:avLst/>
            <a:gdLst/>
            <a:ahLst/>
            <a:cxnLst/>
            <a:rect l="l" t="t" r="r" b="b"/>
            <a:pathLst>
              <a:path w="232840" h="539773">
                <a:moveTo>
                  <a:pt x="221340" y="269867"/>
                </a:moveTo>
                <a:cubicBezTo>
                  <a:pt x="220851" y="247712"/>
                  <a:pt x="212026" y="225783"/>
                  <a:pt x="195119" y="208875"/>
                </a:cubicBezTo>
                <a:cubicBezTo>
                  <a:pt x="182363" y="196120"/>
                  <a:pt x="166749" y="187965"/>
                  <a:pt x="150249" y="184922"/>
                </a:cubicBezTo>
                <a:cubicBezTo>
                  <a:pt x="147800" y="188780"/>
                  <a:pt x="144800" y="192208"/>
                  <a:pt x="141586" y="195422"/>
                </a:cubicBezTo>
                <a:cubicBezTo>
                  <a:pt x="123161" y="213847"/>
                  <a:pt x="97708" y="225243"/>
                  <a:pt x="69593" y="225243"/>
                </a:cubicBezTo>
                <a:cubicBezTo>
                  <a:pt x="43433" y="224741"/>
                  <a:pt x="27415" y="228586"/>
                  <a:pt x="17461" y="245213"/>
                </a:cubicBezTo>
                <a:cubicBezTo>
                  <a:pt x="22074" y="261450"/>
                  <a:pt x="22154" y="278664"/>
                  <a:pt x="17673" y="294913"/>
                </a:cubicBezTo>
                <a:cubicBezTo>
                  <a:pt x="27631" y="311265"/>
                  <a:pt x="43609" y="315055"/>
                  <a:pt x="69593" y="314557"/>
                </a:cubicBezTo>
                <a:cubicBezTo>
                  <a:pt x="102600" y="314557"/>
                  <a:pt x="131938" y="330263"/>
                  <a:pt x="150227" y="354851"/>
                </a:cubicBezTo>
                <a:cubicBezTo>
                  <a:pt x="166735" y="351841"/>
                  <a:pt x="182357" y="343684"/>
                  <a:pt x="195118" y="330923"/>
                </a:cubicBezTo>
                <a:cubicBezTo>
                  <a:pt x="212026" y="314016"/>
                  <a:pt x="220851" y="292087"/>
                  <a:pt x="221339" y="269931"/>
                </a:cubicBezTo>
                <a:lnTo>
                  <a:pt x="136174" y="269931"/>
                </a:lnTo>
                <a:lnTo>
                  <a:pt x="136173" y="269867"/>
                </a:lnTo>
                <a:close/>
                <a:moveTo>
                  <a:pt x="232840" y="269899"/>
                </a:moveTo>
                <a:cubicBezTo>
                  <a:pt x="232449" y="295153"/>
                  <a:pt x="222519" y="320224"/>
                  <a:pt x="203250" y="339492"/>
                </a:cubicBezTo>
                <a:cubicBezTo>
                  <a:pt x="190082" y="352660"/>
                  <a:pt x="174206" y="361467"/>
                  <a:pt x="157326" y="365540"/>
                </a:cubicBezTo>
                <a:cubicBezTo>
                  <a:pt x="166417" y="380328"/>
                  <a:pt x="171406" y="397767"/>
                  <a:pt x="171406" y="416370"/>
                </a:cubicBezTo>
                <a:cubicBezTo>
                  <a:pt x="171406" y="443620"/>
                  <a:pt x="160701" y="468370"/>
                  <a:pt x="143120" y="486503"/>
                </a:cubicBezTo>
                <a:lnTo>
                  <a:pt x="143120" y="486504"/>
                </a:lnTo>
                <a:cubicBezTo>
                  <a:pt x="124986" y="504084"/>
                  <a:pt x="100237" y="514790"/>
                  <a:pt x="72986" y="514790"/>
                </a:cubicBezTo>
                <a:cubicBezTo>
                  <a:pt x="54383" y="514790"/>
                  <a:pt x="36945" y="509800"/>
                  <a:pt x="22156" y="500710"/>
                </a:cubicBezTo>
                <a:lnTo>
                  <a:pt x="0" y="539773"/>
                </a:lnTo>
                <a:lnTo>
                  <a:pt x="0" y="521718"/>
                </a:lnTo>
                <a:cubicBezTo>
                  <a:pt x="5973" y="513180"/>
                  <a:pt x="9654" y="503556"/>
                  <a:pt x="11467" y="493611"/>
                </a:cubicBezTo>
                <a:lnTo>
                  <a:pt x="0" y="480024"/>
                </a:lnTo>
                <a:lnTo>
                  <a:pt x="0" y="462727"/>
                </a:lnTo>
                <a:cubicBezTo>
                  <a:pt x="14950" y="487415"/>
                  <a:pt x="42305" y="502981"/>
                  <a:pt x="73296" y="502981"/>
                </a:cubicBezTo>
                <a:cubicBezTo>
                  <a:pt x="97207" y="502981"/>
                  <a:pt x="118953" y="493715"/>
                  <a:pt x="134965" y="478394"/>
                </a:cubicBezTo>
                <a:lnTo>
                  <a:pt x="0" y="343429"/>
                </a:lnTo>
                <a:lnTo>
                  <a:pt x="0" y="343339"/>
                </a:lnTo>
                <a:lnTo>
                  <a:pt x="135010" y="478348"/>
                </a:lnTo>
                <a:cubicBezTo>
                  <a:pt x="150331" y="462337"/>
                  <a:pt x="159597" y="440590"/>
                  <a:pt x="159597" y="416680"/>
                </a:cubicBezTo>
                <a:cubicBezTo>
                  <a:pt x="159597" y="366661"/>
                  <a:pt x="119048" y="326112"/>
                  <a:pt x="69030" y="326113"/>
                </a:cubicBezTo>
                <a:cubicBezTo>
                  <a:pt x="49952" y="326479"/>
                  <a:pt x="25806" y="321244"/>
                  <a:pt x="12948" y="308084"/>
                </a:cubicBezTo>
                <a:lnTo>
                  <a:pt x="0" y="327154"/>
                </a:lnTo>
                <a:lnTo>
                  <a:pt x="0" y="309010"/>
                </a:lnTo>
                <a:cubicBezTo>
                  <a:pt x="14338" y="284867"/>
                  <a:pt x="14338" y="254933"/>
                  <a:pt x="0" y="230790"/>
                </a:cubicBezTo>
                <a:lnTo>
                  <a:pt x="0" y="212690"/>
                </a:lnTo>
                <a:cubicBezTo>
                  <a:pt x="6036" y="217996"/>
                  <a:pt x="9959" y="224711"/>
                  <a:pt x="12896" y="231767"/>
                </a:cubicBezTo>
                <a:cubicBezTo>
                  <a:pt x="25742" y="218569"/>
                  <a:pt x="49927" y="213320"/>
                  <a:pt x="69030" y="213687"/>
                </a:cubicBezTo>
                <a:cubicBezTo>
                  <a:pt x="94039" y="213687"/>
                  <a:pt x="116681" y="203550"/>
                  <a:pt x="133071" y="187160"/>
                </a:cubicBezTo>
                <a:cubicBezTo>
                  <a:pt x="149460" y="170771"/>
                  <a:pt x="159597" y="148129"/>
                  <a:pt x="159597" y="123120"/>
                </a:cubicBezTo>
                <a:cubicBezTo>
                  <a:pt x="159597" y="99209"/>
                  <a:pt x="150331" y="77463"/>
                  <a:pt x="135010" y="61451"/>
                </a:cubicBezTo>
                <a:lnTo>
                  <a:pt x="0" y="196461"/>
                </a:lnTo>
                <a:lnTo>
                  <a:pt x="0" y="196370"/>
                </a:lnTo>
                <a:lnTo>
                  <a:pt x="134965" y="61406"/>
                </a:lnTo>
                <a:cubicBezTo>
                  <a:pt x="118953" y="46085"/>
                  <a:pt x="97207" y="36819"/>
                  <a:pt x="73296" y="36819"/>
                </a:cubicBezTo>
                <a:cubicBezTo>
                  <a:pt x="42305" y="36819"/>
                  <a:pt x="14950" y="52385"/>
                  <a:pt x="0" y="77073"/>
                </a:cubicBezTo>
                <a:lnTo>
                  <a:pt x="0" y="59780"/>
                </a:lnTo>
                <a:cubicBezTo>
                  <a:pt x="2240" y="53717"/>
                  <a:pt x="6698" y="49732"/>
                  <a:pt x="11494" y="46167"/>
                </a:cubicBezTo>
                <a:cubicBezTo>
                  <a:pt x="9661" y="36227"/>
                  <a:pt x="5972" y="26608"/>
                  <a:pt x="0" y="18074"/>
                </a:cubicBezTo>
                <a:lnTo>
                  <a:pt x="0" y="0"/>
                </a:lnTo>
                <a:cubicBezTo>
                  <a:pt x="11637" y="10773"/>
                  <a:pt x="18655" y="24545"/>
                  <a:pt x="22230" y="39049"/>
                </a:cubicBezTo>
                <a:cubicBezTo>
                  <a:pt x="37002" y="29983"/>
                  <a:pt x="54413" y="25010"/>
                  <a:pt x="72986" y="25010"/>
                </a:cubicBezTo>
                <a:cubicBezTo>
                  <a:pt x="100237" y="25010"/>
                  <a:pt x="124986" y="35715"/>
                  <a:pt x="143120" y="53296"/>
                </a:cubicBezTo>
                <a:cubicBezTo>
                  <a:pt x="160701" y="71430"/>
                  <a:pt x="171406" y="96180"/>
                  <a:pt x="171406" y="123429"/>
                </a:cubicBezTo>
                <a:cubicBezTo>
                  <a:pt x="171406" y="142002"/>
                  <a:pt x="166433" y="159414"/>
                  <a:pt x="157367" y="174185"/>
                </a:cubicBezTo>
                <a:cubicBezTo>
                  <a:pt x="174223" y="178341"/>
                  <a:pt x="190089" y="187146"/>
                  <a:pt x="203250" y="200306"/>
                </a:cubicBezTo>
                <a:cubicBezTo>
                  <a:pt x="222519" y="219575"/>
                  <a:pt x="232449" y="244645"/>
                  <a:pt x="232840" y="269899"/>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96" name="Teardrop 3"/>
          <p:cNvSpPr/>
          <p:nvPr/>
        </p:nvSpPr>
        <p:spPr>
          <a:xfrm rot="5400000" flipH="1" flipV="1">
            <a:off x="6211811" y="4253172"/>
            <a:ext cx="232840" cy="404829"/>
          </a:xfrm>
          <a:custGeom>
            <a:avLst/>
            <a:gdLst/>
            <a:ahLst/>
            <a:cxnLst/>
            <a:rect l="l" t="t" r="r" b="b"/>
            <a:pathLst>
              <a:path w="232840" h="539772">
                <a:moveTo>
                  <a:pt x="221340" y="269867"/>
                </a:moveTo>
                <a:cubicBezTo>
                  <a:pt x="220851" y="247711"/>
                  <a:pt x="212026" y="225782"/>
                  <a:pt x="195119" y="208875"/>
                </a:cubicBezTo>
                <a:cubicBezTo>
                  <a:pt x="182363" y="196120"/>
                  <a:pt x="166749" y="187965"/>
                  <a:pt x="150249" y="184922"/>
                </a:cubicBezTo>
                <a:cubicBezTo>
                  <a:pt x="147800" y="188780"/>
                  <a:pt x="144800" y="192208"/>
                  <a:pt x="141586" y="195422"/>
                </a:cubicBezTo>
                <a:cubicBezTo>
                  <a:pt x="123161" y="213847"/>
                  <a:pt x="97708" y="225242"/>
                  <a:pt x="69593" y="225242"/>
                </a:cubicBezTo>
                <a:cubicBezTo>
                  <a:pt x="43433" y="224741"/>
                  <a:pt x="27415" y="228586"/>
                  <a:pt x="17461" y="245212"/>
                </a:cubicBezTo>
                <a:cubicBezTo>
                  <a:pt x="22074" y="261450"/>
                  <a:pt x="22154" y="278664"/>
                  <a:pt x="17673" y="294913"/>
                </a:cubicBezTo>
                <a:cubicBezTo>
                  <a:pt x="27631" y="311265"/>
                  <a:pt x="43609" y="315055"/>
                  <a:pt x="69593" y="314556"/>
                </a:cubicBezTo>
                <a:cubicBezTo>
                  <a:pt x="102600" y="314556"/>
                  <a:pt x="131938" y="330263"/>
                  <a:pt x="150227" y="354850"/>
                </a:cubicBezTo>
                <a:cubicBezTo>
                  <a:pt x="166735" y="351841"/>
                  <a:pt x="182357" y="343684"/>
                  <a:pt x="195118" y="330923"/>
                </a:cubicBezTo>
                <a:cubicBezTo>
                  <a:pt x="212026" y="314015"/>
                  <a:pt x="220851" y="292087"/>
                  <a:pt x="221339" y="269931"/>
                </a:cubicBezTo>
                <a:lnTo>
                  <a:pt x="136174" y="269931"/>
                </a:lnTo>
                <a:lnTo>
                  <a:pt x="136173" y="269867"/>
                </a:lnTo>
                <a:close/>
                <a:moveTo>
                  <a:pt x="232840" y="269899"/>
                </a:moveTo>
                <a:cubicBezTo>
                  <a:pt x="232449" y="295153"/>
                  <a:pt x="222519" y="320224"/>
                  <a:pt x="203250" y="339492"/>
                </a:cubicBezTo>
                <a:cubicBezTo>
                  <a:pt x="190082" y="352660"/>
                  <a:pt x="174206" y="361466"/>
                  <a:pt x="157326" y="365539"/>
                </a:cubicBezTo>
                <a:cubicBezTo>
                  <a:pt x="166417" y="380328"/>
                  <a:pt x="171406" y="397766"/>
                  <a:pt x="171406" y="416370"/>
                </a:cubicBezTo>
                <a:cubicBezTo>
                  <a:pt x="171406" y="443620"/>
                  <a:pt x="160701" y="468370"/>
                  <a:pt x="143120" y="486503"/>
                </a:cubicBezTo>
                <a:cubicBezTo>
                  <a:pt x="124986" y="504084"/>
                  <a:pt x="100237" y="514790"/>
                  <a:pt x="72986" y="514790"/>
                </a:cubicBezTo>
                <a:cubicBezTo>
                  <a:pt x="54383" y="514790"/>
                  <a:pt x="36945" y="509800"/>
                  <a:pt x="22156" y="500709"/>
                </a:cubicBezTo>
                <a:lnTo>
                  <a:pt x="0" y="539772"/>
                </a:lnTo>
                <a:lnTo>
                  <a:pt x="0" y="521718"/>
                </a:lnTo>
                <a:cubicBezTo>
                  <a:pt x="5973" y="513179"/>
                  <a:pt x="9654" y="503556"/>
                  <a:pt x="11467" y="493611"/>
                </a:cubicBezTo>
                <a:lnTo>
                  <a:pt x="0" y="480023"/>
                </a:lnTo>
                <a:lnTo>
                  <a:pt x="0" y="462726"/>
                </a:lnTo>
                <a:cubicBezTo>
                  <a:pt x="14950" y="487414"/>
                  <a:pt x="42305" y="502980"/>
                  <a:pt x="73296" y="502980"/>
                </a:cubicBezTo>
                <a:cubicBezTo>
                  <a:pt x="97207" y="502980"/>
                  <a:pt x="118953" y="493715"/>
                  <a:pt x="134965" y="478394"/>
                </a:cubicBezTo>
                <a:lnTo>
                  <a:pt x="0" y="343429"/>
                </a:lnTo>
                <a:lnTo>
                  <a:pt x="0" y="343338"/>
                </a:lnTo>
                <a:lnTo>
                  <a:pt x="135010" y="478348"/>
                </a:lnTo>
                <a:cubicBezTo>
                  <a:pt x="150331" y="462336"/>
                  <a:pt x="159597" y="440590"/>
                  <a:pt x="159597" y="416679"/>
                </a:cubicBezTo>
                <a:cubicBezTo>
                  <a:pt x="159597" y="366661"/>
                  <a:pt x="119048" y="326112"/>
                  <a:pt x="69030" y="326112"/>
                </a:cubicBezTo>
                <a:cubicBezTo>
                  <a:pt x="49952" y="326478"/>
                  <a:pt x="25806" y="321244"/>
                  <a:pt x="12948" y="308084"/>
                </a:cubicBezTo>
                <a:lnTo>
                  <a:pt x="0" y="327154"/>
                </a:lnTo>
                <a:lnTo>
                  <a:pt x="0" y="309010"/>
                </a:lnTo>
                <a:cubicBezTo>
                  <a:pt x="14338" y="284867"/>
                  <a:pt x="14338" y="254932"/>
                  <a:pt x="0" y="230790"/>
                </a:cubicBezTo>
                <a:lnTo>
                  <a:pt x="0" y="212690"/>
                </a:lnTo>
                <a:cubicBezTo>
                  <a:pt x="6036" y="217996"/>
                  <a:pt x="9959" y="224711"/>
                  <a:pt x="12896" y="231767"/>
                </a:cubicBezTo>
                <a:cubicBezTo>
                  <a:pt x="25742" y="218569"/>
                  <a:pt x="49927" y="213320"/>
                  <a:pt x="69030" y="213687"/>
                </a:cubicBezTo>
                <a:cubicBezTo>
                  <a:pt x="94039" y="213687"/>
                  <a:pt x="116681" y="203550"/>
                  <a:pt x="133071" y="187160"/>
                </a:cubicBezTo>
                <a:cubicBezTo>
                  <a:pt x="149460" y="170771"/>
                  <a:pt x="159597" y="148129"/>
                  <a:pt x="159597" y="123120"/>
                </a:cubicBezTo>
                <a:cubicBezTo>
                  <a:pt x="159597" y="99209"/>
                  <a:pt x="150331" y="77463"/>
                  <a:pt x="135010" y="61451"/>
                </a:cubicBezTo>
                <a:lnTo>
                  <a:pt x="0" y="196461"/>
                </a:lnTo>
                <a:lnTo>
                  <a:pt x="0" y="196370"/>
                </a:lnTo>
                <a:lnTo>
                  <a:pt x="134965" y="61406"/>
                </a:lnTo>
                <a:cubicBezTo>
                  <a:pt x="118953" y="46085"/>
                  <a:pt x="97207" y="36819"/>
                  <a:pt x="73296" y="36819"/>
                </a:cubicBezTo>
                <a:cubicBezTo>
                  <a:pt x="42305" y="36819"/>
                  <a:pt x="14950" y="52385"/>
                  <a:pt x="0" y="77073"/>
                </a:cubicBezTo>
                <a:lnTo>
                  <a:pt x="0" y="59780"/>
                </a:lnTo>
                <a:cubicBezTo>
                  <a:pt x="2240" y="53717"/>
                  <a:pt x="6698" y="49732"/>
                  <a:pt x="11494" y="46167"/>
                </a:cubicBezTo>
                <a:cubicBezTo>
                  <a:pt x="9661" y="36227"/>
                  <a:pt x="5972" y="26608"/>
                  <a:pt x="0" y="18074"/>
                </a:cubicBezTo>
                <a:lnTo>
                  <a:pt x="0" y="0"/>
                </a:lnTo>
                <a:cubicBezTo>
                  <a:pt x="11637" y="10773"/>
                  <a:pt x="18655" y="24545"/>
                  <a:pt x="22230" y="39049"/>
                </a:cubicBezTo>
                <a:cubicBezTo>
                  <a:pt x="37002" y="29983"/>
                  <a:pt x="54413" y="25010"/>
                  <a:pt x="72986" y="25010"/>
                </a:cubicBezTo>
                <a:cubicBezTo>
                  <a:pt x="100237" y="25010"/>
                  <a:pt x="124986" y="35715"/>
                  <a:pt x="143120" y="53296"/>
                </a:cubicBezTo>
                <a:cubicBezTo>
                  <a:pt x="160701" y="71430"/>
                  <a:pt x="171406" y="96180"/>
                  <a:pt x="171406" y="123429"/>
                </a:cubicBezTo>
                <a:cubicBezTo>
                  <a:pt x="171406" y="142002"/>
                  <a:pt x="166433" y="159414"/>
                  <a:pt x="157367" y="174185"/>
                </a:cubicBezTo>
                <a:cubicBezTo>
                  <a:pt x="174223" y="178341"/>
                  <a:pt x="190089" y="187146"/>
                  <a:pt x="203250" y="200306"/>
                </a:cubicBezTo>
                <a:cubicBezTo>
                  <a:pt x="222519" y="219575"/>
                  <a:pt x="232449" y="244645"/>
                  <a:pt x="232840" y="269899"/>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97" name="Teardrop 3"/>
          <p:cNvSpPr/>
          <p:nvPr/>
        </p:nvSpPr>
        <p:spPr>
          <a:xfrm rot="5400000" flipH="1" flipV="1">
            <a:off x="5579907" y="4253172"/>
            <a:ext cx="232840" cy="404830"/>
          </a:xfrm>
          <a:custGeom>
            <a:avLst/>
            <a:gdLst/>
            <a:ahLst/>
            <a:cxnLst/>
            <a:rect l="l" t="t" r="r" b="b"/>
            <a:pathLst>
              <a:path w="232840" h="539773">
                <a:moveTo>
                  <a:pt x="221340" y="269867"/>
                </a:moveTo>
                <a:cubicBezTo>
                  <a:pt x="220851" y="247712"/>
                  <a:pt x="212026" y="225783"/>
                  <a:pt x="195119" y="208875"/>
                </a:cubicBezTo>
                <a:cubicBezTo>
                  <a:pt x="182363" y="196120"/>
                  <a:pt x="166749" y="187965"/>
                  <a:pt x="150249" y="184922"/>
                </a:cubicBezTo>
                <a:cubicBezTo>
                  <a:pt x="147800" y="188780"/>
                  <a:pt x="144800" y="192208"/>
                  <a:pt x="141586" y="195422"/>
                </a:cubicBezTo>
                <a:cubicBezTo>
                  <a:pt x="123161" y="213847"/>
                  <a:pt x="97708" y="225243"/>
                  <a:pt x="69593" y="225243"/>
                </a:cubicBezTo>
                <a:cubicBezTo>
                  <a:pt x="43433" y="224741"/>
                  <a:pt x="27415" y="228586"/>
                  <a:pt x="17461" y="245213"/>
                </a:cubicBezTo>
                <a:cubicBezTo>
                  <a:pt x="22074" y="261450"/>
                  <a:pt x="22154" y="278664"/>
                  <a:pt x="17673" y="294913"/>
                </a:cubicBezTo>
                <a:cubicBezTo>
                  <a:pt x="27631" y="311265"/>
                  <a:pt x="43609" y="315055"/>
                  <a:pt x="69593" y="314557"/>
                </a:cubicBezTo>
                <a:cubicBezTo>
                  <a:pt x="102600" y="314557"/>
                  <a:pt x="131938" y="330263"/>
                  <a:pt x="150227" y="354851"/>
                </a:cubicBezTo>
                <a:cubicBezTo>
                  <a:pt x="166735" y="351841"/>
                  <a:pt x="182357" y="343684"/>
                  <a:pt x="195118" y="330923"/>
                </a:cubicBezTo>
                <a:cubicBezTo>
                  <a:pt x="212026" y="314016"/>
                  <a:pt x="220851" y="292087"/>
                  <a:pt x="221339" y="269931"/>
                </a:cubicBezTo>
                <a:lnTo>
                  <a:pt x="136174" y="269931"/>
                </a:lnTo>
                <a:lnTo>
                  <a:pt x="136173" y="269867"/>
                </a:lnTo>
                <a:close/>
                <a:moveTo>
                  <a:pt x="232840" y="269899"/>
                </a:moveTo>
                <a:cubicBezTo>
                  <a:pt x="232449" y="295153"/>
                  <a:pt x="222519" y="320224"/>
                  <a:pt x="203250" y="339492"/>
                </a:cubicBezTo>
                <a:cubicBezTo>
                  <a:pt x="190082" y="352660"/>
                  <a:pt x="174206" y="361467"/>
                  <a:pt x="157326" y="365540"/>
                </a:cubicBezTo>
                <a:cubicBezTo>
                  <a:pt x="166417" y="380328"/>
                  <a:pt x="171406" y="397767"/>
                  <a:pt x="171406" y="416370"/>
                </a:cubicBezTo>
                <a:cubicBezTo>
                  <a:pt x="171406" y="443620"/>
                  <a:pt x="160701" y="468370"/>
                  <a:pt x="143120" y="486503"/>
                </a:cubicBezTo>
                <a:lnTo>
                  <a:pt x="143120" y="486504"/>
                </a:lnTo>
                <a:cubicBezTo>
                  <a:pt x="124986" y="504084"/>
                  <a:pt x="100237" y="514790"/>
                  <a:pt x="72986" y="514790"/>
                </a:cubicBezTo>
                <a:cubicBezTo>
                  <a:pt x="54383" y="514790"/>
                  <a:pt x="36945" y="509800"/>
                  <a:pt x="22156" y="500710"/>
                </a:cubicBezTo>
                <a:lnTo>
                  <a:pt x="0" y="539773"/>
                </a:lnTo>
                <a:lnTo>
                  <a:pt x="0" y="521718"/>
                </a:lnTo>
                <a:cubicBezTo>
                  <a:pt x="5973" y="513180"/>
                  <a:pt x="9654" y="503556"/>
                  <a:pt x="11467" y="493611"/>
                </a:cubicBezTo>
                <a:lnTo>
                  <a:pt x="0" y="480024"/>
                </a:lnTo>
                <a:lnTo>
                  <a:pt x="0" y="462726"/>
                </a:lnTo>
                <a:cubicBezTo>
                  <a:pt x="14950" y="487415"/>
                  <a:pt x="42305" y="502981"/>
                  <a:pt x="73296" y="502981"/>
                </a:cubicBezTo>
                <a:cubicBezTo>
                  <a:pt x="97207" y="502981"/>
                  <a:pt x="118953" y="493715"/>
                  <a:pt x="134965" y="478394"/>
                </a:cubicBezTo>
                <a:lnTo>
                  <a:pt x="0" y="343429"/>
                </a:lnTo>
                <a:lnTo>
                  <a:pt x="0" y="343339"/>
                </a:lnTo>
                <a:lnTo>
                  <a:pt x="135010" y="478348"/>
                </a:lnTo>
                <a:cubicBezTo>
                  <a:pt x="150331" y="462337"/>
                  <a:pt x="159597" y="440590"/>
                  <a:pt x="159597" y="416680"/>
                </a:cubicBezTo>
                <a:cubicBezTo>
                  <a:pt x="159597" y="366661"/>
                  <a:pt x="119048" y="326112"/>
                  <a:pt x="69030" y="326113"/>
                </a:cubicBezTo>
                <a:cubicBezTo>
                  <a:pt x="49952" y="326479"/>
                  <a:pt x="25806" y="321244"/>
                  <a:pt x="12948" y="308084"/>
                </a:cubicBezTo>
                <a:lnTo>
                  <a:pt x="0" y="327154"/>
                </a:lnTo>
                <a:lnTo>
                  <a:pt x="0" y="309010"/>
                </a:lnTo>
                <a:cubicBezTo>
                  <a:pt x="14338" y="284867"/>
                  <a:pt x="14338" y="254933"/>
                  <a:pt x="0" y="230790"/>
                </a:cubicBezTo>
                <a:lnTo>
                  <a:pt x="0" y="212690"/>
                </a:lnTo>
                <a:cubicBezTo>
                  <a:pt x="6036" y="217996"/>
                  <a:pt x="9959" y="224711"/>
                  <a:pt x="12896" y="231767"/>
                </a:cubicBezTo>
                <a:cubicBezTo>
                  <a:pt x="25742" y="218569"/>
                  <a:pt x="49927" y="213320"/>
                  <a:pt x="69030" y="213687"/>
                </a:cubicBezTo>
                <a:cubicBezTo>
                  <a:pt x="94039" y="213687"/>
                  <a:pt x="116681" y="203550"/>
                  <a:pt x="133071" y="187160"/>
                </a:cubicBezTo>
                <a:cubicBezTo>
                  <a:pt x="149460" y="170771"/>
                  <a:pt x="159597" y="148129"/>
                  <a:pt x="159597" y="123120"/>
                </a:cubicBezTo>
                <a:cubicBezTo>
                  <a:pt x="159597" y="99209"/>
                  <a:pt x="150331" y="77463"/>
                  <a:pt x="135010" y="61451"/>
                </a:cubicBezTo>
                <a:lnTo>
                  <a:pt x="0" y="196461"/>
                </a:lnTo>
                <a:lnTo>
                  <a:pt x="0" y="196370"/>
                </a:lnTo>
                <a:lnTo>
                  <a:pt x="134965" y="61406"/>
                </a:lnTo>
                <a:cubicBezTo>
                  <a:pt x="118953" y="46085"/>
                  <a:pt x="97207" y="36819"/>
                  <a:pt x="73296" y="36819"/>
                </a:cubicBezTo>
                <a:cubicBezTo>
                  <a:pt x="42305" y="36819"/>
                  <a:pt x="14950" y="52385"/>
                  <a:pt x="0" y="77073"/>
                </a:cubicBezTo>
                <a:lnTo>
                  <a:pt x="0" y="59780"/>
                </a:lnTo>
                <a:cubicBezTo>
                  <a:pt x="2240" y="53717"/>
                  <a:pt x="6698" y="49732"/>
                  <a:pt x="11494" y="46167"/>
                </a:cubicBezTo>
                <a:cubicBezTo>
                  <a:pt x="9661" y="36227"/>
                  <a:pt x="5972" y="26608"/>
                  <a:pt x="0" y="18074"/>
                </a:cubicBezTo>
                <a:lnTo>
                  <a:pt x="0" y="0"/>
                </a:lnTo>
                <a:cubicBezTo>
                  <a:pt x="11637" y="10773"/>
                  <a:pt x="18655" y="24545"/>
                  <a:pt x="22230" y="39049"/>
                </a:cubicBezTo>
                <a:cubicBezTo>
                  <a:pt x="37002" y="29983"/>
                  <a:pt x="54413" y="25010"/>
                  <a:pt x="72986" y="25010"/>
                </a:cubicBezTo>
                <a:cubicBezTo>
                  <a:pt x="100237" y="25010"/>
                  <a:pt x="124986" y="35715"/>
                  <a:pt x="143120" y="53296"/>
                </a:cubicBezTo>
                <a:cubicBezTo>
                  <a:pt x="160701" y="71430"/>
                  <a:pt x="171406" y="96180"/>
                  <a:pt x="171406" y="123429"/>
                </a:cubicBezTo>
                <a:cubicBezTo>
                  <a:pt x="171406" y="142002"/>
                  <a:pt x="166433" y="159414"/>
                  <a:pt x="157367" y="174185"/>
                </a:cubicBezTo>
                <a:cubicBezTo>
                  <a:pt x="174223" y="178341"/>
                  <a:pt x="190089" y="187146"/>
                  <a:pt x="203250" y="200306"/>
                </a:cubicBezTo>
                <a:cubicBezTo>
                  <a:pt x="222519" y="219575"/>
                  <a:pt x="232449" y="244645"/>
                  <a:pt x="232840" y="269899"/>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98" name="Teardrop 3"/>
          <p:cNvSpPr/>
          <p:nvPr/>
        </p:nvSpPr>
        <p:spPr>
          <a:xfrm rot="5400000" flipH="1" flipV="1">
            <a:off x="7475621" y="4253172"/>
            <a:ext cx="232840" cy="404829"/>
          </a:xfrm>
          <a:custGeom>
            <a:avLst/>
            <a:gdLst/>
            <a:ahLst/>
            <a:cxnLst/>
            <a:rect l="l" t="t" r="r" b="b"/>
            <a:pathLst>
              <a:path w="232840" h="539772">
                <a:moveTo>
                  <a:pt x="221340" y="269867"/>
                </a:moveTo>
                <a:cubicBezTo>
                  <a:pt x="220851" y="247711"/>
                  <a:pt x="212026" y="225782"/>
                  <a:pt x="195119" y="208875"/>
                </a:cubicBezTo>
                <a:cubicBezTo>
                  <a:pt x="182363" y="196120"/>
                  <a:pt x="166749" y="187964"/>
                  <a:pt x="150249" y="184922"/>
                </a:cubicBezTo>
                <a:cubicBezTo>
                  <a:pt x="147800" y="188780"/>
                  <a:pt x="144800" y="192208"/>
                  <a:pt x="141586" y="195422"/>
                </a:cubicBezTo>
                <a:cubicBezTo>
                  <a:pt x="123161" y="213847"/>
                  <a:pt x="97708" y="225242"/>
                  <a:pt x="69593" y="225242"/>
                </a:cubicBezTo>
                <a:cubicBezTo>
                  <a:pt x="43433" y="224741"/>
                  <a:pt x="27415" y="228586"/>
                  <a:pt x="17461" y="245212"/>
                </a:cubicBezTo>
                <a:cubicBezTo>
                  <a:pt x="22074" y="261450"/>
                  <a:pt x="22154" y="278664"/>
                  <a:pt x="17673" y="294913"/>
                </a:cubicBezTo>
                <a:cubicBezTo>
                  <a:pt x="27631" y="311265"/>
                  <a:pt x="43609" y="315055"/>
                  <a:pt x="69593" y="314556"/>
                </a:cubicBezTo>
                <a:cubicBezTo>
                  <a:pt x="102600" y="314556"/>
                  <a:pt x="131938" y="330263"/>
                  <a:pt x="150227" y="354850"/>
                </a:cubicBezTo>
                <a:cubicBezTo>
                  <a:pt x="166735" y="351841"/>
                  <a:pt x="182357" y="343684"/>
                  <a:pt x="195118" y="330923"/>
                </a:cubicBezTo>
                <a:cubicBezTo>
                  <a:pt x="212026" y="314015"/>
                  <a:pt x="220851" y="292087"/>
                  <a:pt x="221339" y="269931"/>
                </a:cubicBezTo>
                <a:lnTo>
                  <a:pt x="136174" y="269931"/>
                </a:lnTo>
                <a:lnTo>
                  <a:pt x="136173" y="269867"/>
                </a:lnTo>
                <a:close/>
                <a:moveTo>
                  <a:pt x="232840" y="269899"/>
                </a:moveTo>
                <a:cubicBezTo>
                  <a:pt x="232449" y="295153"/>
                  <a:pt x="222519" y="320224"/>
                  <a:pt x="203250" y="339492"/>
                </a:cubicBezTo>
                <a:cubicBezTo>
                  <a:pt x="190082" y="352660"/>
                  <a:pt x="174206" y="361466"/>
                  <a:pt x="157326" y="365539"/>
                </a:cubicBezTo>
                <a:cubicBezTo>
                  <a:pt x="166417" y="380328"/>
                  <a:pt x="171406" y="397766"/>
                  <a:pt x="171406" y="416370"/>
                </a:cubicBezTo>
                <a:cubicBezTo>
                  <a:pt x="171406" y="443620"/>
                  <a:pt x="160701" y="468370"/>
                  <a:pt x="143120" y="486503"/>
                </a:cubicBezTo>
                <a:cubicBezTo>
                  <a:pt x="124986" y="504084"/>
                  <a:pt x="100237" y="514790"/>
                  <a:pt x="72986" y="514790"/>
                </a:cubicBezTo>
                <a:cubicBezTo>
                  <a:pt x="54383" y="514790"/>
                  <a:pt x="36945" y="509800"/>
                  <a:pt x="22156" y="500709"/>
                </a:cubicBezTo>
                <a:lnTo>
                  <a:pt x="0" y="539772"/>
                </a:lnTo>
                <a:lnTo>
                  <a:pt x="0" y="521718"/>
                </a:lnTo>
                <a:cubicBezTo>
                  <a:pt x="5973" y="513179"/>
                  <a:pt x="9654" y="503556"/>
                  <a:pt x="11467" y="493611"/>
                </a:cubicBezTo>
                <a:lnTo>
                  <a:pt x="0" y="480023"/>
                </a:lnTo>
                <a:lnTo>
                  <a:pt x="0" y="462726"/>
                </a:lnTo>
                <a:cubicBezTo>
                  <a:pt x="14950" y="487414"/>
                  <a:pt x="42305" y="502980"/>
                  <a:pt x="73296" y="502980"/>
                </a:cubicBezTo>
                <a:cubicBezTo>
                  <a:pt x="97207" y="502980"/>
                  <a:pt x="118953" y="493715"/>
                  <a:pt x="134965" y="478394"/>
                </a:cubicBezTo>
                <a:lnTo>
                  <a:pt x="0" y="343429"/>
                </a:lnTo>
                <a:lnTo>
                  <a:pt x="0" y="343338"/>
                </a:lnTo>
                <a:lnTo>
                  <a:pt x="135010" y="478348"/>
                </a:lnTo>
                <a:cubicBezTo>
                  <a:pt x="150331" y="462336"/>
                  <a:pt x="159597" y="440590"/>
                  <a:pt x="159597" y="416679"/>
                </a:cubicBezTo>
                <a:cubicBezTo>
                  <a:pt x="159597" y="366661"/>
                  <a:pt x="119048" y="326112"/>
                  <a:pt x="69030" y="326112"/>
                </a:cubicBezTo>
                <a:cubicBezTo>
                  <a:pt x="49952" y="326478"/>
                  <a:pt x="25806" y="321244"/>
                  <a:pt x="12948" y="308084"/>
                </a:cubicBezTo>
                <a:lnTo>
                  <a:pt x="0" y="327154"/>
                </a:lnTo>
                <a:lnTo>
                  <a:pt x="0" y="309010"/>
                </a:lnTo>
                <a:cubicBezTo>
                  <a:pt x="14338" y="284867"/>
                  <a:pt x="14338" y="254932"/>
                  <a:pt x="0" y="230790"/>
                </a:cubicBezTo>
                <a:lnTo>
                  <a:pt x="0" y="212689"/>
                </a:lnTo>
                <a:cubicBezTo>
                  <a:pt x="6036" y="217996"/>
                  <a:pt x="9959" y="224711"/>
                  <a:pt x="12896" y="231767"/>
                </a:cubicBezTo>
                <a:cubicBezTo>
                  <a:pt x="25742" y="218569"/>
                  <a:pt x="49927" y="213320"/>
                  <a:pt x="69030" y="213686"/>
                </a:cubicBezTo>
                <a:cubicBezTo>
                  <a:pt x="94039" y="213687"/>
                  <a:pt x="116681" y="203549"/>
                  <a:pt x="133071" y="187160"/>
                </a:cubicBezTo>
                <a:cubicBezTo>
                  <a:pt x="149460" y="170771"/>
                  <a:pt x="159597" y="148129"/>
                  <a:pt x="159597" y="123119"/>
                </a:cubicBezTo>
                <a:cubicBezTo>
                  <a:pt x="159597" y="99209"/>
                  <a:pt x="150331" y="77462"/>
                  <a:pt x="135010" y="61451"/>
                </a:cubicBezTo>
                <a:lnTo>
                  <a:pt x="0" y="196461"/>
                </a:lnTo>
                <a:lnTo>
                  <a:pt x="0" y="196370"/>
                </a:lnTo>
                <a:lnTo>
                  <a:pt x="134965" y="61405"/>
                </a:lnTo>
                <a:cubicBezTo>
                  <a:pt x="118953" y="46084"/>
                  <a:pt x="97207" y="36819"/>
                  <a:pt x="73296" y="36819"/>
                </a:cubicBezTo>
                <a:cubicBezTo>
                  <a:pt x="42305" y="36819"/>
                  <a:pt x="14950" y="52385"/>
                  <a:pt x="0" y="77073"/>
                </a:cubicBezTo>
                <a:lnTo>
                  <a:pt x="0" y="59780"/>
                </a:lnTo>
                <a:cubicBezTo>
                  <a:pt x="2240" y="53717"/>
                  <a:pt x="6698" y="49732"/>
                  <a:pt x="11494" y="46167"/>
                </a:cubicBezTo>
                <a:cubicBezTo>
                  <a:pt x="9661" y="36227"/>
                  <a:pt x="5972" y="26608"/>
                  <a:pt x="0" y="18074"/>
                </a:cubicBezTo>
                <a:lnTo>
                  <a:pt x="0" y="0"/>
                </a:lnTo>
                <a:cubicBezTo>
                  <a:pt x="11637" y="10773"/>
                  <a:pt x="18655" y="24545"/>
                  <a:pt x="22230" y="39049"/>
                </a:cubicBezTo>
                <a:cubicBezTo>
                  <a:pt x="37002" y="29983"/>
                  <a:pt x="54413" y="25009"/>
                  <a:pt x="72986" y="25009"/>
                </a:cubicBezTo>
                <a:cubicBezTo>
                  <a:pt x="100237" y="25009"/>
                  <a:pt x="124986" y="35715"/>
                  <a:pt x="143120" y="53296"/>
                </a:cubicBezTo>
                <a:cubicBezTo>
                  <a:pt x="160701" y="71429"/>
                  <a:pt x="171406" y="96179"/>
                  <a:pt x="171406" y="123429"/>
                </a:cubicBezTo>
                <a:cubicBezTo>
                  <a:pt x="171406" y="142002"/>
                  <a:pt x="166433" y="159414"/>
                  <a:pt x="157367" y="174185"/>
                </a:cubicBezTo>
                <a:cubicBezTo>
                  <a:pt x="174223" y="178341"/>
                  <a:pt x="190089" y="187145"/>
                  <a:pt x="203250" y="200306"/>
                </a:cubicBezTo>
                <a:cubicBezTo>
                  <a:pt x="222519" y="219574"/>
                  <a:pt x="232449" y="244645"/>
                  <a:pt x="232840" y="269899"/>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99" name="Teardrop 3"/>
          <p:cNvSpPr/>
          <p:nvPr/>
        </p:nvSpPr>
        <p:spPr>
          <a:xfrm rot="5400000" flipH="1" flipV="1">
            <a:off x="6843716" y="4253172"/>
            <a:ext cx="232840" cy="404829"/>
          </a:xfrm>
          <a:custGeom>
            <a:avLst/>
            <a:gdLst/>
            <a:ahLst/>
            <a:cxnLst/>
            <a:rect l="l" t="t" r="r" b="b"/>
            <a:pathLst>
              <a:path w="232840" h="539772">
                <a:moveTo>
                  <a:pt x="221340" y="269867"/>
                </a:moveTo>
                <a:cubicBezTo>
                  <a:pt x="220851" y="247711"/>
                  <a:pt x="212026" y="225782"/>
                  <a:pt x="195119" y="208875"/>
                </a:cubicBezTo>
                <a:cubicBezTo>
                  <a:pt x="182363" y="196120"/>
                  <a:pt x="166749" y="187964"/>
                  <a:pt x="150249" y="184922"/>
                </a:cubicBezTo>
                <a:cubicBezTo>
                  <a:pt x="147800" y="188780"/>
                  <a:pt x="144800" y="192208"/>
                  <a:pt x="141586" y="195422"/>
                </a:cubicBezTo>
                <a:cubicBezTo>
                  <a:pt x="123161" y="213847"/>
                  <a:pt x="97708" y="225242"/>
                  <a:pt x="69593" y="225242"/>
                </a:cubicBezTo>
                <a:cubicBezTo>
                  <a:pt x="43433" y="224741"/>
                  <a:pt x="27415" y="228586"/>
                  <a:pt x="17461" y="245212"/>
                </a:cubicBezTo>
                <a:cubicBezTo>
                  <a:pt x="22074" y="261450"/>
                  <a:pt x="22154" y="278664"/>
                  <a:pt x="17673" y="294913"/>
                </a:cubicBezTo>
                <a:cubicBezTo>
                  <a:pt x="27631" y="311265"/>
                  <a:pt x="43609" y="315055"/>
                  <a:pt x="69593" y="314556"/>
                </a:cubicBezTo>
                <a:cubicBezTo>
                  <a:pt x="102600" y="314556"/>
                  <a:pt x="131938" y="330263"/>
                  <a:pt x="150227" y="354850"/>
                </a:cubicBezTo>
                <a:cubicBezTo>
                  <a:pt x="166735" y="351841"/>
                  <a:pt x="182357" y="343684"/>
                  <a:pt x="195118" y="330923"/>
                </a:cubicBezTo>
                <a:cubicBezTo>
                  <a:pt x="212026" y="314015"/>
                  <a:pt x="220851" y="292087"/>
                  <a:pt x="221339" y="269931"/>
                </a:cubicBezTo>
                <a:lnTo>
                  <a:pt x="136174" y="269931"/>
                </a:lnTo>
                <a:lnTo>
                  <a:pt x="136173" y="269867"/>
                </a:lnTo>
                <a:close/>
                <a:moveTo>
                  <a:pt x="232840" y="269899"/>
                </a:moveTo>
                <a:cubicBezTo>
                  <a:pt x="232449" y="295153"/>
                  <a:pt x="222519" y="320224"/>
                  <a:pt x="203250" y="339492"/>
                </a:cubicBezTo>
                <a:cubicBezTo>
                  <a:pt x="190082" y="352660"/>
                  <a:pt x="174206" y="361466"/>
                  <a:pt x="157326" y="365539"/>
                </a:cubicBezTo>
                <a:cubicBezTo>
                  <a:pt x="166417" y="380328"/>
                  <a:pt x="171406" y="397766"/>
                  <a:pt x="171406" y="416370"/>
                </a:cubicBezTo>
                <a:cubicBezTo>
                  <a:pt x="171406" y="443620"/>
                  <a:pt x="160701" y="468370"/>
                  <a:pt x="143120" y="486503"/>
                </a:cubicBezTo>
                <a:cubicBezTo>
                  <a:pt x="124986" y="504084"/>
                  <a:pt x="100237" y="514790"/>
                  <a:pt x="72986" y="514790"/>
                </a:cubicBezTo>
                <a:cubicBezTo>
                  <a:pt x="54383" y="514790"/>
                  <a:pt x="36945" y="509800"/>
                  <a:pt x="22156" y="500709"/>
                </a:cubicBezTo>
                <a:lnTo>
                  <a:pt x="0" y="539772"/>
                </a:lnTo>
                <a:lnTo>
                  <a:pt x="0" y="521717"/>
                </a:lnTo>
                <a:cubicBezTo>
                  <a:pt x="5973" y="513179"/>
                  <a:pt x="9654" y="503556"/>
                  <a:pt x="11467" y="493611"/>
                </a:cubicBezTo>
                <a:lnTo>
                  <a:pt x="0" y="480023"/>
                </a:lnTo>
                <a:lnTo>
                  <a:pt x="0" y="462726"/>
                </a:lnTo>
                <a:cubicBezTo>
                  <a:pt x="14950" y="487414"/>
                  <a:pt x="42305" y="502980"/>
                  <a:pt x="73296" y="502980"/>
                </a:cubicBezTo>
                <a:cubicBezTo>
                  <a:pt x="97207" y="502980"/>
                  <a:pt x="118953" y="493715"/>
                  <a:pt x="134965" y="478394"/>
                </a:cubicBezTo>
                <a:lnTo>
                  <a:pt x="0" y="343429"/>
                </a:lnTo>
                <a:lnTo>
                  <a:pt x="0" y="343338"/>
                </a:lnTo>
                <a:lnTo>
                  <a:pt x="135010" y="478348"/>
                </a:lnTo>
                <a:cubicBezTo>
                  <a:pt x="150331" y="462336"/>
                  <a:pt x="159597" y="440590"/>
                  <a:pt x="159597" y="416679"/>
                </a:cubicBezTo>
                <a:cubicBezTo>
                  <a:pt x="159597" y="366661"/>
                  <a:pt x="119048" y="326112"/>
                  <a:pt x="69030" y="326112"/>
                </a:cubicBezTo>
                <a:cubicBezTo>
                  <a:pt x="49952" y="326478"/>
                  <a:pt x="25806" y="321244"/>
                  <a:pt x="12948" y="308084"/>
                </a:cubicBezTo>
                <a:lnTo>
                  <a:pt x="0" y="327154"/>
                </a:lnTo>
                <a:lnTo>
                  <a:pt x="0" y="309010"/>
                </a:lnTo>
                <a:cubicBezTo>
                  <a:pt x="14338" y="284867"/>
                  <a:pt x="14338" y="254932"/>
                  <a:pt x="0" y="230790"/>
                </a:cubicBezTo>
                <a:lnTo>
                  <a:pt x="0" y="212689"/>
                </a:lnTo>
                <a:cubicBezTo>
                  <a:pt x="6036" y="217996"/>
                  <a:pt x="9959" y="224711"/>
                  <a:pt x="12896" y="231767"/>
                </a:cubicBezTo>
                <a:cubicBezTo>
                  <a:pt x="25742" y="218569"/>
                  <a:pt x="49927" y="213320"/>
                  <a:pt x="69030" y="213686"/>
                </a:cubicBezTo>
                <a:cubicBezTo>
                  <a:pt x="94039" y="213687"/>
                  <a:pt x="116681" y="203549"/>
                  <a:pt x="133071" y="187160"/>
                </a:cubicBezTo>
                <a:cubicBezTo>
                  <a:pt x="149460" y="170771"/>
                  <a:pt x="159597" y="148129"/>
                  <a:pt x="159597" y="123119"/>
                </a:cubicBezTo>
                <a:cubicBezTo>
                  <a:pt x="159597" y="99209"/>
                  <a:pt x="150331" y="77462"/>
                  <a:pt x="135010" y="61451"/>
                </a:cubicBezTo>
                <a:lnTo>
                  <a:pt x="0" y="196461"/>
                </a:lnTo>
                <a:lnTo>
                  <a:pt x="0" y="196370"/>
                </a:lnTo>
                <a:lnTo>
                  <a:pt x="134965" y="61405"/>
                </a:lnTo>
                <a:cubicBezTo>
                  <a:pt x="118953" y="46084"/>
                  <a:pt x="97207" y="36819"/>
                  <a:pt x="73296" y="36819"/>
                </a:cubicBezTo>
                <a:cubicBezTo>
                  <a:pt x="42305" y="36819"/>
                  <a:pt x="14950" y="52385"/>
                  <a:pt x="0" y="77073"/>
                </a:cubicBezTo>
                <a:lnTo>
                  <a:pt x="0" y="59780"/>
                </a:lnTo>
                <a:cubicBezTo>
                  <a:pt x="2240" y="53717"/>
                  <a:pt x="6698" y="49732"/>
                  <a:pt x="11494" y="46167"/>
                </a:cubicBezTo>
                <a:cubicBezTo>
                  <a:pt x="9661" y="36226"/>
                  <a:pt x="5972" y="26608"/>
                  <a:pt x="0" y="18073"/>
                </a:cubicBezTo>
                <a:lnTo>
                  <a:pt x="0" y="0"/>
                </a:lnTo>
                <a:cubicBezTo>
                  <a:pt x="11637" y="10773"/>
                  <a:pt x="18655" y="24545"/>
                  <a:pt x="22230" y="39049"/>
                </a:cubicBezTo>
                <a:cubicBezTo>
                  <a:pt x="37002" y="29983"/>
                  <a:pt x="54413" y="25009"/>
                  <a:pt x="72986" y="25009"/>
                </a:cubicBezTo>
                <a:cubicBezTo>
                  <a:pt x="100237" y="25009"/>
                  <a:pt x="124986" y="35715"/>
                  <a:pt x="143120" y="53296"/>
                </a:cubicBezTo>
                <a:cubicBezTo>
                  <a:pt x="160701" y="71429"/>
                  <a:pt x="171406" y="96179"/>
                  <a:pt x="171406" y="123429"/>
                </a:cubicBezTo>
                <a:cubicBezTo>
                  <a:pt x="171406" y="142002"/>
                  <a:pt x="166433" y="159414"/>
                  <a:pt x="157367" y="174185"/>
                </a:cubicBezTo>
                <a:cubicBezTo>
                  <a:pt x="174223" y="178341"/>
                  <a:pt x="190089" y="187145"/>
                  <a:pt x="203250" y="200306"/>
                </a:cubicBezTo>
                <a:cubicBezTo>
                  <a:pt x="222519" y="219574"/>
                  <a:pt x="232449" y="244645"/>
                  <a:pt x="232840" y="269899"/>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000" name="Teardrop 3"/>
          <p:cNvSpPr/>
          <p:nvPr/>
        </p:nvSpPr>
        <p:spPr>
          <a:xfrm rot="5400000" flipH="1" flipV="1">
            <a:off x="8739430" y="4253172"/>
            <a:ext cx="232840" cy="404829"/>
          </a:xfrm>
          <a:custGeom>
            <a:avLst/>
            <a:gdLst/>
            <a:ahLst/>
            <a:cxnLst/>
            <a:rect l="l" t="t" r="r" b="b"/>
            <a:pathLst>
              <a:path w="232840" h="539772">
                <a:moveTo>
                  <a:pt x="221340" y="269867"/>
                </a:moveTo>
                <a:cubicBezTo>
                  <a:pt x="220851" y="247711"/>
                  <a:pt x="212026" y="225782"/>
                  <a:pt x="195119" y="208875"/>
                </a:cubicBezTo>
                <a:cubicBezTo>
                  <a:pt x="182363" y="196120"/>
                  <a:pt x="166749" y="187964"/>
                  <a:pt x="150249" y="184922"/>
                </a:cubicBezTo>
                <a:cubicBezTo>
                  <a:pt x="147800" y="188780"/>
                  <a:pt x="144800" y="192208"/>
                  <a:pt x="141586" y="195422"/>
                </a:cubicBezTo>
                <a:cubicBezTo>
                  <a:pt x="123161" y="213847"/>
                  <a:pt x="97708" y="225242"/>
                  <a:pt x="69593" y="225242"/>
                </a:cubicBezTo>
                <a:cubicBezTo>
                  <a:pt x="43433" y="224741"/>
                  <a:pt x="27415" y="228586"/>
                  <a:pt x="17461" y="245212"/>
                </a:cubicBezTo>
                <a:cubicBezTo>
                  <a:pt x="22074" y="261450"/>
                  <a:pt x="22154" y="278664"/>
                  <a:pt x="17673" y="294913"/>
                </a:cubicBezTo>
                <a:cubicBezTo>
                  <a:pt x="27631" y="311265"/>
                  <a:pt x="43609" y="315055"/>
                  <a:pt x="69593" y="314556"/>
                </a:cubicBezTo>
                <a:cubicBezTo>
                  <a:pt x="102600" y="314556"/>
                  <a:pt x="131938" y="330263"/>
                  <a:pt x="150227" y="354850"/>
                </a:cubicBezTo>
                <a:cubicBezTo>
                  <a:pt x="166735" y="351841"/>
                  <a:pt x="182357" y="343684"/>
                  <a:pt x="195118" y="330923"/>
                </a:cubicBezTo>
                <a:cubicBezTo>
                  <a:pt x="212026" y="314015"/>
                  <a:pt x="220851" y="292087"/>
                  <a:pt x="221339" y="269931"/>
                </a:cubicBezTo>
                <a:lnTo>
                  <a:pt x="136174" y="269931"/>
                </a:lnTo>
                <a:lnTo>
                  <a:pt x="136173" y="269867"/>
                </a:lnTo>
                <a:close/>
                <a:moveTo>
                  <a:pt x="232840" y="269899"/>
                </a:moveTo>
                <a:cubicBezTo>
                  <a:pt x="232449" y="295153"/>
                  <a:pt x="222519" y="320224"/>
                  <a:pt x="203250" y="339492"/>
                </a:cubicBezTo>
                <a:cubicBezTo>
                  <a:pt x="190082" y="352660"/>
                  <a:pt x="174206" y="361466"/>
                  <a:pt x="157326" y="365539"/>
                </a:cubicBezTo>
                <a:cubicBezTo>
                  <a:pt x="166417" y="380328"/>
                  <a:pt x="171406" y="397766"/>
                  <a:pt x="171406" y="416370"/>
                </a:cubicBezTo>
                <a:cubicBezTo>
                  <a:pt x="171406" y="443620"/>
                  <a:pt x="160701" y="468370"/>
                  <a:pt x="143120" y="486503"/>
                </a:cubicBezTo>
                <a:cubicBezTo>
                  <a:pt x="124986" y="504084"/>
                  <a:pt x="100237" y="514790"/>
                  <a:pt x="72986" y="514790"/>
                </a:cubicBezTo>
                <a:cubicBezTo>
                  <a:pt x="54383" y="514790"/>
                  <a:pt x="36945" y="509800"/>
                  <a:pt x="22156" y="500709"/>
                </a:cubicBezTo>
                <a:lnTo>
                  <a:pt x="0" y="539772"/>
                </a:lnTo>
                <a:lnTo>
                  <a:pt x="0" y="521718"/>
                </a:lnTo>
                <a:cubicBezTo>
                  <a:pt x="5973" y="513179"/>
                  <a:pt x="9654" y="503556"/>
                  <a:pt x="11467" y="493611"/>
                </a:cubicBezTo>
                <a:lnTo>
                  <a:pt x="0" y="480023"/>
                </a:lnTo>
                <a:lnTo>
                  <a:pt x="0" y="462726"/>
                </a:lnTo>
                <a:cubicBezTo>
                  <a:pt x="14950" y="487414"/>
                  <a:pt x="42305" y="502980"/>
                  <a:pt x="73296" y="502980"/>
                </a:cubicBezTo>
                <a:cubicBezTo>
                  <a:pt x="97207" y="502980"/>
                  <a:pt x="118953" y="493715"/>
                  <a:pt x="134965" y="478394"/>
                </a:cubicBezTo>
                <a:lnTo>
                  <a:pt x="0" y="343429"/>
                </a:lnTo>
                <a:lnTo>
                  <a:pt x="0" y="343338"/>
                </a:lnTo>
                <a:lnTo>
                  <a:pt x="135010" y="478348"/>
                </a:lnTo>
                <a:cubicBezTo>
                  <a:pt x="150331" y="462336"/>
                  <a:pt x="159597" y="440590"/>
                  <a:pt x="159597" y="416679"/>
                </a:cubicBezTo>
                <a:cubicBezTo>
                  <a:pt x="159597" y="366661"/>
                  <a:pt x="119048" y="326112"/>
                  <a:pt x="69030" y="326112"/>
                </a:cubicBezTo>
                <a:cubicBezTo>
                  <a:pt x="49952" y="326478"/>
                  <a:pt x="25806" y="321244"/>
                  <a:pt x="12948" y="308084"/>
                </a:cubicBezTo>
                <a:lnTo>
                  <a:pt x="0" y="327154"/>
                </a:lnTo>
                <a:lnTo>
                  <a:pt x="0" y="309010"/>
                </a:lnTo>
                <a:cubicBezTo>
                  <a:pt x="14338" y="284867"/>
                  <a:pt x="14338" y="254932"/>
                  <a:pt x="0" y="230790"/>
                </a:cubicBezTo>
                <a:lnTo>
                  <a:pt x="0" y="212689"/>
                </a:lnTo>
                <a:cubicBezTo>
                  <a:pt x="6036" y="217996"/>
                  <a:pt x="9959" y="224711"/>
                  <a:pt x="12896" y="231767"/>
                </a:cubicBezTo>
                <a:cubicBezTo>
                  <a:pt x="25742" y="218569"/>
                  <a:pt x="49927" y="213320"/>
                  <a:pt x="69030" y="213686"/>
                </a:cubicBezTo>
                <a:cubicBezTo>
                  <a:pt x="94039" y="213687"/>
                  <a:pt x="116681" y="203549"/>
                  <a:pt x="133071" y="187160"/>
                </a:cubicBezTo>
                <a:cubicBezTo>
                  <a:pt x="149460" y="170771"/>
                  <a:pt x="159597" y="148129"/>
                  <a:pt x="159597" y="123119"/>
                </a:cubicBezTo>
                <a:cubicBezTo>
                  <a:pt x="159597" y="99209"/>
                  <a:pt x="150331" y="77462"/>
                  <a:pt x="135010" y="61451"/>
                </a:cubicBezTo>
                <a:lnTo>
                  <a:pt x="0" y="196461"/>
                </a:lnTo>
                <a:lnTo>
                  <a:pt x="0" y="196370"/>
                </a:lnTo>
                <a:lnTo>
                  <a:pt x="134965" y="61405"/>
                </a:lnTo>
                <a:cubicBezTo>
                  <a:pt x="118953" y="46084"/>
                  <a:pt x="97207" y="36819"/>
                  <a:pt x="73296" y="36819"/>
                </a:cubicBezTo>
                <a:cubicBezTo>
                  <a:pt x="42305" y="36819"/>
                  <a:pt x="14950" y="52385"/>
                  <a:pt x="0" y="77073"/>
                </a:cubicBezTo>
                <a:lnTo>
                  <a:pt x="0" y="59780"/>
                </a:lnTo>
                <a:cubicBezTo>
                  <a:pt x="2240" y="53717"/>
                  <a:pt x="6698" y="49732"/>
                  <a:pt x="11494" y="46167"/>
                </a:cubicBezTo>
                <a:cubicBezTo>
                  <a:pt x="9661" y="36227"/>
                  <a:pt x="5972" y="26608"/>
                  <a:pt x="0" y="18074"/>
                </a:cubicBezTo>
                <a:lnTo>
                  <a:pt x="0" y="0"/>
                </a:lnTo>
                <a:cubicBezTo>
                  <a:pt x="11637" y="10773"/>
                  <a:pt x="18655" y="24545"/>
                  <a:pt x="22230" y="39049"/>
                </a:cubicBezTo>
                <a:cubicBezTo>
                  <a:pt x="37002" y="29983"/>
                  <a:pt x="54413" y="25009"/>
                  <a:pt x="72986" y="25009"/>
                </a:cubicBezTo>
                <a:cubicBezTo>
                  <a:pt x="100237" y="25009"/>
                  <a:pt x="124986" y="35715"/>
                  <a:pt x="143120" y="53296"/>
                </a:cubicBezTo>
                <a:cubicBezTo>
                  <a:pt x="160701" y="71429"/>
                  <a:pt x="171406" y="96179"/>
                  <a:pt x="171406" y="123429"/>
                </a:cubicBezTo>
                <a:cubicBezTo>
                  <a:pt x="171406" y="142002"/>
                  <a:pt x="166433" y="159414"/>
                  <a:pt x="157367" y="174185"/>
                </a:cubicBezTo>
                <a:cubicBezTo>
                  <a:pt x="174223" y="178341"/>
                  <a:pt x="190089" y="187145"/>
                  <a:pt x="203250" y="200306"/>
                </a:cubicBezTo>
                <a:cubicBezTo>
                  <a:pt x="222519" y="219574"/>
                  <a:pt x="232449" y="244645"/>
                  <a:pt x="232840" y="269899"/>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001" name="Teardrop 3"/>
          <p:cNvSpPr/>
          <p:nvPr/>
        </p:nvSpPr>
        <p:spPr>
          <a:xfrm rot="5400000" flipH="1" flipV="1">
            <a:off x="8107526" y="4253172"/>
            <a:ext cx="232840" cy="404829"/>
          </a:xfrm>
          <a:custGeom>
            <a:avLst/>
            <a:gdLst/>
            <a:ahLst/>
            <a:cxnLst/>
            <a:rect l="l" t="t" r="r" b="b"/>
            <a:pathLst>
              <a:path w="232840" h="539772">
                <a:moveTo>
                  <a:pt x="221340" y="269867"/>
                </a:moveTo>
                <a:cubicBezTo>
                  <a:pt x="220851" y="247711"/>
                  <a:pt x="212026" y="225782"/>
                  <a:pt x="195119" y="208875"/>
                </a:cubicBezTo>
                <a:cubicBezTo>
                  <a:pt x="182363" y="196120"/>
                  <a:pt x="166749" y="187964"/>
                  <a:pt x="150249" y="184922"/>
                </a:cubicBezTo>
                <a:cubicBezTo>
                  <a:pt x="147800" y="188780"/>
                  <a:pt x="144800" y="192208"/>
                  <a:pt x="141586" y="195422"/>
                </a:cubicBezTo>
                <a:cubicBezTo>
                  <a:pt x="123161" y="213847"/>
                  <a:pt x="97708" y="225242"/>
                  <a:pt x="69593" y="225242"/>
                </a:cubicBezTo>
                <a:cubicBezTo>
                  <a:pt x="43433" y="224741"/>
                  <a:pt x="27415" y="228586"/>
                  <a:pt x="17461" y="245212"/>
                </a:cubicBezTo>
                <a:cubicBezTo>
                  <a:pt x="22074" y="261450"/>
                  <a:pt x="22154" y="278664"/>
                  <a:pt x="17673" y="294913"/>
                </a:cubicBezTo>
                <a:cubicBezTo>
                  <a:pt x="27631" y="311265"/>
                  <a:pt x="43609" y="315055"/>
                  <a:pt x="69593" y="314556"/>
                </a:cubicBezTo>
                <a:cubicBezTo>
                  <a:pt x="102600" y="314556"/>
                  <a:pt x="131938" y="330263"/>
                  <a:pt x="150227" y="354850"/>
                </a:cubicBezTo>
                <a:cubicBezTo>
                  <a:pt x="166735" y="351841"/>
                  <a:pt x="182357" y="343684"/>
                  <a:pt x="195118" y="330923"/>
                </a:cubicBezTo>
                <a:cubicBezTo>
                  <a:pt x="212026" y="314015"/>
                  <a:pt x="220851" y="292087"/>
                  <a:pt x="221339" y="269931"/>
                </a:cubicBezTo>
                <a:lnTo>
                  <a:pt x="136174" y="269931"/>
                </a:lnTo>
                <a:lnTo>
                  <a:pt x="136173" y="269867"/>
                </a:lnTo>
                <a:close/>
                <a:moveTo>
                  <a:pt x="232840" y="269899"/>
                </a:moveTo>
                <a:cubicBezTo>
                  <a:pt x="232449" y="295153"/>
                  <a:pt x="222519" y="320224"/>
                  <a:pt x="203250" y="339492"/>
                </a:cubicBezTo>
                <a:cubicBezTo>
                  <a:pt x="190082" y="352660"/>
                  <a:pt x="174206" y="361466"/>
                  <a:pt x="157326" y="365539"/>
                </a:cubicBezTo>
                <a:cubicBezTo>
                  <a:pt x="166417" y="380328"/>
                  <a:pt x="171406" y="397766"/>
                  <a:pt x="171406" y="416370"/>
                </a:cubicBezTo>
                <a:cubicBezTo>
                  <a:pt x="171406" y="443620"/>
                  <a:pt x="160701" y="468370"/>
                  <a:pt x="143120" y="486503"/>
                </a:cubicBezTo>
                <a:cubicBezTo>
                  <a:pt x="124986" y="504084"/>
                  <a:pt x="100237" y="514790"/>
                  <a:pt x="72986" y="514790"/>
                </a:cubicBezTo>
                <a:cubicBezTo>
                  <a:pt x="54383" y="514790"/>
                  <a:pt x="36945" y="509800"/>
                  <a:pt x="22156" y="500709"/>
                </a:cubicBezTo>
                <a:lnTo>
                  <a:pt x="0" y="539772"/>
                </a:lnTo>
                <a:lnTo>
                  <a:pt x="0" y="521718"/>
                </a:lnTo>
                <a:cubicBezTo>
                  <a:pt x="5973" y="513179"/>
                  <a:pt x="9654" y="503556"/>
                  <a:pt x="11467" y="493611"/>
                </a:cubicBezTo>
                <a:lnTo>
                  <a:pt x="0" y="480023"/>
                </a:lnTo>
                <a:lnTo>
                  <a:pt x="0" y="462726"/>
                </a:lnTo>
                <a:cubicBezTo>
                  <a:pt x="14950" y="487414"/>
                  <a:pt x="42305" y="502980"/>
                  <a:pt x="73296" y="502980"/>
                </a:cubicBezTo>
                <a:cubicBezTo>
                  <a:pt x="97207" y="502980"/>
                  <a:pt x="118953" y="493715"/>
                  <a:pt x="134965" y="478394"/>
                </a:cubicBezTo>
                <a:lnTo>
                  <a:pt x="0" y="343429"/>
                </a:lnTo>
                <a:lnTo>
                  <a:pt x="0" y="343338"/>
                </a:lnTo>
                <a:lnTo>
                  <a:pt x="135010" y="478348"/>
                </a:lnTo>
                <a:cubicBezTo>
                  <a:pt x="150331" y="462336"/>
                  <a:pt x="159597" y="440590"/>
                  <a:pt x="159597" y="416679"/>
                </a:cubicBezTo>
                <a:cubicBezTo>
                  <a:pt x="159597" y="366661"/>
                  <a:pt x="119048" y="326112"/>
                  <a:pt x="69030" y="326112"/>
                </a:cubicBezTo>
                <a:cubicBezTo>
                  <a:pt x="49952" y="326478"/>
                  <a:pt x="25806" y="321244"/>
                  <a:pt x="12948" y="308084"/>
                </a:cubicBezTo>
                <a:lnTo>
                  <a:pt x="0" y="327154"/>
                </a:lnTo>
                <a:lnTo>
                  <a:pt x="0" y="309010"/>
                </a:lnTo>
                <a:cubicBezTo>
                  <a:pt x="14338" y="284867"/>
                  <a:pt x="14338" y="254932"/>
                  <a:pt x="0" y="230790"/>
                </a:cubicBezTo>
                <a:lnTo>
                  <a:pt x="0" y="212689"/>
                </a:lnTo>
                <a:cubicBezTo>
                  <a:pt x="6036" y="217996"/>
                  <a:pt x="9959" y="224711"/>
                  <a:pt x="12896" y="231767"/>
                </a:cubicBezTo>
                <a:cubicBezTo>
                  <a:pt x="25742" y="218569"/>
                  <a:pt x="49927" y="213320"/>
                  <a:pt x="69030" y="213686"/>
                </a:cubicBezTo>
                <a:cubicBezTo>
                  <a:pt x="94039" y="213687"/>
                  <a:pt x="116681" y="203549"/>
                  <a:pt x="133071" y="187160"/>
                </a:cubicBezTo>
                <a:cubicBezTo>
                  <a:pt x="149460" y="170771"/>
                  <a:pt x="159597" y="148129"/>
                  <a:pt x="159597" y="123119"/>
                </a:cubicBezTo>
                <a:cubicBezTo>
                  <a:pt x="159597" y="99209"/>
                  <a:pt x="150331" y="77462"/>
                  <a:pt x="135010" y="61451"/>
                </a:cubicBezTo>
                <a:lnTo>
                  <a:pt x="0" y="196461"/>
                </a:lnTo>
                <a:lnTo>
                  <a:pt x="0" y="196370"/>
                </a:lnTo>
                <a:lnTo>
                  <a:pt x="134965" y="61405"/>
                </a:lnTo>
                <a:cubicBezTo>
                  <a:pt x="118953" y="46084"/>
                  <a:pt x="97207" y="36819"/>
                  <a:pt x="73296" y="36819"/>
                </a:cubicBezTo>
                <a:cubicBezTo>
                  <a:pt x="42305" y="36819"/>
                  <a:pt x="14950" y="52385"/>
                  <a:pt x="0" y="77073"/>
                </a:cubicBezTo>
                <a:lnTo>
                  <a:pt x="0" y="59780"/>
                </a:lnTo>
                <a:cubicBezTo>
                  <a:pt x="2240" y="53717"/>
                  <a:pt x="6698" y="49732"/>
                  <a:pt x="11494" y="46167"/>
                </a:cubicBezTo>
                <a:cubicBezTo>
                  <a:pt x="9661" y="36226"/>
                  <a:pt x="5972" y="26608"/>
                  <a:pt x="0" y="18073"/>
                </a:cubicBezTo>
                <a:lnTo>
                  <a:pt x="0" y="0"/>
                </a:lnTo>
                <a:cubicBezTo>
                  <a:pt x="11637" y="10773"/>
                  <a:pt x="18655" y="24545"/>
                  <a:pt x="22230" y="39049"/>
                </a:cubicBezTo>
                <a:cubicBezTo>
                  <a:pt x="37002" y="29983"/>
                  <a:pt x="54413" y="25009"/>
                  <a:pt x="72986" y="25009"/>
                </a:cubicBezTo>
                <a:cubicBezTo>
                  <a:pt x="100237" y="25009"/>
                  <a:pt x="124986" y="35715"/>
                  <a:pt x="143120" y="53296"/>
                </a:cubicBezTo>
                <a:cubicBezTo>
                  <a:pt x="160701" y="71429"/>
                  <a:pt x="171406" y="96179"/>
                  <a:pt x="171406" y="123429"/>
                </a:cubicBezTo>
                <a:cubicBezTo>
                  <a:pt x="171406" y="142002"/>
                  <a:pt x="166433" y="159414"/>
                  <a:pt x="157367" y="174185"/>
                </a:cubicBezTo>
                <a:cubicBezTo>
                  <a:pt x="174223" y="178341"/>
                  <a:pt x="190089" y="187145"/>
                  <a:pt x="203250" y="200306"/>
                </a:cubicBezTo>
                <a:cubicBezTo>
                  <a:pt x="222519" y="219574"/>
                  <a:pt x="232449" y="244645"/>
                  <a:pt x="232840" y="269899"/>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002" name="Teardrop 3"/>
          <p:cNvSpPr/>
          <p:nvPr/>
        </p:nvSpPr>
        <p:spPr>
          <a:xfrm rot="5400000" flipH="1" flipV="1">
            <a:off x="520932" y="4253172"/>
            <a:ext cx="232840" cy="404829"/>
          </a:xfrm>
          <a:custGeom>
            <a:avLst/>
            <a:gdLst/>
            <a:ahLst/>
            <a:cxnLst/>
            <a:rect l="l" t="t" r="r" b="b"/>
            <a:pathLst>
              <a:path w="232840" h="539772">
                <a:moveTo>
                  <a:pt x="221340" y="269867"/>
                </a:moveTo>
                <a:cubicBezTo>
                  <a:pt x="220851" y="247711"/>
                  <a:pt x="212026" y="225782"/>
                  <a:pt x="195119" y="208875"/>
                </a:cubicBezTo>
                <a:cubicBezTo>
                  <a:pt x="182363" y="196120"/>
                  <a:pt x="166749" y="187964"/>
                  <a:pt x="150249" y="184922"/>
                </a:cubicBezTo>
                <a:cubicBezTo>
                  <a:pt x="147800" y="188780"/>
                  <a:pt x="144800" y="192208"/>
                  <a:pt x="141586" y="195422"/>
                </a:cubicBezTo>
                <a:cubicBezTo>
                  <a:pt x="123161" y="213847"/>
                  <a:pt x="97708" y="225243"/>
                  <a:pt x="69593" y="225242"/>
                </a:cubicBezTo>
                <a:cubicBezTo>
                  <a:pt x="43433" y="224741"/>
                  <a:pt x="27415" y="228586"/>
                  <a:pt x="17461" y="245212"/>
                </a:cubicBezTo>
                <a:cubicBezTo>
                  <a:pt x="22074" y="261450"/>
                  <a:pt x="22154" y="278664"/>
                  <a:pt x="17673" y="294913"/>
                </a:cubicBezTo>
                <a:cubicBezTo>
                  <a:pt x="27631" y="311265"/>
                  <a:pt x="43609" y="315055"/>
                  <a:pt x="69593" y="314557"/>
                </a:cubicBezTo>
                <a:cubicBezTo>
                  <a:pt x="102600" y="314557"/>
                  <a:pt x="131938" y="330263"/>
                  <a:pt x="150227" y="354850"/>
                </a:cubicBezTo>
                <a:cubicBezTo>
                  <a:pt x="166735" y="351841"/>
                  <a:pt x="182357" y="343684"/>
                  <a:pt x="195118" y="330923"/>
                </a:cubicBezTo>
                <a:cubicBezTo>
                  <a:pt x="212026" y="314016"/>
                  <a:pt x="220851" y="292087"/>
                  <a:pt x="221339" y="269931"/>
                </a:cubicBezTo>
                <a:lnTo>
                  <a:pt x="136174" y="269931"/>
                </a:lnTo>
                <a:lnTo>
                  <a:pt x="136173" y="269867"/>
                </a:lnTo>
                <a:close/>
                <a:moveTo>
                  <a:pt x="232840" y="269899"/>
                </a:moveTo>
                <a:cubicBezTo>
                  <a:pt x="232449" y="295153"/>
                  <a:pt x="222519" y="320224"/>
                  <a:pt x="203250" y="339492"/>
                </a:cubicBezTo>
                <a:cubicBezTo>
                  <a:pt x="190082" y="352660"/>
                  <a:pt x="174206" y="361466"/>
                  <a:pt x="157326" y="365539"/>
                </a:cubicBezTo>
                <a:cubicBezTo>
                  <a:pt x="166417" y="380328"/>
                  <a:pt x="171406" y="397766"/>
                  <a:pt x="171406" y="416370"/>
                </a:cubicBezTo>
                <a:cubicBezTo>
                  <a:pt x="171406" y="443620"/>
                  <a:pt x="160701" y="468370"/>
                  <a:pt x="143120" y="486503"/>
                </a:cubicBezTo>
                <a:lnTo>
                  <a:pt x="143120" y="486503"/>
                </a:lnTo>
                <a:cubicBezTo>
                  <a:pt x="124986" y="504084"/>
                  <a:pt x="100237" y="514790"/>
                  <a:pt x="72986" y="514790"/>
                </a:cubicBezTo>
                <a:cubicBezTo>
                  <a:pt x="54383" y="514790"/>
                  <a:pt x="36945" y="509800"/>
                  <a:pt x="22156" y="500710"/>
                </a:cubicBezTo>
                <a:lnTo>
                  <a:pt x="0" y="539772"/>
                </a:lnTo>
                <a:lnTo>
                  <a:pt x="0" y="521718"/>
                </a:lnTo>
                <a:cubicBezTo>
                  <a:pt x="5973" y="513179"/>
                  <a:pt x="9654" y="503556"/>
                  <a:pt x="11467" y="493611"/>
                </a:cubicBezTo>
                <a:lnTo>
                  <a:pt x="0" y="480023"/>
                </a:lnTo>
                <a:lnTo>
                  <a:pt x="0" y="462726"/>
                </a:lnTo>
                <a:cubicBezTo>
                  <a:pt x="14950" y="487414"/>
                  <a:pt x="42305" y="502980"/>
                  <a:pt x="73296" y="502980"/>
                </a:cubicBezTo>
                <a:cubicBezTo>
                  <a:pt x="97207" y="502980"/>
                  <a:pt x="118953" y="493715"/>
                  <a:pt x="134965" y="478394"/>
                </a:cubicBezTo>
                <a:lnTo>
                  <a:pt x="0" y="343428"/>
                </a:lnTo>
                <a:lnTo>
                  <a:pt x="0" y="343338"/>
                </a:lnTo>
                <a:lnTo>
                  <a:pt x="135010" y="478348"/>
                </a:lnTo>
                <a:cubicBezTo>
                  <a:pt x="150331" y="462336"/>
                  <a:pt x="159597" y="440590"/>
                  <a:pt x="159597" y="416679"/>
                </a:cubicBezTo>
                <a:cubicBezTo>
                  <a:pt x="159597" y="366661"/>
                  <a:pt x="119048" y="326112"/>
                  <a:pt x="69030" y="326112"/>
                </a:cubicBezTo>
                <a:cubicBezTo>
                  <a:pt x="49952" y="326478"/>
                  <a:pt x="25806" y="321244"/>
                  <a:pt x="12948" y="308084"/>
                </a:cubicBezTo>
                <a:lnTo>
                  <a:pt x="0" y="327154"/>
                </a:lnTo>
                <a:lnTo>
                  <a:pt x="0" y="309010"/>
                </a:lnTo>
                <a:cubicBezTo>
                  <a:pt x="14338" y="284867"/>
                  <a:pt x="14338" y="254932"/>
                  <a:pt x="0" y="230790"/>
                </a:cubicBezTo>
                <a:lnTo>
                  <a:pt x="0" y="212689"/>
                </a:lnTo>
                <a:cubicBezTo>
                  <a:pt x="6036" y="217996"/>
                  <a:pt x="9959" y="224711"/>
                  <a:pt x="12896" y="231767"/>
                </a:cubicBezTo>
                <a:cubicBezTo>
                  <a:pt x="25742" y="218569"/>
                  <a:pt x="49927" y="213320"/>
                  <a:pt x="69030" y="213686"/>
                </a:cubicBezTo>
                <a:cubicBezTo>
                  <a:pt x="94039" y="213687"/>
                  <a:pt x="116681" y="203550"/>
                  <a:pt x="133071" y="187160"/>
                </a:cubicBezTo>
                <a:cubicBezTo>
                  <a:pt x="149460" y="170771"/>
                  <a:pt x="159597" y="148129"/>
                  <a:pt x="159597" y="123119"/>
                </a:cubicBezTo>
                <a:cubicBezTo>
                  <a:pt x="159597" y="99209"/>
                  <a:pt x="150331" y="77463"/>
                  <a:pt x="135010" y="61451"/>
                </a:cubicBezTo>
                <a:lnTo>
                  <a:pt x="0" y="196461"/>
                </a:lnTo>
                <a:lnTo>
                  <a:pt x="0" y="196370"/>
                </a:lnTo>
                <a:lnTo>
                  <a:pt x="134965" y="61405"/>
                </a:lnTo>
                <a:cubicBezTo>
                  <a:pt x="118953" y="46084"/>
                  <a:pt x="97207" y="36819"/>
                  <a:pt x="73296" y="36819"/>
                </a:cubicBezTo>
                <a:cubicBezTo>
                  <a:pt x="42305" y="36819"/>
                  <a:pt x="14950" y="52385"/>
                  <a:pt x="0" y="77073"/>
                </a:cubicBezTo>
                <a:lnTo>
                  <a:pt x="0" y="59779"/>
                </a:lnTo>
                <a:cubicBezTo>
                  <a:pt x="2240" y="53717"/>
                  <a:pt x="6698" y="49732"/>
                  <a:pt x="11494" y="46167"/>
                </a:cubicBezTo>
                <a:cubicBezTo>
                  <a:pt x="9661" y="36227"/>
                  <a:pt x="5972" y="26608"/>
                  <a:pt x="0" y="18074"/>
                </a:cubicBezTo>
                <a:lnTo>
                  <a:pt x="0" y="0"/>
                </a:lnTo>
                <a:cubicBezTo>
                  <a:pt x="11637" y="10773"/>
                  <a:pt x="18655" y="24545"/>
                  <a:pt x="22230" y="39049"/>
                </a:cubicBezTo>
                <a:cubicBezTo>
                  <a:pt x="37002" y="29983"/>
                  <a:pt x="54413" y="25009"/>
                  <a:pt x="72986" y="25009"/>
                </a:cubicBezTo>
                <a:cubicBezTo>
                  <a:pt x="100237" y="25009"/>
                  <a:pt x="124986" y="35715"/>
                  <a:pt x="143120" y="53296"/>
                </a:cubicBezTo>
                <a:lnTo>
                  <a:pt x="143120" y="53296"/>
                </a:lnTo>
                <a:cubicBezTo>
                  <a:pt x="160701" y="71429"/>
                  <a:pt x="171406" y="96179"/>
                  <a:pt x="171406" y="123429"/>
                </a:cubicBezTo>
                <a:cubicBezTo>
                  <a:pt x="171406" y="142002"/>
                  <a:pt x="166433" y="159414"/>
                  <a:pt x="157367" y="174185"/>
                </a:cubicBezTo>
                <a:cubicBezTo>
                  <a:pt x="174223" y="178341"/>
                  <a:pt x="190089" y="187145"/>
                  <a:pt x="203250" y="200306"/>
                </a:cubicBezTo>
                <a:cubicBezTo>
                  <a:pt x="222519" y="219574"/>
                  <a:pt x="232449" y="244645"/>
                  <a:pt x="232840" y="269899"/>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003" name="Oval 1651"/>
          <p:cNvSpPr/>
          <p:nvPr/>
        </p:nvSpPr>
        <p:spPr>
          <a:xfrm>
            <a:off x="609466" y="4561319"/>
            <a:ext cx="8273246" cy="10682"/>
          </a:xfrm>
          <a:custGeom>
            <a:avLst/>
            <a:gdLst/>
            <a:ahLst/>
            <a:cxnLst/>
            <a:rect l="l" t="t" r="r" b="b"/>
            <a:pathLst>
              <a:path w="11030995" h="10682">
                <a:moveTo>
                  <a:pt x="10992007" y="0"/>
                </a:moveTo>
                <a:cubicBezTo>
                  <a:pt x="11006265" y="0"/>
                  <a:pt x="11019702" y="3516"/>
                  <a:pt x="11030995" y="10682"/>
                </a:cubicBezTo>
                <a:lnTo>
                  <a:pt x="10953019" y="10682"/>
                </a:lnTo>
                <a:cubicBezTo>
                  <a:pt x="10964312" y="3516"/>
                  <a:pt x="10977749" y="0"/>
                  <a:pt x="10992007" y="0"/>
                </a:cubicBezTo>
                <a:close/>
                <a:moveTo>
                  <a:pt x="10149468" y="0"/>
                </a:moveTo>
                <a:cubicBezTo>
                  <a:pt x="10163726" y="0"/>
                  <a:pt x="10177163" y="3516"/>
                  <a:pt x="10188456" y="10682"/>
                </a:cubicBezTo>
                <a:lnTo>
                  <a:pt x="10110480" y="10682"/>
                </a:lnTo>
                <a:cubicBezTo>
                  <a:pt x="10121773" y="3516"/>
                  <a:pt x="10135210" y="0"/>
                  <a:pt x="10149468" y="0"/>
                </a:cubicBezTo>
                <a:close/>
                <a:moveTo>
                  <a:pt x="9306928" y="0"/>
                </a:moveTo>
                <a:cubicBezTo>
                  <a:pt x="9321186" y="0"/>
                  <a:pt x="9334623" y="3516"/>
                  <a:pt x="9345916" y="10682"/>
                </a:cubicBezTo>
                <a:lnTo>
                  <a:pt x="9267940" y="10682"/>
                </a:lnTo>
                <a:cubicBezTo>
                  <a:pt x="9279233" y="3516"/>
                  <a:pt x="9292670" y="0"/>
                  <a:pt x="9306928" y="0"/>
                </a:cubicBezTo>
                <a:close/>
                <a:moveTo>
                  <a:pt x="8464388" y="0"/>
                </a:moveTo>
                <a:cubicBezTo>
                  <a:pt x="8478646" y="0"/>
                  <a:pt x="8492083" y="3516"/>
                  <a:pt x="8503376" y="10682"/>
                </a:cubicBezTo>
                <a:lnTo>
                  <a:pt x="8425400" y="10682"/>
                </a:lnTo>
                <a:cubicBezTo>
                  <a:pt x="8436693" y="3516"/>
                  <a:pt x="8450130" y="0"/>
                  <a:pt x="8464388" y="0"/>
                </a:cubicBezTo>
                <a:close/>
                <a:moveTo>
                  <a:pt x="7621848" y="0"/>
                </a:moveTo>
                <a:cubicBezTo>
                  <a:pt x="7636106" y="0"/>
                  <a:pt x="7649543" y="3516"/>
                  <a:pt x="7660836" y="10682"/>
                </a:cubicBezTo>
                <a:lnTo>
                  <a:pt x="7582860" y="10682"/>
                </a:lnTo>
                <a:cubicBezTo>
                  <a:pt x="7594153" y="3516"/>
                  <a:pt x="7607590" y="0"/>
                  <a:pt x="7621848" y="0"/>
                </a:cubicBezTo>
                <a:close/>
                <a:moveTo>
                  <a:pt x="6779308" y="0"/>
                </a:moveTo>
                <a:cubicBezTo>
                  <a:pt x="6793566" y="0"/>
                  <a:pt x="6807003" y="3516"/>
                  <a:pt x="6818296" y="10682"/>
                </a:cubicBezTo>
                <a:lnTo>
                  <a:pt x="6740320" y="10682"/>
                </a:lnTo>
                <a:cubicBezTo>
                  <a:pt x="6751613" y="3516"/>
                  <a:pt x="6765050" y="0"/>
                  <a:pt x="6779308" y="0"/>
                </a:cubicBezTo>
                <a:close/>
                <a:moveTo>
                  <a:pt x="5936768" y="0"/>
                </a:moveTo>
                <a:cubicBezTo>
                  <a:pt x="5951026" y="0"/>
                  <a:pt x="5964463" y="3516"/>
                  <a:pt x="5975757" y="10682"/>
                </a:cubicBezTo>
                <a:lnTo>
                  <a:pt x="5897780" y="10682"/>
                </a:lnTo>
                <a:cubicBezTo>
                  <a:pt x="5909073" y="3516"/>
                  <a:pt x="5922510" y="0"/>
                  <a:pt x="5936768" y="0"/>
                </a:cubicBezTo>
                <a:close/>
                <a:moveTo>
                  <a:pt x="5094228" y="0"/>
                </a:moveTo>
                <a:cubicBezTo>
                  <a:pt x="5108486" y="0"/>
                  <a:pt x="5121923" y="3516"/>
                  <a:pt x="5133217" y="10682"/>
                </a:cubicBezTo>
                <a:lnTo>
                  <a:pt x="5055240" y="10682"/>
                </a:lnTo>
                <a:cubicBezTo>
                  <a:pt x="5066533" y="3516"/>
                  <a:pt x="5079970" y="0"/>
                  <a:pt x="5094228" y="0"/>
                </a:cubicBezTo>
                <a:close/>
                <a:moveTo>
                  <a:pt x="4251688" y="0"/>
                </a:moveTo>
                <a:cubicBezTo>
                  <a:pt x="4265946" y="0"/>
                  <a:pt x="4279383" y="3516"/>
                  <a:pt x="4290676" y="10682"/>
                </a:cubicBezTo>
                <a:lnTo>
                  <a:pt x="4212700" y="10682"/>
                </a:lnTo>
                <a:cubicBezTo>
                  <a:pt x="4223993" y="3516"/>
                  <a:pt x="4237430" y="0"/>
                  <a:pt x="4251688" y="0"/>
                </a:cubicBezTo>
                <a:close/>
                <a:moveTo>
                  <a:pt x="3409148" y="0"/>
                </a:moveTo>
                <a:cubicBezTo>
                  <a:pt x="3423406" y="0"/>
                  <a:pt x="3436843" y="3516"/>
                  <a:pt x="3448136" y="10682"/>
                </a:cubicBezTo>
                <a:lnTo>
                  <a:pt x="3370160" y="10682"/>
                </a:lnTo>
                <a:cubicBezTo>
                  <a:pt x="3381453" y="3516"/>
                  <a:pt x="3394890" y="0"/>
                  <a:pt x="3409148" y="0"/>
                </a:cubicBezTo>
                <a:close/>
                <a:moveTo>
                  <a:pt x="2566608" y="0"/>
                </a:moveTo>
                <a:cubicBezTo>
                  <a:pt x="2580866" y="0"/>
                  <a:pt x="2594303" y="3516"/>
                  <a:pt x="2605596" y="10682"/>
                </a:cubicBezTo>
                <a:lnTo>
                  <a:pt x="2527620" y="10682"/>
                </a:lnTo>
                <a:cubicBezTo>
                  <a:pt x="2538913" y="3516"/>
                  <a:pt x="2552350" y="0"/>
                  <a:pt x="2566608" y="0"/>
                </a:cubicBezTo>
                <a:close/>
                <a:moveTo>
                  <a:pt x="1724068" y="0"/>
                </a:moveTo>
                <a:cubicBezTo>
                  <a:pt x="1738326" y="0"/>
                  <a:pt x="1751763" y="3516"/>
                  <a:pt x="1763056" y="10682"/>
                </a:cubicBezTo>
                <a:lnTo>
                  <a:pt x="1685080" y="10682"/>
                </a:lnTo>
                <a:cubicBezTo>
                  <a:pt x="1696373" y="3516"/>
                  <a:pt x="1709810" y="0"/>
                  <a:pt x="1724068" y="0"/>
                </a:cubicBezTo>
                <a:close/>
                <a:moveTo>
                  <a:pt x="881528" y="0"/>
                </a:moveTo>
                <a:cubicBezTo>
                  <a:pt x="895786" y="0"/>
                  <a:pt x="909223" y="3516"/>
                  <a:pt x="920516" y="10682"/>
                </a:cubicBezTo>
                <a:lnTo>
                  <a:pt x="842540" y="10682"/>
                </a:lnTo>
                <a:cubicBezTo>
                  <a:pt x="853833" y="3516"/>
                  <a:pt x="867270" y="0"/>
                  <a:pt x="881528" y="0"/>
                </a:cubicBezTo>
                <a:close/>
                <a:moveTo>
                  <a:pt x="38988" y="0"/>
                </a:moveTo>
                <a:cubicBezTo>
                  <a:pt x="53246" y="0"/>
                  <a:pt x="66683" y="3516"/>
                  <a:pt x="77976" y="10682"/>
                </a:cubicBezTo>
                <a:lnTo>
                  <a:pt x="0" y="10682"/>
                </a:lnTo>
                <a:cubicBezTo>
                  <a:pt x="11293" y="3516"/>
                  <a:pt x="24730" y="0"/>
                  <a:pt x="38988"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 name="Title 1"/>
          <p:cNvSpPr>
            <a:spLocks noGrp="1"/>
          </p:cNvSpPr>
          <p:nvPr>
            <p:ph type="ctrTitle"/>
          </p:nvPr>
        </p:nvSpPr>
        <p:spPr>
          <a:xfrm>
            <a:off x="342900" y="4960137"/>
            <a:ext cx="5829300" cy="1463040"/>
          </a:xfrm>
        </p:spPr>
        <p:txBody>
          <a:bodyPr anchor="ctr">
            <a:normAutofit/>
          </a:bodyPr>
          <a:lstStyle>
            <a:lvl1pPr algn="r">
              <a:defRPr sz="5000" spc="200" baseline="0"/>
            </a:lvl1pPr>
          </a:lstStyle>
          <a:p>
            <a:r>
              <a:rPr lang="en-US" smtClean="0"/>
              <a:t>Click to edit Master title style</a:t>
            </a:r>
            <a:endParaRPr lang="en-US" dirty="0"/>
          </a:p>
        </p:txBody>
      </p:sp>
      <p:sp>
        <p:nvSpPr>
          <p:cNvPr id="3" name="Subtitle 2"/>
          <p:cNvSpPr>
            <a:spLocks noGrp="1"/>
          </p:cNvSpPr>
          <p:nvPr>
            <p:ph type="subTitle" idx="1"/>
          </p:nvPr>
        </p:nvSpPr>
        <p:spPr>
          <a:xfrm>
            <a:off x="6457950" y="4960137"/>
            <a:ext cx="2400300" cy="1463040"/>
          </a:xfrm>
        </p:spPr>
        <p:txBody>
          <a:bodyPr lIns="91440" rIns="91440" anchor="ctr">
            <a:normAutofit/>
          </a:bodyPr>
          <a:lstStyle>
            <a:lvl1pPr marL="0" indent="0" algn="l">
              <a:lnSpc>
                <a:spcPct val="100000"/>
              </a:lnSpc>
              <a:spcBef>
                <a:spcPts val="0"/>
              </a:spcBef>
              <a:buNone/>
              <a:defRPr sz="1800">
                <a:solidFill>
                  <a:schemeClr val="tx1">
                    <a:lumMod val="95000"/>
                    <a:lumOff val="5000"/>
                  </a:schemeClr>
                </a:solidFill>
              </a:defRPr>
            </a:lvl1pPr>
            <a:lvl2pPr marL="457200" indent="0" algn="ctr">
              <a:buNone/>
              <a:defRPr sz="1800"/>
            </a:lvl2pPr>
            <a:lvl3pPr marL="914400" indent="0" algn="ctr">
              <a:buNone/>
              <a:defRPr sz="1800"/>
            </a:lvl3pPr>
            <a:lvl4pPr marL="1371600" indent="0" algn="ctr">
              <a:buNone/>
              <a:defRPr sz="1800"/>
            </a:lvl4pPr>
            <a:lvl5pPr marL="1828800" indent="0" algn="ctr">
              <a:buNone/>
              <a:defRPr sz="1800"/>
            </a:lvl5pPr>
            <a:lvl6pPr marL="2286000" indent="0" algn="ctr">
              <a:buNone/>
              <a:defRPr sz="1800"/>
            </a:lvl6pPr>
            <a:lvl7pPr marL="2743200" indent="0" algn="ctr">
              <a:buNone/>
              <a:defRPr sz="1800"/>
            </a:lvl7pPr>
            <a:lvl8pPr marL="3200400" indent="0" algn="ctr">
              <a:buNone/>
              <a:defRPr sz="1800"/>
            </a:lvl8pPr>
            <a:lvl9pPr marL="3657600" indent="0" algn="ctr">
              <a:buNone/>
              <a:defRPr sz="1800"/>
            </a:lvl9pPr>
          </a:lstStyle>
          <a:p>
            <a:r>
              <a:rPr lang="en-US" smtClean="0"/>
              <a:t>Click to edit Master subtitle style</a:t>
            </a:r>
            <a:endParaRPr lang="en-US" dirty="0"/>
          </a:p>
        </p:txBody>
      </p:sp>
      <p:sp>
        <p:nvSpPr>
          <p:cNvPr id="4" name="Date Placeholder 3"/>
          <p:cNvSpPr>
            <a:spLocks noGrp="1"/>
          </p:cNvSpPr>
          <p:nvPr>
            <p:ph type="dt" sz="half" idx="10"/>
          </p:nvPr>
        </p:nvSpPr>
        <p:spPr/>
        <p:txBody>
          <a:bodyPr/>
          <a:lstStyle>
            <a:lvl1pPr algn="l">
              <a:defRPr/>
            </a:lvl1pPr>
          </a:lstStyle>
          <a:p>
            <a:fld id="{56D565B6-36BF-4DE9-B2F8-6039BB70051C}" type="datetimeFigureOut">
              <a:rPr lang="en-MY" smtClean="0">
                <a:solidFill>
                  <a:prstClr val="black">
                    <a:lumMod val="95000"/>
                    <a:lumOff val="5000"/>
                  </a:prstClr>
                </a:solidFill>
              </a:rPr>
              <a:pPr/>
              <a:t>8/6/2016</a:t>
            </a:fld>
            <a:endParaRPr lang="en-MY">
              <a:solidFill>
                <a:prstClr val="black">
                  <a:lumMod val="95000"/>
                  <a:lumOff val="5000"/>
                </a:prstClr>
              </a:solidFill>
            </a:endParaRPr>
          </a:p>
        </p:txBody>
      </p:sp>
      <p:sp>
        <p:nvSpPr>
          <p:cNvPr id="5" name="Footer Placeholder 4"/>
          <p:cNvSpPr>
            <a:spLocks noGrp="1"/>
          </p:cNvSpPr>
          <p:nvPr>
            <p:ph type="ftr" sz="quarter" idx="11"/>
          </p:nvPr>
        </p:nvSpPr>
        <p:spPr/>
        <p:txBody>
          <a:bodyPr/>
          <a:lstStyle/>
          <a:p>
            <a:endParaRPr lang="en-MY">
              <a:solidFill>
                <a:prstClr val="black">
                  <a:lumMod val="95000"/>
                  <a:lumOff val="5000"/>
                </a:prstClr>
              </a:solidFill>
            </a:endParaRPr>
          </a:p>
        </p:txBody>
      </p:sp>
      <p:sp>
        <p:nvSpPr>
          <p:cNvPr id="6" name="Slide Number Placeholder 5"/>
          <p:cNvSpPr>
            <a:spLocks noGrp="1"/>
          </p:cNvSpPr>
          <p:nvPr>
            <p:ph type="sldNum" sz="quarter" idx="12"/>
          </p:nvPr>
        </p:nvSpPr>
        <p:spPr/>
        <p:txBody>
          <a:bodyPr/>
          <a:lstStyle/>
          <a:p>
            <a:fld id="{5723B7E3-5B81-4D0A-81F6-081A25404207}" type="slidenum">
              <a:rPr lang="en-MY" smtClean="0">
                <a:solidFill>
                  <a:prstClr val="black">
                    <a:lumMod val="95000"/>
                    <a:lumOff val="5000"/>
                  </a:prstClr>
                </a:solidFill>
              </a:rPr>
              <a:pPr/>
              <a:t>‹#›</a:t>
            </a:fld>
            <a:endParaRPr lang="en-MY">
              <a:solidFill>
                <a:prstClr val="black">
                  <a:lumMod val="95000"/>
                  <a:lumOff val="5000"/>
                </a:prstClr>
              </a:solidFill>
            </a:endParaRPr>
          </a:p>
        </p:txBody>
      </p:sp>
      <p:cxnSp>
        <p:nvCxnSpPr>
          <p:cNvPr id="8" name="Straight Connector 7"/>
          <p:cNvCxnSpPr/>
          <p:nvPr/>
        </p:nvCxnSpPr>
        <p:spPr>
          <a:xfrm flipV="1">
            <a:off x="6290132" y="5264106"/>
            <a:ext cx="0" cy="914400"/>
          </a:xfrm>
          <a:prstGeom prst="line">
            <a:avLst/>
          </a:prstGeom>
          <a:ln w="19050">
            <a:solidFill>
              <a:schemeClr val="accent3"/>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936389041"/>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pic>
        <p:nvPicPr>
          <p:cNvPr id="4" name="Picture 31" descr="mpc"/>
          <p:cNvPicPr>
            <a:picLocks noChangeAspect="1" noChangeArrowheads="1"/>
          </p:cNvPicPr>
          <p:nvPr userDrawn="1"/>
        </p:nvPicPr>
        <p:blipFill>
          <a:blip r:embed="rId2"/>
          <a:srcRect/>
          <a:stretch>
            <a:fillRect/>
          </a:stretch>
        </p:blipFill>
        <p:spPr bwMode="auto">
          <a:xfrm>
            <a:off x="65088" y="6518275"/>
            <a:ext cx="804862" cy="311150"/>
          </a:xfrm>
          <a:prstGeom prst="rect">
            <a:avLst/>
          </a:prstGeom>
          <a:noFill/>
          <a:ln w="9525">
            <a:noFill/>
            <a:miter lim="800000"/>
            <a:headEnd/>
            <a:tailEnd/>
          </a:ln>
        </p:spPr>
      </p:pic>
      <p:sp>
        <p:nvSpPr>
          <p:cNvPr id="5" name="Rectangle 10"/>
          <p:cNvSpPr>
            <a:spLocks noChangeArrowheads="1"/>
          </p:cNvSpPr>
          <p:nvPr userDrawn="1"/>
        </p:nvSpPr>
        <p:spPr bwMode="auto">
          <a:xfrm>
            <a:off x="1990726" y="6513529"/>
            <a:ext cx="5245100" cy="307975"/>
          </a:xfrm>
          <a:prstGeom prst="rect">
            <a:avLst/>
          </a:prstGeom>
          <a:noFill/>
          <a:ln>
            <a:noFill/>
          </a:ln>
          <a:effectLst/>
          <a:extLst/>
        </p:spPr>
        <p:txBody>
          <a:bodyPr lIns="92075" tIns="46038" rIns="92075" bIns="46038">
            <a:spAutoFit/>
          </a:bodyPr>
          <a:lstStyle/>
          <a:p>
            <a:pPr algn="ctr" eaLnBrk="0" hangingPunct="0">
              <a:defRPr/>
            </a:pPr>
            <a:r>
              <a:rPr lang="en-US" altLang="en-US" sz="1400" dirty="0">
                <a:latin typeface="Arial Rounded MT Bold" panose="020F0704030504030204" pitchFamily="34" charset="0"/>
              </a:rPr>
              <a:t>TRANSFORMATION    INNOVATION      PARTNERSHIP</a:t>
            </a:r>
          </a:p>
        </p:txBody>
      </p:sp>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6" name="Date Placeholder 3"/>
          <p:cNvSpPr>
            <a:spLocks noGrp="1"/>
          </p:cNvSpPr>
          <p:nvPr>
            <p:ph type="dt" sz="half" idx="10"/>
          </p:nvPr>
        </p:nvSpPr>
        <p:spPr/>
        <p:txBody>
          <a:bodyPr/>
          <a:lstStyle>
            <a:lvl1pPr>
              <a:defRPr/>
            </a:lvl1pPr>
          </a:lstStyle>
          <a:p>
            <a:pPr>
              <a:defRPr/>
            </a:pPr>
            <a:fld id="{89AF7035-AE1C-4CEF-865B-644427CF0C68}" type="datetime1">
              <a:rPr lang="en-US"/>
              <a:pPr>
                <a:defRPr/>
              </a:pPr>
              <a:t>6/8/2016</a:t>
            </a:fld>
            <a:endParaRPr lang="en-US"/>
          </a:p>
        </p:txBody>
      </p:sp>
      <p:sp>
        <p:nvSpPr>
          <p:cNvPr id="7" name="Footer Placeholder 4"/>
          <p:cNvSpPr>
            <a:spLocks noGrp="1"/>
          </p:cNvSpPr>
          <p:nvPr>
            <p:ph type="ftr" sz="quarter" idx="11"/>
          </p:nvPr>
        </p:nvSpPr>
        <p:spPr/>
        <p:txBody>
          <a:bodyPr/>
          <a:lstStyle>
            <a:lvl1pPr>
              <a:defRPr dirty="0"/>
            </a:lvl1pPr>
          </a:lstStyle>
          <a:p>
            <a:pPr>
              <a:defRPr/>
            </a:pPr>
            <a:endParaRPr lang="en-US"/>
          </a:p>
        </p:txBody>
      </p:sp>
      <p:sp>
        <p:nvSpPr>
          <p:cNvPr id="8" name="Slide Number Placeholder 5"/>
          <p:cNvSpPr>
            <a:spLocks noGrp="1"/>
          </p:cNvSpPr>
          <p:nvPr>
            <p:ph type="sldNum" sz="quarter" idx="12"/>
          </p:nvPr>
        </p:nvSpPr>
        <p:spPr/>
        <p:txBody>
          <a:bodyPr/>
          <a:lstStyle>
            <a:lvl1pPr>
              <a:defRPr/>
            </a:lvl1pPr>
          </a:lstStyle>
          <a:p>
            <a:pPr>
              <a:defRPr/>
            </a:pPr>
            <a:fld id="{9C10D729-DB52-43B3-B1E4-DD8991931CAD}" type="slidenum">
              <a:rPr lang="en-US"/>
              <a:pPr>
                <a:defRPr/>
              </a:pPr>
              <a:t>‹#›</a:t>
            </a:fld>
            <a:endParaRPr lang="en-US" dirty="0"/>
          </a:p>
        </p:txBody>
      </p:sp>
    </p:spTree>
  </p:cSld>
  <p:clrMapOvr>
    <a:masterClrMapping/>
  </p:clrMapOvr>
</p:sldLayout>
</file>

<file path=ppt/slideLayouts/slideLayout13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10"/>
          </p:nvPr>
        </p:nvSpPr>
        <p:spPr/>
        <p:txBody>
          <a:bodyPr/>
          <a:lstStyle/>
          <a:p>
            <a:fld id="{56D565B6-36BF-4DE9-B2F8-6039BB70051C}" type="datetimeFigureOut">
              <a:rPr lang="en-MY" smtClean="0">
                <a:solidFill>
                  <a:prstClr val="black">
                    <a:lumMod val="95000"/>
                    <a:lumOff val="5000"/>
                  </a:prstClr>
                </a:solidFill>
              </a:rPr>
              <a:pPr/>
              <a:t>8/6/2016</a:t>
            </a:fld>
            <a:endParaRPr lang="en-MY">
              <a:solidFill>
                <a:prstClr val="black">
                  <a:lumMod val="95000"/>
                  <a:lumOff val="5000"/>
                </a:prstClr>
              </a:solidFill>
            </a:endParaRPr>
          </a:p>
        </p:txBody>
      </p:sp>
      <p:sp>
        <p:nvSpPr>
          <p:cNvPr id="5" name="Footer Placeholder 4"/>
          <p:cNvSpPr>
            <a:spLocks noGrp="1"/>
          </p:cNvSpPr>
          <p:nvPr>
            <p:ph type="ftr" sz="quarter" idx="11"/>
          </p:nvPr>
        </p:nvSpPr>
        <p:spPr/>
        <p:txBody>
          <a:bodyPr/>
          <a:lstStyle/>
          <a:p>
            <a:endParaRPr lang="en-MY">
              <a:solidFill>
                <a:prstClr val="black">
                  <a:lumMod val="95000"/>
                  <a:lumOff val="5000"/>
                </a:prstClr>
              </a:solidFill>
            </a:endParaRPr>
          </a:p>
        </p:txBody>
      </p:sp>
      <p:sp>
        <p:nvSpPr>
          <p:cNvPr id="6" name="Slide Number Placeholder 5"/>
          <p:cNvSpPr>
            <a:spLocks noGrp="1"/>
          </p:cNvSpPr>
          <p:nvPr>
            <p:ph type="sldNum" sz="quarter" idx="12"/>
          </p:nvPr>
        </p:nvSpPr>
        <p:spPr/>
        <p:txBody>
          <a:bodyPr/>
          <a:lstStyle/>
          <a:p>
            <a:fld id="{5723B7E3-5B81-4D0A-81F6-081A25404207}" type="slidenum">
              <a:rPr lang="en-MY" smtClean="0">
                <a:solidFill>
                  <a:prstClr val="black">
                    <a:lumMod val="95000"/>
                    <a:lumOff val="5000"/>
                  </a:prstClr>
                </a:solidFill>
              </a:rPr>
              <a:pPr/>
              <a:t>‹#›</a:t>
            </a:fld>
            <a:endParaRPr lang="en-MY">
              <a:solidFill>
                <a:prstClr val="black">
                  <a:lumMod val="95000"/>
                  <a:lumOff val="5000"/>
                </a:prstClr>
              </a:solidFill>
            </a:endParaRPr>
          </a:p>
        </p:txBody>
      </p:sp>
    </p:spTree>
    <p:extLst>
      <p:ext uri="{BB962C8B-B14F-4D97-AF65-F5344CB8AC3E}">
        <p14:creationId xmlns:p14="http://schemas.microsoft.com/office/powerpoint/2010/main" val="1690032743"/>
      </p:ext>
    </p:extLst>
  </p:cSld>
  <p:clrMapOvr>
    <a:masterClrMapping/>
  </p:clrMapOvr>
</p:sldLayout>
</file>

<file path=ppt/slideLayouts/slideLayout131.xml><?xml version="1.0" encoding="utf-8"?>
<p:sldLayout xmlns:a="http://schemas.openxmlformats.org/drawingml/2006/main" xmlns:r="http://schemas.openxmlformats.org/officeDocument/2006/relationships" xmlns:p="http://schemas.openxmlformats.org/presentationml/2006/main" showMasterSp="0" type="secHead" preserve="1">
  <p:cSld name="Section Header">
    <p:spTree>
      <p:nvGrpSpPr>
        <p:cNvPr id="1" name=""/>
        <p:cNvGrpSpPr/>
        <p:nvPr/>
      </p:nvGrpSpPr>
      <p:grpSpPr>
        <a:xfrm>
          <a:off x="0" y="0"/>
          <a:ext cx="0" cy="0"/>
          <a:chOff x="0" y="0"/>
          <a:chExt cx="0" cy="0"/>
        </a:xfrm>
      </p:grpSpPr>
      <p:grpSp>
        <p:nvGrpSpPr>
          <p:cNvPr id="526" name="Group 525"/>
          <p:cNvGrpSpPr/>
          <p:nvPr/>
        </p:nvGrpSpPr>
        <p:grpSpPr>
          <a:xfrm>
            <a:off x="0" y="420267"/>
            <a:ext cx="9141714" cy="3795497"/>
            <a:chOff x="0" y="420256"/>
            <a:chExt cx="12188952" cy="3795497"/>
          </a:xfrm>
        </p:grpSpPr>
        <p:cxnSp>
          <p:nvCxnSpPr>
            <p:cNvPr id="527" name="Straight Connector 526"/>
            <p:cNvCxnSpPr/>
            <p:nvPr/>
          </p:nvCxnSpPr>
          <p:spPr>
            <a:xfrm>
              <a:off x="0" y="4215753"/>
              <a:ext cx="12188952" cy="0"/>
            </a:xfrm>
            <a:prstGeom prst="line">
              <a:avLst/>
            </a:prstGeom>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cxnSp>
        <p:cxnSp>
          <p:nvCxnSpPr>
            <p:cNvPr id="528" name="Straight Connector 527"/>
            <p:cNvCxnSpPr/>
            <p:nvPr/>
          </p:nvCxnSpPr>
          <p:spPr>
            <a:xfrm>
              <a:off x="0" y="3794032"/>
              <a:ext cx="12188952" cy="0"/>
            </a:xfrm>
            <a:prstGeom prst="line">
              <a:avLst/>
            </a:prstGeom>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cxnSp>
        <p:cxnSp>
          <p:nvCxnSpPr>
            <p:cNvPr id="529" name="Straight Connector 528"/>
            <p:cNvCxnSpPr/>
            <p:nvPr/>
          </p:nvCxnSpPr>
          <p:spPr>
            <a:xfrm>
              <a:off x="0" y="3372310"/>
              <a:ext cx="12188952" cy="0"/>
            </a:xfrm>
            <a:prstGeom prst="line">
              <a:avLst/>
            </a:prstGeom>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cxnSp>
        <p:cxnSp>
          <p:nvCxnSpPr>
            <p:cNvPr id="530" name="Straight Connector 529"/>
            <p:cNvCxnSpPr/>
            <p:nvPr/>
          </p:nvCxnSpPr>
          <p:spPr>
            <a:xfrm>
              <a:off x="0" y="2950588"/>
              <a:ext cx="12188952" cy="0"/>
            </a:xfrm>
            <a:prstGeom prst="line">
              <a:avLst/>
            </a:prstGeom>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cxnSp>
        <p:cxnSp>
          <p:nvCxnSpPr>
            <p:cNvPr id="531" name="Straight Connector 530"/>
            <p:cNvCxnSpPr/>
            <p:nvPr/>
          </p:nvCxnSpPr>
          <p:spPr>
            <a:xfrm>
              <a:off x="0" y="2528866"/>
              <a:ext cx="12188952" cy="0"/>
            </a:xfrm>
            <a:prstGeom prst="line">
              <a:avLst/>
            </a:prstGeom>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cxnSp>
        <p:cxnSp>
          <p:nvCxnSpPr>
            <p:cNvPr id="532" name="Straight Connector 531"/>
            <p:cNvCxnSpPr/>
            <p:nvPr/>
          </p:nvCxnSpPr>
          <p:spPr>
            <a:xfrm>
              <a:off x="0" y="2107144"/>
              <a:ext cx="12188952" cy="0"/>
            </a:xfrm>
            <a:prstGeom prst="line">
              <a:avLst/>
            </a:prstGeom>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cxnSp>
        <p:cxnSp>
          <p:nvCxnSpPr>
            <p:cNvPr id="533" name="Straight Connector 532"/>
            <p:cNvCxnSpPr/>
            <p:nvPr/>
          </p:nvCxnSpPr>
          <p:spPr>
            <a:xfrm>
              <a:off x="0" y="1685422"/>
              <a:ext cx="12188952" cy="0"/>
            </a:xfrm>
            <a:prstGeom prst="line">
              <a:avLst/>
            </a:prstGeom>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cxnSp>
        <p:cxnSp>
          <p:nvCxnSpPr>
            <p:cNvPr id="534" name="Straight Connector 533"/>
            <p:cNvCxnSpPr/>
            <p:nvPr/>
          </p:nvCxnSpPr>
          <p:spPr>
            <a:xfrm>
              <a:off x="0" y="1263700"/>
              <a:ext cx="12188952" cy="0"/>
            </a:xfrm>
            <a:prstGeom prst="line">
              <a:avLst/>
            </a:prstGeom>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cxnSp>
        <p:cxnSp>
          <p:nvCxnSpPr>
            <p:cNvPr id="535" name="Straight Connector 534"/>
            <p:cNvCxnSpPr/>
            <p:nvPr/>
          </p:nvCxnSpPr>
          <p:spPr>
            <a:xfrm>
              <a:off x="0" y="841978"/>
              <a:ext cx="12188952" cy="0"/>
            </a:xfrm>
            <a:prstGeom prst="line">
              <a:avLst/>
            </a:prstGeom>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cxnSp>
        <p:cxnSp>
          <p:nvCxnSpPr>
            <p:cNvPr id="536" name="Straight Connector 535"/>
            <p:cNvCxnSpPr/>
            <p:nvPr/>
          </p:nvCxnSpPr>
          <p:spPr>
            <a:xfrm>
              <a:off x="0" y="420256"/>
              <a:ext cx="12188952" cy="0"/>
            </a:xfrm>
            <a:prstGeom prst="line">
              <a:avLst/>
            </a:prstGeom>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cxnSp>
      </p:grpSp>
      <p:sp>
        <p:nvSpPr>
          <p:cNvPr id="537" name="Rectangle 379"/>
          <p:cNvSpPr/>
          <p:nvPr/>
        </p:nvSpPr>
        <p:spPr>
          <a:xfrm rot="18900000" flipV="1">
            <a:off x="7084365" y="-965459"/>
            <a:ext cx="10288" cy="6493220"/>
          </a:xfrm>
          <a:custGeom>
            <a:avLst/>
            <a:gdLst/>
            <a:ahLst/>
            <a:cxnLst/>
            <a:rect l="l" t="t" r="r" b="b"/>
            <a:pathLst>
              <a:path w="13717" h="6493220">
                <a:moveTo>
                  <a:pt x="1" y="6493220"/>
                </a:moveTo>
                <a:lnTo>
                  <a:pt x="13717" y="6479504"/>
                </a:lnTo>
                <a:lnTo>
                  <a:pt x="13716" y="0"/>
                </a:lnTo>
                <a:lnTo>
                  <a:pt x="0" y="13716"/>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38" name="Rectangle 56"/>
          <p:cNvSpPr/>
          <p:nvPr/>
        </p:nvSpPr>
        <p:spPr>
          <a:xfrm>
            <a:off x="2" y="0"/>
            <a:ext cx="8862405" cy="4572004"/>
          </a:xfrm>
          <a:custGeom>
            <a:avLst/>
            <a:gdLst/>
            <a:ahLst/>
            <a:cxnLst/>
            <a:rect l="l" t="t" r="r" b="b"/>
            <a:pathLst>
              <a:path w="11816540" h="4572004">
                <a:moveTo>
                  <a:pt x="11802824" y="4"/>
                </a:moveTo>
                <a:lnTo>
                  <a:pt x="11816540" y="4"/>
                </a:lnTo>
                <a:lnTo>
                  <a:pt x="11816540" y="4572004"/>
                </a:lnTo>
                <a:lnTo>
                  <a:pt x="11802824" y="4572004"/>
                </a:lnTo>
                <a:close/>
                <a:moveTo>
                  <a:pt x="5901406" y="4"/>
                </a:moveTo>
                <a:lnTo>
                  <a:pt x="5915122" y="4"/>
                </a:lnTo>
                <a:lnTo>
                  <a:pt x="5915122" y="4572004"/>
                </a:lnTo>
                <a:lnTo>
                  <a:pt x="5901406" y="4572004"/>
                </a:lnTo>
                <a:close/>
                <a:moveTo>
                  <a:pt x="10959754" y="3"/>
                </a:moveTo>
                <a:lnTo>
                  <a:pt x="10973470" y="3"/>
                </a:lnTo>
                <a:lnTo>
                  <a:pt x="10973470" y="4572003"/>
                </a:lnTo>
                <a:lnTo>
                  <a:pt x="10959754" y="4572003"/>
                </a:lnTo>
                <a:close/>
                <a:moveTo>
                  <a:pt x="5058348" y="3"/>
                </a:moveTo>
                <a:lnTo>
                  <a:pt x="5072064" y="3"/>
                </a:lnTo>
                <a:lnTo>
                  <a:pt x="5072064" y="4572003"/>
                </a:lnTo>
                <a:lnTo>
                  <a:pt x="5058348" y="4572003"/>
                </a:lnTo>
                <a:close/>
                <a:moveTo>
                  <a:pt x="11381283" y="2"/>
                </a:moveTo>
                <a:lnTo>
                  <a:pt x="11394999" y="2"/>
                </a:lnTo>
                <a:lnTo>
                  <a:pt x="11394999" y="4572002"/>
                </a:lnTo>
                <a:lnTo>
                  <a:pt x="11381283" y="4572002"/>
                </a:lnTo>
                <a:close/>
                <a:moveTo>
                  <a:pt x="10538225" y="2"/>
                </a:moveTo>
                <a:lnTo>
                  <a:pt x="10551941" y="2"/>
                </a:lnTo>
                <a:lnTo>
                  <a:pt x="10551941" y="4572002"/>
                </a:lnTo>
                <a:lnTo>
                  <a:pt x="10538225" y="4572002"/>
                </a:lnTo>
                <a:close/>
                <a:moveTo>
                  <a:pt x="10116696" y="2"/>
                </a:moveTo>
                <a:lnTo>
                  <a:pt x="10130412" y="2"/>
                </a:lnTo>
                <a:lnTo>
                  <a:pt x="10130412" y="4572002"/>
                </a:lnTo>
                <a:lnTo>
                  <a:pt x="10116696" y="4572002"/>
                </a:lnTo>
                <a:close/>
                <a:moveTo>
                  <a:pt x="6322935" y="2"/>
                </a:moveTo>
                <a:lnTo>
                  <a:pt x="6336651" y="2"/>
                </a:lnTo>
                <a:lnTo>
                  <a:pt x="6336651" y="4572002"/>
                </a:lnTo>
                <a:lnTo>
                  <a:pt x="6322935" y="4572002"/>
                </a:lnTo>
                <a:close/>
                <a:moveTo>
                  <a:pt x="5479877" y="2"/>
                </a:moveTo>
                <a:lnTo>
                  <a:pt x="5493593" y="2"/>
                </a:lnTo>
                <a:lnTo>
                  <a:pt x="5493593" y="4572002"/>
                </a:lnTo>
                <a:lnTo>
                  <a:pt x="5479877" y="4572002"/>
                </a:lnTo>
                <a:close/>
                <a:moveTo>
                  <a:pt x="4636819" y="2"/>
                </a:moveTo>
                <a:lnTo>
                  <a:pt x="4650535" y="2"/>
                </a:lnTo>
                <a:lnTo>
                  <a:pt x="4650535" y="4572002"/>
                </a:lnTo>
                <a:lnTo>
                  <a:pt x="4636819" y="4572002"/>
                </a:lnTo>
                <a:close/>
                <a:moveTo>
                  <a:pt x="4215290" y="2"/>
                </a:moveTo>
                <a:lnTo>
                  <a:pt x="4229006" y="2"/>
                </a:lnTo>
                <a:lnTo>
                  <a:pt x="4229006" y="4572002"/>
                </a:lnTo>
                <a:lnTo>
                  <a:pt x="4215290" y="4572002"/>
                </a:lnTo>
                <a:close/>
                <a:moveTo>
                  <a:pt x="421529" y="2"/>
                </a:moveTo>
                <a:lnTo>
                  <a:pt x="435245" y="2"/>
                </a:lnTo>
                <a:lnTo>
                  <a:pt x="435245" y="4572002"/>
                </a:lnTo>
                <a:lnTo>
                  <a:pt x="421529" y="4572002"/>
                </a:lnTo>
                <a:close/>
                <a:moveTo>
                  <a:pt x="0" y="2"/>
                </a:moveTo>
                <a:lnTo>
                  <a:pt x="13716" y="2"/>
                </a:lnTo>
                <a:lnTo>
                  <a:pt x="13716" y="4572002"/>
                </a:lnTo>
                <a:lnTo>
                  <a:pt x="0" y="4572002"/>
                </a:lnTo>
                <a:close/>
                <a:moveTo>
                  <a:pt x="9273638" y="1"/>
                </a:moveTo>
                <a:lnTo>
                  <a:pt x="9287354" y="1"/>
                </a:lnTo>
                <a:lnTo>
                  <a:pt x="9287354" y="4572001"/>
                </a:lnTo>
                <a:lnTo>
                  <a:pt x="9273638" y="4572001"/>
                </a:lnTo>
                <a:close/>
                <a:moveTo>
                  <a:pt x="3372232" y="1"/>
                </a:moveTo>
                <a:lnTo>
                  <a:pt x="3385948" y="1"/>
                </a:lnTo>
                <a:lnTo>
                  <a:pt x="3385948" y="4572001"/>
                </a:lnTo>
                <a:lnTo>
                  <a:pt x="3372232" y="4572001"/>
                </a:lnTo>
                <a:close/>
                <a:moveTo>
                  <a:pt x="9695167" y="0"/>
                </a:moveTo>
                <a:lnTo>
                  <a:pt x="9708883" y="0"/>
                </a:lnTo>
                <a:lnTo>
                  <a:pt x="9708883" y="4572000"/>
                </a:lnTo>
                <a:lnTo>
                  <a:pt x="9695167" y="4572000"/>
                </a:lnTo>
                <a:close/>
                <a:moveTo>
                  <a:pt x="8852109" y="0"/>
                </a:moveTo>
                <a:lnTo>
                  <a:pt x="8865825" y="0"/>
                </a:lnTo>
                <a:lnTo>
                  <a:pt x="8865825" y="4572000"/>
                </a:lnTo>
                <a:lnTo>
                  <a:pt x="8852109" y="4572000"/>
                </a:lnTo>
                <a:close/>
                <a:moveTo>
                  <a:pt x="8430580" y="0"/>
                </a:moveTo>
                <a:lnTo>
                  <a:pt x="8444296" y="0"/>
                </a:lnTo>
                <a:lnTo>
                  <a:pt x="8444296" y="4572000"/>
                </a:lnTo>
                <a:lnTo>
                  <a:pt x="8430580" y="4572000"/>
                </a:lnTo>
                <a:close/>
                <a:moveTo>
                  <a:pt x="8009051" y="0"/>
                </a:moveTo>
                <a:lnTo>
                  <a:pt x="8022767" y="0"/>
                </a:lnTo>
                <a:lnTo>
                  <a:pt x="8022767" y="4572000"/>
                </a:lnTo>
                <a:lnTo>
                  <a:pt x="8009051" y="4572000"/>
                </a:lnTo>
                <a:close/>
                <a:moveTo>
                  <a:pt x="7587522" y="0"/>
                </a:moveTo>
                <a:lnTo>
                  <a:pt x="7601238" y="0"/>
                </a:lnTo>
                <a:lnTo>
                  <a:pt x="7601238" y="4572000"/>
                </a:lnTo>
                <a:lnTo>
                  <a:pt x="7587522" y="4572000"/>
                </a:lnTo>
                <a:close/>
                <a:moveTo>
                  <a:pt x="7165993" y="0"/>
                </a:moveTo>
                <a:lnTo>
                  <a:pt x="7179709" y="0"/>
                </a:lnTo>
                <a:lnTo>
                  <a:pt x="7179709" y="4572000"/>
                </a:lnTo>
                <a:lnTo>
                  <a:pt x="7165993" y="4572000"/>
                </a:lnTo>
                <a:close/>
                <a:moveTo>
                  <a:pt x="6744464" y="0"/>
                </a:moveTo>
                <a:lnTo>
                  <a:pt x="6758180" y="0"/>
                </a:lnTo>
                <a:lnTo>
                  <a:pt x="6758180" y="4572000"/>
                </a:lnTo>
                <a:lnTo>
                  <a:pt x="6744464" y="4572000"/>
                </a:lnTo>
                <a:close/>
                <a:moveTo>
                  <a:pt x="3793761" y="0"/>
                </a:moveTo>
                <a:lnTo>
                  <a:pt x="3807477" y="0"/>
                </a:lnTo>
                <a:lnTo>
                  <a:pt x="3807477" y="4572000"/>
                </a:lnTo>
                <a:lnTo>
                  <a:pt x="3793761" y="4572000"/>
                </a:lnTo>
                <a:close/>
                <a:moveTo>
                  <a:pt x="2950703" y="0"/>
                </a:moveTo>
                <a:lnTo>
                  <a:pt x="2964419" y="0"/>
                </a:lnTo>
                <a:lnTo>
                  <a:pt x="2964419" y="4572000"/>
                </a:lnTo>
                <a:lnTo>
                  <a:pt x="2950703" y="4572000"/>
                </a:lnTo>
                <a:close/>
                <a:moveTo>
                  <a:pt x="2529174" y="0"/>
                </a:moveTo>
                <a:lnTo>
                  <a:pt x="2542890" y="0"/>
                </a:lnTo>
                <a:lnTo>
                  <a:pt x="2542890" y="4572000"/>
                </a:lnTo>
                <a:lnTo>
                  <a:pt x="2529174" y="4572000"/>
                </a:lnTo>
                <a:close/>
                <a:moveTo>
                  <a:pt x="2107645" y="0"/>
                </a:moveTo>
                <a:lnTo>
                  <a:pt x="2121361" y="0"/>
                </a:lnTo>
                <a:lnTo>
                  <a:pt x="2121361" y="4572000"/>
                </a:lnTo>
                <a:lnTo>
                  <a:pt x="2107645" y="4572000"/>
                </a:lnTo>
                <a:close/>
                <a:moveTo>
                  <a:pt x="1686116" y="0"/>
                </a:moveTo>
                <a:lnTo>
                  <a:pt x="1699832" y="0"/>
                </a:lnTo>
                <a:lnTo>
                  <a:pt x="1699832" y="4572000"/>
                </a:lnTo>
                <a:lnTo>
                  <a:pt x="1686116" y="4572000"/>
                </a:lnTo>
                <a:close/>
                <a:moveTo>
                  <a:pt x="1264587" y="0"/>
                </a:moveTo>
                <a:lnTo>
                  <a:pt x="1278303" y="0"/>
                </a:lnTo>
                <a:lnTo>
                  <a:pt x="1278303" y="4572000"/>
                </a:lnTo>
                <a:lnTo>
                  <a:pt x="1264587" y="4572000"/>
                </a:lnTo>
                <a:close/>
                <a:moveTo>
                  <a:pt x="843058" y="0"/>
                </a:moveTo>
                <a:lnTo>
                  <a:pt x="856774" y="0"/>
                </a:lnTo>
                <a:lnTo>
                  <a:pt x="856774" y="4572000"/>
                </a:lnTo>
                <a:lnTo>
                  <a:pt x="843058" y="4572000"/>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39" name="Rectangle 87"/>
          <p:cNvSpPr/>
          <p:nvPr/>
        </p:nvSpPr>
        <p:spPr>
          <a:xfrm rot="2700000">
            <a:off x="1731717" y="-145761"/>
            <a:ext cx="13716" cy="4927721"/>
          </a:xfrm>
          <a:custGeom>
            <a:avLst/>
            <a:gdLst/>
            <a:ahLst/>
            <a:cxnLst/>
            <a:rect l="l" t="t" r="r" b="b"/>
            <a:pathLst>
              <a:path w="13716" h="6570294">
                <a:moveTo>
                  <a:pt x="0" y="6556578"/>
                </a:moveTo>
                <a:lnTo>
                  <a:pt x="13716" y="6570294"/>
                </a:lnTo>
                <a:lnTo>
                  <a:pt x="13716" y="6570294"/>
                </a:lnTo>
                <a:lnTo>
                  <a:pt x="0" y="6556578"/>
                </a:lnTo>
                <a:close/>
                <a:moveTo>
                  <a:pt x="0" y="13716"/>
                </a:moveTo>
                <a:lnTo>
                  <a:pt x="13716" y="0"/>
                </a:lnTo>
                <a:lnTo>
                  <a:pt x="13716" y="6465786"/>
                </a:lnTo>
                <a:lnTo>
                  <a:pt x="0" y="6479502"/>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40" name="Rectangle 88"/>
          <p:cNvSpPr/>
          <p:nvPr/>
        </p:nvSpPr>
        <p:spPr>
          <a:xfrm rot="2700000">
            <a:off x="2388181" y="-143813"/>
            <a:ext cx="13716" cy="4859627"/>
          </a:xfrm>
          <a:custGeom>
            <a:avLst/>
            <a:gdLst/>
            <a:ahLst/>
            <a:cxnLst/>
            <a:rect l="l" t="t" r="r" b="b"/>
            <a:pathLst>
              <a:path w="13716" h="6479503">
                <a:moveTo>
                  <a:pt x="0" y="13716"/>
                </a:moveTo>
                <a:lnTo>
                  <a:pt x="13716" y="0"/>
                </a:lnTo>
                <a:lnTo>
                  <a:pt x="13716" y="6465786"/>
                </a:lnTo>
                <a:lnTo>
                  <a:pt x="0" y="6479503"/>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41" name="Rectangle 89"/>
          <p:cNvSpPr/>
          <p:nvPr/>
        </p:nvSpPr>
        <p:spPr>
          <a:xfrm rot="2700000">
            <a:off x="3020570" y="-143812"/>
            <a:ext cx="13716" cy="4859627"/>
          </a:xfrm>
          <a:custGeom>
            <a:avLst/>
            <a:gdLst/>
            <a:ahLst/>
            <a:cxnLst/>
            <a:rect l="l" t="t" r="r" b="b"/>
            <a:pathLst>
              <a:path w="13716" h="6479503">
                <a:moveTo>
                  <a:pt x="0" y="13716"/>
                </a:moveTo>
                <a:lnTo>
                  <a:pt x="13716" y="0"/>
                </a:lnTo>
                <a:lnTo>
                  <a:pt x="13716" y="6465787"/>
                </a:lnTo>
                <a:lnTo>
                  <a:pt x="0" y="6479503"/>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42" name="Rectangle 90"/>
          <p:cNvSpPr/>
          <p:nvPr/>
        </p:nvSpPr>
        <p:spPr>
          <a:xfrm rot="2700000">
            <a:off x="3652960" y="-143812"/>
            <a:ext cx="13716" cy="4859627"/>
          </a:xfrm>
          <a:custGeom>
            <a:avLst/>
            <a:gdLst/>
            <a:ahLst/>
            <a:cxnLst/>
            <a:rect l="l" t="t" r="r" b="b"/>
            <a:pathLst>
              <a:path w="13716" h="6479503">
                <a:moveTo>
                  <a:pt x="0" y="13716"/>
                </a:moveTo>
                <a:lnTo>
                  <a:pt x="13716" y="0"/>
                </a:lnTo>
                <a:lnTo>
                  <a:pt x="13716" y="6465786"/>
                </a:lnTo>
                <a:lnTo>
                  <a:pt x="0" y="6479503"/>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43" name="Rectangle 91"/>
          <p:cNvSpPr/>
          <p:nvPr/>
        </p:nvSpPr>
        <p:spPr>
          <a:xfrm rot="2700000">
            <a:off x="4285350" y="-143811"/>
            <a:ext cx="13716" cy="4859626"/>
          </a:xfrm>
          <a:custGeom>
            <a:avLst/>
            <a:gdLst/>
            <a:ahLst/>
            <a:cxnLst/>
            <a:rect l="l" t="t" r="r" b="b"/>
            <a:pathLst>
              <a:path w="13716" h="6479501">
                <a:moveTo>
                  <a:pt x="0" y="13716"/>
                </a:moveTo>
                <a:lnTo>
                  <a:pt x="13716" y="0"/>
                </a:lnTo>
                <a:lnTo>
                  <a:pt x="13716" y="6465785"/>
                </a:lnTo>
                <a:lnTo>
                  <a:pt x="0" y="6479501"/>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44" name="Rectangle 92"/>
          <p:cNvSpPr/>
          <p:nvPr/>
        </p:nvSpPr>
        <p:spPr>
          <a:xfrm rot="2700000">
            <a:off x="4917740" y="-143813"/>
            <a:ext cx="13716" cy="4859627"/>
          </a:xfrm>
          <a:custGeom>
            <a:avLst/>
            <a:gdLst/>
            <a:ahLst/>
            <a:cxnLst/>
            <a:rect l="l" t="t" r="r" b="b"/>
            <a:pathLst>
              <a:path w="13716" h="6479502">
                <a:moveTo>
                  <a:pt x="0" y="13716"/>
                </a:moveTo>
                <a:lnTo>
                  <a:pt x="13716" y="0"/>
                </a:lnTo>
                <a:lnTo>
                  <a:pt x="13715" y="6465787"/>
                </a:lnTo>
                <a:lnTo>
                  <a:pt x="0" y="6479502"/>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45" name="Rectangle 93"/>
          <p:cNvSpPr/>
          <p:nvPr/>
        </p:nvSpPr>
        <p:spPr>
          <a:xfrm rot="2700000">
            <a:off x="5550134" y="-134114"/>
            <a:ext cx="13717" cy="4859627"/>
          </a:xfrm>
          <a:custGeom>
            <a:avLst/>
            <a:gdLst/>
            <a:ahLst/>
            <a:cxnLst/>
            <a:rect l="l" t="t" r="r" b="b"/>
            <a:pathLst>
              <a:path w="13717" h="6479502">
                <a:moveTo>
                  <a:pt x="0" y="13716"/>
                </a:moveTo>
                <a:lnTo>
                  <a:pt x="13717" y="0"/>
                </a:lnTo>
                <a:lnTo>
                  <a:pt x="13716" y="6465787"/>
                </a:lnTo>
                <a:lnTo>
                  <a:pt x="1" y="6479502"/>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46" name="Rectangle 94"/>
          <p:cNvSpPr/>
          <p:nvPr/>
        </p:nvSpPr>
        <p:spPr>
          <a:xfrm rot="2700000">
            <a:off x="6182519" y="-143813"/>
            <a:ext cx="13716" cy="4859627"/>
          </a:xfrm>
          <a:custGeom>
            <a:avLst/>
            <a:gdLst/>
            <a:ahLst/>
            <a:cxnLst/>
            <a:rect l="l" t="t" r="r" b="b"/>
            <a:pathLst>
              <a:path w="13716" h="6479502">
                <a:moveTo>
                  <a:pt x="0" y="13716"/>
                </a:moveTo>
                <a:lnTo>
                  <a:pt x="13716" y="0"/>
                </a:lnTo>
                <a:lnTo>
                  <a:pt x="13715" y="6465787"/>
                </a:lnTo>
                <a:lnTo>
                  <a:pt x="0" y="6479502"/>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47" name="Rectangle 95"/>
          <p:cNvSpPr/>
          <p:nvPr/>
        </p:nvSpPr>
        <p:spPr>
          <a:xfrm rot="2700000">
            <a:off x="6814914" y="-143812"/>
            <a:ext cx="13717" cy="4859627"/>
          </a:xfrm>
          <a:custGeom>
            <a:avLst/>
            <a:gdLst/>
            <a:ahLst/>
            <a:cxnLst/>
            <a:rect l="l" t="t" r="r" b="b"/>
            <a:pathLst>
              <a:path w="13717" h="6479503">
                <a:moveTo>
                  <a:pt x="13717" y="0"/>
                </a:moveTo>
                <a:lnTo>
                  <a:pt x="13716" y="6465787"/>
                </a:lnTo>
                <a:lnTo>
                  <a:pt x="0" y="6479503"/>
                </a:lnTo>
                <a:lnTo>
                  <a:pt x="1" y="13717"/>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48" name="Rectangle 96"/>
          <p:cNvSpPr/>
          <p:nvPr/>
        </p:nvSpPr>
        <p:spPr>
          <a:xfrm rot="2700000">
            <a:off x="7432958" y="-104417"/>
            <a:ext cx="13716" cy="4819072"/>
          </a:xfrm>
          <a:custGeom>
            <a:avLst/>
            <a:gdLst/>
            <a:ahLst/>
            <a:cxnLst/>
            <a:rect l="l" t="t" r="r" b="b"/>
            <a:pathLst>
              <a:path w="13716" h="6425429">
                <a:moveTo>
                  <a:pt x="0" y="0"/>
                </a:moveTo>
                <a:lnTo>
                  <a:pt x="13716" y="13717"/>
                </a:lnTo>
                <a:lnTo>
                  <a:pt x="13716" y="6411713"/>
                </a:lnTo>
                <a:lnTo>
                  <a:pt x="0" y="6425429"/>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49" name="Rectangle 97"/>
          <p:cNvSpPr/>
          <p:nvPr/>
        </p:nvSpPr>
        <p:spPr>
          <a:xfrm rot="2700000">
            <a:off x="7749159" y="764349"/>
            <a:ext cx="13717" cy="3924736"/>
          </a:xfrm>
          <a:custGeom>
            <a:avLst/>
            <a:gdLst/>
            <a:ahLst/>
            <a:cxnLst/>
            <a:rect l="l" t="t" r="r" b="b"/>
            <a:pathLst>
              <a:path w="13717" h="5232981">
                <a:moveTo>
                  <a:pt x="0" y="0"/>
                </a:moveTo>
                <a:lnTo>
                  <a:pt x="13717" y="13716"/>
                </a:lnTo>
                <a:lnTo>
                  <a:pt x="13717" y="5219264"/>
                </a:lnTo>
                <a:lnTo>
                  <a:pt x="1" y="5232981"/>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50" name="Rectangle 98"/>
          <p:cNvSpPr/>
          <p:nvPr/>
        </p:nvSpPr>
        <p:spPr>
          <a:xfrm rot="2700000">
            <a:off x="8065349" y="1633115"/>
            <a:ext cx="13716" cy="3030403"/>
          </a:xfrm>
          <a:custGeom>
            <a:avLst/>
            <a:gdLst/>
            <a:ahLst/>
            <a:cxnLst/>
            <a:rect l="l" t="t" r="r" b="b"/>
            <a:pathLst>
              <a:path w="13716" h="4040537">
                <a:moveTo>
                  <a:pt x="0" y="0"/>
                </a:moveTo>
                <a:lnTo>
                  <a:pt x="13716" y="13716"/>
                </a:lnTo>
                <a:lnTo>
                  <a:pt x="13715" y="4026822"/>
                </a:lnTo>
                <a:lnTo>
                  <a:pt x="1" y="4040537"/>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51" name="Rectangle 99"/>
          <p:cNvSpPr/>
          <p:nvPr/>
        </p:nvSpPr>
        <p:spPr>
          <a:xfrm rot="2700000">
            <a:off x="8381544" y="2501870"/>
            <a:ext cx="13716" cy="2136068"/>
          </a:xfrm>
          <a:custGeom>
            <a:avLst/>
            <a:gdLst/>
            <a:ahLst/>
            <a:cxnLst/>
            <a:rect l="l" t="t" r="r" b="b"/>
            <a:pathLst>
              <a:path w="13716" h="2848091">
                <a:moveTo>
                  <a:pt x="0" y="0"/>
                </a:moveTo>
                <a:lnTo>
                  <a:pt x="13716" y="13716"/>
                </a:lnTo>
                <a:lnTo>
                  <a:pt x="13715" y="2834375"/>
                </a:lnTo>
                <a:lnTo>
                  <a:pt x="0" y="2848091"/>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52" name="Rectangle 100"/>
          <p:cNvSpPr/>
          <p:nvPr/>
        </p:nvSpPr>
        <p:spPr>
          <a:xfrm rot="2700000">
            <a:off x="8697745" y="3370627"/>
            <a:ext cx="13715" cy="1241733"/>
          </a:xfrm>
          <a:custGeom>
            <a:avLst/>
            <a:gdLst/>
            <a:ahLst/>
            <a:cxnLst/>
            <a:rect l="l" t="t" r="r" b="b"/>
            <a:pathLst>
              <a:path w="13715" h="1655644">
                <a:moveTo>
                  <a:pt x="0" y="0"/>
                </a:moveTo>
                <a:lnTo>
                  <a:pt x="13715" y="13716"/>
                </a:lnTo>
                <a:lnTo>
                  <a:pt x="13715" y="1641929"/>
                </a:lnTo>
                <a:lnTo>
                  <a:pt x="0" y="1655644"/>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53" name="Rectangle 101"/>
          <p:cNvSpPr/>
          <p:nvPr/>
        </p:nvSpPr>
        <p:spPr>
          <a:xfrm rot="2700000">
            <a:off x="9013942" y="4239397"/>
            <a:ext cx="13715" cy="347392"/>
          </a:xfrm>
          <a:custGeom>
            <a:avLst/>
            <a:gdLst/>
            <a:ahLst/>
            <a:cxnLst/>
            <a:rect l="l" t="t" r="r" b="b"/>
            <a:pathLst>
              <a:path w="13715" h="463189">
                <a:moveTo>
                  <a:pt x="1" y="0"/>
                </a:moveTo>
                <a:lnTo>
                  <a:pt x="13715" y="13716"/>
                </a:lnTo>
                <a:lnTo>
                  <a:pt x="13715" y="449474"/>
                </a:lnTo>
                <a:lnTo>
                  <a:pt x="0" y="463189"/>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54" name="Rectangle 102"/>
          <p:cNvSpPr/>
          <p:nvPr/>
        </p:nvSpPr>
        <p:spPr>
          <a:xfrm rot="2700000">
            <a:off x="150743" y="-17891"/>
            <a:ext cx="13716" cy="456051"/>
          </a:xfrm>
          <a:custGeom>
            <a:avLst/>
            <a:gdLst/>
            <a:ahLst/>
            <a:cxnLst/>
            <a:rect l="l" t="t" r="r" b="b"/>
            <a:pathLst>
              <a:path w="13716" h="608068">
                <a:moveTo>
                  <a:pt x="0" y="13716"/>
                </a:moveTo>
                <a:lnTo>
                  <a:pt x="13716" y="0"/>
                </a:lnTo>
                <a:lnTo>
                  <a:pt x="13716" y="608068"/>
                </a:lnTo>
                <a:lnTo>
                  <a:pt x="0" y="594352"/>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55" name="Rectangle 103"/>
          <p:cNvSpPr/>
          <p:nvPr/>
        </p:nvSpPr>
        <p:spPr>
          <a:xfrm rot="2700000">
            <a:off x="466938" y="-43465"/>
            <a:ext cx="13716" cy="1350386"/>
          </a:xfrm>
          <a:custGeom>
            <a:avLst/>
            <a:gdLst/>
            <a:ahLst/>
            <a:cxnLst/>
            <a:rect l="l" t="t" r="r" b="b"/>
            <a:pathLst>
              <a:path w="13716" h="1800514">
                <a:moveTo>
                  <a:pt x="0" y="13716"/>
                </a:moveTo>
                <a:lnTo>
                  <a:pt x="13716" y="0"/>
                </a:lnTo>
                <a:lnTo>
                  <a:pt x="13716" y="1800514"/>
                </a:lnTo>
                <a:lnTo>
                  <a:pt x="0" y="1786798"/>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56" name="Rectangle 104"/>
          <p:cNvSpPr/>
          <p:nvPr/>
        </p:nvSpPr>
        <p:spPr>
          <a:xfrm rot="2700000">
            <a:off x="783133" y="-69039"/>
            <a:ext cx="13716" cy="2244719"/>
          </a:xfrm>
          <a:custGeom>
            <a:avLst/>
            <a:gdLst/>
            <a:ahLst/>
            <a:cxnLst/>
            <a:rect l="l" t="t" r="r" b="b"/>
            <a:pathLst>
              <a:path w="13716" h="2992958">
                <a:moveTo>
                  <a:pt x="0" y="13716"/>
                </a:moveTo>
                <a:lnTo>
                  <a:pt x="13716" y="0"/>
                </a:lnTo>
                <a:lnTo>
                  <a:pt x="13716" y="2992958"/>
                </a:lnTo>
                <a:lnTo>
                  <a:pt x="0" y="2979242"/>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57" name="Rectangle 105"/>
          <p:cNvSpPr/>
          <p:nvPr/>
        </p:nvSpPr>
        <p:spPr>
          <a:xfrm rot="2700000">
            <a:off x="1099328" y="-94613"/>
            <a:ext cx="13716" cy="3139053"/>
          </a:xfrm>
          <a:custGeom>
            <a:avLst/>
            <a:gdLst/>
            <a:ahLst/>
            <a:cxnLst/>
            <a:rect l="l" t="t" r="r" b="b"/>
            <a:pathLst>
              <a:path w="13716" h="4185404">
                <a:moveTo>
                  <a:pt x="0" y="13716"/>
                </a:moveTo>
                <a:lnTo>
                  <a:pt x="13716" y="0"/>
                </a:lnTo>
                <a:lnTo>
                  <a:pt x="13716" y="4185404"/>
                </a:lnTo>
                <a:lnTo>
                  <a:pt x="0" y="4171688"/>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58" name="Rectangle 106"/>
          <p:cNvSpPr/>
          <p:nvPr/>
        </p:nvSpPr>
        <p:spPr>
          <a:xfrm rot="2700000">
            <a:off x="1415522" y="-120185"/>
            <a:ext cx="13716" cy="4033387"/>
          </a:xfrm>
          <a:custGeom>
            <a:avLst/>
            <a:gdLst/>
            <a:ahLst/>
            <a:cxnLst/>
            <a:rect l="l" t="t" r="r" b="b"/>
            <a:pathLst>
              <a:path w="13716" h="5377849">
                <a:moveTo>
                  <a:pt x="0" y="13716"/>
                </a:moveTo>
                <a:lnTo>
                  <a:pt x="13716" y="0"/>
                </a:lnTo>
                <a:lnTo>
                  <a:pt x="13716" y="5377849"/>
                </a:lnTo>
                <a:lnTo>
                  <a:pt x="0" y="5364133"/>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59" name="Rectangle 148"/>
          <p:cNvSpPr/>
          <p:nvPr/>
        </p:nvSpPr>
        <p:spPr>
          <a:xfrm rot="18900000" flipV="1">
            <a:off x="1552928" y="-450209"/>
            <a:ext cx="10287" cy="5889566"/>
          </a:xfrm>
          <a:custGeom>
            <a:avLst/>
            <a:gdLst/>
            <a:ahLst/>
            <a:cxnLst/>
            <a:rect l="l" t="t" r="r" b="b"/>
            <a:pathLst>
              <a:path w="13716" h="5889566">
                <a:moveTo>
                  <a:pt x="13716" y="5889566"/>
                </a:moveTo>
                <a:lnTo>
                  <a:pt x="13716" y="0"/>
                </a:lnTo>
                <a:lnTo>
                  <a:pt x="0" y="13716"/>
                </a:lnTo>
                <a:lnTo>
                  <a:pt x="0" y="5875850"/>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60" name="Rectangle 323"/>
          <p:cNvSpPr/>
          <p:nvPr/>
        </p:nvSpPr>
        <p:spPr>
          <a:xfrm rot="18900000" flipV="1">
            <a:off x="1236734" y="567621"/>
            <a:ext cx="10287" cy="4697119"/>
          </a:xfrm>
          <a:custGeom>
            <a:avLst/>
            <a:gdLst/>
            <a:ahLst/>
            <a:cxnLst/>
            <a:rect l="l" t="t" r="r" b="b"/>
            <a:pathLst>
              <a:path w="13716" h="4697119">
                <a:moveTo>
                  <a:pt x="13716" y="4697119"/>
                </a:moveTo>
                <a:lnTo>
                  <a:pt x="13716" y="0"/>
                </a:lnTo>
                <a:lnTo>
                  <a:pt x="0" y="13716"/>
                </a:lnTo>
                <a:lnTo>
                  <a:pt x="0" y="4683403"/>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61" name="Rectangle 324"/>
          <p:cNvSpPr/>
          <p:nvPr/>
        </p:nvSpPr>
        <p:spPr>
          <a:xfrm rot="18900000" flipV="1">
            <a:off x="920537" y="1585424"/>
            <a:ext cx="10287" cy="3504674"/>
          </a:xfrm>
          <a:custGeom>
            <a:avLst/>
            <a:gdLst/>
            <a:ahLst/>
            <a:cxnLst/>
            <a:rect l="l" t="t" r="r" b="b"/>
            <a:pathLst>
              <a:path w="13716" h="3504674">
                <a:moveTo>
                  <a:pt x="13716" y="3504674"/>
                </a:moveTo>
                <a:lnTo>
                  <a:pt x="13716" y="0"/>
                </a:lnTo>
                <a:lnTo>
                  <a:pt x="0" y="13716"/>
                </a:lnTo>
                <a:lnTo>
                  <a:pt x="0" y="3490958"/>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62" name="Rectangle 325"/>
          <p:cNvSpPr/>
          <p:nvPr/>
        </p:nvSpPr>
        <p:spPr>
          <a:xfrm rot="18900000" flipV="1">
            <a:off x="604343" y="2603242"/>
            <a:ext cx="10287" cy="2312226"/>
          </a:xfrm>
          <a:custGeom>
            <a:avLst/>
            <a:gdLst/>
            <a:ahLst/>
            <a:cxnLst/>
            <a:rect l="l" t="t" r="r" b="b"/>
            <a:pathLst>
              <a:path w="13716" h="2312226">
                <a:moveTo>
                  <a:pt x="13716" y="2312226"/>
                </a:moveTo>
                <a:lnTo>
                  <a:pt x="13716" y="0"/>
                </a:lnTo>
                <a:lnTo>
                  <a:pt x="0" y="13716"/>
                </a:lnTo>
                <a:lnTo>
                  <a:pt x="0" y="2298510"/>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63" name="Rectangle 326"/>
          <p:cNvSpPr/>
          <p:nvPr/>
        </p:nvSpPr>
        <p:spPr>
          <a:xfrm rot="18900000" flipV="1">
            <a:off x="288149" y="3621057"/>
            <a:ext cx="10287" cy="1119782"/>
          </a:xfrm>
          <a:custGeom>
            <a:avLst/>
            <a:gdLst/>
            <a:ahLst/>
            <a:cxnLst/>
            <a:rect l="l" t="t" r="r" b="b"/>
            <a:pathLst>
              <a:path w="13716" h="1119782">
                <a:moveTo>
                  <a:pt x="13716" y="1119782"/>
                </a:moveTo>
                <a:lnTo>
                  <a:pt x="13716" y="0"/>
                </a:lnTo>
                <a:lnTo>
                  <a:pt x="0" y="13716"/>
                </a:lnTo>
                <a:lnTo>
                  <a:pt x="0" y="1106066"/>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64" name="Rectangle 371"/>
          <p:cNvSpPr/>
          <p:nvPr/>
        </p:nvSpPr>
        <p:spPr>
          <a:xfrm rot="18900000" flipV="1">
            <a:off x="2028887" y="-953749"/>
            <a:ext cx="10287" cy="6479500"/>
          </a:xfrm>
          <a:custGeom>
            <a:avLst/>
            <a:gdLst/>
            <a:ahLst/>
            <a:cxnLst/>
            <a:rect l="l" t="t" r="r" b="b"/>
            <a:pathLst>
              <a:path w="13716" h="6479500">
                <a:moveTo>
                  <a:pt x="0" y="6479500"/>
                </a:moveTo>
                <a:lnTo>
                  <a:pt x="13716" y="6465784"/>
                </a:lnTo>
                <a:lnTo>
                  <a:pt x="13716" y="0"/>
                </a:lnTo>
                <a:lnTo>
                  <a:pt x="0" y="13716"/>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65" name="Rectangle 373"/>
          <p:cNvSpPr/>
          <p:nvPr/>
        </p:nvSpPr>
        <p:spPr>
          <a:xfrm rot="18900000" flipV="1">
            <a:off x="3293666" y="-953749"/>
            <a:ext cx="10287" cy="6479500"/>
          </a:xfrm>
          <a:custGeom>
            <a:avLst/>
            <a:gdLst/>
            <a:ahLst/>
            <a:cxnLst/>
            <a:rect l="l" t="t" r="r" b="b"/>
            <a:pathLst>
              <a:path w="13716" h="6479500">
                <a:moveTo>
                  <a:pt x="0" y="6479500"/>
                </a:moveTo>
                <a:lnTo>
                  <a:pt x="13716" y="6465784"/>
                </a:lnTo>
                <a:lnTo>
                  <a:pt x="13716" y="0"/>
                </a:lnTo>
                <a:lnTo>
                  <a:pt x="0" y="13715"/>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66" name="Rectangle 375"/>
          <p:cNvSpPr/>
          <p:nvPr/>
        </p:nvSpPr>
        <p:spPr>
          <a:xfrm rot="18900000" flipV="1">
            <a:off x="4558445" y="-953749"/>
            <a:ext cx="10287" cy="6479501"/>
          </a:xfrm>
          <a:custGeom>
            <a:avLst/>
            <a:gdLst/>
            <a:ahLst/>
            <a:cxnLst/>
            <a:rect l="l" t="t" r="r" b="b"/>
            <a:pathLst>
              <a:path w="13716" h="6479501">
                <a:moveTo>
                  <a:pt x="0" y="6479501"/>
                </a:moveTo>
                <a:lnTo>
                  <a:pt x="13716" y="6465785"/>
                </a:lnTo>
                <a:lnTo>
                  <a:pt x="13716" y="0"/>
                </a:lnTo>
                <a:lnTo>
                  <a:pt x="0" y="13716"/>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67" name="Rectangle 376"/>
          <p:cNvSpPr/>
          <p:nvPr/>
        </p:nvSpPr>
        <p:spPr>
          <a:xfrm rot="18900000" flipV="1">
            <a:off x="5187197" y="-965458"/>
            <a:ext cx="10287" cy="6493219"/>
          </a:xfrm>
          <a:custGeom>
            <a:avLst/>
            <a:gdLst/>
            <a:ahLst/>
            <a:cxnLst/>
            <a:rect l="l" t="t" r="r" b="b"/>
            <a:pathLst>
              <a:path w="13716" h="6493219">
                <a:moveTo>
                  <a:pt x="13716" y="6479504"/>
                </a:moveTo>
                <a:lnTo>
                  <a:pt x="13716" y="0"/>
                </a:lnTo>
                <a:lnTo>
                  <a:pt x="0" y="13717"/>
                </a:lnTo>
                <a:lnTo>
                  <a:pt x="0" y="6493219"/>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68" name="Rectangle 377"/>
          <p:cNvSpPr/>
          <p:nvPr/>
        </p:nvSpPr>
        <p:spPr>
          <a:xfrm rot="18900000" flipV="1">
            <a:off x="5819586" y="-965458"/>
            <a:ext cx="10288" cy="6493219"/>
          </a:xfrm>
          <a:custGeom>
            <a:avLst/>
            <a:gdLst/>
            <a:ahLst/>
            <a:cxnLst/>
            <a:rect l="l" t="t" r="r" b="b"/>
            <a:pathLst>
              <a:path w="13717" h="6493219">
                <a:moveTo>
                  <a:pt x="0" y="6493219"/>
                </a:moveTo>
                <a:lnTo>
                  <a:pt x="13716" y="6479502"/>
                </a:lnTo>
                <a:lnTo>
                  <a:pt x="13717" y="0"/>
                </a:lnTo>
                <a:lnTo>
                  <a:pt x="0" y="13716"/>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69" name="Rectangle 378"/>
          <p:cNvSpPr/>
          <p:nvPr/>
        </p:nvSpPr>
        <p:spPr>
          <a:xfrm rot="18900000" flipV="1">
            <a:off x="6451976" y="-965458"/>
            <a:ext cx="10287" cy="6493219"/>
          </a:xfrm>
          <a:custGeom>
            <a:avLst/>
            <a:gdLst/>
            <a:ahLst/>
            <a:cxnLst/>
            <a:rect l="l" t="t" r="r" b="b"/>
            <a:pathLst>
              <a:path w="13716" h="6493219">
                <a:moveTo>
                  <a:pt x="13716" y="6479504"/>
                </a:moveTo>
                <a:lnTo>
                  <a:pt x="13716" y="0"/>
                </a:lnTo>
                <a:lnTo>
                  <a:pt x="0" y="13716"/>
                </a:lnTo>
                <a:lnTo>
                  <a:pt x="0" y="6493219"/>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70" name="Rectangle 138"/>
          <p:cNvSpPr/>
          <p:nvPr/>
        </p:nvSpPr>
        <p:spPr>
          <a:xfrm rot="18900000" flipV="1">
            <a:off x="7566728" y="-882602"/>
            <a:ext cx="10287" cy="5927431"/>
          </a:xfrm>
          <a:custGeom>
            <a:avLst/>
            <a:gdLst/>
            <a:ahLst/>
            <a:cxnLst/>
            <a:rect l="l" t="t" r="r" b="b"/>
            <a:pathLst>
              <a:path w="13716" h="5927431">
                <a:moveTo>
                  <a:pt x="0" y="5927431"/>
                </a:moveTo>
                <a:lnTo>
                  <a:pt x="13715" y="5913716"/>
                </a:lnTo>
                <a:lnTo>
                  <a:pt x="13716" y="13716"/>
                </a:lnTo>
                <a:lnTo>
                  <a:pt x="0" y="0"/>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71" name="Rectangle 139"/>
          <p:cNvSpPr/>
          <p:nvPr/>
        </p:nvSpPr>
        <p:spPr>
          <a:xfrm rot="18900000" flipV="1">
            <a:off x="7882922" y="-707971"/>
            <a:ext cx="10287" cy="4734985"/>
          </a:xfrm>
          <a:custGeom>
            <a:avLst/>
            <a:gdLst/>
            <a:ahLst/>
            <a:cxnLst/>
            <a:rect l="l" t="t" r="r" b="b"/>
            <a:pathLst>
              <a:path w="13716" h="4734985">
                <a:moveTo>
                  <a:pt x="0" y="4734985"/>
                </a:moveTo>
                <a:lnTo>
                  <a:pt x="13715" y="4721270"/>
                </a:lnTo>
                <a:lnTo>
                  <a:pt x="13716" y="13715"/>
                </a:lnTo>
                <a:lnTo>
                  <a:pt x="0" y="0"/>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72" name="Rectangle 140"/>
          <p:cNvSpPr/>
          <p:nvPr/>
        </p:nvSpPr>
        <p:spPr>
          <a:xfrm rot="18900000" flipV="1">
            <a:off x="8199116" y="-533342"/>
            <a:ext cx="10287" cy="3542540"/>
          </a:xfrm>
          <a:custGeom>
            <a:avLst/>
            <a:gdLst/>
            <a:ahLst/>
            <a:cxnLst/>
            <a:rect l="l" t="t" r="r" b="b"/>
            <a:pathLst>
              <a:path w="13716" h="3542540">
                <a:moveTo>
                  <a:pt x="0" y="3542540"/>
                </a:moveTo>
                <a:lnTo>
                  <a:pt x="13715" y="3528825"/>
                </a:lnTo>
                <a:lnTo>
                  <a:pt x="13716" y="13716"/>
                </a:lnTo>
                <a:lnTo>
                  <a:pt x="0" y="0"/>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73" name="Rectangle 141"/>
          <p:cNvSpPr/>
          <p:nvPr/>
        </p:nvSpPr>
        <p:spPr>
          <a:xfrm rot="18900000" flipV="1">
            <a:off x="8515313" y="-358712"/>
            <a:ext cx="10287" cy="2350095"/>
          </a:xfrm>
          <a:custGeom>
            <a:avLst/>
            <a:gdLst/>
            <a:ahLst/>
            <a:cxnLst/>
            <a:rect l="l" t="t" r="r" b="b"/>
            <a:pathLst>
              <a:path w="13716" h="2350095">
                <a:moveTo>
                  <a:pt x="0" y="2350095"/>
                </a:moveTo>
                <a:lnTo>
                  <a:pt x="13715" y="2336380"/>
                </a:lnTo>
                <a:lnTo>
                  <a:pt x="13716" y="13714"/>
                </a:lnTo>
                <a:lnTo>
                  <a:pt x="0" y="0"/>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74" name="Rectangle 142"/>
          <p:cNvSpPr/>
          <p:nvPr/>
        </p:nvSpPr>
        <p:spPr>
          <a:xfrm rot="18900000" flipV="1">
            <a:off x="8831507" y="-184083"/>
            <a:ext cx="10287" cy="1157650"/>
          </a:xfrm>
          <a:custGeom>
            <a:avLst/>
            <a:gdLst/>
            <a:ahLst/>
            <a:cxnLst/>
            <a:rect l="l" t="t" r="r" b="b"/>
            <a:pathLst>
              <a:path w="13716" h="1157650">
                <a:moveTo>
                  <a:pt x="0" y="1157650"/>
                </a:moveTo>
                <a:lnTo>
                  <a:pt x="13716" y="1143934"/>
                </a:lnTo>
                <a:lnTo>
                  <a:pt x="13716" y="13716"/>
                </a:lnTo>
                <a:lnTo>
                  <a:pt x="0" y="0"/>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75" name="Rectangle 372"/>
          <p:cNvSpPr/>
          <p:nvPr/>
        </p:nvSpPr>
        <p:spPr>
          <a:xfrm rot="18900000" flipV="1">
            <a:off x="2657639" y="-965458"/>
            <a:ext cx="10287" cy="6493219"/>
          </a:xfrm>
          <a:custGeom>
            <a:avLst/>
            <a:gdLst/>
            <a:ahLst/>
            <a:cxnLst/>
            <a:rect l="l" t="t" r="r" b="b"/>
            <a:pathLst>
              <a:path w="13716" h="6493219">
                <a:moveTo>
                  <a:pt x="0" y="6493219"/>
                </a:moveTo>
                <a:lnTo>
                  <a:pt x="13716" y="6479503"/>
                </a:lnTo>
                <a:lnTo>
                  <a:pt x="13716" y="0"/>
                </a:lnTo>
                <a:lnTo>
                  <a:pt x="0" y="13716"/>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76" name="Rectangle 374"/>
          <p:cNvSpPr/>
          <p:nvPr/>
        </p:nvSpPr>
        <p:spPr>
          <a:xfrm rot="18900000" flipV="1">
            <a:off x="3922418" y="-965458"/>
            <a:ext cx="10287" cy="6493220"/>
          </a:xfrm>
          <a:custGeom>
            <a:avLst/>
            <a:gdLst/>
            <a:ahLst/>
            <a:cxnLst/>
            <a:rect l="l" t="t" r="r" b="b"/>
            <a:pathLst>
              <a:path w="13716" h="6493220">
                <a:moveTo>
                  <a:pt x="0" y="6493220"/>
                </a:moveTo>
                <a:lnTo>
                  <a:pt x="13716" y="6479504"/>
                </a:lnTo>
                <a:lnTo>
                  <a:pt x="13716" y="0"/>
                </a:lnTo>
                <a:lnTo>
                  <a:pt x="0" y="13716"/>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77" name="Teardrop 3"/>
          <p:cNvSpPr/>
          <p:nvPr/>
        </p:nvSpPr>
        <p:spPr>
          <a:xfrm rot="5400000" flipH="1" flipV="1">
            <a:off x="4755498" y="186122"/>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78" name="Teardrop 3"/>
          <p:cNvSpPr/>
          <p:nvPr/>
        </p:nvSpPr>
        <p:spPr>
          <a:xfrm rot="5400000" flipH="1" flipV="1">
            <a:off x="-188162" y="297708"/>
            <a:ext cx="612648" cy="236325"/>
          </a:xfrm>
          <a:custGeom>
            <a:avLst/>
            <a:gdLst/>
            <a:ahLst/>
            <a:cxnLst/>
            <a:rect l="l" t="t" r="r" b="b"/>
            <a:pathLst>
              <a:path w="612648" h="315100">
                <a:moveTo>
                  <a:pt x="239386" y="75670"/>
                </a:moveTo>
                <a:cubicBezTo>
                  <a:pt x="230866" y="67149"/>
                  <a:pt x="224313" y="57406"/>
                  <a:pt x="219944" y="46909"/>
                </a:cubicBezTo>
                <a:cubicBezTo>
                  <a:pt x="207099" y="60107"/>
                  <a:pt x="182914" y="65356"/>
                  <a:pt x="163810" y="64989"/>
                </a:cubicBezTo>
                <a:cubicBezTo>
                  <a:pt x="113791" y="64989"/>
                  <a:pt x="73243" y="105538"/>
                  <a:pt x="73243" y="155556"/>
                </a:cubicBezTo>
                <a:cubicBezTo>
                  <a:pt x="73243" y="179467"/>
                  <a:pt x="82509" y="201213"/>
                  <a:pt x="97830" y="217225"/>
                </a:cubicBezTo>
                <a:close/>
                <a:moveTo>
                  <a:pt x="268191" y="95157"/>
                </a:moveTo>
                <a:cubicBezTo>
                  <a:pt x="257695" y="90787"/>
                  <a:pt x="247952" y="84234"/>
                  <a:pt x="239431" y="75715"/>
                </a:cubicBezTo>
                <a:lnTo>
                  <a:pt x="97875" y="217270"/>
                </a:lnTo>
                <a:cubicBezTo>
                  <a:pt x="113887" y="232591"/>
                  <a:pt x="135634" y="241857"/>
                  <a:pt x="159544" y="241857"/>
                </a:cubicBezTo>
                <a:cubicBezTo>
                  <a:pt x="184553" y="241857"/>
                  <a:pt x="207195" y="231720"/>
                  <a:pt x="223585" y="215331"/>
                </a:cubicBezTo>
                <a:cubicBezTo>
                  <a:pt x="239974" y="198941"/>
                  <a:pt x="250111" y="176299"/>
                  <a:pt x="250111" y="151290"/>
                </a:cubicBezTo>
                <a:cubicBezTo>
                  <a:pt x="249745" y="132187"/>
                  <a:pt x="254994" y="108002"/>
                  <a:pt x="268191" y="95157"/>
                </a:cubicBezTo>
                <a:close/>
                <a:moveTo>
                  <a:pt x="391275" y="232488"/>
                </a:moveTo>
                <a:cubicBezTo>
                  <a:pt x="366688" y="214199"/>
                  <a:pt x="350981" y="184860"/>
                  <a:pt x="350981" y="151853"/>
                </a:cubicBezTo>
                <a:cubicBezTo>
                  <a:pt x="351479" y="125869"/>
                  <a:pt x="347689" y="109892"/>
                  <a:pt x="331337" y="99934"/>
                </a:cubicBezTo>
                <a:cubicBezTo>
                  <a:pt x="315088" y="104415"/>
                  <a:pt x="297874" y="104335"/>
                  <a:pt x="281637" y="99721"/>
                </a:cubicBezTo>
                <a:cubicBezTo>
                  <a:pt x="265010" y="109675"/>
                  <a:pt x="261165" y="125694"/>
                  <a:pt x="261667" y="151853"/>
                </a:cubicBezTo>
                <a:cubicBezTo>
                  <a:pt x="261667" y="179968"/>
                  <a:pt x="250271" y="205421"/>
                  <a:pt x="231846" y="223846"/>
                </a:cubicBezTo>
                <a:lnTo>
                  <a:pt x="221347" y="232509"/>
                </a:lnTo>
                <a:cubicBezTo>
                  <a:pt x="224389" y="249009"/>
                  <a:pt x="232545" y="264623"/>
                  <a:pt x="245300" y="277378"/>
                </a:cubicBezTo>
                <a:cubicBezTo>
                  <a:pt x="262207" y="294285"/>
                  <a:pt x="284136" y="303111"/>
                  <a:pt x="306292" y="303599"/>
                </a:cubicBezTo>
                <a:lnTo>
                  <a:pt x="306292" y="218433"/>
                </a:lnTo>
                <a:lnTo>
                  <a:pt x="306356" y="218433"/>
                </a:lnTo>
                <a:lnTo>
                  <a:pt x="306356" y="303599"/>
                </a:lnTo>
                <a:cubicBezTo>
                  <a:pt x="328512" y="303110"/>
                  <a:pt x="350441" y="294285"/>
                  <a:pt x="367348" y="277378"/>
                </a:cubicBezTo>
                <a:cubicBezTo>
                  <a:pt x="380109" y="264617"/>
                  <a:pt x="388266" y="248996"/>
                  <a:pt x="391275" y="232488"/>
                </a:cubicBezTo>
                <a:close/>
                <a:moveTo>
                  <a:pt x="514773" y="217271"/>
                </a:moveTo>
                <a:lnTo>
                  <a:pt x="373218" y="75716"/>
                </a:lnTo>
                <a:cubicBezTo>
                  <a:pt x="364700" y="84231"/>
                  <a:pt x="354962" y="90781"/>
                  <a:pt x="344508" y="95209"/>
                </a:cubicBezTo>
                <a:cubicBezTo>
                  <a:pt x="357668" y="108066"/>
                  <a:pt x="362903" y="132212"/>
                  <a:pt x="362537" y="151290"/>
                </a:cubicBezTo>
                <a:cubicBezTo>
                  <a:pt x="362537" y="201309"/>
                  <a:pt x="403085" y="241857"/>
                  <a:pt x="453104" y="241857"/>
                </a:cubicBezTo>
                <a:cubicBezTo>
                  <a:pt x="477015" y="241857"/>
                  <a:pt x="498761" y="232592"/>
                  <a:pt x="514773" y="217271"/>
                </a:cubicBezTo>
                <a:close/>
                <a:moveTo>
                  <a:pt x="539405" y="155556"/>
                </a:moveTo>
                <a:cubicBezTo>
                  <a:pt x="539405" y="105538"/>
                  <a:pt x="498856" y="64989"/>
                  <a:pt x="448838" y="64989"/>
                </a:cubicBezTo>
                <a:cubicBezTo>
                  <a:pt x="429760" y="65355"/>
                  <a:pt x="405614" y="60121"/>
                  <a:pt x="392756" y="46961"/>
                </a:cubicBezTo>
                <a:cubicBezTo>
                  <a:pt x="388329" y="57415"/>
                  <a:pt x="381778" y="67153"/>
                  <a:pt x="373263" y="75671"/>
                </a:cubicBezTo>
                <a:lnTo>
                  <a:pt x="514818" y="217225"/>
                </a:lnTo>
                <a:cubicBezTo>
                  <a:pt x="530139" y="201213"/>
                  <a:pt x="539405" y="179467"/>
                  <a:pt x="539405" y="155556"/>
                </a:cubicBezTo>
                <a:close/>
                <a:moveTo>
                  <a:pt x="612648" y="8776"/>
                </a:moveTo>
                <a:cubicBezTo>
                  <a:pt x="612257" y="34030"/>
                  <a:pt x="602326" y="59101"/>
                  <a:pt x="583058" y="78369"/>
                </a:cubicBezTo>
                <a:cubicBezTo>
                  <a:pt x="569890" y="91537"/>
                  <a:pt x="554014" y="100343"/>
                  <a:pt x="537134" y="104416"/>
                </a:cubicBezTo>
                <a:cubicBezTo>
                  <a:pt x="546224" y="119205"/>
                  <a:pt x="551214" y="136643"/>
                  <a:pt x="551214" y="155247"/>
                </a:cubicBezTo>
                <a:cubicBezTo>
                  <a:pt x="551214" y="182497"/>
                  <a:pt x="540509" y="207247"/>
                  <a:pt x="522928" y="225380"/>
                </a:cubicBezTo>
                <a:lnTo>
                  <a:pt x="522928" y="225380"/>
                </a:lnTo>
                <a:cubicBezTo>
                  <a:pt x="504794" y="242961"/>
                  <a:pt x="480044" y="253667"/>
                  <a:pt x="452794" y="253667"/>
                </a:cubicBezTo>
                <a:cubicBezTo>
                  <a:pt x="434191" y="253667"/>
                  <a:pt x="416753" y="248677"/>
                  <a:pt x="401964" y="239586"/>
                </a:cubicBezTo>
                <a:cubicBezTo>
                  <a:pt x="397891" y="256466"/>
                  <a:pt x="389084" y="272342"/>
                  <a:pt x="375917" y="285509"/>
                </a:cubicBezTo>
                <a:cubicBezTo>
                  <a:pt x="356649" y="304778"/>
                  <a:pt x="331578" y="314709"/>
                  <a:pt x="306324" y="315100"/>
                </a:cubicBezTo>
                <a:lnTo>
                  <a:pt x="306324" y="315100"/>
                </a:lnTo>
                <a:cubicBezTo>
                  <a:pt x="281070" y="314709"/>
                  <a:pt x="255999" y="304778"/>
                  <a:pt x="236731" y="285509"/>
                </a:cubicBezTo>
                <a:cubicBezTo>
                  <a:pt x="223570" y="272349"/>
                  <a:pt x="214766" y="256482"/>
                  <a:pt x="210610" y="239626"/>
                </a:cubicBezTo>
                <a:cubicBezTo>
                  <a:pt x="195839" y="248693"/>
                  <a:pt x="178427" y="253666"/>
                  <a:pt x="159854" y="253666"/>
                </a:cubicBezTo>
                <a:cubicBezTo>
                  <a:pt x="132604" y="253666"/>
                  <a:pt x="107854" y="242961"/>
                  <a:pt x="89720" y="225380"/>
                </a:cubicBezTo>
                <a:lnTo>
                  <a:pt x="89720" y="225380"/>
                </a:lnTo>
                <a:cubicBezTo>
                  <a:pt x="72139" y="207247"/>
                  <a:pt x="61434" y="182497"/>
                  <a:pt x="61434" y="155247"/>
                </a:cubicBezTo>
                <a:cubicBezTo>
                  <a:pt x="61434" y="136673"/>
                  <a:pt x="66407" y="119262"/>
                  <a:pt x="75474" y="104490"/>
                </a:cubicBezTo>
                <a:cubicBezTo>
                  <a:pt x="58618" y="100334"/>
                  <a:pt x="42751" y="91530"/>
                  <a:pt x="29591" y="78369"/>
                </a:cubicBezTo>
                <a:cubicBezTo>
                  <a:pt x="10322" y="59101"/>
                  <a:pt x="391" y="34030"/>
                  <a:pt x="0" y="8776"/>
                </a:cubicBezTo>
                <a:lnTo>
                  <a:pt x="0" y="8776"/>
                </a:lnTo>
                <a:lnTo>
                  <a:pt x="1828" y="0"/>
                </a:lnTo>
                <a:lnTo>
                  <a:pt x="13374" y="0"/>
                </a:lnTo>
                <a:cubicBezTo>
                  <a:pt x="11782" y="2802"/>
                  <a:pt x="11567" y="5771"/>
                  <a:pt x="11501" y="8744"/>
                </a:cubicBezTo>
                <a:lnTo>
                  <a:pt x="96667" y="8744"/>
                </a:lnTo>
                <a:lnTo>
                  <a:pt x="96667" y="8808"/>
                </a:lnTo>
                <a:lnTo>
                  <a:pt x="11501" y="8808"/>
                </a:lnTo>
                <a:cubicBezTo>
                  <a:pt x="11989" y="30964"/>
                  <a:pt x="20815" y="52893"/>
                  <a:pt x="37722" y="69800"/>
                </a:cubicBezTo>
                <a:cubicBezTo>
                  <a:pt x="50477" y="82555"/>
                  <a:pt x="66091" y="90711"/>
                  <a:pt x="82591" y="93753"/>
                </a:cubicBezTo>
                <a:cubicBezTo>
                  <a:pt x="100880" y="69151"/>
                  <a:pt x="130228" y="53433"/>
                  <a:pt x="163247" y="53433"/>
                </a:cubicBezTo>
                <a:cubicBezTo>
                  <a:pt x="186137" y="53872"/>
                  <a:pt x="201262" y="50984"/>
                  <a:pt x="211354" y="39116"/>
                </a:cubicBezTo>
                <a:cubicBezTo>
                  <a:pt x="212796" y="37420"/>
                  <a:pt x="214135" y="35542"/>
                  <a:pt x="215380" y="33463"/>
                </a:cubicBezTo>
                <a:lnTo>
                  <a:pt x="215236" y="0"/>
                </a:lnTo>
                <a:lnTo>
                  <a:pt x="223506" y="0"/>
                </a:lnTo>
                <a:cubicBezTo>
                  <a:pt x="219687" y="24354"/>
                  <a:pt x="227777" y="49750"/>
                  <a:pt x="246535" y="68520"/>
                </a:cubicBezTo>
                <a:lnTo>
                  <a:pt x="254763" y="60293"/>
                </a:lnTo>
                <a:cubicBezTo>
                  <a:pt x="254771" y="60299"/>
                  <a:pt x="254778" y="60307"/>
                  <a:pt x="254786" y="60315"/>
                </a:cubicBezTo>
                <a:lnTo>
                  <a:pt x="254808" y="60338"/>
                </a:lnTo>
                <a:lnTo>
                  <a:pt x="246580" y="68565"/>
                </a:lnTo>
                <a:cubicBezTo>
                  <a:pt x="279582" y="101547"/>
                  <a:pt x="333066" y="101547"/>
                  <a:pt x="366068" y="68565"/>
                </a:cubicBezTo>
                <a:lnTo>
                  <a:pt x="357840" y="60338"/>
                </a:lnTo>
                <a:cubicBezTo>
                  <a:pt x="357847" y="60330"/>
                  <a:pt x="357855" y="60322"/>
                  <a:pt x="357862" y="60315"/>
                </a:cubicBezTo>
                <a:lnTo>
                  <a:pt x="357885" y="60293"/>
                </a:lnTo>
                <a:lnTo>
                  <a:pt x="366113" y="68520"/>
                </a:lnTo>
                <a:cubicBezTo>
                  <a:pt x="384871" y="49750"/>
                  <a:pt x="392961" y="24354"/>
                  <a:pt x="389142" y="0"/>
                </a:cubicBezTo>
                <a:lnTo>
                  <a:pt x="397337" y="0"/>
                </a:lnTo>
                <a:cubicBezTo>
                  <a:pt x="401478" y="11094"/>
                  <a:pt x="400548" y="22668"/>
                  <a:pt x="397481" y="33790"/>
                </a:cubicBezTo>
                <a:cubicBezTo>
                  <a:pt x="407439" y="50142"/>
                  <a:pt x="423417" y="53932"/>
                  <a:pt x="449401" y="53433"/>
                </a:cubicBezTo>
                <a:cubicBezTo>
                  <a:pt x="482407" y="53434"/>
                  <a:pt x="511746" y="69140"/>
                  <a:pt x="530035" y="93727"/>
                </a:cubicBezTo>
                <a:cubicBezTo>
                  <a:pt x="546543" y="90718"/>
                  <a:pt x="562165" y="82561"/>
                  <a:pt x="574926" y="69800"/>
                </a:cubicBezTo>
                <a:cubicBezTo>
                  <a:pt x="591833" y="52893"/>
                  <a:pt x="600658" y="30964"/>
                  <a:pt x="601147" y="8808"/>
                </a:cubicBezTo>
                <a:lnTo>
                  <a:pt x="515981" y="8808"/>
                </a:lnTo>
                <a:lnTo>
                  <a:pt x="515981" y="8744"/>
                </a:lnTo>
                <a:lnTo>
                  <a:pt x="601147" y="8744"/>
                </a:lnTo>
                <a:lnTo>
                  <a:pt x="599274" y="0"/>
                </a:lnTo>
                <a:lnTo>
                  <a:pt x="610820" y="0"/>
                </a:lnTo>
                <a:cubicBezTo>
                  <a:pt x="612423" y="2826"/>
                  <a:pt x="612602" y="5800"/>
                  <a:pt x="612648" y="8776"/>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79" name="Teardrop 3"/>
          <p:cNvSpPr/>
          <p:nvPr/>
        </p:nvSpPr>
        <p:spPr>
          <a:xfrm rot="5400000" flipH="1" flipV="1">
            <a:off x="964068" y="186122"/>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80" name="Teardrop 3"/>
          <p:cNvSpPr/>
          <p:nvPr/>
        </p:nvSpPr>
        <p:spPr>
          <a:xfrm rot="5400000" flipH="1" flipV="1">
            <a:off x="1595973" y="186122"/>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81" name="Teardrop 3"/>
          <p:cNvSpPr/>
          <p:nvPr/>
        </p:nvSpPr>
        <p:spPr>
          <a:xfrm rot="5400000" flipH="1" flipV="1">
            <a:off x="2227878" y="186122"/>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82" name="Teardrop 3"/>
          <p:cNvSpPr/>
          <p:nvPr/>
        </p:nvSpPr>
        <p:spPr>
          <a:xfrm rot="5400000" flipH="1" flipV="1">
            <a:off x="2859783" y="186122"/>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83" name="Teardrop 3"/>
          <p:cNvSpPr/>
          <p:nvPr/>
        </p:nvSpPr>
        <p:spPr>
          <a:xfrm rot="5400000" flipH="1" flipV="1">
            <a:off x="3491688" y="186122"/>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84" name="Teardrop 3"/>
          <p:cNvSpPr/>
          <p:nvPr/>
        </p:nvSpPr>
        <p:spPr>
          <a:xfrm rot="5400000" flipH="1" flipV="1">
            <a:off x="4123593" y="186122"/>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85" name="Teardrop 3"/>
          <p:cNvSpPr/>
          <p:nvPr/>
        </p:nvSpPr>
        <p:spPr>
          <a:xfrm rot="5400000" flipH="1" flipV="1">
            <a:off x="6019308" y="186122"/>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86" name="Teardrop 3"/>
          <p:cNvSpPr/>
          <p:nvPr/>
        </p:nvSpPr>
        <p:spPr>
          <a:xfrm rot="5400000" flipH="1" flipV="1">
            <a:off x="5387403" y="186122"/>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87" name="Teardrop 3"/>
          <p:cNvSpPr/>
          <p:nvPr/>
        </p:nvSpPr>
        <p:spPr>
          <a:xfrm rot="5400000" flipH="1" flipV="1">
            <a:off x="7283118" y="186122"/>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88" name="Teardrop 3"/>
          <p:cNvSpPr/>
          <p:nvPr/>
        </p:nvSpPr>
        <p:spPr>
          <a:xfrm rot="5400000" flipH="1" flipV="1">
            <a:off x="6651213" y="186122"/>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89" name="Teardrop 3"/>
          <p:cNvSpPr/>
          <p:nvPr/>
        </p:nvSpPr>
        <p:spPr>
          <a:xfrm rot="5400000" flipH="1" flipV="1">
            <a:off x="8546927" y="186122"/>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90" name="Teardrop 3"/>
          <p:cNvSpPr/>
          <p:nvPr/>
        </p:nvSpPr>
        <p:spPr>
          <a:xfrm rot="5400000" flipH="1" flipV="1">
            <a:off x="7915023" y="186122"/>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91" name="Teardrop 3"/>
          <p:cNvSpPr/>
          <p:nvPr/>
        </p:nvSpPr>
        <p:spPr>
          <a:xfrm rot="5400000" flipH="1" flipV="1">
            <a:off x="332163" y="186122"/>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92" name="Oval 591"/>
          <p:cNvSpPr/>
          <p:nvPr/>
        </p:nvSpPr>
        <p:spPr>
          <a:xfrm>
            <a:off x="4998389" y="331699"/>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93" name="Oval 167"/>
          <p:cNvSpPr/>
          <p:nvPr/>
        </p:nvSpPr>
        <p:spPr>
          <a:xfrm>
            <a:off x="5" y="331699"/>
            <a:ext cx="70457" cy="4240302"/>
          </a:xfrm>
          <a:custGeom>
            <a:avLst/>
            <a:gdLst/>
            <a:ahLst/>
            <a:cxnLst/>
            <a:rect l="l" t="t" r="r" b="b"/>
            <a:pathLst>
              <a:path w="93942" h="4240302">
                <a:moveTo>
                  <a:pt x="9066" y="4229620"/>
                </a:moveTo>
                <a:cubicBezTo>
                  <a:pt x="23324" y="4229620"/>
                  <a:pt x="36761" y="4233136"/>
                  <a:pt x="48054" y="4240302"/>
                </a:cubicBezTo>
                <a:lnTo>
                  <a:pt x="0" y="4240302"/>
                </a:lnTo>
                <a:lnTo>
                  <a:pt x="0" y="4231451"/>
                </a:lnTo>
                <a:cubicBezTo>
                  <a:pt x="2881" y="4229788"/>
                  <a:pt x="5954" y="4229620"/>
                  <a:pt x="9066" y="4229620"/>
                </a:cubicBezTo>
                <a:close/>
                <a:moveTo>
                  <a:pt x="9066" y="3380947"/>
                </a:moveTo>
                <a:cubicBezTo>
                  <a:pt x="55942" y="3380947"/>
                  <a:pt x="93942" y="3418947"/>
                  <a:pt x="93942" y="3465822"/>
                </a:cubicBezTo>
                <a:cubicBezTo>
                  <a:pt x="93942" y="3512697"/>
                  <a:pt x="55942" y="3550697"/>
                  <a:pt x="9066" y="3550697"/>
                </a:cubicBezTo>
                <a:lnTo>
                  <a:pt x="0" y="3548867"/>
                </a:lnTo>
                <a:lnTo>
                  <a:pt x="0" y="3382777"/>
                </a:lnTo>
                <a:cubicBezTo>
                  <a:pt x="2881" y="3381115"/>
                  <a:pt x="5954" y="3380947"/>
                  <a:pt x="9066" y="3380947"/>
                </a:cubicBezTo>
                <a:close/>
                <a:moveTo>
                  <a:pt x="9066" y="2536768"/>
                </a:moveTo>
                <a:cubicBezTo>
                  <a:pt x="55942" y="2536768"/>
                  <a:pt x="93942" y="2574768"/>
                  <a:pt x="93942" y="2621643"/>
                </a:cubicBezTo>
                <a:cubicBezTo>
                  <a:pt x="93942" y="2668518"/>
                  <a:pt x="55942" y="2706518"/>
                  <a:pt x="9066" y="2706518"/>
                </a:cubicBezTo>
                <a:lnTo>
                  <a:pt x="0" y="2704688"/>
                </a:lnTo>
                <a:lnTo>
                  <a:pt x="0" y="2538598"/>
                </a:lnTo>
                <a:cubicBezTo>
                  <a:pt x="2881" y="2536936"/>
                  <a:pt x="5954" y="2536768"/>
                  <a:pt x="9066" y="2536768"/>
                </a:cubicBezTo>
                <a:close/>
                <a:moveTo>
                  <a:pt x="9066" y="1688095"/>
                </a:moveTo>
                <a:cubicBezTo>
                  <a:pt x="55942" y="1688095"/>
                  <a:pt x="93942" y="1726095"/>
                  <a:pt x="93942" y="1772970"/>
                </a:cubicBezTo>
                <a:cubicBezTo>
                  <a:pt x="93942" y="1819845"/>
                  <a:pt x="55942" y="1857845"/>
                  <a:pt x="9066" y="1857845"/>
                </a:cubicBezTo>
                <a:lnTo>
                  <a:pt x="0" y="1856015"/>
                </a:lnTo>
                <a:lnTo>
                  <a:pt x="0" y="1689925"/>
                </a:lnTo>
                <a:cubicBezTo>
                  <a:pt x="2881" y="1688263"/>
                  <a:pt x="5954" y="1688095"/>
                  <a:pt x="9066" y="1688095"/>
                </a:cubicBezTo>
                <a:close/>
                <a:moveTo>
                  <a:pt x="9066" y="845498"/>
                </a:moveTo>
                <a:cubicBezTo>
                  <a:pt x="55942" y="845498"/>
                  <a:pt x="93942" y="883498"/>
                  <a:pt x="93942" y="930373"/>
                </a:cubicBezTo>
                <a:cubicBezTo>
                  <a:pt x="93942" y="977248"/>
                  <a:pt x="55942" y="1015248"/>
                  <a:pt x="9066" y="1015248"/>
                </a:cubicBezTo>
                <a:lnTo>
                  <a:pt x="0" y="1013418"/>
                </a:lnTo>
                <a:lnTo>
                  <a:pt x="0" y="847328"/>
                </a:lnTo>
                <a:cubicBezTo>
                  <a:pt x="2881" y="845666"/>
                  <a:pt x="5954" y="845498"/>
                  <a:pt x="9066" y="845498"/>
                </a:cubicBezTo>
                <a:close/>
                <a:moveTo>
                  <a:pt x="9066" y="0"/>
                </a:moveTo>
                <a:cubicBezTo>
                  <a:pt x="55942" y="0"/>
                  <a:pt x="93942" y="38000"/>
                  <a:pt x="93942" y="84875"/>
                </a:cubicBezTo>
                <a:cubicBezTo>
                  <a:pt x="93942" y="131750"/>
                  <a:pt x="55942" y="169750"/>
                  <a:pt x="9066" y="169750"/>
                </a:cubicBezTo>
                <a:lnTo>
                  <a:pt x="0" y="167920"/>
                </a:lnTo>
                <a:lnTo>
                  <a:pt x="0" y="1830"/>
                </a:lnTo>
                <a:cubicBezTo>
                  <a:pt x="2881" y="167"/>
                  <a:pt x="5954" y="0"/>
                  <a:pt x="9066"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94" name="Oval 593"/>
          <p:cNvSpPr/>
          <p:nvPr/>
        </p:nvSpPr>
        <p:spPr>
          <a:xfrm>
            <a:off x="575052" y="331699"/>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95" name="Oval 594"/>
          <p:cNvSpPr/>
          <p:nvPr/>
        </p:nvSpPr>
        <p:spPr>
          <a:xfrm>
            <a:off x="1206959" y="331699"/>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96" name="Oval 595"/>
          <p:cNvSpPr/>
          <p:nvPr/>
        </p:nvSpPr>
        <p:spPr>
          <a:xfrm>
            <a:off x="1838864" y="331699"/>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97" name="Oval 596"/>
          <p:cNvSpPr/>
          <p:nvPr/>
        </p:nvSpPr>
        <p:spPr>
          <a:xfrm>
            <a:off x="2470769" y="331699"/>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98" name="Oval 597"/>
          <p:cNvSpPr/>
          <p:nvPr/>
        </p:nvSpPr>
        <p:spPr>
          <a:xfrm>
            <a:off x="3102674" y="331699"/>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99" name="Oval 598"/>
          <p:cNvSpPr/>
          <p:nvPr/>
        </p:nvSpPr>
        <p:spPr>
          <a:xfrm>
            <a:off x="3734579" y="331699"/>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00" name="Oval 599"/>
          <p:cNvSpPr/>
          <p:nvPr/>
        </p:nvSpPr>
        <p:spPr>
          <a:xfrm>
            <a:off x="4366484" y="331699"/>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01" name="Oval 600"/>
          <p:cNvSpPr/>
          <p:nvPr/>
        </p:nvSpPr>
        <p:spPr>
          <a:xfrm>
            <a:off x="6262199" y="331699"/>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02" name="Oval 601"/>
          <p:cNvSpPr/>
          <p:nvPr/>
        </p:nvSpPr>
        <p:spPr>
          <a:xfrm>
            <a:off x="5630294" y="331699"/>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03" name="Oval 602"/>
          <p:cNvSpPr/>
          <p:nvPr/>
        </p:nvSpPr>
        <p:spPr>
          <a:xfrm>
            <a:off x="7526009" y="331699"/>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04" name="Oval 603"/>
          <p:cNvSpPr/>
          <p:nvPr/>
        </p:nvSpPr>
        <p:spPr>
          <a:xfrm>
            <a:off x="6894104" y="331699"/>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05" name="Oval 604"/>
          <p:cNvSpPr/>
          <p:nvPr/>
        </p:nvSpPr>
        <p:spPr>
          <a:xfrm>
            <a:off x="8789818" y="331699"/>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06" name="Oval 605"/>
          <p:cNvSpPr/>
          <p:nvPr/>
        </p:nvSpPr>
        <p:spPr>
          <a:xfrm>
            <a:off x="8157914" y="331699"/>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07" name="Teardrop 3"/>
          <p:cNvSpPr/>
          <p:nvPr/>
        </p:nvSpPr>
        <p:spPr>
          <a:xfrm rot="5400000" flipH="1" flipV="1">
            <a:off x="4439305" y="606810"/>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08" name="Teardrop 3"/>
          <p:cNvSpPr/>
          <p:nvPr/>
        </p:nvSpPr>
        <p:spPr>
          <a:xfrm rot="5400000" flipH="1" flipV="1">
            <a:off x="647876" y="606810"/>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09" name="Teardrop 3"/>
          <p:cNvSpPr/>
          <p:nvPr/>
        </p:nvSpPr>
        <p:spPr>
          <a:xfrm rot="5400000" flipH="1" flipV="1">
            <a:off x="1279781" y="606810"/>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10" name="Teardrop 3"/>
          <p:cNvSpPr/>
          <p:nvPr/>
        </p:nvSpPr>
        <p:spPr>
          <a:xfrm rot="5400000" flipH="1" flipV="1">
            <a:off x="1911686" y="606810"/>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11" name="Teardrop 3"/>
          <p:cNvSpPr/>
          <p:nvPr/>
        </p:nvSpPr>
        <p:spPr>
          <a:xfrm rot="5400000" flipH="1" flipV="1">
            <a:off x="2543591" y="606810"/>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12" name="Teardrop 3"/>
          <p:cNvSpPr/>
          <p:nvPr/>
        </p:nvSpPr>
        <p:spPr>
          <a:xfrm rot="5400000" flipH="1" flipV="1">
            <a:off x="3175496" y="606810"/>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13" name="Teardrop 3"/>
          <p:cNvSpPr/>
          <p:nvPr/>
        </p:nvSpPr>
        <p:spPr>
          <a:xfrm rot="5400000" flipH="1" flipV="1">
            <a:off x="3807401" y="606810"/>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14" name="Teardrop 3"/>
          <p:cNvSpPr/>
          <p:nvPr/>
        </p:nvSpPr>
        <p:spPr>
          <a:xfrm rot="5400000" flipH="1" flipV="1">
            <a:off x="5703116" y="606810"/>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15" name="Teardrop 3"/>
          <p:cNvSpPr/>
          <p:nvPr/>
        </p:nvSpPr>
        <p:spPr>
          <a:xfrm rot="5400000" flipH="1" flipV="1">
            <a:off x="5071211" y="606810"/>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16" name="Teardrop 3"/>
          <p:cNvSpPr/>
          <p:nvPr/>
        </p:nvSpPr>
        <p:spPr>
          <a:xfrm rot="5400000" flipH="1" flipV="1">
            <a:off x="6966926" y="606810"/>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17" name="Teardrop 3"/>
          <p:cNvSpPr/>
          <p:nvPr/>
        </p:nvSpPr>
        <p:spPr>
          <a:xfrm rot="5400000" flipH="1" flipV="1">
            <a:off x="6335021" y="606810"/>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18" name="Teardrop 3"/>
          <p:cNvSpPr/>
          <p:nvPr/>
        </p:nvSpPr>
        <p:spPr>
          <a:xfrm rot="5400000" flipH="1" flipV="1">
            <a:off x="8230735" y="606810"/>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19" name="Teardrop 3"/>
          <p:cNvSpPr/>
          <p:nvPr/>
        </p:nvSpPr>
        <p:spPr>
          <a:xfrm rot="5400000" flipH="1" flipV="1">
            <a:off x="7598831" y="606810"/>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20" name="Teardrop 3"/>
          <p:cNvSpPr/>
          <p:nvPr/>
        </p:nvSpPr>
        <p:spPr>
          <a:xfrm rot="5400000" flipH="1" flipV="1">
            <a:off x="15971" y="606810"/>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21" name="Teardrop 3"/>
          <p:cNvSpPr/>
          <p:nvPr/>
        </p:nvSpPr>
        <p:spPr>
          <a:xfrm rot="5400000" flipH="1" flipV="1">
            <a:off x="8745530" y="719116"/>
            <a:ext cx="595780" cy="201161"/>
          </a:xfrm>
          <a:custGeom>
            <a:avLst/>
            <a:gdLst/>
            <a:ahLst/>
            <a:cxnLst/>
            <a:rect l="l" t="t" r="r" b="b"/>
            <a:pathLst>
              <a:path w="595780" h="268215">
                <a:moveTo>
                  <a:pt x="230951" y="239431"/>
                </a:moveTo>
                <a:lnTo>
                  <a:pt x="89396" y="97876"/>
                </a:lnTo>
                <a:cubicBezTo>
                  <a:pt x="74075" y="113887"/>
                  <a:pt x="64809" y="135634"/>
                  <a:pt x="64809" y="159544"/>
                </a:cubicBezTo>
                <a:cubicBezTo>
                  <a:pt x="64809" y="209563"/>
                  <a:pt x="105357" y="250112"/>
                  <a:pt x="155376" y="250112"/>
                </a:cubicBezTo>
                <a:cubicBezTo>
                  <a:pt x="174454" y="249746"/>
                  <a:pt x="198601" y="254980"/>
                  <a:pt x="211458" y="268141"/>
                </a:cubicBezTo>
                <a:cubicBezTo>
                  <a:pt x="215885" y="257686"/>
                  <a:pt x="222436" y="247948"/>
                  <a:pt x="230951" y="239431"/>
                </a:cubicBezTo>
                <a:close/>
                <a:moveTo>
                  <a:pt x="259706" y="219892"/>
                </a:moveTo>
                <a:cubicBezTo>
                  <a:pt x="246546" y="207035"/>
                  <a:pt x="241311" y="182889"/>
                  <a:pt x="241677" y="163811"/>
                </a:cubicBezTo>
                <a:cubicBezTo>
                  <a:pt x="241677" y="113792"/>
                  <a:pt x="201129" y="73244"/>
                  <a:pt x="151110" y="73244"/>
                </a:cubicBezTo>
                <a:cubicBezTo>
                  <a:pt x="127200" y="73244"/>
                  <a:pt x="105453" y="82510"/>
                  <a:pt x="89441" y="97831"/>
                </a:cubicBezTo>
                <a:lnTo>
                  <a:pt x="230996" y="239386"/>
                </a:lnTo>
                <a:cubicBezTo>
                  <a:pt x="239514" y="230871"/>
                  <a:pt x="249252" y="224320"/>
                  <a:pt x="259706" y="219892"/>
                </a:cubicBezTo>
                <a:close/>
                <a:moveTo>
                  <a:pt x="382868" y="82592"/>
                </a:moveTo>
                <a:cubicBezTo>
                  <a:pt x="379825" y="66091"/>
                  <a:pt x="371670" y="50477"/>
                  <a:pt x="358914" y="37722"/>
                </a:cubicBezTo>
                <a:cubicBezTo>
                  <a:pt x="342007" y="20815"/>
                  <a:pt x="320078" y="11989"/>
                  <a:pt x="297922" y="11501"/>
                </a:cubicBezTo>
                <a:lnTo>
                  <a:pt x="297922" y="96667"/>
                </a:lnTo>
                <a:lnTo>
                  <a:pt x="297858" y="96667"/>
                </a:lnTo>
                <a:lnTo>
                  <a:pt x="297858" y="11501"/>
                </a:lnTo>
                <a:cubicBezTo>
                  <a:pt x="275703" y="11990"/>
                  <a:pt x="253773" y="20815"/>
                  <a:pt x="236866" y="37722"/>
                </a:cubicBezTo>
                <a:cubicBezTo>
                  <a:pt x="224105" y="50483"/>
                  <a:pt x="215948" y="66105"/>
                  <a:pt x="212939" y="82613"/>
                </a:cubicBezTo>
                <a:cubicBezTo>
                  <a:pt x="237526" y="100902"/>
                  <a:pt x="253233" y="130241"/>
                  <a:pt x="253233" y="163248"/>
                </a:cubicBezTo>
                <a:cubicBezTo>
                  <a:pt x="252735" y="189232"/>
                  <a:pt x="256525" y="205210"/>
                  <a:pt x="272877" y="215167"/>
                </a:cubicBezTo>
                <a:cubicBezTo>
                  <a:pt x="289126" y="210687"/>
                  <a:pt x="306340" y="210767"/>
                  <a:pt x="322577" y="215380"/>
                </a:cubicBezTo>
                <a:cubicBezTo>
                  <a:pt x="324655" y="214136"/>
                  <a:pt x="326534" y="212797"/>
                  <a:pt x="328229" y="211355"/>
                </a:cubicBezTo>
                <a:cubicBezTo>
                  <a:pt x="340097" y="201263"/>
                  <a:pt x="342986" y="186138"/>
                  <a:pt x="342547" y="163248"/>
                </a:cubicBezTo>
                <a:cubicBezTo>
                  <a:pt x="342547" y="130228"/>
                  <a:pt x="358265" y="100880"/>
                  <a:pt x="382868" y="82592"/>
                </a:cubicBezTo>
                <a:close/>
                <a:moveTo>
                  <a:pt x="506339" y="97830"/>
                </a:moveTo>
                <a:cubicBezTo>
                  <a:pt x="490327" y="82509"/>
                  <a:pt x="468581" y="73244"/>
                  <a:pt x="444670" y="73244"/>
                </a:cubicBezTo>
                <a:cubicBezTo>
                  <a:pt x="394651" y="73244"/>
                  <a:pt x="354103" y="113792"/>
                  <a:pt x="354103" y="163811"/>
                </a:cubicBezTo>
                <a:cubicBezTo>
                  <a:pt x="354469" y="182914"/>
                  <a:pt x="349220" y="207099"/>
                  <a:pt x="336023" y="219944"/>
                </a:cubicBezTo>
                <a:cubicBezTo>
                  <a:pt x="346519" y="224314"/>
                  <a:pt x="356263" y="230867"/>
                  <a:pt x="364783" y="239386"/>
                </a:cubicBezTo>
                <a:close/>
                <a:moveTo>
                  <a:pt x="530971" y="159544"/>
                </a:moveTo>
                <a:cubicBezTo>
                  <a:pt x="530971" y="135634"/>
                  <a:pt x="521705" y="113887"/>
                  <a:pt x="506384" y="97876"/>
                </a:cubicBezTo>
                <a:lnTo>
                  <a:pt x="364828" y="239431"/>
                </a:lnTo>
                <a:cubicBezTo>
                  <a:pt x="373348" y="247952"/>
                  <a:pt x="379901" y="257695"/>
                  <a:pt x="384270" y="268192"/>
                </a:cubicBezTo>
                <a:cubicBezTo>
                  <a:pt x="397115" y="254994"/>
                  <a:pt x="421300" y="249745"/>
                  <a:pt x="440404" y="250111"/>
                </a:cubicBezTo>
                <a:cubicBezTo>
                  <a:pt x="465413" y="250112"/>
                  <a:pt x="488055" y="239974"/>
                  <a:pt x="504444" y="223585"/>
                </a:cubicBezTo>
                <a:cubicBezTo>
                  <a:pt x="520834" y="207196"/>
                  <a:pt x="530971" y="184554"/>
                  <a:pt x="530971" y="159544"/>
                </a:cubicBezTo>
                <a:close/>
                <a:moveTo>
                  <a:pt x="595780" y="268215"/>
                </a:moveTo>
                <a:lnTo>
                  <a:pt x="581969" y="268215"/>
                </a:lnTo>
                <a:cubicBezTo>
                  <a:pt x="578743" y="259654"/>
                  <a:pt x="573266" y="252074"/>
                  <a:pt x="566492" y="245300"/>
                </a:cubicBezTo>
                <a:cubicBezTo>
                  <a:pt x="553737" y="232545"/>
                  <a:pt x="538123" y="224389"/>
                  <a:pt x="521623" y="221347"/>
                </a:cubicBezTo>
                <a:cubicBezTo>
                  <a:pt x="519174" y="225205"/>
                  <a:pt x="516174" y="228633"/>
                  <a:pt x="512960" y="231847"/>
                </a:cubicBezTo>
                <a:cubicBezTo>
                  <a:pt x="494535" y="250272"/>
                  <a:pt x="469082" y="261667"/>
                  <a:pt x="440967" y="261667"/>
                </a:cubicBezTo>
                <a:cubicBezTo>
                  <a:pt x="425629" y="261373"/>
                  <a:pt x="413777" y="262574"/>
                  <a:pt x="405186" y="268215"/>
                </a:cubicBezTo>
                <a:lnTo>
                  <a:pt x="372038" y="268215"/>
                </a:lnTo>
                <a:cubicBezTo>
                  <a:pt x="369178" y="260078"/>
                  <a:pt x="364042" y="252948"/>
                  <a:pt x="357679" y="246581"/>
                </a:cubicBezTo>
                <a:lnTo>
                  <a:pt x="349451" y="254808"/>
                </a:lnTo>
                <a:lnTo>
                  <a:pt x="349428" y="254786"/>
                </a:lnTo>
                <a:cubicBezTo>
                  <a:pt x="349421" y="254779"/>
                  <a:pt x="349413" y="254771"/>
                  <a:pt x="349406" y="254763"/>
                </a:cubicBezTo>
                <a:lnTo>
                  <a:pt x="357634" y="246536"/>
                </a:lnTo>
                <a:cubicBezTo>
                  <a:pt x="324632" y="213554"/>
                  <a:pt x="271148" y="213554"/>
                  <a:pt x="238147" y="246536"/>
                </a:cubicBezTo>
                <a:lnTo>
                  <a:pt x="246374" y="254763"/>
                </a:lnTo>
                <a:cubicBezTo>
                  <a:pt x="246367" y="254771"/>
                  <a:pt x="246359" y="254779"/>
                  <a:pt x="246352" y="254786"/>
                </a:cubicBezTo>
                <a:cubicBezTo>
                  <a:pt x="246344" y="254794"/>
                  <a:pt x="246337" y="254801"/>
                  <a:pt x="246329" y="254808"/>
                </a:cubicBezTo>
                <a:lnTo>
                  <a:pt x="238101" y="246581"/>
                </a:lnTo>
                <a:lnTo>
                  <a:pt x="223742" y="268215"/>
                </a:lnTo>
                <a:lnTo>
                  <a:pt x="190546" y="268215"/>
                </a:lnTo>
                <a:cubicBezTo>
                  <a:pt x="181969" y="262570"/>
                  <a:pt x="170130" y="261374"/>
                  <a:pt x="154813" y="261668"/>
                </a:cubicBezTo>
                <a:cubicBezTo>
                  <a:pt x="121806" y="261668"/>
                  <a:pt x="92467" y="245961"/>
                  <a:pt x="74178" y="221373"/>
                </a:cubicBezTo>
                <a:cubicBezTo>
                  <a:pt x="57671" y="224382"/>
                  <a:pt x="42049" y="232539"/>
                  <a:pt x="29288" y="245300"/>
                </a:cubicBezTo>
                <a:lnTo>
                  <a:pt x="13811" y="268215"/>
                </a:lnTo>
                <a:lnTo>
                  <a:pt x="0" y="268215"/>
                </a:lnTo>
                <a:cubicBezTo>
                  <a:pt x="4705" y="256723"/>
                  <a:pt x="11839" y="246048"/>
                  <a:pt x="21157" y="236731"/>
                </a:cubicBezTo>
                <a:cubicBezTo>
                  <a:pt x="34324" y="223564"/>
                  <a:pt x="50200" y="214757"/>
                  <a:pt x="67080" y="210684"/>
                </a:cubicBezTo>
                <a:cubicBezTo>
                  <a:pt x="57989" y="195895"/>
                  <a:pt x="53000" y="178457"/>
                  <a:pt x="53000" y="159854"/>
                </a:cubicBezTo>
                <a:cubicBezTo>
                  <a:pt x="53000" y="132604"/>
                  <a:pt x="63705" y="107854"/>
                  <a:pt x="81286" y="89721"/>
                </a:cubicBezTo>
                <a:lnTo>
                  <a:pt x="81286" y="89721"/>
                </a:lnTo>
                <a:cubicBezTo>
                  <a:pt x="99420" y="72140"/>
                  <a:pt x="124170" y="61435"/>
                  <a:pt x="151420" y="61435"/>
                </a:cubicBezTo>
                <a:cubicBezTo>
                  <a:pt x="170023" y="61435"/>
                  <a:pt x="187461" y="66424"/>
                  <a:pt x="202250" y="75515"/>
                </a:cubicBezTo>
                <a:cubicBezTo>
                  <a:pt x="206323" y="58635"/>
                  <a:pt x="215130" y="42758"/>
                  <a:pt x="228297" y="29591"/>
                </a:cubicBezTo>
                <a:cubicBezTo>
                  <a:pt x="247566" y="10322"/>
                  <a:pt x="272636" y="391"/>
                  <a:pt x="297890" y="0"/>
                </a:cubicBezTo>
                <a:lnTo>
                  <a:pt x="297890" y="0"/>
                </a:lnTo>
                <a:cubicBezTo>
                  <a:pt x="323144" y="391"/>
                  <a:pt x="348215" y="10322"/>
                  <a:pt x="367484" y="29591"/>
                </a:cubicBezTo>
                <a:cubicBezTo>
                  <a:pt x="380644" y="42751"/>
                  <a:pt x="389448" y="58618"/>
                  <a:pt x="393604" y="75474"/>
                </a:cubicBezTo>
                <a:cubicBezTo>
                  <a:pt x="408376" y="66408"/>
                  <a:pt x="425787" y="61434"/>
                  <a:pt x="444360" y="61434"/>
                </a:cubicBezTo>
                <a:cubicBezTo>
                  <a:pt x="471610" y="61434"/>
                  <a:pt x="496360" y="72140"/>
                  <a:pt x="514494" y="89721"/>
                </a:cubicBezTo>
                <a:cubicBezTo>
                  <a:pt x="532075" y="107854"/>
                  <a:pt x="542780" y="132604"/>
                  <a:pt x="542780" y="159854"/>
                </a:cubicBezTo>
                <a:cubicBezTo>
                  <a:pt x="542780" y="178427"/>
                  <a:pt x="537807" y="195839"/>
                  <a:pt x="528740" y="210610"/>
                </a:cubicBezTo>
                <a:cubicBezTo>
                  <a:pt x="545596" y="214766"/>
                  <a:pt x="561463" y="223570"/>
                  <a:pt x="574624" y="236731"/>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22" name="Oval 621"/>
          <p:cNvSpPr/>
          <p:nvPr/>
        </p:nvSpPr>
        <p:spPr>
          <a:xfrm>
            <a:off x="5314992" y="751016"/>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23" name="Oval 622"/>
          <p:cNvSpPr/>
          <p:nvPr/>
        </p:nvSpPr>
        <p:spPr>
          <a:xfrm>
            <a:off x="259755" y="751016"/>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24" name="Oval 623"/>
          <p:cNvSpPr/>
          <p:nvPr/>
        </p:nvSpPr>
        <p:spPr>
          <a:xfrm>
            <a:off x="891660" y="751016"/>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25" name="Oval 624"/>
          <p:cNvSpPr/>
          <p:nvPr/>
        </p:nvSpPr>
        <p:spPr>
          <a:xfrm>
            <a:off x="1523565" y="751016"/>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26" name="Oval 625"/>
          <p:cNvSpPr/>
          <p:nvPr/>
        </p:nvSpPr>
        <p:spPr>
          <a:xfrm>
            <a:off x="2155470" y="751016"/>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27" name="Oval 626"/>
          <p:cNvSpPr/>
          <p:nvPr/>
        </p:nvSpPr>
        <p:spPr>
          <a:xfrm>
            <a:off x="2787375" y="751016"/>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28" name="Oval 627"/>
          <p:cNvSpPr/>
          <p:nvPr/>
        </p:nvSpPr>
        <p:spPr>
          <a:xfrm>
            <a:off x="3419280" y="751016"/>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29" name="Oval 628"/>
          <p:cNvSpPr/>
          <p:nvPr/>
        </p:nvSpPr>
        <p:spPr>
          <a:xfrm>
            <a:off x="4051185" y="751016"/>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30" name="Oval 629"/>
          <p:cNvSpPr/>
          <p:nvPr/>
        </p:nvSpPr>
        <p:spPr>
          <a:xfrm>
            <a:off x="4683090" y="751016"/>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31" name="Oval 630"/>
          <p:cNvSpPr/>
          <p:nvPr/>
        </p:nvSpPr>
        <p:spPr>
          <a:xfrm>
            <a:off x="6578805" y="751016"/>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32" name="Oval 631"/>
          <p:cNvSpPr/>
          <p:nvPr/>
        </p:nvSpPr>
        <p:spPr>
          <a:xfrm>
            <a:off x="5946900" y="751016"/>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33" name="Oval 632"/>
          <p:cNvSpPr/>
          <p:nvPr/>
        </p:nvSpPr>
        <p:spPr>
          <a:xfrm>
            <a:off x="7842615" y="751016"/>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34" name="Oval 633"/>
          <p:cNvSpPr/>
          <p:nvPr/>
        </p:nvSpPr>
        <p:spPr>
          <a:xfrm>
            <a:off x="7210710" y="751016"/>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35" name="Oval 860"/>
          <p:cNvSpPr/>
          <p:nvPr/>
        </p:nvSpPr>
        <p:spPr>
          <a:xfrm>
            <a:off x="9106419" y="758863"/>
            <a:ext cx="37582" cy="3538433"/>
          </a:xfrm>
          <a:custGeom>
            <a:avLst/>
            <a:gdLst/>
            <a:ahLst/>
            <a:cxnLst/>
            <a:rect l="l" t="t" r="r" b="b"/>
            <a:pathLst>
              <a:path w="50109" h="3538433">
                <a:moveTo>
                  <a:pt x="50109" y="3384355"/>
                </a:moveTo>
                <a:lnTo>
                  <a:pt x="50109" y="3538433"/>
                </a:lnTo>
                <a:cubicBezTo>
                  <a:pt x="20497" y="3525461"/>
                  <a:pt x="0" y="3495821"/>
                  <a:pt x="0" y="3461394"/>
                </a:cubicBezTo>
                <a:cubicBezTo>
                  <a:pt x="0" y="3426967"/>
                  <a:pt x="20497" y="3397327"/>
                  <a:pt x="50109" y="3384355"/>
                </a:cubicBezTo>
                <a:close/>
                <a:moveTo>
                  <a:pt x="50109" y="2538350"/>
                </a:moveTo>
                <a:lnTo>
                  <a:pt x="50109" y="2692428"/>
                </a:lnTo>
                <a:cubicBezTo>
                  <a:pt x="20497" y="2679456"/>
                  <a:pt x="0" y="2649816"/>
                  <a:pt x="0" y="2615389"/>
                </a:cubicBezTo>
                <a:cubicBezTo>
                  <a:pt x="0" y="2580962"/>
                  <a:pt x="20497" y="2551322"/>
                  <a:pt x="50109" y="2538350"/>
                </a:cubicBezTo>
                <a:close/>
                <a:moveTo>
                  <a:pt x="50109" y="1688095"/>
                </a:moveTo>
                <a:lnTo>
                  <a:pt x="50109" y="1842173"/>
                </a:lnTo>
                <a:cubicBezTo>
                  <a:pt x="20497" y="1829201"/>
                  <a:pt x="0" y="1799561"/>
                  <a:pt x="0" y="1765134"/>
                </a:cubicBezTo>
                <a:cubicBezTo>
                  <a:pt x="0" y="1730707"/>
                  <a:pt x="20497" y="1701067"/>
                  <a:pt x="50109" y="1688095"/>
                </a:cubicBezTo>
                <a:close/>
                <a:moveTo>
                  <a:pt x="50109" y="845498"/>
                </a:moveTo>
                <a:lnTo>
                  <a:pt x="50109" y="999576"/>
                </a:lnTo>
                <a:cubicBezTo>
                  <a:pt x="20497" y="986604"/>
                  <a:pt x="0" y="956964"/>
                  <a:pt x="0" y="922537"/>
                </a:cubicBezTo>
                <a:cubicBezTo>
                  <a:pt x="0" y="888110"/>
                  <a:pt x="20497" y="858470"/>
                  <a:pt x="50109" y="845498"/>
                </a:cubicBezTo>
                <a:close/>
                <a:moveTo>
                  <a:pt x="50109" y="0"/>
                </a:moveTo>
                <a:lnTo>
                  <a:pt x="50109" y="154078"/>
                </a:lnTo>
                <a:cubicBezTo>
                  <a:pt x="20497" y="141106"/>
                  <a:pt x="0" y="111466"/>
                  <a:pt x="0" y="77039"/>
                </a:cubicBezTo>
                <a:cubicBezTo>
                  <a:pt x="0" y="42612"/>
                  <a:pt x="20497" y="12972"/>
                  <a:pt x="50109"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36" name="Oval 635"/>
          <p:cNvSpPr/>
          <p:nvPr/>
        </p:nvSpPr>
        <p:spPr>
          <a:xfrm>
            <a:off x="8474520" y="751016"/>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37" name="Teardrop 3"/>
          <p:cNvSpPr/>
          <p:nvPr/>
        </p:nvSpPr>
        <p:spPr>
          <a:xfrm rot="5400000" flipH="1" flipV="1">
            <a:off x="4592136" y="-86496"/>
            <a:ext cx="306986" cy="459486"/>
          </a:xfrm>
          <a:custGeom>
            <a:avLst/>
            <a:gdLst/>
            <a:ahLst/>
            <a:cxnLst/>
            <a:rect l="l" t="t" r="r" b="b"/>
            <a:pathLst>
              <a:path w="306986" h="612648">
                <a:moveTo>
                  <a:pt x="215380" y="331012"/>
                </a:moveTo>
                <a:cubicBezTo>
                  <a:pt x="210766" y="314775"/>
                  <a:pt x="210686" y="297561"/>
                  <a:pt x="215167" y="281312"/>
                </a:cubicBezTo>
                <a:cubicBezTo>
                  <a:pt x="205209" y="264960"/>
                  <a:pt x="189231" y="261169"/>
                  <a:pt x="163247" y="261668"/>
                </a:cubicBezTo>
                <a:cubicBezTo>
                  <a:pt x="130240" y="261668"/>
                  <a:pt x="100901" y="245961"/>
                  <a:pt x="82612" y="221373"/>
                </a:cubicBezTo>
                <a:cubicBezTo>
                  <a:pt x="66104" y="224383"/>
                  <a:pt x="50483" y="232539"/>
                  <a:pt x="37722" y="245300"/>
                </a:cubicBezTo>
                <a:cubicBezTo>
                  <a:pt x="20815" y="262208"/>
                  <a:pt x="11990" y="284137"/>
                  <a:pt x="11501" y="306292"/>
                </a:cubicBezTo>
                <a:lnTo>
                  <a:pt x="96667" y="306292"/>
                </a:lnTo>
                <a:lnTo>
                  <a:pt x="96667" y="306356"/>
                </a:lnTo>
                <a:lnTo>
                  <a:pt x="11501" y="306356"/>
                </a:lnTo>
                <a:cubicBezTo>
                  <a:pt x="11989" y="328512"/>
                  <a:pt x="20815" y="350441"/>
                  <a:pt x="37722" y="367348"/>
                </a:cubicBezTo>
                <a:cubicBezTo>
                  <a:pt x="50477" y="380104"/>
                  <a:pt x="66091" y="388259"/>
                  <a:pt x="82591" y="391302"/>
                </a:cubicBezTo>
                <a:cubicBezTo>
                  <a:pt x="100880" y="366700"/>
                  <a:pt x="130228" y="350982"/>
                  <a:pt x="163247" y="350982"/>
                </a:cubicBezTo>
                <a:cubicBezTo>
                  <a:pt x="186137" y="351421"/>
                  <a:pt x="201262" y="348532"/>
                  <a:pt x="211354" y="336664"/>
                </a:cubicBezTo>
                <a:cubicBezTo>
                  <a:pt x="212796" y="334969"/>
                  <a:pt x="214135" y="333090"/>
                  <a:pt x="215380" y="331012"/>
                </a:cubicBezTo>
                <a:close/>
                <a:moveTo>
                  <a:pt x="239385" y="239431"/>
                </a:moveTo>
                <a:lnTo>
                  <a:pt x="97830" y="97876"/>
                </a:lnTo>
                <a:cubicBezTo>
                  <a:pt x="82509" y="113888"/>
                  <a:pt x="73243" y="135634"/>
                  <a:pt x="73243" y="159545"/>
                </a:cubicBezTo>
                <a:cubicBezTo>
                  <a:pt x="73243" y="209563"/>
                  <a:pt x="113791" y="250112"/>
                  <a:pt x="163810" y="250112"/>
                </a:cubicBezTo>
                <a:cubicBezTo>
                  <a:pt x="182888" y="249746"/>
                  <a:pt x="207035" y="254980"/>
                  <a:pt x="219892" y="268141"/>
                </a:cubicBezTo>
                <a:cubicBezTo>
                  <a:pt x="224319" y="257687"/>
                  <a:pt x="230870" y="247949"/>
                  <a:pt x="239385" y="239431"/>
                </a:cubicBezTo>
                <a:close/>
                <a:moveTo>
                  <a:pt x="239386" y="373218"/>
                </a:moveTo>
                <a:cubicBezTo>
                  <a:pt x="230866" y="364697"/>
                  <a:pt x="224313" y="354954"/>
                  <a:pt x="219944" y="344457"/>
                </a:cubicBezTo>
                <a:cubicBezTo>
                  <a:pt x="207099" y="357655"/>
                  <a:pt x="182914" y="362904"/>
                  <a:pt x="163810" y="362538"/>
                </a:cubicBezTo>
                <a:cubicBezTo>
                  <a:pt x="113791" y="362537"/>
                  <a:pt x="73243" y="403086"/>
                  <a:pt x="73243" y="453105"/>
                </a:cubicBezTo>
                <a:cubicBezTo>
                  <a:pt x="73243" y="477015"/>
                  <a:pt x="82509" y="498762"/>
                  <a:pt x="97830" y="514773"/>
                </a:cubicBezTo>
                <a:close/>
                <a:moveTo>
                  <a:pt x="268140" y="219893"/>
                </a:moveTo>
                <a:cubicBezTo>
                  <a:pt x="254980" y="207035"/>
                  <a:pt x="249745" y="182889"/>
                  <a:pt x="250111" y="163811"/>
                </a:cubicBezTo>
                <a:cubicBezTo>
                  <a:pt x="250111" y="113793"/>
                  <a:pt x="209563" y="73244"/>
                  <a:pt x="159544" y="73244"/>
                </a:cubicBezTo>
                <a:cubicBezTo>
                  <a:pt x="135634" y="73244"/>
                  <a:pt x="113887" y="82510"/>
                  <a:pt x="97875" y="97831"/>
                </a:cubicBezTo>
                <a:lnTo>
                  <a:pt x="239430" y="239386"/>
                </a:lnTo>
                <a:cubicBezTo>
                  <a:pt x="247948" y="230871"/>
                  <a:pt x="257686" y="224320"/>
                  <a:pt x="268140" y="219893"/>
                </a:cubicBezTo>
                <a:close/>
                <a:moveTo>
                  <a:pt x="268191" y="392705"/>
                </a:moveTo>
                <a:cubicBezTo>
                  <a:pt x="257695" y="388335"/>
                  <a:pt x="247952" y="381782"/>
                  <a:pt x="239431" y="373263"/>
                </a:cubicBezTo>
                <a:lnTo>
                  <a:pt x="97875" y="514819"/>
                </a:lnTo>
                <a:cubicBezTo>
                  <a:pt x="113887" y="530139"/>
                  <a:pt x="135634" y="539405"/>
                  <a:pt x="159544" y="539405"/>
                </a:cubicBezTo>
                <a:cubicBezTo>
                  <a:pt x="184553" y="539405"/>
                  <a:pt x="207195" y="529268"/>
                  <a:pt x="223584" y="512879"/>
                </a:cubicBezTo>
                <a:cubicBezTo>
                  <a:pt x="239974" y="496489"/>
                  <a:pt x="250111" y="473848"/>
                  <a:pt x="250111" y="448838"/>
                </a:cubicBezTo>
                <a:cubicBezTo>
                  <a:pt x="249745" y="429735"/>
                  <a:pt x="254994" y="405550"/>
                  <a:pt x="268191" y="392705"/>
                </a:cubicBezTo>
                <a:close/>
                <a:moveTo>
                  <a:pt x="306986" y="138"/>
                </a:moveTo>
                <a:lnTo>
                  <a:pt x="306986" y="11636"/>
                </a:lnTo>
                <a:cubicBezTo>
                  <a:pt x="306778" y="11511"/>
                  <a:pt x="306567" y="11506"/>
                  <a:pt x="306356" y="11501"/>
                </a:cubicBezTo>
                <a:lnTo>
                  <a:pt x="306356" y="96668"/>
                </a:lnTo>
                <a:lnTo>
                  <a:pt x="306292" y="96667"/>
                </a:lnTo>
                <a:lnTo>
                  <a:pt x="306292" y="11501"/>
                </a:lnTo>
                <a:cubicBezTo>
                  <a:pt x="284137" y="11990"/>
                  <a:pt x="262207" y="20815"/>
                  <a:pt x="245300" y="37722"/>
                </a:cubicBezTo>
                <a:cubicBezTo>
                  <a:pt x="232539" y="50484"/>
                  <a:pt x="224382" y="66106"/>
                  <a:pt x="221373" y="82614"/>
                </a:cubicBezTo>
                <a:cubicBezTo>
                  <a:pt x="245960" y="100903"/>
                  <a:pt x="261667" y="130241"/>
                  <a:pt x="261667" y="163248"/>
                </a:cubicBezTo>
                <a:cubicBezTo>
                  <a:pt x="261168" y="189232"/>
                  <a:pt x="264959" y="205210"/>
                  <a:pt x="281311" y="215168"/>
                </a:cubicBezTo>
                <a:lnTo>
                  <a:pt x="306986" y="215277"/>
                </a:lnTo>
                <a:lnTo>
                  <a:pt x="306986" y="221929"/>
                </a:lnTo>
                <a:cubicBezTo>
                  <a:pt x="285145" y="221632"/>
                  <a:pt x="263250" y="229877"/>
                  <a:pt x="246580" y="246536"/>
                </a:cubicBezTo>
                <a:lnTo>
                  <a:pt x="254808" y="254763"/>
                </a:lnTo>
                <a:cubicBezTo>
                  <a:pt x="254801" y="254772"/>
                  <a:pt x="254793" y="254779"/>
                  <a:pt x="254786" y="254787"/>
                </a:cubicBezTo>
                <a:cubicBezTo>
                  <a:pt x="254778" y="254794"/>
                  <a:pt x="254771" y="254802"/>
                  <a:pt x="254763" y="254808"/>
                </a:cubicBezTo>
                <a:lnTo>
                  <a:pt x="246535" y="246581"/>
                </a:lnTo>
                <a:cubicBezTo>
                  <a:pt x="213554" y="279582"/>
                  <a:pt x="213554" y="333067"/>
                  <a:pt x="246535" y="366068"/>
                </a:cubicBezTo>
                <a:lnTo>
                  <a:pt x="254763" y="357841"/>
                </a:lnTo>
                <a:cubicBezTo>
                  <a:pt x="254771" y="357848"/>
                  <a:pt x="254778" y="357855"/>
                  <a:pt x="254786" y="357863"/>
                </a:cubicBezTo>
                <a:lnTo>
                  <a:pt x="254808" y="357886"/>
                </a:lnTo>
                <a:lnTo>
                  <a:pt x="246580" y="366113"/>
                </a:lnTo>
                <a:cubicBezTo>
                  <a:pt x="263250" y="382773"/>
                  <a:pt x="285145" y="391017"/>
                  <a:pt x="306986" y="390721"/>
                </a:cubicBezTo>
                <a:lnTo>
                  <a:pt x="306986" y="397378"/>
                </a:lnTo>
                <a:cubicBezTo>
                  <a:pt x="298457" y="400796"/>
                  <a:pt x="289920" y="399623"/>
                  <a:pt x="281637" y="397269"/>
                </a:cubicBezTo>
                <a:cubicBezTo>
                  <a:pt x="265010" y="407224"/>
                  <a:pt x="261165" y="423242"/>
                  <a:pt x="261667" y="449401"/>
                </a:cubicBezTo>
                <a:cubicBezTo>
                  <a:pt x="261667" y="477516"/>
                  <a:pt x="250271" y="502969"/>
                  <a:pt x="231847" y="521394"/>
                </a:cubicBezTo>
                <a:lnTo>
                  <a:pt x="221347" y="530057"/>
                </a:lnTo>
                <a:cubicBezTo>
                  <a:pt x="224389" y="546557"/>
                  <a:pt x="232545" y="562171"/>
                  <a:pt x="245300" y="574926"/>
                </a:cubicBezTo>
                <a:cubicBezTo>
                  <a:pt x="262207" y="591834"/>
                  <a:pt x="284136" y="600659"/>
                  <a:pt x="306292" y="601147"/>
                </a:cubicBezTo>
                <a:lnTo>
                  <a:pt x="306292" y="515981"/>
                </a:lnTo>
                <a:lnTo>
                  <a:pt x="306356" y="515982"/>
                </a:lnTo>
                <a:lnTo>
                  <a:pt x="306356" y="601147"/>
                </a:lnTo>
                <a:lnTo>
                  <a:pt x="306986" y="601012"/>
                </a:lnTo>
                <a:lnTo>
                  <a:pt x="306986" y="612510"/>
                </a:lnTo>
                <a:cubicBezTo>
                  <a:pt x="306767" y="612641"/>
                  <a:pt x="306546" y="612645"/>
                  <a:pt x="306324" y="612648"/>
                </a:cubicBezTo>
                <a:cubicBezTo>
                  <a:pt x="281070" y="612257"/>
                  <a:pt x="255999" y="602326"/>
                  <a:pt x="236731" y="583058"/>
                </a:cubicBezTo>
                <a:cubicBezTo>
                  <a:pt x="223570" y="569897"/>
                  <a:pt x="214766" y="554031"/>
                  <a:pt x="210610" y="537175"/>
                </a:cubicBezTo>
                <a:cubicBezTo>
                  <a:pt x="195839" y="546241"/>
                  <a:pt x="178427" y="551215"/>
                  <a:pt x="159854" y="551215"/>
                </a:cubicBezTo>
                <a:cubicBezTo>
                  <a:pt x="132604" y="551215"/>
                  <a:pt x="107854" y="540509"/>
                  <a:pt x="89720" y="522928"/>
                </a:cubicBezTo>
                <a:lnTo>
                  <a:pt x="89720" y="522928"/>
                </a:lnTo>
                <a:cubicBezTo>
                  <a:pt x="72139" y="504795"/>
                  <a:pt x="61434" y="480045"/>
                  <a:pt x="61434" y="452795"/>
                </a:cubicBezTo>
                <a:cubicBezTo>
                  <a:pt x="61434" y="434222"/>
                  <a:pt x="66407" y="416810"/>
                  <a:pt x="75474" y="402038"/>
                </a:cubicBezTo>
                <a:cubicBezTo>
                  <a:pt x="58618" y="397882"/>
                  <a:pt x="42751" y="389078"/>
                  <a:pt x="29591" y="375918"/>
                </a:cubicBezTo>
                <a:cubicBezTo>
                  <a:pt x="10322" y="356649"/>
                  <a:pt x="391" y="331578"/>
                  <a:pt x="0" y="306324"/>
                </a:cubicBezTo>
                <a:lnTo>
                  <a:pt x="0" y="306324"/>
                </a:lnTo>
                <a:cubicBezTo>
                  <a:pt x="391" y="281070"/>
                  <a:pt x="10322" y="256000"/>
                  <a:pt x="29591" y="236731"/>
                </a:cubicBezTo>
                <a:cubicBezTo>
                  <a:pt x="42758" y="223564"/>
                  <a:pt x="58634" y="214757"/>
                  <a:pt x="75514" y="210684"/>
                </a:cubicBezTo>
                <a:cubicBezTo>
                  <a:pt x="66423" y="195896"/>
                  <a:pt x="61434" y="178458"/>
                  <a:pt x="61434" y="159855"/>
                </a:cubicBezTo>
                <a:cubicBezTo>
                  <a:pt x="61434" y="132604"/>
                  <a:pt x="72139" y="107855"/>
                  <a:pt x="89720" y="89721"/>
                </a:cubicBezTo>
                <a:lnTo>
                  <a:pt x="89720" y="89721"/>
                </a:lnTo>
                <a:cubicBezTo>
                  <a:pt x="107854" y="72140"/>
                  <a:pt x="132604" y="61435"/>
                  <a:pt x="159854" y="61435"/>
                </a:cubicBezTo>
                <a:cubicBezTo>
                  <a:pt x="178457" y="61435"/>
                  <a:pt x="195895" y="66424"/>
                  <a:pt x="210684" y="75515"/>
                </a:cubicBezTo>
                <a:cubicBezTo>
                  <a:pt x="214757" y="58635"/>
                  <a:pt x="223563" y="42758"/>
                  <a:pt x="236731" y="29591"/>
                </a:cubicBezTo>
                <a:cubicBezTo>
                  <a:pt x="256000" y="10322"/>
                  <a:pt x="281070" y="391"/>
                  <a:pt x="306324" y="0"/>
                </a:cubicBezTo>
                <a:lnTo>
                  <a:pt x="306324" y="0"/>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38" name="Teardrop 3"/>
          <p:cNvSpPr/>
          <p:nvPr/>
        </p:nvSpPr>
        <p:spPr>
          <a:xfrm rot="5400000" flipH="1" flipV="1">
            <a:off x="800707" y="-86496"/>
            <a:ext cx="306986" cy="459486"/>
          </a:xfrm>
          <a:custGeom>
            <a:avLst/>
            <a:gdLst/>
            <a:ahLst/>
            <a:cxnLst/>
            <a:rect l="l" t="t" r="r" b="b"/>
            <a:pathLst>
              <a:path w="306986" h="612648">
                <a:moveTo>
                  <a:pt x="215380" y="331011"/>
                </a:moveTo>
                <a:cubicBezTo>
                  <a:pt x="210766" y="314774"/>
                  <a:pt x="210686" y="297561"/>
                  <a:pt x="215167" y="281312"/>
                </a:cubicBezTo>
                <a:cubicBezTo>
                  <a:pt x="205209" y="264959"/>
                  <a:pt x="189231" y="261169"/>
                  <a:pt x="163247" y="261668"/>
                </a:cubicBezTo>
                <a:cubicBezTo>
                  <a:pt x="130240" y="261668"/>
                  <a:pt x="100901" y="245961"/>
                  <a:pt x="82612" y="221373"/>
                </a:cubicBezTo>
                <a:cubicBezTo>
                  <a:pt x="66104" y="224383"/>
                  <a:pt x="50483" y="232539"/>
                  <a:pt x="37722" y="245300"/>
                </a:cubicBezTo>
                <a:cubicBezTo>
                  <a:pt x="20815" y="262208"/>
                  <a:pt x="11990" y="284137"/>
                  <a:pt x="11501" y="306292"/>
                </a:cubicBezTo>
                <a:lnTo>
                  <a:pt x="96667" y="306292"/>
                </a:lnTo>
                <a:lnTo>
                  <a:pt x="96667" y="306356"/>
                </a:lnTo>
                <a:lnTo>
                  <a:pt x="11501" y="306356"/>
                </a:lnTo>
                <a:cubicBezTo>
                  <a:pt x="11989" y="328512"/>
                  <a:pt x="20815" y="350441"/>
                  <a:pt x="37722" y="367348"/>
                </a:cubicBezTo>
                <a:cubicBezTo>
                  <a:pt x="50477" y="380104"/>
                  <a:pt x="66091" y="388259"/>
                  <a:pt x="82591" y="391301"/>
                </a:cubicBezTo>
                <a:cubicBezTo>
                  <a:pt x="100880" y="366699"/>
                  <a:pt x="130228" y="350981"/>
                  <a:pt x="163247" y="350981"/>
                </a:cubicBezTo>
                <a:cubicBezTo>
                  <a:pt x="186137" y="351421"/>
                  <a:pt x="201262" y="348532"/>
                  <a:pt x="211354" y="336664"/>
                </a:cubicBezTo>
                <a:cubicBezTo>
                  <a:pt x="212796" y="334968"/>
                  <a:pt x="214135" y="333090"/>
                  <a:pt x="215380" y="331011"/>
                </a:cubicBezTo>
                <a:close/>
                <a:moveTo>
                  <a:pt x="239385" y="239431"/>
                </a:moveTo>
                <a:lnTo>
                  <a:pt x="97830" y="97876"/>
                </a:lnTo>
                <a:cubicBezTo>
                  <a:pt x="82509" y="113888"/>
                  <a:pt x="73243" y="135634"/>
                  <a:pt x="73243" y="159544"/>
                </a:cubicBezTo>
                <a:cubicBezTo>
                  <a:pt x="73243" y="209563"/>
                  <a:pt x="113791" y="250112"/>
                  <a:pt x="163810" y="250112"/>
                </a:cubicBezTo>
                <a:cubicBezTo>
                  <a:pt x="182888" y="249746"/>
                  <a:pt x="207035" y="254980"/>
                  <a:pt x="219892" y="268141"/>
                </a:cubicBezTo>
                <a:cubicBezTo>
                  <a:pt x="224319" y="257687"/>
                  <a:pt x="230870" y="247948"/>
                  <a:pt x="239385" y="239431"/>
                </a:cubicBezTo>
                <a:close/>
                <a:moveTo>
                  <a:pt x="239386" y="373218"/>
                </a:moveTo>
                <a:cubicBezTo>
                  <a:pt x="230866" y="364697"/>
                  <a:pt x="224313" y="354954"/>
                  <a:pt x="219944" y="344457"/>
                </a:cubicBezTo>
                <a:cubicBezTo>
                  <a:pt x="207099" y="357655"/>
                  <a:pt x="182914" y="362904"/>
                  <a:pt x="163810" y="362537"/>
                </a:cubicBezTo>
                <a:cubicBezTo>
                  <a:pt x="113791" y="362537"/>
                  <a:pt x="73243" y="403086"/>
                  <a:pt x="73243" y="453104"/>
                </a:cubicBezTo>
                <a:cubicBezTo>
                  <a:pt x="73243" y="477015"/>
                  <a:pt x="82509" y="498761"/>
                  <a:pt x="97830" y="514773"/>
                </a:cubicBezTo>
                <a:close/>
                <a:moveTo>
                  <a:pt x="268140" y="219892"/>
                </a:moveTo>
                <a:cubicBezTo>
                  <a:pt x="254980" y="207035"/>
                  <a:pt x="249745" y="182889"/>
                  <a:pt x="250111" y="163811"/>
                </a:cubicBezTo>
                <a:cubicBezTo>
                  <a:pt x="250111" y="113792"/>
                  <a:pt x="209563" y="73244"/>
                  <a:pt x="159544" y="73244"/>
                </a:cubicBezTo>
                <a:cubicBezTo>
                  <a:pt x="135634" y="73244"/>
                  <a:pt x="113887" y="82510"/>
                  <a:pt x="97875" y="97831"/>
                </a:cubicBezTo>
                <a:lnTo>
                  <a:pt x="239430" y="239386"/>
                </a:lnTo>
                <a:cubicBezTo>
                  <a:pt x="247948" y="230871"/>
                  <a:pt x="257686" y="224320"/>
                  <a:pt x="268140" y="219892"/>
                </a:cubicBezTo>
                <a:close/>
                <a:moveTo>
                  <a:pt x="268191" y="392705"/>
                </a:moveTo>
                <a:cubicBezTo>
                  <a:pt x="257695" y="388335"/>
                  <a:pt x="247952" y="381782"/>
                  <a:pt x="239431" y="373263"/>
                </a:cubicBezTo>
                <a:lnTo>
                  <a:pt x="97875" y="514819"/>
                </a:lnTo>
                <a:cubicBezTo>
                  <a:pt x="113887" y="530139"/>
                  <a:pt x="135634" y="539405"/>
                  <a:pt x="159544" y="539405"/>
                </a:cubicBezTo>
                <a:cubicBezTo>
                  <a:pt x="184553" y="539405"/>
                  <a:pt x="207195" y="529268"/>
                  <a:pt x="223584" y="512879"/>
                </a:cubicBezTo>
                <a:cubicBezTo>
                  <a:pt x="239974" y="496489"/>
                  <a:pt x="250111" y="473847"/>
                  <a:pt x="250111" y="448838"/>
                </a:cubicBezTo>
                <a:cubicBezTo>
                  <a:pt x="249745" y="429735"/>
                  <a:pt x="254994" y="405550"/>
                  <a:pt x="268191" y="392705"/>
                </a:cubicBezTo>
                <a:close/>
                <a:moveTo>
                  <a:pt x="306986" y="138"/>
                </a:moveTo>
                <a:lnTo>
                  <a:pt x="306986" y="11636"/>
                </a:lnTo>
                <a:cubicBezTo>
                  <a:pt x="306778" y="11511"/>
                  <a:pt x="306567" y="11506"/>
                  <a:pt x="306356" y="11501"/>
                </a:cubicBezTo>
                <a:lnTo>
                  <a:pt x="306356" y="96667"/>
                </a:lnTo>
                <a:lnTo>
                  <a:pt x="306292" y="96667"/>
                </a:lnTo>
                <a:lnTo>
                  <a:pt x="306292" y="11501"/>
                </a:lnTo>
                <a:cubicBezTo>
                  <a:pt x="284137" y="11990"/>
                  <a:pt x="262207" y="20815"/>
                  <a:pt x="245300" y="37722"/>
                </a:cubicBezTo>
                <a:cubicBezTo>
                  <a:pt x="232539" y="50483"/>
                  <a:pt x="224382" y="66105"/>
                  <a:pt x="221373" y="82614"/>
                </a:cubicBezTo>
                <a:cubicBezTo>
                  <a:pt x="245960" y="100902"/>
                  <a:pt x="261667" y="130241"/>
                  <a:pt x="261667" y="163248"/>
                </a:cubicBezTo>
                <a:cubicBezTo>
                  <a:pt x="261168" y="189232"/>
                  <a:pt x="264959" y="205210"/>
                  <a:pt x="281311" y="215167"/>
                </a:cubicBezTo>
                <a:lnTo>
                  <a:pt x="306986" y="215277"/>
                </a:lnTo>
                <a:lnTo>
                  <a:pt x="306986" y="221929"/>
                </a:lnTo>
                <a:cubicBezTo>
                  <a:pt x="285145" y="221632"/>
                  <a:pt x="263250" y="229877"/>
                  <a:pt x="246580" y="246536"/>
                </a:cubicBezTo>
                <a:lnTo>
                  <a:pt x="254808" y="254763"/>
                </a:lnTo>
                <a:cubicBezTo>
                  <a:pt x="254801" y="254771"/>
                  <a:pt x="254793" y="254779"/>
                  <a:pt x="254786" y="254786"/>
                </a:cubicBezTo>
                <a:cubicBezTo>
                  <a:pt x="254778" y="254794"/>
                  <a:pt x="254771" y="254801"/>
                  <a:pt x="254763" y="254808"/>
                </a:cubicBezTo>
                <a:lnTo>
                  <a:pt x="246535" y="246581"/>
                </a:lnTo>
                <a:cubicBezTo>
                  <a:pt x="213554" y="279582"/>
                  <a:pt x="213554" y="333067"/>
                  <a:pt x="246535" y="366068"/>
                </a:cubicBezTo>
                <a:lnTo>
                  <a:pt x="254763" y="357841"/>
                </a:lnTo>
                <a:cubicBezTo>
                  <a:pt x="254771" y="357848"/>
                  <a:pt x="254778" y="357855"/>
                  <a:pt x="254786" y="357863"/>
                </a:cubicBezTo>
                <a:lnTo>
                  <a:pt x="254808" y="357886"/>
                </a:lnTo>
                <a:lnTo>
                  <a:pt x="246580" y="366113"/>
                </a:lnTo>
                <a:cubicBezTo>
                  <a:pt x="263250" y="382773"/>
                  <a:pt x="285145" y="391017"/>
                  <a:pt x="306986" y="390721"/>
                </a:cubicBezTo>
                <a:lnTo>
                  <a:pt x="306986" y="397378"/>
                </a:lnTo>
                <a:cubicBezTo>
                  <a:pt x="298457" y="400796"/>
                  <a:pt x="289920" y="399623"/>
                  <a:pt x="281637" y="397269"/>
                </a:cubicBezTo>
                <a:cubicBezTo>
                  <a:pt x="265010" y="407223"/>
                  <a:pt x="261165" y="423242"/>
                  <a:pt x="261667" y="449401"/>
                </a:cubicBezTo>
                <a:cubicBezTo>
                  <a:pt x="261667" y="477516"/>
                  <a:pt x="250271" y="502969"/>
                  <a:pt x="231847" y="521394"/>
                </a:cubicBezTo>
                <a:lnTo>
                  <a:pt x="221347" y="530057"/>
                </a:lnTo>
                <a:cubicBezTo>
                  <a:pt x="224389" y="546557"/>
                  <a:pt x="232545" y="562171"/>
                  <a:pt x="245300" y="574926"/>
                </a:cubicBezTo>
                <a:cubicBezTo>
                  <a:pt x="262207" y="591833"/>
                  <a:pt x="284136" y="600659"/>
                  <a:pt x="306292" y="601147"/>
                </a:cubicBezTo>
                <a:lnTo>
                  <a:pt x="306292" y="515981"/>
                </a:lnTo>
                <a:lnTo>
                  <a:pt x="306356" y="515981"/>
                </a:lnTo>
                <a:lnTo>
                  <a:pt x="306356" y="601147"/>
                </a:lnTo>
                <a:lnTo>
                  <a:pt x="306986" y="601012"/>
                </a:lnTo>
                <a:lnTo>
                  <a:pt x="306986" y="612510"/>
                </a:lnTo>
                <a:cubicBezTo>
                  <a:pt x="306767" y="612640"/>
                  <a:pt x="306546" y="612644"/>
                  <a:pt x="306324" y="612648"/>
                </a:cubicBezTo>
                <a:lnTo>
                  <a:pt x="306324" y="612648"/>
                </a:lnTo>
                <a:cubicBezTo>
                  <a:pt x="281070" y="612257"/>
                  <a:pt x="255999" y="602326"/>
                  <a:pt x="236731" y="583058"/>
                </a:cubicBezTo>
                <a:cubicBezTo>
                  <a:pt x="223570" y="569897"/>
                  <a:pt x="214766" y="554030"/>
                  <a:pt x="210610" y="537174"/>
                </a:cubicBezTo>
                <a:cubicBezTo>
                  <a:pt x="195839" y="546241"/>
                  <a:pt x="178427" y="551214"/>
                  <a:pt x="159854" y="551214"/>
                </a:cubicBezTo>
                <a:cubicBezTo>
                  <a:pt x="132604" y="551214"/>
                  <a:pt x="107854" y="540509"/>
                  <a:pt x="89720" y="522928"/>
                </a:cubicBezTo>
                <a:lnTo>
                  <a:pt x="89720" y="522928"/>
                </a:lnTo>
                <a:cubicBezTo>
                  <a:pt x="72139" y="504795"/>
                  <a:pt x="61434" y="480045"/>
                  <a:pt x="61434" y="452795"/>
                </a:cubicBezTo>
                <a:cubicBezTo>
                  <a:pt x="61434" y="434221"/>
                  <a:pt x="66407" y="416810"/>
                  <a:pt x="75474" y="402038"/>
                </a:cubicBezTo>
                <a:cubicBezTo>
                  <a:pt x="58618" y="397882"/>
                  <a:pt x="42751" y="389078"/>
                  <a:pt x="29591" y="375918"/>
                </a:cubicBezTo>
                <a:cubicBezTo>
                  <a:pt x="10322" y="356649"/>
                  <a:pt x="391" y="331578"/>
                  <a:pt x="0" y="306324"/>
                </a:cubicBezTo>
                <a:lnTo>
                  <a:pt x="0" y="306324"/>
                </a:lnTo>
                <a:cubicBezTo>
                  <a:pt x="391" y="281070"/>
                  <a:pt x="10322" y="255999"/>
                  <a:pt x="29591" y="236731"/>
                </a:cubicBezTo>
                <a:cubicBezTo>
                  <a:pt x="42758" y="223564"/>
                  <a:pt x="58634" y="214757"/>
                  <a:pt x="75514" y="210684"/>
                </a:cubicBezTo>
                <a:cubicBezTo>
                  <a:pt x="66423" y="195895"/>
                  <a:pt x="61434" y="178457"/>
                  <a:pt x="61434" y="159854"/>
                </a:cubicBezTo>
                <a:cubicBezTo>
                  <a:pt x="61434" y="132604"/>
                  <a:pt x="72139" y="107854"/>
                  <a:pt x="89720" y="89721"/>
                </a:cubicBezTo>
                <a:lnTo>
                  <a:pt x="89720" y="89721"/>
                </a:lnTo>
                <a:cubicBezTo>
                  <a:pt x="107854" y="72140"/>
                  <a:pt x="132604" y="61435"/>
                  <a:pt x="159854" y="61435"/>
                </a:cubicBezTo>
                <a:cubicBezTo>
                  <a:pt x="178457" y="61435"/>
                  <a:pt x="195895" y="66424"/>
                  <a:pt x="210684" y="75515"/>
                </a:cubicBezTo>
                <a:cubicBezTo>
                  <a:pt x="214757" y="58635"/>
                  <a:pt x="223563" y="42758"/>
                  <a:pt x="236731" y="29591"/>
                </a:cubicBezTo>
                <a:cubicBezTo>
                  <a:pt x="256000" y="10322"/>
                  <a:pt x="281070" y="391"/>
                  <a:pt x="306324" y="0"/>
                </a:cubicBezTo>
                <a:lnTo>
                  <a:pt x="306324" y="0"/>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39" name="Teardrop 3"/>
          <p:cNvSpPr/>
          <p:nvPr/>
        </p:nvSpPr>
        <p:spPr>
          <a:xfrm rot="5400000" flipH="1" flipV="1">
            <a:off x="1432612" y="-86496"/>
            <a:ext cx="306986" cy="459486"/>
          </a:xfrm>
          <a:custGeom>
            <a:avLst/>
            <a:gdLst/>
            <a:ahLst/>
            <a:cxnLst/>
            <a:rect l="l" t="t" r="r" b="b"/>
            <a:pathLst>
              <a:path w="306986" h="612648">
                <a:moveTo>
                  <a:pt x="215380" y="331011"/>
                </a:moveTo>
                <a:cubicBezTo>
                  <a:pt x="210766" y="314774"/>
                  <a:pt x="210686" y="297561"/>
                  <a:pt x="215167" y="281312"/>
                </a:cubicBezTo>
                <a:cubicBezTo>
                  <a:pt x="205209" y="264959"/>
                  <a:pt x="189231" y="261169"/>
                  <a:pt x="163247" y="261668"/>
                </a:cubicBezTo>
                <a:cubicBezTo>
                  <a:pt x="130240" y="261668"/>
                  <a:pt x="100901" y="245961"/>
                  <a:pt x="82612" y="221373"/>
                </a:cubicBezTo>
                <a:cubicBezTo>
                  <a:pt x="66104" y="224383"/>
                  <a:pt x="50483" y="232539"/>
                  <a:pt x="37722" y="245300"/>
                </a:cubicBezTo>
                <a:cubicBezTo>
                  <a:pt x="20815" y="262208"/>
                  <a:pt x="11990" y="284137"/>
                  <a:pt x="11501" y="306292"/>
                </a:cubicBezTo>
                <a:lnTo>
                  <a:pt x="96667" y="306292"/>
                </a:lnTo>
                <a:lnTo>
                  <a:pt x="96667" y="306356"/>
                </a:lnTo>
                <a:lnTo>
                  <a:pt x="11501" y="306356"/>
                </a:lnTo>
                <a:cubicBezTo>
                  <a:pt x="11989" y="328512"/>
                  <a:pt x="20815" y="350441"/>
                  <a:pt x="37722" y="367348"/>
                </a:cubicBezTo>
                <a:cubicBezTo>
                  <a:pt x="50477" y="380104"/>
                  <a:pt x="66091" y="388259"/>
                  <a:pt x="82591" y="391301"/>
                </a:cubicBezTo>
                <a:cubicBezTo>
                  <a:pt x="100880" y="366700"/>
                  <a:pt x="130228" y="350981"/>
                  <a:pt x="163247" y="350981"/>
                </a:cubicBezTo>
                <a:cubicBezTo>
                  <a:pt x="186137" y="351421"/>
                  <a:pt x="201262" y="348532"/>
                  <a:pt x="211354" y="336664"/>
                </a:cubicBezTo>
                <a:cubicBezTo>
                  <a:pt x="212796" y="334968"/>
                  <a:pt x="214135" y="333090"/>
                  <a:pt x="215380" y="331011"/>
                </a:cubicBezTo>
                <a:close/>
                <a:moveTo>
                  <a:pt x="239385" y="239431"/>
                </a:moveTo>
                <a:lnTo>
                  <a:pt x="97830" y="97876"/>
                </a:lnTo>
                <a:cubicBezTo>
                  <a:pt x="82509" y="113888"/>
                  <a:pt x="73243" y="135634"/>
                  <a:pt x="73243" y="159544"/>
                </a:cubicBezTo>
                <a:cubicBezTo>
                  <a:pt x="73243" y="209563"/>
                  <a:pt x="113791" y="250112"/>
                  <a:pt x="163810" y="250112"/>
                </a:cubicBezTo>
                <a:cubicBezTo>
                  <a:pt x="182888" y="249746"/>
                  <a:pt x="207035" y="254980"/>
                  <a:pt x="219892" y="268141"/>
                </a:cubicBezTo>
                <a:cubicBezTo>
                  <a:pt x="224319" y="257687"/>
                  <a:pt x="230870" y="247948"/>
                  <a:pt x="239385" y="239431"/>
                </a:cubicBezTo>
                <a:close/>
                <a:moveTo>
                  <a:pt x="239386" y="373218"/>
                </a:moveTo>
                <a:cubicBezTo>
                  <a:pt x="230866" y="364697"/>
                  <a:pt x="224313" y="354954"/>
                  <a:pt x="219944" y="344457"/>
                </a:cubicBezTo>
                <a:cubicBezTo>
                  <a:pt x="207099" y="357655"/>
                  <a:pt x="182914" y="362904"/>
                  <a:pt x="163810" y="362538"/>
                </a:cubicBezTo>
                <a:cubicBezTo>
                  <a:pt x="113791" y="362537"/>
                  <a:pt x="73243" y="403086"/>
                  <a:pt x="73243" y="453105"/>
                </a:cubicBezTo>
                <a:cubicBezTo>
                  <a:pt x="73243" y="477015"/>
                  <a:pt x="82509" y="498761"/>
                  <a:pt x="97830" y="514773"/>
                </a:cubicBezTo>
                <a:close/>
                <a:moveTo>
                  <a:pt x="268140" y="219893"/>
                </a:moveTo>
                <a:cubicBezTo>
                  <a:pt x="254980" y="207035"/>
                  <a:pt x="249745" y="182889"/>
                  <a:pt x="250111" y="163811"/>
                </a:cubicBezTo>
                <a:cubicBezTo>
                  <a:pt x="250111" y="113792"/>
                  <a:pt x="209563" y="73244"/>
                  <a:pt x="159544" y="73244"/>
                </a:cubicBezTo>
                <a:cubicBezTo>
                  <a:pt x="135634" y="73244"/>
                  <a:pt x="113887" y="82510"/>
                  <a:pt x="97875" y="97831"/>
                </a:cubicBezTo>
                <a:lnTo>
                  <a:pt x="239430" y="239386"/>
                </a:lnTo>
                <a:cubicBezTo>
                  <a:pt x="247948" y="230871"/>
                  <a:pt x="257686" y="224320"/>
                  <a:pt x="268140" y="219893"/>
                </a:cubicBezTo>
                <a:close/>
                <a:moveTo>
                  <a:pt x="268191" y="392705"/>
                </a:moveTo>
                <a:cubicBezTo>
                  <a:pt x="257695" y="388335"/>
                  <a:pt x="247952" y="381782"/>
                  <a:pt x="239431" y="373263"/>
                </a:cubicBezTo>
                <a:lnTo>
                  <a:pt x="97875" y="514819"/>
                </a:lnTo>
                <a:cubicBezTo>
                  <a:pt x="113887" y="530139"/>
                  <a:pt x="135634" y="539405"/>
                  <a:pt x="159544" y="539405"/>
                </a:cubicBezTo>
                <a:cubicBezTo>
                  <a:pt x="184553" y="539405"/>
                  <a:pt x="207195" y="529268"/>
                  <a:pt x="223584" y="512879"/>
                </a:cubicBezTo>
                <a:cubicBezTo>
                  <a:pt x="239974" y="496489"/>
                  <a:pt x="250111" y="473848"/>
                  <a:pt x="250111" y="448838"/>
                </a:cubicBezTo>
                <a:cubicBezTo>
                  <a:pt x="249745" y="429735"/>
                  <a:pt x="254994" y="405550"/>
                  <a:pt x="268191" y="392705"/>
                </a:cubicBezTo>
                <a:close/>
                <a:moveTo>
                  <a:pt x="306986" y="138"/>
                </a:moveTo>
                <a:lnTo>
                  <a:pt x="306986" y="11636"/>
                </a:lnTo>
                <a:cubicBezTo>
                  <a:pt x="306778" y="11511"/>
                  <a:pt x="306567" y="11506"/>
                  <a:pt x="306356" y="11501"/>
                </a:cubicBezTo>
                <a:lnTo>
                  <a:pt x="306356" y="96667"/>
                </a:lnTo>
                <a:lnTo>
                  <a:pt x="306292" y="96667"/>
                </a:lnTo>
                <a:lnTo>
                  <a:pt x="306292" y="11501"/>
                </a:lnTo>
                <a:cubicBezTo>
                  <a:pt x="284137" y="11990"/>
                  <a:pt x="262207" y="20815"/>
                  <a:pt x="245300" y="37722"/>
                </a:cubicBezTo>
                <a:cubicBezTo>
                  <a:pt x="232539" y="50483"/>
                  <a:pt x="224382" y="66105"/>
                  <a:pt x="221373" y="82614"/>
                </a:cubicBezTo>
                <a:cubicBezTo>
                  <a:pt x="245960" y="100902"/>
                  <a:pt x="261667" y="130241"/>
                  <a:pt x="261667" y="163248"/>
                </a:cubicBezTo>
                <a:cubicBezTo>
                  <a:pt x="261168" y="189232"/>
                  <a:pt x="264959" y="205210"/>
                  <a:pt x="281311" y="215167"/>
                </a:cubicBezTo>
                <a:lnTo>
                  <a:pt x="306986" y="215277"/>
                </a:lnTo>
                <a:lnTo>
                  <a:pt x="306986" y="221929"/>
                </a:lnTo>
                <a:cubicBezTo>
                  <a:pt x="285145" y="221632"/>
                  <a:pt x="263250" y="229877"/>
                  <a:pt x="246580" y="246536"/>
                </a:cubicBezTo>
                <a:lnTo>
                  <a:pt x="254808" y="254763"/>
                </a:lnTo>
                <a:cubicBezTo>
                  <a:pt x="254801" y="254771"/>
                  <a:pt x="254793" y="254779"/>
                  <a:pt x="254786" y="254786"/>
                </a:cubicBezTo>
                <a:cubicBezTo>
                  <a:pt x="254778" y="254794"/>
                  <a:pt x="254771" y="254801"/>
                  <a:pt x="254763" y="254808"/>
                </a:cubicBezTo>
                <a:lnTo>
                  <a:pt x="246535" y="246581"/>
                </a:lnTo>
                <a:cubicBezTo>
                  <a:pt x="213554" y="279582"/>
                  <a:pt x="213554" y="333067"/>
                  <a:pt x="246535" y="366068"/>
                </a:cubicBezTo>
                <a:lnTo>
                  <a:pt x="254763" y="357841"/>
                </a:lnTo>
                <a:cubicBezTo>
                  <a:pt x="254771" y="357848"/>
                  <a:pt x="254778" y="357855"/>
                  <a:pt x="254786" y="357863"/>
                </a:cubicBezTo>
                <a:lnTo>
                  <a:pt x="254808" y="357886"/>
                </a:lnTo>
                <a:lnTo>
                  <a:pt x="246580" y="366113"/>
                </a:lnTo>
                <a:cubicBezTo>
                  <a:pt x="263250" y="382773"/>
                  <a:pt x="285145" y="391017"/>
                  <a:pt x="306986" y="390721"/>
                </a:cubicBezTo>
                <a:lnTo>
                  <a:pt x="306986" y="397378"/>
                </a:lnTo>
                <a:cubicBezTo>
                  <a:pt x="298457" y="400796"/>
                  <a:pt x="289920" y="399623"/>
                  <a:pt x="281637" y="397269"/>
                </a:cubicBezTo>
                <a:cubicBezTo>
                  <a:pt x="265010" y="407224"/>
                  <a:pt x="261165" y="423242"/>
                  <a:pt x="261667" y="449401"/>
                </a:cubicBezTo>
                <a:cubicBezTo>
                  <a:pt x="261667" y="477516"/>
                  <a:pt x="250271" y="502969"/>
                  <a:pt x="231847" y="521394"/>
                </a:cubicBezTo>
                <a:lnTo>
                  <a:pt x="221347" y="530057"/>
                </a:lnTo>
                <a:cubicBezTo>
                  <a:pt x="224390" y="546557"/>
                  <a:pt x="232545" y="562171"/>
                  <a:pt x="245300" y="574926"/>
                </a:cubicBezTo>
                <a:cubicBezTo>
                  <a:pt x="262207" y="591833"/>
                  <a:pt x="284136" y="600659"/>
                  <a:pt x="306292" y="601147"/>
                </a:cubicBezTo>
                <a:lnTo>
                  <a:pt x="306292" y="515981"/>
                </a:lnTo>
                <a:lnTo>
                  <a:pt x="306356" y="515981"/>
                </a:lnTo>
                <a:lnTo>
                  <a:pt x="306356" y="601147"/>
                </a:lnTo>
                <a:lnTo>
                  <a:pt x="306986" y="601012"/>
                </a:lnTo>
                <a:lnTo>
                  <a:pt x="306986" y="612510"/>
                </a:lnTo>
                <a:cubicBezTo>
                  <a:pt x="306767" y="612640"/>
                  <a:pt x="306546" y="612644"/>
                  <a:pt x="306324" y="612648"/>
                </a:cubicBezTo>
                <a:lnTo>
                  <a:pt x="306324" y="612648"/>
                </a:lnTo>
                <a:cubicBezTo>
                  <a:pt x="281070" y="612257"/>
                  <a:pt x="255999" y="602326"/>
                  <a:pt x="236731" y="583057"/>
                </a:cubicBezTo>
                <a:cubicBezTo>
                  <a:pt x="223570" y="569897"/>
                  <a:pt x="214766" y="554030"/>
                  <a:pt x="210610" y="537175"/>
                </a:cubicBezTo>
                <a:cubicBezTo>
                  <a:pt x="195839" y="546241"/>
                  <a:pt x="178427" y="551214"/>
                  <a:pt x="159854" y="551214"/>
                </a:cubicBezTo>
                <a:cubicBezTo>
                  <a:pt x="132604" y="551214"/>
                  <a:pt x="107854" y="540509"/>
                  <a:pt x="89720" y="522928"/>
                </a:cubicBezTo>
                <a:lnTo>
                  <a:pt x="89720" y="522928"/>
                </a:lnTo>
                <a:cubicBezTo>
                  <a:pt x="72139" y="504795"/>
                  <a:pt x="61434" y="480045"/>
                  <a:pt x="61434" y="452795"/>
                </a:cubicBezTo>
                <a:cubicBezTo>
                  <a:pt x="61434" y="434221"/>
                  <a:pt x="66407" y="416810"/>
                  <a:pt x="75474" y="402038"/>
                </a:cubicBezTo>
                <a:cubicBezTo>
                  <a:pt x="58618" y="397882"/>
                  <a:pt x="42751" y="389078"/>
                  <a:pt x="29591" y="375918"/>
                </a:cubicBezTo>
                <a:cubicBezTo>
                  <a:pt x="10322" y="356649"/>
                  <a:pt x="391" y="331578"/>
                  <a:pt x="0" y="306324"/>
                </a:cubicBezTo>
                <a:lnTo>
                  <a:pt x="0" y="306324"/>
                </a:lnTo>
                <a:cubicBezTo>
                  <a:pt x="391" y="281070"/>
                  <a:pt x="10322" y="255999"/>
                  <a:pt x="29591" y="236731"/>
                </a:cubicBezTo>
                <a:cubicBezTo>
                  <a:pt x="42758" y="223564"/>
                  <a:pt x="58634" y="214757"/>
                  <a:pt x="75514" y="210684"/>
                </a:cubicBezTo>
                <a:cubicBezTo>
                  <a:pt x="66423" y="195895"/>
                  <a:pt x="61434" y="178457"/>
                  <a:pt x="61434" y="159855"/>
                </a:cubicBezTo>
                <a:cubicBezTo>
                  <a:pt x="61434" y="132604"/>
                  <a:pt x="72139" y="107854"/>
                  <a:pt x="89720" y="89721"/>
                </a:cubicBezTo>
                <a:lnTo>
                  <a:pt x="89720" y="89721"/>
                </a:lnTo>
                <a:cubicBezTo>
                  <a:pt x="107854" y="72140"/>
                  <a:pt x="132604" y="61435"/>
                  <a:pt x="159854" y="61435"/>
                </a:cubicBezTo>
                <a:cubicBezTo>
                  <a:pt x="178457" y="61435"/>
                  <a:pt x="195895" y="66424"/>
                  <a:pt x="210684" y="75515"/>
                </a:cubicBezTo>
                <a:cubicBezTo>
                  <a:pt x="214757" y="58635"/>
                  <a:pt x="223563" y="42758"/>
                  <a:pt x="236731" y="29591"/>
                </a:cubicBezTo>
                <a:cubicBezTo>
                  <a:pt x="256000" y="10322"/>
                  <a:pt x="281070" y="391"/>
                  <a:pt x="306324" y="0"/>
                </a:cubicBezTo>
                <a:lnTo>
                  <a:pt x="306324" y="0"/>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40" name="Teardrop 3"/>
          <p:cNvSpPr/>
          <p:nvPr/>
        </p:nvSpPr>
        <p:spPr>
          <a:xfrm rot="5400000" flipH="1" flipV="1">
            <a:off x="2064517" y="-86496"/>
            <a:ext cx="306986" cy="459486"/>
          </a:xfrm>
          <a:custGeom>
            <a:avLst/>
            <a:gdLst/>
            <a:ahLst/>
            <a:cxnLst/>
            <a:rect l="l" t="t" r="r" b="b"/>
            <a:pathLst>
              <a:path w="306986" h="612648">
                <a:moveTo>
                  <a:pt x="215380" y="331011"/>
                </a:moveTo>
                <a:cubicBezTo>
                  <a:pt x="210766" y="314774"/>
                  <a:pt x="210686" y="297561"/>
                  <a:pt x="215167" y="281312"/>
                </a:cubicBezTo>
                <a:cubicBezTo>
                  <a:pt x="205209" y="264959"/>
                  <a:pt x="189231" y="261169"/>
                  <a:pt x="163247" y="261668"/>
                </a:cubicBezTo>
                <a:cubicBezTo>
                  <a:pt x="130240" y="261668"/>
                  <a:pt x="100901" y="245961"/>
                  <a:pt x="82612" y="221373"/>
                </a:cubicBezTo>
                <a:cubicBezTo>
                  <a:pt x="66104" y="224383"/>
                  <a:pt x="50483" y="232539"/>
                  <a:pt x="37722" y="245300"/>
                </a:cubicBezTo>
                <a:cubicBezTo>
                  <a:pt x="20815" y="262208"/>
                  <a:pt x="11990" y="284137"/>
                  <a:pt x="11501" y="306292"/>
                </a:cubicBezTo>
                <a:lnTo>
                  <a:pt x="96667" y="306292"/>
                </a:lnTo>
                <a:lnTo>
                  <a:pt x="96667" y="306356"/>
                </a:lnTo>
                <a:lnTo>
                  <a:pt x="11501" y="306356"/>
                </a:lnTo>
                <a:cubicBezTo>
                  <a:pt x="11989" y="328512"/>
                  <a:pt x="20815" y="350441"/>
                  <a:pt x="37722" y="367348"/>
                </a:cubicBezTo>
                <a:cubicBezTo>
                  <a:pt x="50477" y="380104"/>
                  <a:pt x="66091" y="388259"/>
                  <a:pt x="82591" y="391301"/>
                </a:cubicBezTo>
                <a:cubicBezTo>
                  <a:pt x="100880" y="366700"/>
                  <a:pt x="130228" y="350981"/>
                  <a:pt x="163247" y="350981"/>
                </a:cubicBezTo>
                <a:cubicBezTo>
                  <a:pt x="186137" y="351421"/>
                  <a:pt x="201262" y="348532"/>
                  <a:pt x="211354" y="336664"/>
                </a:cubicBezTo>
                <a:cubicBezTo>
                  <a:pt x="212796" y="334968"/>
                  <a:pt x="214135" y="333090"/>
                  <a:pt x="215380" y="331011"/>
                </a:cubicBezTo>
                <a:close/>
                <a:moveTo>
                  <a:pt x="239385" y="239431"/>
                </a:moveTo>
                <a:lnTo>
                  <a:pt x="97830" y="97876"/>
                </a:lnTo>
                <a:cubicBezTo>
                  <a:pt x="82509" y="113888"/>
                  <a:pt x="73243" y="135634"/>
                  <a:pt x="73243" y="159545"/>
                </a:cubicBezTo>
                <a:cubicBezTo>
                  <a:pt x="73243" y="209563"/>
                  <a:pt x="113791" y="250112"/>
                  <a:pt x="163810" y="250112"/>
                </a:cubicBezTo>
                <a:cubicBezTo>
                  <a:pt x="182888" y="249746"/>
                  <a:pt x="207035" y="254980"/>
                  <a:pt x="219892" y="268141"/>
                </a:cubicBezTo>
                <a:cubicBezTo>
                  <a:pt x="224319" y="257687"/>
                  <a:pt x="230870" y="247948"/>
                  <a:pt x="239385" y="239431"/>
                </a:cubicBezTo>
                <a:close/>
                <a:moveTo>
                  <a:pt x="239386" y="373218"/>
                </a:moveTo>
                <a:cubicBezTo>
                  <a:pt x="230866" y="364697"/>
                  <a:pt x="224313" y="354954"/>
                  <a:pt x="219944" y="344457"/>
                </a:cubicBezTo>
                <a:cubicBezTo>
                  <a:pt x="207099" y="357655"/>
                  <a:pt x="182914" y="362904"/>
                  <a:pt x="163810" y="362538"/>
                </a:cubicBezTo>
                <a:cubicBezTo>
                  <a:pt x="113791" y="362537"/>
                  <a:pt x="73243" y="403086"/>
                  <a:pt x="73243" y="453105"/>
                </a:cubicBezTo>
                <a:cubicBezTo>
                  <a:pt x="73243" y="477015"/>
                  <a:pt x="82509" y="498761"/>
                  <a:pt x="97830" y="514773"/>
                </a:cubicBezTo>
                <a:close/>
                <a:moveTo>
                  <a:pt x="268140" y="219893"/>
                </a:moveTo>
                <a:cubicBezTo>
                  <a:pt x="254980" y="207035"/>
                  <a:pt x="249745" y="182889"/>
                  <a:pt x="250111" y="163811"/>
                </a:cubicBezTo>
                <a:cubicBezTo>
                  <a:pt x="250111" y="113792"/>
                  <a:pt x="209563" y="73244"/>
                  <a:pt x="159544" y="73244"/>
                </a:cubicBezTo>
                <a:cubicBezTo>
                  <a:pt x="135634" y="73244"/>
                  <a:pt x="113887" y="82510"/>
                  <a:pt x="97875" y="97831"/>
                </a:cubicBezTo>
                <a:lnTo>
                  <a:pt x="239430" y="239386"/>
                </a:lnTo>
                <a:cubicBezTo>
                  <a:pt x="247948" y="230871"/>
                  <a:pt x="257686" y="224320"/>
                  <a:pt x="268140" y="219893"/>
                </a:cubicBezTo>
                <a:close/>
                <a:moveTo>
                  <a:pt x="268191" y="392705"/>
                </a:moveTo>
                <a:cubicBezTo>
                  <a:pt x="257695" y="388335"/>
                  <a:pt x="247952" y="381782"/>
                  <a:pt x="239431" y="373263"/>
                </a:cubicBezTo>
                <a:lnTo>
                  <a:pt x="97875" y="514819"/>
                </a:lnTo>
                <a:cubicBezTo>
                  <a:pt x="113887" y="530139"/>
                  <a:pt x="135634" y="539405"/>
                  <a:pt x="159544" y="539405"/>
                </a:cubicBezTo>
                <a:cubicBezTo>
                  <a:pt x="184553" y="539405"/>
                  <a:pt x="207195" y="529268"/>
                  <a:pt x="223584" y="512879"/>
                </a:cubicBezTo>
                <a:cubicBezTo>
                  <a:pt x="239974" y="496489"/>
                  <a:pt x="250111" y="473848"/>
                  <a:pt x="250111" y="448838"/>
                </a:cubicBezTo>
                <a:cubicBezTo>
                  <a:pt x="249745" y="429735"/>
                  <a:pt x="254994" y="405550"/>
                  <a:pt x="268191" y="392705"/>
                </a:cubicBezTo>
                <a:close/>
                <a:moveTo>
                  <a:pt x="306986" y="138"/>
                </a:moveTo>
                <a:lnTo>
                  <a:pt x="306986" y="11636"/>
                </a:lnTo>
                <a:cubicBezTo>
                  <a:pt x="306778" y="11511"/>
                  <a:pt x="306567" y="11506"/>
                  <a:pt x="306356" y="11501"/>
                </a:cubicBezTo>
                <a:lnTo>
                  <a:pt x="306356" y="96667"/>
                </a:lnTo>
                <a:lnTo>
                  <a:pt x="306292" y="96667"/>
                </a:lnTo>
                <a:lnTo>
                  <a:pt x="306292" y="11501"/>
                </a:lnTo>
                <a:cubicBezTo>
                  <a:pt x="284137" y="11990"/>
                  <a:pt x="262207" y="20815"/>
                  <a:pt x="245300" y="37722"/>
                </a:cubicBezTo>
                <a:cubicBezTo>
                  <a:pt x="232539" y="50483"/>
                  <a:pt x="224382" y="66105"/>
                  <a:pt x="221373" y="82614"/>
                </a:cubicBezTo>
                <a:cubicBezTo>
                  <a:pt x="245960" y="100902"/>
                  <a:pt x="261667" y="130241"/>
                  <a:pt x="261667" y="163248"/>
                </a:cubicBezTo>
                <a:cubicBezTo>
                  <a:pt x="261168" y="189232"/>
                  <a:pt x="264959" y="205210"/>
                  <a:pt x="281311" y="215167"/>
                </a:cubicBezTo>
                <a:lnTo>
                  <a:pt x="306986" y="215277"/>
                </a:lnTo>
                <a:lnTo>
                  <a:pt x="306986" y="221929"/>
                </a:lnTo>
                <a:cubicBezTo>
                  <a:pt x="285145" y="221632"/>
                  <a:pt x="263250" y="229877"/>
                  <a:pt x="246580" y="246536"/>
                </a:cubicBezTo>
                <a:lnTo>
                  <a:pt x="254808" y="254763"/>
                </a:lnTo>
                <a:cubicBezTo>
                  <a:pt x="254801" y="254772"/>
                  <a:pt x="254793" y="254779"/>
                  <a:pt x="254786" y="254786"/>
                </a:cubicBezTo>
                <a:cubicBezTo>
                  <a:pt x="254778" y="254794"/>
                  <a:pt x="254771" y="254801"/>
                  <a:pt x="254763" y="254808"/>
                </a:cubicBezTo>
                <a:lnTo>
                  <a:pt x="246535" y="246581"/>
                </a:lnTo>
                <a:cubicBezTo>
                  <a:pt x="213554" y="279582"/>
                  <a:pt x="213554" y="333067"/>
                  <a:pt x="246535" y="366068"/>
                </a:cubicBezTo>
                <a:lnTo>
                  <a:pt x="254763" y="357841"/>
                </a:lnTo>
                <a:cubicBezTo>
                  <a:pt x="254771" y="357848"/>
                  <a:pt x="254778" y="357855"/>
                  <a:pt x="254786" y="357863"/>
                </a:cubicBezTo>
                <a:lnTo>
                  <a:pt x="254808" y="357886"/>
                </a:lnTo>
                <a:lnTo>
                  <a:pt x="246580" y="366113"/>
                </a:lnTo>
                <a:cubicBezTo>
                  <a:pt x="263250" y="382773"/>
                  <a:pt x="285145" y="391017"/>
                  <a:pt x="306986" y="390721"/>
                </a:cubicBezTo>
                <a:lnTo>
                  <a:pt x="306986" y="397378"/>
                </a:lnTo>
                <a:cubicBezTo>
                  <a:pt x="298457" y="400796"/>
                  <a:pt x="289920" y="399623"/>
                  <a:pt x="281637" y="397269"/>
                </a:cubicBezTo>
                <a:cubicBezTo>
                  <a:pt x="265010" y="407224"/>
                  <a:pt x="261165" y="423242"/>
                  <a:pt x="261667" y="449401"/>
                </a:cubicBezTo>
                <a:cubicBezTo>
                  <a:pt x="261667" y="477516"/>
                  <a:pt x="250271" y="502969"/>
                  <a:pt x="231847" y="521394"/>
                </a:cubicBezTo>
                <a:lnTo>
                  <a:pt x="221347" y="530057"/>
                </a:lnTo>
                <a:cubicBezTo>
                  <a:pt x="224389" y="546557"/>
                  <a:pt x="232545" y="562171"/>
                  <a:pt x="245300" y="574926"/>
                </a:cubicBezTo>
                <a:cubicBezTo>
                  <a:pt x="262207" y="591833"/>
                  <a:pt x="284136" y="600659"/>
                  <a:pt x="306292" y="601147"/>
                </a:cubicBezTo>
                <a:lnTo>
                  <a:pt x="306292" y="515981"/>
                </a:lnTo>
                <a:lnTo>
                  <a:pt x="306356" y="515981"/>
                </a:lnTo>
                <a:lnTo>
                  <a:pt x="306356" y="601147"/>
                </a:lnTo>
                <a:lnTo>
                  <a:pt x="306986" y="601012"/>
                </a:lnTo>
                <a:lnTo>
                  <a:pt x="306986" y="612510"/>
                </a:lnTo>
                <a:cubicBezTo>
                  <a:pt x="306767" y="612640"/>
                  <a:pt x="306546" y="612644"/>
                  <a:pt x="306324" y="612648"/>
                </a:cubicBezTo>
                <a:lnTo>
                  <a:pt x="306324" y="612648"/>
                </a:lnTo>
                <a:cubicBezTo>
                  <a:pt x="281070" y="612257"/>
                  <a:pt x="255999" y="602326"/>
                  <a:pt x="236731" y="583057"/>
                </a:cubicBezTo>
                <a:cubicBezTo>
                  <a:pt x="223570" y="569897"/>
                  <a:pt x="214766" y="554030"/>
                  <a:pt x="210610" y="537175"/>
                </a:cubicBezTo>
                <a:cubicBezTo>
                  <a:pt x="195839" y="546241"/>
                  <a:pt x="178427" y="551214"/>
                  <a:pt x="159854" y="551214"/>
                </a:cubicBezTo>
                <a:cubicBezTo>
                  <a:pt x="132604" y="551214"/>
                  <a:pt x="107854" y="540509"/>
                  <a:pt x="89720" y="522928"/>
                </a:cubicBezTo>
                <a:lnTo>
                  <a:pt x="89720" y="522928"/>
                </a:lnTo>
                <a:cubicBezTo>
                  <a:pt x="72139" y="504795"/>
                  <a:pt x="61434" y="480045"/>
                  <a:pt x="61434" y="452795"/>
                </a:cubicBezTo>
                <a:cubicBezTo>
                  <a:pt x="61434" y="434221"/>
                  <a:pt x="66407" y="416810"/>
                  <a:pt x="75474" y="402038"/>
                </a:cubicBezTo>
                <a:cubicBezTo>
                  <a:pt x="58618" y="397882"/>
                  <a:pt x="42751" y="389078"/>
                  <a:pt x="29591" y="375918"/>
                </a:cubicBezTo>
                <a:cubicBezTo>
                  <a:pt x="10322" y="356649"/>
                  <a:pt x="391" y="331578"/>
                  <a:pt x="0" y="306324"/>
                </a:cubicBezTo>
                <a:lnTo>
                  <a:pt x="0" y="306324"/>
                </a:lnTo>
                <a:cubicBezTo>
                  <a:pt x="391" y="281070"/>
                  <a:pt x="10322" y="256000"/>
                  <a:pt x="29591" y="236731"/>
                </a:cubicBezTo>
                <a:cubicBezTo>
                  <a:pt x="42758" y="223564"/>
                  <a:pt x="58634" y="214757"/>
                  <a:pt x="75514" y="210684"/>
                </a:cubicBezTo>
                <a:cubicBezTo>
                  <a:pt x="66423" y="195895"/>
                  <a:pt x="61434" y="178458"/>
                  <a:pt x="61434" y="159855"/>
                </a:cubicBezTo>
                <a:cubicBezTo>
                  <a:pt x="61434" y="132604"/>
                  <a:pt x="72139" y="107854"/>
                  <a:pt x="89720" y="89721"/>
                </a:cubicBezTo>
                <a:lnTo>
                  <a:pt x="89720" y="89721"/>
                </a:lnTo>
                <a:cubicBezTo>
                  <a:pt x="107854" y="72140"/>
                  <a:pt x="132604" y="61435"/>
                  <a:pt x="159854" y="61435"/>
                </a:cubicBezTo>
                <a:cubicBezTo>
                  <a:pt x="178457" y="61435"/>
                  <a:pt x="195895" y="66424"/>
                  <a:pt x="210684" y="75515"/>
                </a:cubicBezTo>
                <a:cubicBezTo>
                  <a:pt x="214757" y="58635"/>
                  <a:pt x="223563" y="42758"/>
                  <a:pt x="236731" y="29591"/>
                </a:cubicBezTo>
                <a:cubicBezTo>
                  <a:pt x="256000" y="10322"/>
                  <a:pt x="281070" y="391"/>
                  <a:pt x="306324" y="0"/>
                </a:cubicBezTo>
                <a:lnTo>
                  <a:pt x="306324" y="0"/>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41" name="Teardrop 3"/>
          <p:cNvSpPr/>
          <p:nvPr/>
        </p:nvSpPr>
        <p:spPr>
          <a:xfrm rot="5400000" flipH="1" flipV="1">
            <a:off x="2696422" y="-86496"/>
            <a:ext cx="306986" cy="459486"/>
          </a:xfrm>
          <a:custGeom>
            <a:avLst/>
            <a:gdLst/>
            <a:ahLst/>
            <a:cxnLst/>
            <a:rect l="l" t="t" r="r" b="b"/>
            <a:pathLst>
              <a:path w="306986" h="612648">
                <a:moveTo>
                  <a:pt x="215380" y="331011"/>
                </a:moveTo>
                <a:cubicBezTo>
                  <a:pt x="210766" y="314774"/>
                  <a:pt x="210686" y="297561"/>
                  <a:pt x="215167" y="281312"/>
                </a:cubicBezTo>
                <a:cubicBezTo>
                  <a:pt x="205209" y="264959"/>
                  <a:pt x="189231" y="261169"/>
                  <a:pt x="163247" y="261668"/>
                </a:cubicBezTo>
                <a:cubicBezTo>
                  <a:pt x="130240" y="261668"/>
                  <a:pt x="100901" y="245961"/>
                  <a:pt x="82612" y="221373"/>
                </a:cubicBezTo>
                <a:cubicBezTo>
                  <a:pt x="66104" y="224383"/>
                  <a:pt x="50483" y="232539"/>
                  <a:pt x="37722" y="245300"/>
                </a:cubicBezTo>
                <a:cubicBezTo>
                  <a:pt x="20815" y="262208"/>
                  <a:pt x="11990" y="284137"/>
                  <a:pt x="11501" y="306292"/>
                </a:cubicBezTo>
                <a:lnTo>
                  <a:pt x="96667" y="306292"/>
                </a:lnTo>
                <a:lnTo>
                  <a:pt x="96667" y="306356"/>
                </a:lnTo>
                <a:lnTo>
                  <a:pt x="11501" y="306356"/>
                </a:lnTo>
                <a:cubicBezTo>
                  <a:pt x="11989" y="328512"/>
                  <a:pt x="20815" y="350441"/>
                  <a:pt x="37722" y="367348"/>
                </a:cubicBezTo>
                <a:cubicBezTo>
                  <a:pt x="50477" y="380104"/>
                  <a:pt x="66091" y="388259"/>
                  <a:pt x="82591" y="391301"/>
                </a:cubicBezTo>
                <a:cubicBezTo>
                  <a:pt x="100880" y="366700"/>
                  <a:pt x="130228" y="350981"/>
                  <a:pt x="163247" y="350981"/>
                </a:cubicBezTo>
                <a:cubicBezTo>
                  <a:pt x="186137" y="351421"/>
                  <a:pt x="201262" y="348532"/>
                  <a:pt x="211354" y="336664"/>
                </a:cubicBezTo>
                <a:cubicBezTo>
                  <a:pt x="212796" y="334968"/>
                  <a:pt x="214135" y="333090"/>
                  <a:pt x="215380" y="331011"/>
                </a:cubicBezTo>
                <a:close/>
                <a:moveTo>
                  <a:pt x="239385" y="239431"/>
                </a:moveTo>
                <a:lnTo>
                  <a:pt x="97830" y="97876"/>
                </a:lnTo>
                <a:cubicBezTo>
                  <a:pt x="82509" y="113888"/>
                  <a:pt x="73243" y="135634"/>
                  <a:pt x="73243" y="159545"/>
                </a:cubicBezTo>
                <a:cubicBezTo>
                  <a:pt x="73243" y="209563"/>
                  <a:pt x="113791" y="250112"/>
                  <a:pt x="163810" y="250112"/>
                </a:cubicBezTo>
                <a:cubicBezTo>
                  <a:pt x="182888" y="249746"/>
                  <a:pt x="207035" y="254980"/>
                  <a:pt x="219892" y="268141"/>
                </a:cubicBezTo>
                <a:cubicBezTo>
                  <a:pt x="224319" y="257687"/>
                  <a:pt x="230870" y="247948"/>
                  <a:pt x="239385" y="239431"/>
                </a:cubicBezTo>
                <a:close/>
                <a:moveTo>
                  <a:pt x="239386" y="373218"/>
                </a:moveTo>
                <a:cubicBezTo>
                  <a:pt x="230866" y="364697"/>
                  <a:pt x="224313" y="354954"/>
                  <a:pt x="219944" y="344457"/>
                </a:cubicBezTo>
                <a:cubicBezTo>
                  <a:pt x="207099" y="357655"/>
                  <a:pt x="182914" y="362904"/>
                  <a:pt x="163810" y="362538"/>
                </a:cubicBezTo>
                <a:cubicBezTo>
                  <a:pt x="113791" y="362537"/>
                  <a:pt x="73243" y="403086"/>
                  <a:pt x="73243" y="453105"/>
                </a:cubicBezTo>
                <a:cubicBezTo>
                  <a:pt x="73243" y="477015"/>
                  <a:pt x="82509" y="498761"/>
                  <a:pt x="97830" y="514773"/>
                </a:cubicBezTo>
                <a:close/>
                <a:moveTo>
                  <a:pt x="268140" y="219893"/>
                </a:moveTo>
                <a:cubicBezTo>
                  <a:pt x="254980" y="207035"/>
                  <a:pt x="249745" y="182889"/>
                  <a:pt x="250111" y="163811"/>
                </a:cubicBezTo>
                <a:cubicBezTo>
                  <a:pt x="250111" y="113792"/>
                  <a:pt x="209563" y="73244"/>
                  <a:pt x="159544" y="73244"/>
                </a:cubicBezTo>
                <a:cubicBezTo>
                  <a:pt x="135634" y="73244"/>
                  <a:pt x="113887" y="82510"/>
                  <a:pt x="97875" y="97831"/>
                </a:cubicBezTo>
                <a:lnTo>
                  <a:pt x="239430" y="239386"/>
                </a:lnTo>
                <a:cubicBezTo>
                  <a:pt x="247948" y="230871"/>
                  <a:pt x="257686" y="224320"/>
                  <a:pt x="268140" y="219893"/>
                </a:cubicBezTo>
                <a:close/>
                <a:moveTo>
                  <a:pt x="268191" y="392705"/>
                </a:moveTo>
                <a:cubicBezTo>
                  <a:pt x="257695" y="388335"/>
                  <a:pt x="247952" y="381782"/>
                  <a:pt x="239431" y="373263"/>
                </a:cubicBezTo>
                <a:lnTo>
                  <a:pt x="97875" y="514819"/>
                </a:lnTo>
                <a:cubicBezTo>
                  <a:pt x="113887" y="530139"/>
                  <a:pt x="135634" y="539405"/>
                  <a:pt x="159544" y="539405"/>
                </a:cubicBezTo>
                <a:cubicBezTo>
                  <a:pt x="184553" y="539405"/>
                  <a:pt x="207195" y="529268"/>
                  <a:pt x="223584" y="512879"/>
                </a:cubicBezTo>
                <a:cubicBezTo>
                  <a:pt x="239974" y="496489"/>
                  <a:pt x="250111" y="473848"/>
                  <a:pt x="250111" y="448838"/>
                </a:cubicBezTo>
                <a:cubicBezTo>
                  <a:pt x="249745" y="429735"/>
                  <a:pt x="254994" y="405550"/>
                  <a:pt x="268191" y="392705"/>
                </a:cubicBezTo>
                <a:close/>
                <a:moveTo>
                  <a:pt x="306986" y="138"/>
                </a:moveTo>
                <a:lnTo>
                  <a:pt x="306986" y="11636"/>
                </a:lnTo>
                <a:cubicBezTo>
                  <a:pt x="306778" y="11511"/>
                  <a:pt x="306567" y="11506"/>
                  <a:pt x="306356" y="11501"/>
                </a:cubicBezTo>
                <a:lnTo>
                  <a:pt x="306356" y="96667"/>
                </a:lnTo>
                <a:lnTo>
                  <a:pt x="306292" y="96667"/>
                </a:lnTo>
                <a:lnTo>
                  <a:pt x="306292" y="11501"/>
                </a:lnTo>
                <a:cubicBezTo>
                  <a:pt x="284137" y="11990"/>
                  <a:pt x="262207" y="20815"/>
                  <a:pt x="245300" y="37722"/>
                </a:cubicBezTo>
                <a:cubicBezTo>
                  <a:pt x="232539" y="50483"/>
                  <a:pt x="224382" y="66105"/>
                  <a:pt x="221373" y="82614"/>
                </a:cubicBezTo>
                <a:cubicBezTo>
                  <a:pt x="245960" y="100902"/>
                  <a:pt x="261667" y="130241"/>
                  <a:pt x="261667" y="163248"/>
                </a:cubicBezTo>
                <a:cubicBezTo>
                  <a:pt x="261168" y="189232"/>
                  <a:pt x="264959" y="205210"/>
                  <a:pt x="281311" y="215167"/>
                </a:cubicBezTo>
                <a:lnTo>
                  <a:pt x="306986" y="215277"/>
                </a:lnTo>
                <a:lnTo>
                  <a:pt x="306986" y="221929"/>
                </a:lnTo>
                <a:cubicBezTo>
                  <a:pt x="285145" y="221632"/>
                  <a:pt x="263250" y="229877"/>
                  <a:pt x="246580" y="246536"/>
                </a:cubicBezTo>
                <a:lnTo>
                  <a:pt x="254808" y="254763"/>
                </a:lnTo>
                <a:cubicBezTo>
                  <a:pt x="254801" y="254772"/>
                  <a:pt x="254793" y="254779"/>
                  <a:pt x="254786" y="254786"/>
                </a:cubicBezTo>
                <a:cubicBezTo>
                  <a:pt x="254778" y="254794"/>
                  <a:pt x="254771" y="254801"/>
                  <a:pt x="254763" y="254808"/>
                </a:cubicBezTo>
                <a:lnTo>
                  <a:pt x="246535" y="246581"/>
                </a:lnTo>
                <a:cubicBezTo>
                  <a:pt x="213554" y="279582"/>
                  <a:pt x="213554" y="333067"/>
                  <a:pt x="246535" y="366068"/>
                </a:cubicBezTo>
                <a:lnTo>
                  <a:pt x="254763" y="357841"/>
                </a:lnTo>
                <a:cubicBezTo>
                  <a:pt x="254771" y="357848"/>
                  <a:pt x="254778" y="357855"/>
                  <a:pt x="254786" y="357863"/>
                </a:cubicBezTo>
                <a:lnTo>
                  <a:pt x="254808" y="357886"/>
                </a:lnTo>
                <a:lnTo>
                  <a:pt x="246580" y="366113"/>
                </a:lnTo>
                <a:cubicBezTo>
                  <a:pt x="263250" y="382773"/>
                  <a:pt x="285145" y="391017"/>
                  <a:pt x="306986" y="390721"/>
                </a:cubicBezTo>
                <a:lnTo>
                  <a:pt x="306986" y="397378"/>
                </a:lnTo>
                <a:cubicBezTo>
                  <a:pt x="298457" y="400796"/>
                  <a:pt x="289920" y="399623"/>
                  <a:pt x="281637" y="397269"/>
                </a:cubicBezTo>
                <a:cubicBezTo>
                  <a:pt x="265010" y="407224"/>
                  <a:pt x="261165" y="423242"/>
                  <a:pt x="261667" y="449401"/>
                </a:cubicBezTo>
                <a:cubicBezTo>
                  <a:pt x="261667" y="477516"/>
                  <a:pt x="250271" y="502969"/>
                  <a:pt x="231847" y="521394"/>
                </a:cubicBezTo>
                <a:lnTo>
                  <a:pt x="221347" y="530057"/>
                </a:lnTo>
                <a:cubicBezTo>
                  <a:pt x="224389" y="546557"/>
                  <a:pt x="232545" y="562171"/>
                  <a:pt x="245300" y="574926"/>
                </a:cubicBezTo>
                <a:cubicBezTo>
                  <a:pt x="262207" y="591833"/>
                  <a:pt x="284136" y="600659"/>
                  <a:pt x="306292" y="601147"/>
                </a:cubicBezTo>
                <a:lnTo>
                  <a:pt x="306292" y="515981"/>
                </a:lnTo>
                <a:lnTo>
                  <a:pt x="306356" y="515981"/>
                </a:lnTo>
                <a:lnTo>
                  <a:pt x="306356" y="601147"/>
                </a:lnTo>
                <a:lnTo>
                  <a:pt x="306986" y="601012"/>
                </a:lnTo>
                <a:lnTo>
                  <a:pt x="306986" y="612510"/>
                </a:lnTo>
                <a:cubicBezTo>
                  <a:pt x="306767" y="612640"/>
                  <a:pt x="306546" y="612644"/>
                  <a:pt x="306324" y="612648"/>
                </a:cubicBezTo>
                <a:lnTo>
                  <a:pt x="306324" y="612648"/>
                </a:lnTo>
                <a:cubicBezTo>
                  <a:pt x="281070" y="612257"/>
                  <a:pt x="255999" y="602326"/>
                  <a:pt x="236731" y="583057"/>
                </a:cubicBezTo>
                <a:cubicBezTo>
                  <a:pt x="223570" y="569897"/>
                  <a:pt x="214766" y="554030"/>
                  <a:pt x="210610" y="537175"/>
                </a:cubicBezTo>
                <a:cubicBezTo>
                  <a:pt x="195839" y="546241"/>
                  <a:pt x="178427" y="551214"/>
                  <a:pt x="159854" y="551214"/>
                </a:cubicBezTo>
                <a:cubicBezTo>
                  <a:pt x="132604" y="551214"/>
                  <a:pt x="107854" y="540509"/>
                  <a:pt x="89720" y="522928"/>
                </a:cubicBezTo>
                <a:lnTo>
                  <a:pt x="89720" y="522928"/>
                </a:lnTo>
                <a:cubicBezTo>
                  <a:pt x="72139" y="504795"/>
                  <a:pt x="61434" y="480045"/>
                  <a:pt x="61434" y="452795"/>
                </a:cubicBezTo>
                <a:cubicBezTo>
                  <a:pt x="61434" y="434221"/>
                  <a:pt x="66407" y="416810"/>
                  <a:pt x="75474" y="402038"/>
                </a:cubicBezTo>
                <a:cubicBezTo>
                  <a:pt x="58618" y="397882"/>
                  <a:pt x="42751" y="389078"/>
                  <a:pt x="29591" y="375918"/>
                </a:cubicBezTo>
                <a:cubicBezTo>
                  <a:pt x="10322" y="356649"/>
                  <a:pt x="391" y="331578"/>
                  <a:pt x="0" y="306324"/>
                </a:cubicBezTo>
                <a:lnTo>
                  <a:pt x="0" y="306324"/>
                </a:lnTo>
                <a:cubicBezTo>
                  <a:pt x="391" y="281070"/>
                  <a:pt x="10322" y="256000"/>
                  <a:pt x="29591" y="236731"/>
                </a:cubicBezTo>
                <a:cubicBezTo>
                  <a:pt x="42758" y="223564"/>
                  <a:pt x="58634" y="214757"/>
                  <a:pt x="75514" y="210684"/>
                </a:cubicBezTo>
                <a:cubicBezTo>
                  <a:pt x="66423" y="195895"/>
                  <a:pt x="61434" y="178458"/>
                  <a:pt x="61434" y="159855"/>
                </a:cubicBezTo>
                <a:cubicBezTo>
                  <a:pt x="61434" y="132604"/>
                  <a:pt x="72139" y="107854"/>
                  <a:pt x="89720" y="89721"/>
                </a:cubicBezTo>
                <a:lnTo>
                  <a:pt x="89720" y="89721"/>
                </a:lnTo>
                <a:cubicBezTo>
                  <a:pt x="107854" y="72140"/>
                  <a:pt x="132604" y="61435"/>
                  <a:pt x="159854" y="61435"/>
                </a:cubicBezTo>
                <a:cubicBezTo>
                  <a:pt x="178457" y="61435"/>
                  <a:pt x="195895" y="66424"/>
                  <a:pt x="210684" y="75515"/>
                </a:cubicBezTo>
                <a:cubicBezTo>
                  <a:pt x="214757" y="58635"/>
                  <a:pt x="223563" y="42758"/>
                  <a:pt x="236731" y="29591"/>
                </a:cubicBezTo>
                <a:cubicBezTo>
                  <a:pt x="256000" y="10322"/>
                  <a:pt x="281070" y="391"/>
                  <a:pt x="306324" y="0"/>
                </a:cubicBezTo>
                <a:lnTo>
                  <a:pt x="306324" y="0"/>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42" name="Teardrop 3"/>
          <p:cNvSpPr/>
          <p:nvPr/>
        </p:nvSpPr>
        <p:spPr>
          <a:xfrm rot="5400000" flipH="1" flipV="1">
            <a:off x="3328327" y="-86496"/>
            <a:ext cx="306986" cy="459486"/>
          </a:xfrm>
          <a:custGeom>
            <a:avLst/>
            <a:gdLst/>
            <a:ahLst/>
            <a:cxnLst/>
            <a:rect l="l" t="t" r="r" b="b"/>
            <a:pathLst>
              <a:path w="306986" h="612648">
                <a:moveTo>
                  <a:pt x="215380" y="331012"/>
                </a:moveTo>
                <a:cubicBezTo>
                  <a:pt x="210766" y="314775"/>
                  <a:pt x="210686" y="297561"/>
                  <a:pt x="215167" y="281312"/>
                </a:cubicBezTo>
                <a:cubicBezTo>
                  <a:pt x="205209" y="264960"/>
                  <a:pt x="189231" y="261169"/>
                  <a:pt x="163247" y="261668"/>
                </a:cubicBezTo>
                <a:cubicBezTo>
                  <a:pt x="130240" y="261668"/>
                  <a:pt x="100901" y="245961"/>
                  <a:pt x="82612" y="221373"/>
                </a:cubicBezTo>
                <a:cubicBezTo>
                  <a:pt x="66104" y="224383"/>
                  <a:pt x="50483" y="232539"/>
                  <a:pt x="37722" y="245300"/>
                </a:cubicBezTo>
                <a:cubicBezTo>
                  <a:pt x="20815" y="262208"/>
                  <a:pt x="11990" y="284137"/>
                  <a:pt x="11501" y="306292"/>
                </a:cubicBezTo>
                <a:lnTo>
                  <a:pt x="96667" y="306292"/>
                </a:lnTo>
                <a:lnTo>
                  <a:pt x="96667" y="306356"/>
                </a:lnTo>
                <a:lnTo>
                  <a:pt x="11501" y="306356"/>
                </a:lnTo>
                <a:cubicBezTo>
                  <a:pt x="11989" y="328512"/>
                  <a:pt x="20815" y="350441"/>
                  <a:pt x="37722" y="367348"/>
                </a:cubicBezTo>
                <a:cubicBezTo>
                  <a:pt x="50477" y="380104"/>
                  <a:pt x="66091" y="388259"/>
                  <a:pt x="82591" y="391302"/>
                </a:cubicBezTo>
                <a:cubicBezTo>
                  <a:pt x="100880" y="366700"/>
                  <a:pt x="130228" y="350982"/>
                  <a:pt x="163247" y="350982"/>
                </a:cubicBezTo>
                <a:cubicBezTo>
                  <a:pt x="186137" y="351421"/>
                  <a:pt x="201262" y="348532"/>
                  <a:pt x="211354" y="336664"/>
                </a:cubicBezTo>
                <a:cubicBezTo>
                  <a:pt x="212796" y="334969"/>
                  <a:pt x="214135" y="333090"/>
                  <a:pt x="215380" y="331012"/>
                </a:cubicBezTo>
                <a:close/>
                <a:moveTo>
                  <a:pt x="239385" y="239431"/>
                </a:moveTo>
                <a:lnTo>
                  <a:pt x="97830" y="97876"/>
                </a:lnTo>
                <a:cubicBezTo>
                  <a:pt x="82509" y="113888"/>
                  <a:pt x="73243" y="135634"/>
                  <a:pt x="73243" y="159545"/>
                </a:cubicBezTo>
                <a:cubicBezTo>
                  <a:pt x="73243" y="209563"/>
                  <a:pt x="113791" y="250112"/>
                  <a:pt x="163810" y="250112"/>
                </a:cubicBezTo>
                <a:cubicBezTo>
                  <a:pt x="182888" y="249746"/>
                  <a:pt x="207035" y="254980"/>
                  <a:pt x="219892" y="268141"/>
                </a:cubicBezTo>
                <a:cubicBezTo>
                  <a:pt x="224319" y="257687"/>
                  <a:pt x="230870" y="247949"/>
                  <a:pt x="239385" y="239431"/>
                </a:cubicBezTo>
                <a:close/>
                <a:moveTo>
                  <a:pt x="239386" y="373218"/>
                </a:moveTo>
                <a:cubicBezTo>
                  <a:pt x="230866" y="364697"/>
                  <a:pt x="224313" y="354954"/>
                  <a:pt x="219944" y="344457"/>
                </a:cubicBezTo>
                <a:cubicBezTo>
                  <a:pt x="207099" y="357655"/>
                  <a:pt x="182914" y="362904"/>
                  <a:pt x="163810" y="362538"/>
                </a:cubicBezTo>
                <a:cubicBezTo>
                  <a:pt x="113791" y="362537"/>
                  <a:pt x="73243" y="403086"/>
                  <a:pt x="73243" y="453105"/>
                </a:cubicBezTo>
                <a:cubicBezTo>
                  <a:pt x="73243" y="477015"/>
                  <a:pt x="82509" y="498762"/>
                  <a:pt x="97830" y="514773"/>
                </a:cubicBezTo>
                <a:close/>
                <a:moveTo>
                  <a:pt x="268140" y="219893"/>
                </a:moveTo>
                <a:cubicBezTo>
                  <a:pt x="254980" y="207035"/>
                  <a:pt x="249745" y="182889"/>
                  <a:pt x="250111" y="163811"/>
                </a:cubicBezTo>
                <a:cubicBezTo>
                  <a:pt x="250111" y="113793"/>
                  <a:pt x="209563" y="73244"/>
                  <a:pt x="159544" y="73244"/>
                </a:cubicBezTo>
                <a:cubicBezTo>
                  <a:pt x="135634" y="73244"/>
                  <a:pt x="113887" y="82510"/>
                  <a:pt x="97875" y="97831"/>
                </a:cubicBezTo>
                <a:lnTo>
                  <a:pt x="239430" y="239386"/>
                </a:lnTo>
                <a:cubicBezTo>
                  <a:pt x="247948" y="230871"/>
                  <a:pt x="257686" y="224320"/>
                  <a:pt x="268140" y="219893"/>
                </a:cubicBezTo>
                <a:close/>
                <a:moveTo>
                  <a:pt x="268191" y="392705"/>
                </a:moveTo>
                <a:cubicBezTo>
                  <a:pt x="257695" y="388335"/>
                  <a:pt x="247952" y="381782"/>
                  <a:pt x="239431" y="373263"/>
                </a:cubicBezTo>
                <a:lnTo>
                  <a:pt x="97875" y="514819"/>
                </a:lnTo>
                <a:cubicBezTo>
                  <a:pt x="113887" y="530139"/>
                  <a:pt x="135634" y="539405"/>
                  <a:pt x="159544" y="539405"/>
                </a:cubicBezTo>
                <a:cubicBezTo>
                  <a:pt x="184553" y="539405"/>
                  <a:pt x="207195" y="529268"/>
                  <a:pt x="223584" y="512879"/>
                </a:cubicBezTo>
                <a:cubicBezTo>
                  <a:pt x="239974" y="496489"/>
                  <a:pt x="250111" y="473848"/>
                  <a:pt x="250111" y="448838"/>
                </a:cubicBezTo>
                <a:cubicBezTo>
                  <a:pt x="249745" y="429735"/>
                  <a:pt x="254994" y="405550"/>
                  <a:pt x="268191" y="392705"/>
                </a:cubicBezTo>
                <a:close/>
                <a:moveTo>
                  <a:pt x="306986" y="138"/>
                </a:moveTo>
                <a:lnTo>
                  <a:pt x="306986" y="11636"/>
                </a:lnTo>
                <a:cubicBezTo>
                  <a:pt x="306778" y="11511"/>
                  <a:pt x="306567" y="11506"/>
                  <a:pt x="306356" y="11501"/>
                </a:cubicBezTo>
                <a:lnTo>
                  <a:pt x="306356" y="96668"/>
                </a:lnTo>
                <a:lnTo>
                  <a:pt x="306292" y="96667"/>
                </a:lnTo>
                <a:lnTo>
                  <a:pt x="306292" y="11501"/>
                </a:lnTo>
                <a:cubicBezTo>
                  <a:pt x="284137" y="11990"/>
                  <a:pt x="262207" y="20815"/>
                  <a:pt x="245300" y="37722"/>
                </a:cubicBezTo>
                <a:cubicBezTo>
                  <a:pt x="232539" y="50484"/>
                  <a:pt x="224382" y="66106"/>
                  <a:pt x="221373" y="82614"/>
                </a:cubicBezTo>
                <a:cubicBezTo>
                  <a:pt x="245960" y="100903"/>
                  <a:pt x="261667" y="130241"/>
                  <a:pt x="261667" y="163248"/>
                </a:cubicBezTo>
                <a:cubicBezTo>
                  <a:pt x="261168" y="189232"/>
                  <a:pt x="264959" y="205210"/>
                  <a:pt x="281311" y="215168"/>
                </a:cubicBezTo>
                <a:lnTo>
                  <a:pt x="306986" y="215278"/>
                </a:lnTo>
                <a:lnTo>
                  <a:pt x="306986" y="221929"/>
                </a:lnTo>
                <a:cubicBezTo>
                  <a:pt x="285145" y="221632"/>
                  <a:pt x="263250" y="229877"/>
                  <a:pt x="246580" y="246536"/>
                </a:cubicBezTo>
                <a:lnTo>
                  <a:pt x="254808" y="254763"/>
                </a:lnTo>
                <a:cubicBezTo>
                  <a:pt x="254801" y="254772"/>
                  <a:pt x="254793" y="254779"/>
                  <a:pt x="254786" y="254787"/>
                </a:cubicBezTo>
                <a:cubicBezTo>
                  <a:pt x="254778" y="254794"/>
                  <a:pt x="254771" y="254802"/>
                  <a:pt x="254763" y="254808"/>
                </a:cubicBezTo>
                <a:lnTo>
                  <a:pt x="246535" y="246581"/>
                </a:lnTo>
                <a:cubicBezTo>
                  <a:pt x="213554" y="279582"/>
                  <a:pt x="213554" y="333067"/>
                  <a:pt x="246535" y="366068"/>
                </a:cubicBezTo>
                <a:lnTo>
                  <a:pt x="254763" y="357841"/>
                </a:lnTo>
                <a:cubicBezTo>
                  <a:pt x="254771" y="357848"/>
                  <a:pt x="254778" y="357855"/>
                  <a:pt x="254786" y="357863"/>
                </a:cubicBezTo>
                <a:lnTo>
                  <a:pt x="254808" y="357886"/>
                </a:lnTo>
                <a:lnTo>
                  <a:pt x="246580" y="366113"/>
                </a:lnTo>
                <a:cubicBezTo>
                  <a:pt x="263250" y="382773"/>
                  <a:pt x="285145" y="391017"/>
                  <a:pt x="306986" y="390721"/>
                </a:cubicBezTo>
                <a:lnTo>
                  <a:pt x="306986" y="397378"/>
                </a:lnTo>
                <a:cubicBezTo>
                  <a:pt x="298457" y="400796"/>
                  <a:pt x="289920" y="399623"/>
                  <a:pt x="281637" y="397269"/>
                </a:cubicBezTo>
                <a:cubicBezTo>
                  <a:pt x="265010" y="407224"/>
                  <a:pt x="261165" y="423242"/>
                  <a:pt x="261667" y="449401"/>
                </a:cubicBezTo>
                <a:cubicBezTo>
                  <a:pt x="261667" y="477516"/>
                  <a:pt x="250271" y="502969"/>
                  <a:pt x="231847" y="521394"/>
                </a:cubicBezTo>
                <a:lnTo>
                  <a:pt x="221347" y="530057"/>
                </a:lnTo>
                <a:cubicBezTo>
                  <a:pt x="224389" y="546557"/>
                  <a:pt x="232545" y="562171"/>
                  <a:pt x="245300" y="574926"/>
                </a:cubicBezTo>
                <a:cubicBezTo>
                  <a:pt x="262207" y="591834"/>
                  <a:pt x="284136" y="600659"/>
                  <a:pt x="306292" y="601147"/>
                </a:cubicBezTo>
                <a:lnTo>
                  <a:pt x="306292" y="515981"/>
                </a:lnTo>
                <a:lnTo>
                  <a:pt x="306356" y="515982"/>
                </a:lnTo>
                <a:lnTo>
                  <a:pt x="306356" y="601147"/>
                </a:lnTo>
                <a:lnTo>
                  <a:pt x="306986" y="601012"/>
                </a:lnTo>
                <a:lnTo>
                  <a:pt x="306986" y="612510"/>
                </a:lnTo>
                <a:cubicBezTo>
                  <a:pt x="306767" y="612641"/>
                  <a:pt x="306546" y="612645"/>
                  <a:pt x="306324" y="612648"/>
                </a:cubicBezTo>
                <a:cubicBezTo>
                  <a:pt x="281070" y="612257"/>
                  <a:pt x="255999" y="602326"/>
                  <a:pt x="236731" y="583058"/>
                </a:cubicBezTo>
                <a:cubicBezTo>
                  <a:pt x="223570" y="569897"/>
                  <a:pt x="214766" y="554031"/>
                  <a:pt x="210610" y="537175"/>
                </a:cubicBezTo>
                <a:cubicBezTo>
                  <a:pt x="195839" y="546241"/>
                  <a:pt x="178427" y="551215"/>
                  <a:pt x="159854" y="551215"/>
                </a:cubicBezTo>
                <a:cubicBezTo>
                  <a:pt x="132604" y="551215"/>
                  <a:pt x="107854" y="540509"/>
                  <a:pt x="89720" y="522928"/>
                </a:cubicBezTo>
                <a:lnTo>
                  <a:pt x="89720" y="522928"/>
                </a:lnTo>
                <a:cubicBezTo>
                  <a:pt x="72139" y="504795"/>
                  <a:pt x="61434" y="480045"/>
                  <a:pt x="61434" y="452795"/>
                </a:cubicBezTo>
                <a:cubicBezTo>
                  <a:pt x="61434" y="434222"/>
                  <a:pt x="66407" y="416810"/>
                  <a:pt x="75474" y="402038"/>
                </a:cubicBezTo>
                <a:cubicBezTo>
                  <a:pt x="58618" y="397882"/>
                  <a:pt x="42751" y="389078"/>
                  <a:pt x="29591" y="375918"/>
                </a:cubicBezTo>
                <a:cubicBezTo>
                  <a:pt x="10322" y="356649"/>
                  <a:pt x="391" y="331578"/>
                  <a:pt x="0" y="306324"/>
                </a:cubicBezTo>
                <a:lnTo>
                  <a:pt x="0" y="306324"/>
                </a:lnTo>
                <a:cubicBezTo>
                  <a:pt x="391" y="281070"/>
                  <a:pt x="10322" y="256000"/>
                  <a:pt x="29591" y="236731"/>
                </a:cubicBezTo>
                <a:cubicBezTo>
                  <a:pt x="42758" y="223564"/>
                  <a:pt x="58634" y="214757"/>
                  <a:pt x="75514" y="210684"/>
                </a:cubicBezTo>
                <a:cubicBezTo>
                  <a:pt x="66423" y="195896"/>
                  <a:pt x="61434" y="178458"/>
                  <a:pt x="61434" y="159855"/>
                </a:cubicBezTo>
                <a:cubicBezTo>
                  <a:pt x="61434" y="132604"/>
                  <a:pt x="72139" y="107855"/>
                  <a:pt x="89720" y="89721"/>
                </a:cubicBezTo>
                <a:lnTo>
                  <a:pt x="89720" y="89721"/>
                </a:lnTo>
                <a:cubicBezTo>
                  <a:pt x="107854" y="72140"/>
                  <a:pt x="132604" y="61435"/>
                  <a:pt x="159854" y="61435"/>
                </a:cubicBezTo>
                <a:cubicBezTo>
                  <a:pt x="178457" y="61435"/>
                  <a:pt x="195895" y="66424"/>
                  <a:pt x="210684" y="75515"/>
                </a:cubicBezTo>
                <a:cubicBezTo>
                  <a:pt x="214757" y="58635"/>
                  <a:pt x="223563" y="42758"/>
                  <a:pt x="236731" y="29591"/>
                </a:cubicBezTo>
                <a:cubicBezTo>
                  <a:pt x="256000" y="10322"/>
                  <a:pt x="281070" y="391"/>
                  <a:pt x="306324" y="0"/>
                </a:cubicBezTo>
                <a:lnTo>
                  <a:pt x="306324" y="0"/>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43" name="Teardrop 3"/>
          <p:cNvSpPr/>
          <p:nvPr/>
        </p:nvSpPr>
        <p:spPr>
          <a:xfrm rot="5400000" flipH="1" flipV="1">
            <a:off x="3960232" y="-86496"/>
            <a:ext cx="306986" cy="459486"/>
          </a:xfrm>
          <a:custGeom>
            <a:avLst/>
            <a:gdLst/>
            <a:ahLst/>
            <a:cxnLst/>
            <a:rect l="l" t="t" r="r" b="b"/>
            <a:pathLst>
              <a:path w="306986" h="612648">
                <a:moveTo>
                  <a:pt x="215380" y="331012"/>
                </a:moveTo>
                <a:cubicBezTo>
                  <a:pt x="210766" y="314775"/>
                  <a:pt x="210686" y="297561"/>
                  <a:pt x="215167" y="281312"/>
                </a:cubicBezTo>
                <a:cubicBezTo>
                  <a:pt x="205209" y="264960"/>
                  <a:pt x="189231" y="261169"/>
                  <a:pt x="163247" y="261668"/>
                </a:cubicBezTo>
                <a:cubicBezTo>
                  <a:pt x="130240" y="261668"/>
                  <a:pt x="100901" y="245961"/>
                  <a:pt x="82612" y="221373"/>
                </a:cubicBezTo>
                <a:cubicBezTo>
                  <a:pt x="66104" y="224383"/>
                  <a:pt x="50483" y="232539"/>
                  <a:pt x="37722" y="245300"/>
                </a:cubicBezTo>
                <a:cubicBezTo>
                  <a:pt x="20815" y="262208"/>
                  <a:pt x="11990" y="284137"/>
                  <a:pt x="11501" y="306292"/>
                </a:cubicBezTo>
                <a:lnTo>
                  <a:pt x="96667" y="306292"/>
                </a:lnTo>
                <a:lnTo>
                  <a:pt x="96667" y="306356"/>
                </a:lnTo>
                <a:lnTo>
                  <a:pt x="11501" y="306356"/>
                </a:lnTo>
                <a:cubicBezTo>
                  <a:pt x="11989" y="328512"/>
                  <a:pt x="20815" y="350441"/>
                  <a:pt x="37722" y="367348"/>
                </a:cubicBezTo>
                <a:cubicBezTo>
                  <a:pt x="50477" y="380104"/>
                  <a:pt x="66091" y="388259"/>
                  <a:pt x="82591" y="391302"/>
                </a:cubicBezTo>
                <a:cubicBezTo>
                  <a:pt x="100880" y="366700"/>
                  <a:pt x="130228" y="350982"/>
                  <a:pt x="163247" y="350982"/>
                </a:cubicBezTo>
                <a:cubicBezTo>
                  <a:pt x="186137" y="351421"/>
                  <a:pt x="201262" y="348532"/>
                  <a:pt x="211354" y="336664"/>
                </a:cubicBezTo>
                <a:cubicBezTo>
                  <a:pt x="212796" y="334969"/>
                  <a:pt x="214135" y="333090"/>
                  <a:pt x="215380" y="331012"/>
                </a:cubicBezTo>
                <a:close/>
                <a:moveTo>
                  <a:pt x="239385" y="239431"/>
                </a:moveTo>
                <a:lnTo>
                  <a:pt x="97830" y="97876"/>
                </a:lnTo>
                <a:cubicBezTo>
                  <a:pt x="82509" y="113888"/>
                  <a:pt x="73243" y="135634"/>
                  <a:pt x="73243" y="159545"/>
                </a:cubicBezTo>
                <a:cubicBezTo>
                  <a:pt x="73243" y="209563"/>
                  <a:pt x="113791" y="250112"/>
                  <a:pt x="163810" y="250112"/>
                </a:cubicBezTo>
                <a:cubicBezTo>
                  <a:pt x="182888" y="249746"/>
                  <a:pt x="207035" y="254980"/>
                  <a:pt x="219892" y="268141"/>
                </a:cubicBezTo>
                <a:cubicBezTo>
                  <a:pt x="224319" y="257687"/>
                  <a:pt x="230870" y="247949"/>
                  <a:pt x="239385" y="239431"/>
                </a:cubicBezTo>
                <a:close/>
                <a:moveTo>
                  <a:pt x="239386" y="373218"/>
                </a:moveTo>
                <a:cubicBezTo>
                  <a:pt x="230866" y="364697"/>
                  <a:pt x="224313" y="354954"/>
                  <a:pt x="219944" y="344457"/>
                </a:cubicBezTo>
                <a:cubicBezTo>
                  <a:pt x="207099" y="357655"/>
                  <a:pt x="182914" y="362904"/>
                  <a:pt x="163810" y="362538"/>
                </a:cubicBezTo>
                <a:cubicBezTo>
                  <a:pt x="113791" y="362537"/>
                  <a:pt x="73243" y="403086"/>
                  <a:pt x="73243" y="453105"/>
                </a:cubicBezTo>
                <a:cubicBezTo>
                  <a:pt x="73243" y="477015"/>
                  <a:pt x="82509" y="498762"/>
                  <a:pt x="97830" y="514773"/>
                </a:cubicBezTo>
                <a:close/>
                <a:moveTo>
                  <a:pt x="268140" y="219893"/>
                </a:moveTo>
                <a:cubicBezTo>
                  <a:pt x="254980" y="207035"/>
                  <a:pt x="249745" y="182889"/>
                  <a:pt x="250111" y="163811"/>
                </a:cubicBezTo>
                <a:cubicBezTo>
                  <a:pt x="250111" y="113793"/>
                  <a:pt x="209563" y="73244"/>
                  <a:pt x="159544" y="73244"/>
                </a:cubicBezTo>
                <a:cubicBezTo>
                  <a:pt x="135634" y="73244"/>
                  <a:pt x="113887" y="82510"/>
                  <a:pt x="97875" y="97831"/>
                </a:cubicBezTo>
                <a:lnTo>
                  <a:pt x="239430" y="239386"/>
                </a:lnTo>
                <a:cubicBezTo>
                  <a:pt x="247948" y="230871"/>
                  <a:pt x="257686" y="224320"/>
                  <a:pt x="268140" y="219893"/>
                </a:cubicBezTo>
                <a:close/>
                <a:moveTo>
                  <a:pt x="268191" y="392705"/>
                </a:moveTo>
                <a:cubicBezTo>
                  <a:pt x="257695" y="388335"/>
                  <a:pt x="247952" y="381782"/>
                  <a:pt x="239431" y="373263"/>
                </a:cubicBezTo>
                <a:lnTo>
                  <a:pt x="97875" y="514819"/>
                </a:lnTo>
                <a:cubicBezTo>
                  <a:pt x="113887" y="530139"/>
                  <a:pt x="135634" y="539405"/>
                  <a:pt x="159544" y="539405"/>
                </a:cubicBezTo>
                <a:cubicBezTo>
                  <a:pt x="184553" y="539405"/>
                  <a:pt x="207195" y="529268"/>
                  <a:pt x="223584" y="512879"/>
                </a:cubicBezTo>
                <a:cubicBezTo>
                  <a:pt x="239974" y="496489"/>
                  <a:pt x="250111" y="473848"/>
                  <a:pt x="250111" y="448838"/>
                </a:cubicBezTo>
                <a:cubicBezTo>
                  <a:pt x="249745" y="429735"/>
                  <a:pt x="254994" y="405550"/>
                  <a:pt x="268191" y="392705"/>
                </a:cubicBezTo>
                <a:close/>
                <a:moveTo>
                  <a:pt x="306986" y="138"/>
                </a:moveTo>
                <a:lnTo>
                  <a:pt x="306986" y="11636"/>
                </a:lnTo>
                <a:cubicBezTo>
                  <a:pt x="306778" y="11511"/>
                  <a:pt x="306567" y="11506"/>
                  <a:pt x="306356" y="11501"/>
                </a:cubicBezTo>
                <a:lnTo>
                  <a:pt x="306356" y="96668"/>
                </a:lnTo>
                <a:lnTo>
                  <a:pt x="306292" y="96667"/>
                </a:lnTo>
                <a:lnTo>
                  <a:pt x="306292" y="11501"/>
                </a:lnTo>
                <a:cubicBezTo>
                  <a:pt x="284137" y="11990"/>
                  <a:pt x="262207" y="20815"/>
                  <a:pt x="245300" y="37722"/>
                </a:cubicBezTo>
                <a:cubicBezTo>
                  <a:pt x="232539" y="50484"/>
                  <a:pt x="224382" y="66106"/>
                  <a:pt x="221373" y="82614"/>
                </a:cubicBezTo>
                <a:cubicBezTo>
                  <a:pt x="245960" y="100903"/>
                  <a:pt x="261667" y="130241"/>
                  <a:pt x="261667" y="163248"/>
                </a:cubicBezTo>
                <a:cubicBezTo>
                  <a:pt x="261168" y="189232"/>
                  <a:pt x="264959" y="205210"/>
                  <a:pt x="281311" y="215168"/>
                </a:cubicBezTo>
                <a:lnTo>
                  <a:pt x="306986" y="215277"/>
                </a:lnTo>
                <a:lnTo>
                  <a:pt x="306986" y="221929"/>
                </a:lnTo>
                <a:cubicBezTo>
                  <a:pt x="285145" y="221632"/>
                  <a:pt x="263250" y="229877"/>
                  <a:pt x="246580" y="246536"/>
                </a:cubicBezTo>
                <a:lnTo>
                  <a:pt x="254808" y="254763"/>
                </a:lnTo>
                <a:cubicBezTo>
                  <a:pt x="254801" y="254772"/>
                  <a:pt x="254793" y="254779"/>
                  <a:pt x="254786" y="254787"/>
                </a:cubicBezTo>
                <a:cubicBezTo>
                  <a:pt x="254778" y="254794"/>
                  <a:pt x="254771" y="254802"/>
                  <a:pt x="254763" y="254808"/>
                </a:cubicBezTo>
                <a:lnTo>
                  <a:pt x="246535" y="246581"/>
                </a:lnTo>
                <a:cubicBezTo>
                  <a:pt x="213554" y="279582"/>
                  <a:pt x="213554" y="333067"/>
                  <a:pt x="246535" y="366068"/>
                </a:cubicBezTo>
                <a:lnTo>
                  <a:pt x="254763" y="357841"/>
                </a:lnTo>
                <a:cubicBezTo>
                  <a:pt x="254771" y="357848"/>
                  <a:pt x="254778" y="357855"/>
                  <a:pt x="254786" y="357863"/>
                </a:cubicBezTo>
                <a:lnTo>
                  <a:pt x="254808" y="357886"/>
                </a:lnTo>
                <a:lnTo>
                  <a:pt x="246580" y="366113"/>
                </a:lnTo>
                <a:cubicBezTo>
                  <a:pt x="263250" y="382773"/>
                  <a:pt x="285145" y="391017"/>
                  <a:pt x="306986" y="390721"/>
                </a:cubicBezTo>
                <a:lnTo>
                  <a:pt x="306986" y="397378"/>
                </a:lnTo>
                <a:cubicBezTo>
                  <a:pt x="298457" y="400796"/>
                  <a:pt x="289920" y="399623"/>
                  <a:pt x="281637" y="397269"/>
                </a:cubicBezTo>
                <a:cubicBezTo>
                  <a:pt x="265010" y="407224"/>
                  <a:pt x="261165" y="423242"/>
                  <a:pt x="261667" y="449401"/>
                </a:cubicBezTo>
                <a:cubicBezTo>
                  <a:pt x="261667" y="477516"/>
                  <a:pt x="250271" y="502969"/>
                  <a:pt x="231847" y="521394"/>
                </a:cubicBezTo>
                <a:lnTo>
                  <a:pt x="221347" y="530057"/>
                </a:lnTo>
                <a:cubicBezTo>
                  <a:pt x="224389" y="546557"/>
                  <a:pt x="232545" y="562171"/>
                  <a:pt x="245300" y="574926"/>
                </a:cubicBezTo>
                <a:cubicBezTo>
                  <a:pt x="262207" y="591834"/>
                  <a:pt x="284136" y="600659"/>
                  <a:pt x="306292" y="601147"/>
                </a:cubicBezTo>
                <a:lnTo>
                  <a:pt x="306292" y="515981"/>
                </a:lnTo>
                <a:lnTo>
                  <a:pt x="306356" y="515982"/>
                </a:lnTo>
                <a:lnTo>
                  <a:pt x="306356" y="601147"/>
                </a:lnTo>
                <a:lnTo>
                  <a:pt x="306986" y="601012"/>
                </a:lnTo>
                <a:lnTo>
                  <a:pt x="306986" y="612510"/>
                </a:lnTo>
                <a:cubicBezTo>
                  <a:pt x="306767" y="612641"/>
                  <a:pt x="306546" y="612645"/>
                  <a:pt x="306324" y="612648"/>
                </a:cubicBezTo>
                <a:cubicBezTo>
                  <a:pt x="281070" y="612257"/>
                  <a:pt x="255999" y="602326"/>
                  <a:pt x="236731" y="583058"/>
                </a:cubicBezTo>
                <a:cubicBezTo>
                  <a:pt x="223570" y="569897"/>
                  <a:pt x="214766" y="554031"/>
                  <a:pt x="210610" y="537175"/>
                </a:cubicBezTo>
                <a:cubicBezTo>
                  <a:pt x="195839" y="546241"/>
                  <a:pt x="178427" y="551215"/>
                  <a:pt x="159854" y="551215"/>
                </a:cubicBezTo>
                <a:cubicBezTo>
                  <a:pt x="132604" y="551215"/>
                  <a:pt x="107854" y="540509"/>
                  <a:pt x="89720" y="522928"/>
                </a:cubicBezTo>
                <a:lnTo>
                  <a:pt x="89720" y="522928"/>
                </a:lnTo>
                <a:cubicBezTo>
                  <a:pt x="72139" y="504795"/>
                  <a:pt x="61434" y="480045"/>
                  <a:pt x="61434" y="452795"/>
                </a:cubicBezTo>
                <a:cubicBezTo>
                  <a:pt x="61434" y="434222"/>
                  <a:pt x="66407" y="416810"/>
                  <a:pt x="75474" y="402038"/>
                </a:cubicBezTo>
                <a:cubicBezTo>
                  <a:pt x="58618" y="397882"/>
                  <a:pt x="42751" y="389078"/>
                  <a:pt x="29591" y="375918"/>
                </a:cubicBezTo>
                <a:cubicBezTo>
                  <a:pt x="10322" y="356649"/>
                  <a:pt x="391" y="331578"/>
                  <a:pt x="0" y="306324"/>
                </a:cubicBezTo>
                <a:lnTo>
                  <a:pt x="0" y="306324"/>
                </a:lnTo>
                <a:cubicBezTo>
                  <a:pt x="391" y="281070"/>
                  <a:pt x="10322" y="256000"/>
                  <a:pt x="29591" y="236731"/>
                </a:cubicBezTo>
                <a:cubicBezTo>
                  <a:pt x="42758" y="223564"/>
                  <a:pt x="58634" y="214757"/>
                  <a:pt x="75514" y="210684"/>
                </a:cubicBezTo>
                <a:cubicBezTo>
                  <a:pt x="66423" y="195896"/>
                  <a:pt x="61434" y="178458"/>
                  <a:pt x="61434" y="159855"/>
                </a:cubicBezTo>
                <a:cubicBezTo>
                  <a:pt x="61434" y="132604"/>
                  <a:pt x="72139" y="107855"/>
                  <a:pt x="89720" y="89721"/>
                </a:cubicBezTo>
                <a:lnTo>
                  <a:pt x="89720" y="89721"/>
                </a:lnTo>
                <a:cubicBezTo>
                  <a:pt x="107854" y="72140"/>
                  <a:pt x="132604" y="61435"/>
                  <a:pt x="159854" y="61435"/>
                </a:cubicBezTo>
                <a:cubicBezTo>
                  <a:pt x="178457" y="61435"/>
                  <a:pt x="195895" y="66424"/>
                  <a:pt x="210684" y="75515"/>
                </a:cubicBezTo>
                <a:cubicBezTo>
                  <a:pt x="214757" y="58635"/>
                  <a:pt x="223563" y="42758"/>
                  <a:pt x="236731" y="29591"/>
                </a:cubicBezTo>
                <a:cubicBezTo>
                  <a:pt x="256000" y="10322"/>
                  <a:pt x="281070" y="391"/>
                  <a:pt x="306324" y="0"/>
                </a:cubicBezTo>
                <a:lnTo>
                  <a:pt x="306324" y="0"/>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44" name="Teardrop 3"/>
          <p:cNvSpPr/>
          <p:nvPr/>
        </p:nvSpPr>
        <p:spPr>
          <a:xfrm rot="5400000" flipH="1" flipV="1">
            <a:off x="5855947" y="-86496"/>
            <a:ext cx="306986" cy="459486"/>
          </a:xfrm>
          <a:custGeom>
            <a:avLst/>
            <a:gdLst/>
            <a:ahLst/>
            <a:cxnLst/>
            <a:rect l="l" t="t" r="r" b="b"/>
            <a:pathLst>
              <a:path w="306986" h="612648">
                <a:moveTo>
                  <a:pt x="215380" y="331012"/>
                </a:moveTo>
                <a:cubicBezTo>
                  <a:pt x="210766" y="314775"/>
                  <a:pt x="210686" y="297561"/>
                  <a:pt x="215167" y="281312"/>
                </a:cubicBezTo>
                <a:cubicBezTo>
                  <a:pt x="205209" y="264960"/>
                  <a:pt x="189231" y="261169"/>
                  <a:pt x="163247" y="261668"/>
                </a:cubicBezTo>
                <a:cubicBezTo>
                  <a:pt x="130240" y="261668"/>
                  <a:pt x="100901" y="245961"/>
                  <a:pt x="82612" y="221373"/>
                </a:cubicBezTo>
                <a:cubicBezTo>
                  <a:pt x="66104" y="224383"/>
                  <a:pt x="50483" y="232539"/>
                  <a:pt x="37722" y="245300"/>
                </a:cubicBezTo>
                <a:cubicBezTo>
                  <a:pt x="20815" y="262208"/>
                  <a:pt x="11990" y="284137"/>
                  <a:pt x="11501" y="306292"/>
                </a:cubicBezTo>
                <a:lnTo>
                  <a:pt x="96667" y="306292"/>
                </a:lnTo>
                <a:lnTo>
                  <a:pt x="96667" y="306356"/>
                </a:lnTo>
                <a:lnTo>
                  <a:pt x="11501" y="306356"/>
                </a:lnTo>
                <a:cubicBezTo>
                  <a:pt x="11989" y="328512"/>
                  <a:pt x="20815" y="350441"/>
                  <a:pt x="37722" y="367348"/>
                </a:cubicBezTo>
                <a:cubicBezTo>
                  <a:pt x="50477" y="380104"/>
                  <a:pt x="66091" y="388259"/>
                  <a:pt x="82591" y="391302"/>
                </a:cubicBezTo>
                <a:cubicBezTo>
                  <a:pt x="100880" y="366700"/>
                  <a:pt x="130228" y="350982"/>
                  <a:pt x="163247" y="350982"/>
                </a:cubicBezTo>
                <a:cubicBezTo>
                  <a:pt x="186137" y="351421"/>
                  <a:pt x="201262" y="348532"/>
                  <a:pt x="211354" y="336664"/>
                </a:cubicBezTo>
                <a:cubicBezTo>
                  <a:pt x="212796" y="334969"/>
                  <a:pt x="214135" y="333090"/>
                  <a:pt x="215380" y="331012"/>
                </a:cubicBezTo>
                <a:close/>
                <a:moveTo>
                  <a:pt x="239385" y="239431"/>
                </a:moveTo>
                <a:lnTo>
                  <a:pt x="97830" y="97876"/>
                </a:lnTo>
                <a:cubicBezTo>
                  <a:pt x="82509" y="113888"/>
                  <a:pt x="73243" y="135634"/>
                  <a:pt x="73243" y="159545"/>
                </a:cubicBezTo>
                <a:cubicBezTo>
                  <a:pt x="73243" y="209563"/>
                  <a:pt x="113791" y="250112"/>
                  <a:pt x="163810" y="250112"/>
                </a:cubicBezTo>
                <a:cubicBezTo>
                  <a:pt x="182888" y="249746"/>
                  <a:pt x="207035" y="254980"/>
                  <a:pt x="219892" y="268141"/>
                </a:cubicBezTo>
                <a:cubicBezTo>
                  <a:pt x="224319" y="257687"/>
                  <a:pt x="230870" y="247949"/>
                  <a:pt x="239385" y="239431"/>
                </a:cubicBezTo>
                <a:close/>
                <a:moveTo>
                  <a:pt x="239386" y="373218"/>
                </a:moveTo>
                <a:cubicBezTo>
                  <a:pt x="230866" y="364697"/>
                  <a:pt x="224313" y="354954"/>
                  <a:pt x="219944" y="344457"/>
                </a:cubicBezTo>
                <a:cubicBezTo>
                  <a:pt x="207099" y="357655"/>
                  <a:pt x="182914" y="362904"/>
                  <a:pt x="163810" y="362538"/>
                </a:cubicBezTo>
                <a:cubicBezTo>
                  <a:pt x="113791" y="362537"/>
                  <a:pt x="73243" y="403086"/>
                  <a:pt x="73243" y="453105"/>
                </a:cubicBezTo>
                <a:cubicBezTo>
                  <a:pt x="73243" y="477015"/>
                  <a:pt x="82509" y="498762"/>
                  <a:pt x="97830" y="514773"/>
                </a:cubicBezTo>
                <a:close/>
                <a:moveTo>
                  <a:pt x="268140" y="219893"/>
                </a:moveTo>
                <a:cubicBezTo>
                  <a:pt x="254980" y="207035"/>
                  <a:pt x="249745" y="182889"/>
                  <a:pt x="250111" y="163811"/>
                </a:cubicBezTo>
                <a:cubicBezTo>
                  <a:pt x="250111" y="113793"/>
                  <a:pt x="209563" y="73244"/>
                  <a:pt x="159544" y="73244"/>
                </a:cubicBezTo>
                <a:cubicBezTo>
                  <a:pt x="135634" y="73244"/>
                  <a:pt x="113887" y="82510"/>
                  <a:pt x="97875" y="97831"/>
                </a:cubicBezTo>
                <a:lnTo>
                  <a:pt x="239430" y="239386"/>
                </a:lnTo>
                <a:cubicBezTo>
                  <a:pt x="247948" y="230871"/>
                  <a:pt x="257686" y="224320"/>
                  <a:pt x="268140" y="219893"/>
                </a:cubicBezTo>
                <a:close/>
                <a:moveTo>
                  <a:pt x="268191" y="392705"/>
                </a:moveTo>
                <a:cubicBezTo>
                  <a:pt x="257695" y="388335"/>
                  <a:pt x="247952" y="381782"/>
                  <a:pt x="239431" y="373263"/>
                </a:cubicBezTo>
                <a:lnTo>
                  <a:pt x="97875" y="514819"/>
                </a:lnTo>
                <a:cubicBezTo>
                  <a:pt x="113887" y="530139"/>
                  <a:pt x="135634" y="539405"/>
                  <a:pt x="159544" y="539405"/>
                </a:cubicBezTo>
                <a:cubicBezTo>
                  <a:pt x="184553" y="539405"/>
                  <a:pt x="207195" y="529268"/>
                  <a:pt x="223584" y="512879"/>
                </a:cubicBezTo>
                <a:cubicBezTo>
                  <a:pt x="239974" y="496489"/>
                  <a:pt x="250111" y="473848"/>
                  <a:pt x="250111" y="448838"/>
                </a:cubicBezTo>
                <a:cubicBezTo>
                  <a:pt x="249745" y="429735"/>
                  <a:pt x="254994" y="405550"/>
                  <a:pt x="268191" y="392705"/>
                </a:cubicBezTo>
                <a:close/>
                <a:moveTo>
                  <a:pt x="306986" y="138"/>
                </a:moveTo>
                <a:lnTo>
                  <a:pt x="306986" y="11636"/>
                </a:lnTo>
                <a:cubicBezTo>
                  <a:pt x="306778" y="11511"/>
                  <a:pt x="306567" y="11506"/>
                  <a:pt x="306356" y="11501"/>
                </a:cubicBezTo>
                <a:lnTo>
                  <a:pt x="306356" y="96668"/>
                </a:lnTo>
                <a:lnTo>
                  <a:pt x="306292" y="96667"/>
                </a:lnTo>
                <a:lnTo>
                  <a:pt x="306292" y="11501"/>
                </a:lnTo>
                <a:cubicBezTo>
                  <a:pt x="284137" y="11990"/>
                  <a:pt x="262207" y="20815"/>
                  <a:pt x="245300" y="37722"/>
                </a:cubicBezTo>
                <a:cubicBezTo>
                  <a:pt x="232539" y="50484"/>
                  <a:pt x="224382" y="66106"/>
                  <a:pt x="221373" y="82614"/>
                </a:cubicBezTo>
                <a:cubicBezTo>
                  <a:pt x="245960" y="100903"/>
                  <a:pt x="261667" y="130241"/>
                  <a:pt x="261667" y="163248"/>
                </a:cubicBezTo>
                <a:cubicBezTo>
                  <a:pt x="261168" y="189232"/>
                  <a:pt x="264959" y="205210"/>
                  <a:pt x="281311" y="215168"/>
                </a:cubicBezTo>
                <a:lnTo>
                  <a:pt x="306986" y="215278"/>
                </a:lnTo>
                <a:lnTo>
                  <a:pt x="306986" y="221929"/>
                </a:lnTo>
                <a:cubicBezTo>
                  <a:pt x="285145" y="221632"/>
                  <a:pt x="263250" y="229877"/>
                  <a:pt x="246580" y="246536"/>
                </a:cubicBezTo>
                <a:lnTo>
                  <a:pt x="254808" y="254763"/>
                </a:lnTo>
                <a:cubicBezTo>
                  <a:pt x="254801" y="254772"/>
                  <a:pt x="254793" y="254779"/>
                  <a:pt x="254786" y="254787"/>
                </a:cubicBezTo>
                <a:cubicBezTo>
                  <a:pt x="254778" y="254794"/>
                  <a:pt x="254771" y="254802"/>
                  <a:pt x="254763" y="254808"/>
                </a:cubicBezTo>
                <a:lnTo>
                  <a:pt x="246535" y="246581"/>
                </a:lnTo>
                <a:cubicBezTo>
                  <a:pt x="213554" y="279582"/>
                  <a:pt x="213554" y="333067"/>
                  <a:pt x="246535" y="366068"/>
                </a:cubicBezTo>
                <a:lnTo>
                  <a:pt x="254763" y="357841"/>
                </a:lnTo>
                <a:cubicBezTo>
                  <a:pt x="254771" y="357848"/>
                  <a:pt x="254778" y="357855"/>
                  <a:pt x="254786" y="357863"/>
                </a:cubicBezTo>
                <a:lnTo>
                  <a:pt x="254808" y="357886"/>
                </a:lnTo>
                <a:lnTo>
                  <a:pt x="246580" y="366113"/>
                </a:lnTo>
                <a:cubicBezTo>
                  <a:pt x="263250" y="382773"/>
                  <a:pt x="285145" y="391017"/>
                  <a:pt x="306986" y="390721"/>
                </a:cubicBezTo>
                <a:lnTo>
                  <a:pt x="306986" y="397378"/>
                </a:lnTo>
                <a:cubicBezTo>
                  <a:pt x="298457" y="400796"/>
                  <a:pt x="289920" y="399623"/>
                  <a:pt x="281637" y="397269"/>
                </a:cubicBezTo>
                <a:cubicBezTo>
                  <a:pt x="265010" y="407224"/>
                  <a:pt x="261165" y="423242"/>
                  <a:pt x="261667" y="449401"/>
                </a:cubicBezTo>
                <a:cubicBezTo>
                  <a:pt x="261667" y="477516"/>
                  <a:pt x="250271" y="502969"/>
                  <a:pt x="231847" y="521394"/>
                </a:cubicBezTo>
                <a:lnTo>
                  <a:pt x="221347" y="530057"/>
                </a:lnTo>
                <a:cubicBezTo>
                  <a:pt x="224389" y="546557"/>
                  <a:pt x="232545" y="562171"/>
                  <a:pt x="245300" y="574926"/>
                </a:cubicBezTo>
                <a:cubicBezTo>
                  <a:pt x="262207" y="591834"/>
                  <a:pt x="284136" y="600659"/>
                  <a:pt x="306292" y="601147"/>
                </a:cubicBezTo>
                <a:lnTo>
                  <a:pt x="306292" y="515981"/>
                </a:lnTo>
                <a:lnTo>
                  <a:pt x="306356" y="515982"/>
                </a:lnTo>
                <a:lnTo>
                  <a:pt x="306356" y="601147"/>
                </a:lnTo>
                <a:lnTo>
                  <a:pt x="306986" y="601012"/>
                </a:lnTo>
                <a:lnTo>
                  <a:pt x="306986" y="612510"/>
                </a:lnTo>
                <a:cubicBezTo>
                  <a:pt x="306767" y="612641"/>
                  <a:pt x="306546" y="612645"/>
                  <a:pt x="306324" y="612648"/>
                </a:cubicBezTo>
                <a:cubicBezTo>
                  <a:pt x="281070" y="612257"/>
                  <a:pt x="255999" y="602326"/>
                  <a:pt x="236731" y="583058"/>
                </a:cubicBezTo>
                <a:cubicBezTo>
                  <a:pt x="223570" y="569897"/>
                  <a:pt x="214766" y="554031"/>
                  <a:pt x="210610" y="537175"/>
                </a:cubicBezTo>
                <a:cubicBezTo>
                  <a:pt x="195839" y="546241"/>
                  <a:pt x="178427" y="551215"/>
                  <a:pt x="159854" y="551215"/>
                </a:cubicBezTo>
                <a:cubicBezTo>
                  <a:pt x="132604" y="551215"/>
                  <a:pt x="107854" y="540509"/>
                  <a:pt x="89720" y="522928"/>
                </a:cubicBezTo>
                <a:lnTo>
                  <a:pt x="89720" y="522928"/>
                </a:lnTo>
                <a:cubicBezTo>
                  <a:pt x="72139" y="504795"/>
                  <a:pt x="61434" y="480045"/>
                  <a:pt x="61434" y="452795"/>
                </a:cubicBezTo>
                <a:cubicBezTo>
                  <a:pt x="61434" y="434222"/>
                  <a:pt x="66407" y="416810"/>
                  <a:pt x="75474" y="402038"/>
                </a:cubicBezTo>
                <a:cubicBezTo>
                  <a:pt x="58618" y="397882"/>
                  <a:pt x="42751" y="389078"/>
                  <a:pt x="29591" y="375918"/>
                </a:cubicBezTo>
                <a:cubicBezTo>
                  <a:pt x="10322" y="356649"/>
                  <a:pt x="391" y="331578"/>
                  <a:pt x="0" y="306324"/>
                </a:cubicBezTo>
                <a:lnTo>
                  <a:pt x="0" y="306324"/>
                </a:lnTo>
                <a:cubicBezTo>
                  <a:pt x="391" y="281070"/>
                  <a:pt x="10322" y="256000"/>
                  <a:pt x="29591" y="236731"/>
                </a:cubicBezTo>
                <a:cubicBezTo>
                  <a:pt x="42758" y="223564"/>
                  <a:pt x="58634" y="214757"/>
                  <a:pt x="75514" y="210684"/>
                </a:cubicBezTo>
                <a:cubicBezTo>
                  <a:pt x="66423" y="195896"/>
                  <a:pt x="61434" y="178458"/>
                  <a:pt x="61434" y="159855"/>
                </a:cubicBezTo>
                <a:cubicBezTo>
                  <a:pt x="61434" y="132604"/>
                  <a:pt x="72139" y="107855"/>
                  <a:pt x="89720" y="89721"/>
                </a:cubicBezTo>
                <a:lnTo>
                  <a:pt x="89720" y="89721"/>
                </a:lnTo>
                <a:cubicBezTo>
                  <a:pt x="107854" y="72140"/>
                  <a:pt x="132604" y="61435"/>
                  <a:pt x="159854" y="61435"/>
                </a:cubicBezTo>
                <a:cubicBezTo>
                  <a:pt x="178457" y="61435"/>
                  <a:pt x="195895" y="66424"/>
                  <a:pt x="210684" y="75515"/>
                </a:cubicBezTo>
                <a:cubicBezTo>
                  <a:pt x="214757" y="58635"/>
                  <a:pt x="223563" y="42758"/>
                  <a:pt x="236731" y="29591"/>
                </a:cubicBezTo>
                <a:cubicBezTo>
                  <a:pt x="256000" y="10322"/>
                  <a:pt x="281070" y="391"/>
                  <a:pt x="306324" y="0"/>
                </a:cubicBezTo>
                <a:lnTo>
                  <a:pt x="306324" y="0"/>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45" name="Teardrop 3"/>
          <p:cNvSpPr/>
          <p:nvPr/>
        </p:nvSpPr>
        <p:spPr>
          <a:xfrm rot="5400000" flipH="1" flipV="1">
            <a:off x="5224042" y="-86496"/>
            <a:ext cx="306986" cy="459486"/>
          </a:xfrm>
          <a:custGeom>
            <a:avLst/>
            <a:gdLst/>
            <a:ahLst/>
            <a:cxnLst/>
            <a:rect l="l" t="t" r="r" b="b"/>
            <a:pathLst>
              <a:path w="306986" h="612648">
                <a:moveTo>
                  <a:pt x="215380" y="331012"/>
                </a:moveTo>
                <a:cubicBezTo>
                  <a:pt x="210766" y="314775"/>
                  <a:pt x="210686" y="297561"/>
                  <a:pt x="215167" y="281312"/>
                </a:cubicBezTo>
                <a:cubicBezTo>
                  <a:pt x="205209" y="264960"/>
                  <a:pt x="189231" y="261169"/>
                  <a:pt x="163247" y="261668"/>
                </a:cubicBezTo>
                <a:cubicBezTo>
                  <a:pt x="130240" y="261668"/>
                  <a:pt x="100901" y="245961"/>
                  <a:pt x="82612" y="221373"/>
                </a:cubicBezTo>
                <a:cubicBezTo>
                  <a:pt x="66104" y="224383"/>
                  <a:pt x="50483" y="232539"/>
                  <a:pt x="37722" y="245300"/>
                </a:cubicBezTo>
                <a:cubicBezTo>
                  <a:pt x="20815" y="262208"/>
                  <a:pt x="11990" y="284137"/>
                  <a:pt x="11501" y="306292"/>
                </a:cubicBezTo>
                <a:lnTo>
                  <a:pt x="96667" y="306292"/>
                </a:lnTo>
                <a:lnTo>
                  <a:pt x="96667" y="306356"/>
                </a:lnTo>
                <a:lnTo>
                  <a:pt x="11501" y="306356"/>
                </a:lnTo>
                <a:cubicBezTo>
                  <a:pt x="11989" y="328512"/>
                  <a:pt x="20815" y="350441"/>
                  <a:pt x="37722" y="367348"/>
                </a:cubicBezTo>
                <a:cubicBezTo>
                  <a:pt x="50477" y="380104"/>
                  <a:pt x="66091" y="388259"/>
                  <a:pt x="82591" y="391302"/>
                </a:cubicBezTo>
                <a:cubicBezTo>
                  <a:pt x="100880" y="366700"/>
                  <a:pt x="130228" y="350982"/>
                  <a:pt x="163247" y="350982"/>
                </a:cubicBezTo>
                <a:cubicBezTo>
                  <a:pt x="186137" y="351421"/>
                  <a:pt x="201262" y="348532"/>
                  <a:pt x="211354" y="336664"/>
                </a:cubicBezTo>
                <a:cubicBezTo>
                  <a:pt x="212796" y="334969"/>
                  <a:pt x="214135" y="333090"/>
                  <a:pt x="215380" y="331012"/>
                </a:cubicBezTo>
                <a:close/>
                <a:moveTo>
                  <a:pt x="239385" y="239431"/>
                </a:moveTo>
                <a:lnTo>
                  <a:pt x="97830" y="97876"/>
                </a:lnTo>
                <a:cubicBezTo>
                  <a:pt x="82509" y="113888"/>
                  <a:pt x="73243" y="135634"/>
                  <a:pt x="73243" y="159545"/>
                </a:cubicBezTo>
                <a:cubicBezTo>
                  <a:pt x="73243" y="209563"/>
                  <a:pt x="113791" y="250112"/>
                  <a:pt x="163810" y="250112"/>
                </a:cubicBezTo>
                <a:cubicBezTo>
                  <a:pt x="182888" y="249746"/>
                  <a:pt x="207035" y="254980"/>
                  <a:pt x="219892" y="268141"/>
                </a:cubicBezTo>
                <a:cubicBezTo>
                  <a:pt x="224319" y="257687"/>
                  <a:pt x="230870" y="247949"/>
                  <a:pt x="239385" y="239431"/>
                </a:cubicBezTo>
                <a:close/>
                <a:moveTo>
                  <a:pt x="239386" y="373218"/>
                </a:moveTo>
                <a:cubicBezTo>
                  <a:pt x="230866" y="364697"/>
                  <a:pt x="224313" y="354954"/>
                  <a:pt x="219944" y="344457"/>
                </a:cubicBezTo>
                <a:cubicBezTo>
                  <a:pt x="207099" y="357655"/>
                  <a:pt x="182914" y="362904"/>
                  <a:pt x="163810" y="362538"/>
                </a:cubicBezTo>
                <a:cubicBezTo>
                  <a:pt x="113791" y="362537"/>
                  <a:pt x="73243" y="403086"/>
                  <a:pt x="73243" y="453105"/>
                </a:cubicBezTo>
                <a:cubicBezTo>
                  <a:pt x="73243" y="477015"/>
                  <a:pt x="82509" y="498762"/>
                  <a:pt x="97830" y="514773"/>
                </a:cubicBezTo>
                <a:close/>
                <a:moveTo>
                  <a:pt x="268140" y="219893"/>
                </a:moveTo>
                <a:cubicBezTo>
                  <a:pt x="254980" y="207035"/>
                  <a:pt x="249745" y="182889"/>
                  <a:pt x="250111" y="163811"/>
                </a:cubicBezTo>
                <a:cubicBezTo>
                  <a:pt x="250111" y="113793"/>
                  <a:pt x="209563" y="73244"/>
                  <a:pt x="159544" y="73244"/>
                </a:cubicBezTo>
                <a:cubicBezTo>
                  <a:pt x="135634" y="73244"/>
                  <a:pt x="113887" y="82510"/>
                  <a:pt x="97875" y="97831"/>
                </a:cubicBezTo>
                <a:lnTo>
                  <a:pt x="239430" y="239386"/>
                </a:lnTo>
                <a:cubicBezTo>
                  <a:pt x="247948" y="230871"/>
                  <a:pt x="257686" y="224320"/>
                  <a:pt x="268140" y="219893"/>
                </a:cubicBezTo>
                <a:close/>
                <a:moveTo>
                  <a:pt x="268191" y="392705"/>
                </a:moveTo>
                <a:cubicBezTo>
                  <a:pt x="257695" y="388335"/>
                  <a:pt x="247952" y="381782"/>
                  <a:pt x="239431" y="373263"/>
                </a:cubicBezTo>
                <a:lnTo>
                  <a:pt x="97875" y="514819"/>
                </a:lnTo>
                <a:cubicBezTo>
                  <a:pt x="113887" y="530139"/>
                  <a:pt x="135634" y="539405"/>
                  <a:pt x="159544" y="539405"/>
                </a:cubicBezTo>
                <a:cubicBezTo>
                  <a:pt x="184553" y="539405"/>
                  <a:pt x="207195" y="529268"/>
                  <a:pt x="223584" y="512879"/>
                </a:cubicBezTo>
                <a:cubicBezTo>
                  <a:pt x="239974" y="496489"/>
                  <a:pt x="250111" y="473848"/>
                  <a:pt x="250111" y="448838"/>
                </a:cubicBezTo>
                <a:cubicBezTo>
                  <a:pt x="249745" y="429735"/>
                  <a:pt x="254994" y="405550"/>
                  <a:pt x="268191" y="392705"/>
                </a:cubicBezTo>
                <a:close/>
                <a:moveTo>
                  <a:pt x="306986" y="138"/>
                </a:moveTo>
                <a:lnTo>
                  <a:pt x="306986" y="11636"/>
                </a:lnTo>
                <a:cubicBezTo>
                  <a:pt x="306778" y="11511"/>
                  <a:pt x="306567" y="11506"/>
                  <a:pt x="306356" y="11501"/>
                </a:cubicBezTo>
                <a:lnTo>
                  <a:pt x="306356" y="96668"/>
                </a:lnTo>
                <a:lnTo>
                  <a:pt x="306292" y="96667"/>
                </a:lnTo>
                <a:lnTo>
                  <a:pt x="306292" y="11501"/>
                </a:lnTo>
                <a:cubicBezTo>
                  <a:pt x="284137" y="11990"/>
                  <a:pt x="262207" y="20815"/>
                  <a:pt x="245300" y="37722"/>
                </a:cubicBezTo>
                <a:cubicBezTo>
                  <a:pt x="232539" y="50484"/>
                  <a:pt x="224382" y="66106"/>
                  <a:pt x="221373" y="82614"/>
                </a:cubicBezTo>
                <a:cubicBezTo>
                  <a:pt x="245960" y="100903"/>
                  <a:pt x="261667" y="130241"/>
                  <a:pt x="261667" y="163248"/>
                </a:cubicBezTo>
                <a:cubicBezTo>
                  <a:pt x="261168" y="189232"/>
                  <a:pt x="264959" y="205210"/>
                  <a:pt x="281311" y="215168"/>
                </a:cubicBezTo>
                <a:lnTo>
                  <a:pt x="306986" y="215277"/>
                </a:lnTo>
                <a:lnTo>
                  <a:pt x="306986" y="221929"/>
                </a:lnTo>
                <a:cubicBezTo>
                  <a:pt x="285145" y="221632"/>
                  <a:pt x="263250" y="229877"/>
                  <a:pt x="246580" y="246536"/>
                </a:cubicBezTo>
                <a:lnTo>
                  <a:pt x="254808" y="254763"/>
                </a:lnTo>
                <a:cubicBezTo>
                  <a:pt x="254801" y="254772"/>
                  <a:pt x="254793" y="254779"/>
                  <a:pt x="254786" y="254787"/>
                </a:cubicBezTo>
                <a:cubicBezTo>
                  <a:pt x="254778" y="254794"/>
                  <a:pt x="254771" y="254802"/>
                  <a:pt x="254763" y="254808"/>
                </a:cubicBezTo>
                <a:lnTo>
                  <a:pt x="246535" y="246581"/>
                </a:lnTo>
                <a:cubicBezTo>
                  <a:pt x="213554" y="279582"/>
                  <a:pt x="213554" y="333067"/>
                  <a:pt x="246535" y="366068"/>
                </a:cubicBezTo>
                <a:lnTo>
                  <a:pt x="254763" y="357841"/>
                </a:lnTo>
                <a:cubicBezTo>
                  <a:pt x="254771" y="357848"/>
                  <a:pt x="254778" y="357855"/>
                  <a:pt x="254786" y="357863"/>
                </a:cubicBezTo>
                <a:lnTo>
                  <a:pt x="254808" y="357886"/>
                </a:lnTo>
                <a:lnTo>
                  <a:pt x="246580" y="366113"/>
                </a:lnTo>
                <a:cubicBezTo>
                  <a:pt x="263250" y="382773"/>
                  <a:pt x="285145" y="391017"/>
                  <a:pt x="306986" y="390721"/>
                </a:cubicBezTo>
                <a:lnTo>
                  <a:pt x="306986" y="397378"/>
                </a:lnTo>
                <a:cubicBezTo>
                  <a:pt x="298457" y="400796"/>
                  <a:pt x="289920" y="399623"/>
                  <a:pt x="281637" y="397269"/>
                </a:cubicBezTo>
                <a:cubicBezTo>
                  <a:pt x="265010" y="407224"/>
                  <a:pt x="261165" y="423242"/>
                  <a:pt x="261667" y="449401"/>
                </a:cubicBezTo>
                <a:cubicBezTo>
                  <a:pt x="261667" y="477516"/>
                  <a:pt x="250271" y="502969"/>
                  <a:pt x="231847" y="521394"/>
                </a:cubicBezTo>
                <a:lnTo>
                  <a:pt x="221347" y="530057"/>
                </a:lnTo>
                <a:cubicBezTo>
                  <a:pt x="224389" y="546557"/>
                  <a:pt x="232545" y="562171"/>
                  <a:pt x="245300" y="574926"/>
                </a:cubicBezTo>
                <a:cubicBezTo>
                  <a:pt x="262207" y="591834"/>
                  <a:pt x="284136" y="600659"/>
                  <a:pt x="306292" y="601147"/>
                </a:cubicBezTo>
                <a:lnTo>
                  <a:pt x="306292" y="515981"/>
                </a:lnTo>
                <a:lnTo>
                  <a:pt x="306356" y="515982"/>
                </a:lnTo>
                <a:lnTo>
                  <a:pt x="306356" y="601147"/>
                </a:lnTo>
                <a:lnTo>
                  <a:pt x="306986" y="601012"/>
                </a:lnTo>
                <a:lnTo>
                  <a:pt x="306986" y="612510"/>
                </a:lnTo>
                <a:cubicBezTo>
                  <a:pt x="306767" y="612641"/>
                  <a:pt x="306546" y="612645"/>
                  <a:pt x="306324" y="612648"/>
                </a:cubicBezTo>
                <a:cubicBezTo>
                  <a:pt x="281070" y="612257"/>
                  <a:pt x="255999" y="602326"/>
                  <a:pt x="236731" y="583058"/>
                </a:cubicBezTo>
                <a:cubicBezTo>
                  <a:pt x="223570" y="569897"/>
                  <a:pt x="214766" y="554031"/>
                  <a:pt x="210610" y="537175"/>
                </a:cubicBezTo>
                <a:cubicBezTo>
                  <a:pt x="195839" y="546241"/>
                  <a:pt x="178427" y="551215"/>
                  <a:pt x="159854" y="551215"/>
                </a:cubicBezTo>
                <a:cubicBezTo>
                  <a:pt x="132604" y="551215"/>
                  <a:pt x="107854" y="540509"/>
                  <a:pt x="89720" y="522928"/>
                </a:cubicBezTo>
                <a:lnTo>
                  <a:pt x="89720" y="522928"/>
                </a:lnTo>
                <a:cubicBezTo>
                  <a:pt x="72139" y="504795"/>
                  <a:pt x="61434" y="480045"/>
                  <a:pt x="61434" y="452795"/>
                </a:cubicBezTo>
                <a:cubicBezTo>
                  <a:pt x="61434" y="434222"/>
                  <a:pt x="66407" y="416810"/>
                  <a:pt x="75474" y="402038"/>
                </a:cubicBezTo>
                <a:cubicBezTo>
                  <a:pt x="58618" y="397882"/>
                  <a:pt x="42751" y="389078"/>
                  <a:pt x="29591" y="375918"/>
                </a:cubicBezTo>
                <a:cubicBezTo>
                  <a:pt x="10322" y="356649"/>
                  <a:pt x="391" y="331578"/>
                  <a:pt x="0" y="306324"/>
                </a:cubicBezTo>
                <a:lnTo>
                  <a:pt x="0" y="306324"/>
                </a:lnTo>
                <a:cubicBezTo>
                  <a:pt x="391" y="281070"/>
                  <a:pt x="10322" y="256000"/>
                  <a:pt x="29591" y="236731"/>
                </a:cubicBezTo>
                <a:cubicBezTo>
                  <a:pt x="42758" y="223564"/>
                  <a:pt x="58634" y="214757"/>
                  <a:pt x="75514" y="210684"/>
                </a:cubicBezTo>
                <a:cubicBezTo>
                  <a:pt x="66423" y="195896"/>
                  <a:pt x="61434" y="178458"/>
                  <a:pt x="61434" y="159855"/>
                </a:cubicBezTo>
                <a:cubicBezTo>
                  <a:pt x="61434" y="132604"/>
                  <a:pt x="72139" y="107855"/>
                  <a:pt x="89720" y="89721"/>
                </a:cubicBezTo>
                <a:lnTo>
                  <a:pt x="89720" y="89721"/>
                </a:lnTo>
                <a:cubicBezTo>
                  <a:pt x="107854" y="72140"/>
                  <a:pt x="132604" y="61435"/>
                  <a:pt x="159854" y="61435"/>
                </a:cubicBezTo>
                <a:cubicBezTo>
                  <a:pt x="178457" y="61435"/>
                  <a:pt x="195895" y="66424"/>
                  <a:pt x="210684" y="75515"/>
                </a:cubicBezTo>
                <a:cubicBezTo>
                  <a:pt x="214757" y="58635"/>
                  <a:pt x="223563" y="42758"/>
                  <a:pt x="236731" y="29591"/>
                </a:cubicBezTo>
                <a:cubicBezTo>
                  <a:pt x="256000" y="10322"/>
                  <a:pt x="281070" y="391"/>
                  <a:pt x="306324" y="0"/>
                </a:cubicBezTo>
                <a:lnTo>
                  <a:pt x="306324" y="0"/>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46" name="Teardrop 3"/>
          <p:cNvSpPr/>
          <p:nvPr/>
        </p:nvSpPr>
        <p:spPr>
          <a:xfrm rot="5400000" flipH="1" flipV="1">
            <a:off x="7119757" y="-86496"/>
            <a:ext cx="306986" cy="459486"/>
          </a:xfrm>
          <a:custGeom>
            <a:avLst/>
            <a:gdLst/>
            <a:ahLst/>
            <a:cxnLst/>
            <a:rect l="l" t="t" r="r" b="b"/>
            <a:pathLst>
              <a:path w="306986" h="612648">
                <a:moveTo>
                  <a:pt x="215380" y="331011"/>
                </a:moveTo>
                <a:cubicBezTo>
                  <a:pt x="210766" y="314774"/>
                  <a:pt x="210686" y="297561"/>
                  <a:pt x="215167" y="281312"/>
                </a:cubicBezTo>
                <a:cubicBezTo>
                  <a:pt x="205209" y="264959"/>
                  <a:pt x="189231" y="261169"/>
                  <a:pt x="163247" y="261668"/>
                </a:cubicBezTo>
                <a:cubicBezTo>
                  <a:pt x="130240" y="261668"/>
                  <a:pt x="100901" y="245961"/>
                  <a:pt x="82612" y="221373"/>
                </a:cubicBezTo>
                <a:cubicBezTo>
                  <a:pt x="66104" y="224382"/>
                  <a:pt x="50483" y="232539"/>
                  <a:pt x="37722" y="245300"/>
                </a:cubicBezTo>
                <a:cubicBezTo>
                  <a:pt x="20815" y="262207"/>
                  <a:pt x="11990" y="284136"/>
                  <a:pt x="11501" y="306292"/>
                </a:cubicBezTo>
                <a:lnTo>
                  <a:pt x="96667" y="306292"/>
                </a:lnTo>
                <a:lnTo>
                  <a:pt x="96667" y="306356"/>
                </a:lnTo>
                <a:lnTo>
                  <a:pt x="11501" y="306356"/>
                </a:lnTo>
                <a:cubicBezTo>
                  <a:pt x="11989" y="328512"/>
                  <a:pt x="20815" y="350441"/>
                  <a:pt x="37722" y="367348"/>
                </a:cubicBezTo>
                <a:cubicBezTo>
                  <a:pt x="50477" y="380103"/>
                  <a:pt x="66091" y="388259"/>
                  <a:pt x="82591" y="391301"/>
                </a:cubicBezTo>
                <a:cubicBezTo>
                  <a:pt x="100880" y="366699"/>
                  <a:pt x="130228" y="350981"/>
                  <a:pt x="163247" y="350981"/>
                </a:cubicBezTo>
                <a:cubicBezTo>
                  <a:pt x="186137" y="351420"/>
                  <a:pt x="201262" y="348532"/>
                  <a:pt x="211354" y="336664"/>
                </a:cubicBezTo>
                <a:cubicBezTo>
                  <a:pt x="212796" y="334968"/>
                  <a:pt x="214135" y="333090"/>
                  <a:pt x="215380" y="331011"/>
                </a:cubicBezTo>
                <a:close/>
                <a:moveTo>
                  <a:pt x="239385" y="239431"/>
                </a:moveTo>
                <a:lnTo>
                  <a:pt x="97830" y="97876"/>
                </a:lnTo>
                <a:cubicBezTo>
                  <a:pt x="82509" y="113887"/>
                  <a:pt x="73243" y="135634"/>
                  <a:pt x="73243" y="159544"/>
                </a:cubicBezTo>
                <a:cubicBezTo>
                  <a:pt x="73243" y="209563"/>
                  <a:pt x="113791" y="250112"/>
                  <a:pt x="163810" y="250112"/>
                </a:cubicBezTo>
                <a:cubicBezTo>
                  <a:pt x="182888" y="249746"/>
                  <a:pt x="207035" y="254980"/>
                  <a:pt x="219892" y="268141"/>
                </a:cubicBezTo>
                <a:cubicBezTo>
                  <a:pt x="224319" y="257686"/>
                  <a:pt x="230870" y="247948"/>
                  <a:pt x="239385" y="239431"/>
                </a:cubicBezTo>
                <a:close/>
                <a:moveTo>
                  <a:pt x="239386" y="373218"/>
                </a:moveTo>
                <a:cubicBezTo>
                  <a:pt x="230866" y="364697"/>
                  <a:pt x="224313" y="354954"/>
                  <a:pt x="219944" y="344457"/>
                </a:cubicBezTo>
                <a:cubicBezTo>
                  <a:pt x="207099" y="357655"/>
                  <a:pt x="182914" y="362904"/>
                  <a:pt x="163810" y="362537"/>
                </a:cubicBezTo>
                <a:cubicBezTo>
                  <a:pt x="113791" y="362537"/>
                  <a:pt x="73243" y="403086"/>
                  <a:pt x="73243" y="453104"/>
                </a:cubicBezTo>
                <a:cubicBezTo>
                  <a:pt x="73243" y="477015"/>
                  <a:pt x="82509" y="498761"/>
                  <a:pt x="97830" y="514773"/>
                </a:cubicBezTo>
                <a:close/>
                <a:moveTo>
                  <a:pt x="268140" y="219892"/>
                </a:moveTo>
                <a:cubicBezTo>
                  <a:pt x="254980" y="207035"/>
                  <a:pt x="249745" y="182889"/>
                  <a:pt x="250111" y="163811"/>
                </a:cubicBezTo>
                <a:cubicBezTo>
                  <a:pt x="250111" y="113792"/>
                  <a:pt x="209563" y="73244"/>
                  <a:pt x="159544" y="73244"/>
                </a:cubicBezTo>
                <a:cubicBezTo>
                  <a:pt x="135634" y="73244"/>
                  <a:pt x="113887" y="82510"/>
                  <a:pt x="97875" y="97831"/>
                </a:cubicBezTo>
                <a:lnTo>
                  <a:pt x="239430" y="239386"/>
                </a:lnTo>
                <a:cubicBezTo>
                  <a:pt x="247948" y="230871"/>
                  <a:pt x="257686" y="224320"/>
                  <a:pt x="268140" y="219892"/>
                </a:cubicBezTo>
                <a:close/>
                <a:moveTo>
                  <a:pt x="268191" y="392705"/>
                </a:moveTo>
                <a:cubicBezTo>
                  <a:pt x="257695" y="388335"/>
                  <a:pt x="247952" y="381782"/>
                  <a:pt x="239431" y="373263"/>
                </a:cubicBezTo>
                <a:lnTo>
                  <a:pt x="97875" y="514818"/>
                </a:lnTo>
                <a:cubicBezTo>
                  <a:pt x="113887" y="530139"/>
                  <a:pt x="135634" y="539405"/>
                  <a:pt x="159544" y="539405"/>
                </a:cubicBezTo>
                <a:cubicBezTo>
                  <a:pt x="184553" y="539405"/>
                  <a:pt x="207195" y="529268"/>
                  <a:pt x="223584" y="512879"/>
                </a:cubicBezTo>
                <a:cubicBezTo>
                  <a:pt x="239974" y="496489"/>
                  <a:pt x="250111" y="473847"/>
                  <a:pt x="250111" y="448838"/>
                </a:cubicBezTo>
                <a:cubicBezTo>
                  <a:pt x="249745" y="429735"/>
                  <a:pt x="254994" y="405550"/>
                  <a:pt x="268191" y="392705"/>
                </a:cubicBezTo>
                <a:close/>
                <a:moveTo>
                  <a:pt x="306986" y="138"/>
                </a:moveTo>
                <a:lnTo>
                  <a:pt x="306986" y="11636"/>
                </a:lnTo>
                <a:cubicBezTo>
                  <a:pt x="306778" y="11511"/>
                  <a:pt x="306567" y="11506"/>
                  <a:pt x="306356" y="11501"/>
                </a:cubicBezTo>
                <a:lnTo>
                  <a:pt x="306356" y="96667"/>
                </a:lnTo>
                <a:lnTo>
                  <a:pt x="306292" y="96667"/>
                </a:lnTo>
                <a:lnTo>
                  <a:pt x="306292" y="11501"/>
                </a:lnTo>
                <a:cubicBezTo>
                  <a:pt x="284137" y="11990"/>
                  <a:pt x="262207" y="20815"/>
                  <a:pt x="245300" y="37722"/>
                </a:cubicBezTo>
                <a:cubicBezTo>
                  <a:pt x="232539" y="50483"/>
                  <a:pt x="224382" y="66105"/>
                  <a:pt x="221373" y="82613"/>
                </a:cubicBezTo>
                <a:cubicBezTo>
                  <a:pt x="245960" y="100902"/>
                  <a:pt x="261667" y="130241"/>
                  <a:pt x="261667" y="163248"/>
                </a:cubicBezTo>
                <a:cubicBezTo>
                  <a:pt x="261168" y="189232"/>
                  <a:pt x="264959" y="205210"/>
                  <a:pt x="281311" y="215167"/>
                </a:cubicBezTo>
                <a:lnTo>
                  <a:pt x="306986" y="215277"/>
                </a:lnTo>
                <a:lnTo>
                  <a:pt x="306986" y="221928"/>
                </a:lnTo>
                <a:cubicBezTo>
                  <a:pt x="285145" y="221632"/>
                  <a:pt x="263250" y="229876"/>
                  <a:pt x="246580" y="246536"/>
                </a:cubicBezTo>
                <a:lnTo>
                  <a:pt x="254808" y="254763"/>
                </a:lnTo>
                <a:cubicBezTo>
                  <a:pt x="254801" y="254771"/>
                  <a:pt x="254793" y="254779"/>
                  <a:pt x="254786" y="254786"/>
                </a:cubicBezTo>
                <a:cubicBezTo>
                  <a:pt x="254778" y="254794"/>
                  <a:pt x="254771" y="254801"/>
                  <a:pt x="254763" y="254808"/>
                </a:cubicBezTo>
                <a:lnTo>
                  <a:pt x="246535" y="246581"/>
                </a:lnTo>
                <a:cubicBezTo>
                  <a:pt x="213554" y="279582"/>
                  <a:pt x="213554" y="333067"/>
                  <a:pt x="246535" y="366068"/>
                </a:cubicBezTo>
                <a:lnTo>
                  <a:pt x="254763" y="357841"/>
                </a:lnTo>
                <a:cubicBezTo>
                  <a:pt x="254771" y="357847"/>
                  <a:pt x="254778" y="357855"/>
                  <a:pt x="254786" y="357863"/>
                </a:cubicBezTo>
                <a:lnTo>
                  <a:pt x="254808" y="357886"/>
                </a:lnTo>
                <a:lnTo>
                  <a:pt x="246580" y="366113"/>
                </a:lnTo>
                <a:cubicBezTo>
                  <a:pt x="263250" y="382773"/>
                  <a:pt x="285145" y="391017"/>
                  <a:pt x="306986" y="390721"/>
                </a:cubicBezTo>
                <a:lnTo>
                  <a:pt x="306986" y="397378"/>
                </a:lnTo>
                <a:cubicBezTo>
                  <a:pt x="298457" y="400796"/>
                  <a:pt x="289920" y="399623"/>
                  <a:pt x="281637" y="397269"/>
                </a:cubicBezTo>
                <a:cubicBezTo>
                  <a:pt x="265010" y="407223"/>
                  <a:pt x="261165" y="423242"/>
                  <a:pt x="261667" y="449401"/>
                </a:cubicBezTo>
                <a:cubicBezTo>
                  <a:pt x="261667" y="477516"/>
                  <a:pt x="250271" y="502969"/>
                  <a:pt x="231847" y="521394"/>
                </a:cubicBezTo>
                <a:lnTo>
                  <a:pt x="221347" y="530057"/>
                </a:lnTo>
                <a:cubicBezTo>
                  <a:pt x="224390" y="546557"/>
                  <a:pt x="232545" y="562171"/>
                  <a:pt x="245300" y="574926"/>
                </a:cubicBezTo>
                <a:cubicBezTo>
                  <a:pt x="262207" y="591833"/>
                  <a:pt x="284136" y="600659"/>
                  <a:pt x="306292" y="601147"/>
                </a:cubicBezTo>
                <a:lnTo>
                  <a:pt x="306292" y="515981"/>
                </a:lnTo>
                <a:lnTo>
                  <a:pt x="306356" y="515981"/>
                </a:lnTo>
                <a:lnTo>
                  <a:pt x="306356" y="601147"/>
                </a:lnTo>
                <a:lnTo>
                  <a:pt x="306986" y="601012"/>
                </a:lnTo>
                <a:lnTo>
                  <a:pt x="306986" y="612510"/>
                </a:lnTo>
                <a:cubicBezTo>
                  <a:pt x="306767" y="612640"/>
                  <a:pt x="306546" y="612645"/>
                  <a:pt x="306324" y="612648"/>
                </a:cubicBezTo>
                <a:cubicBezTo>
                  <a:pt x="281070" y="612257"/>
                  <a:pt x="255999" y="602326"/>
                  <a:pt x="236731" y="583057"/>
                </a:cubicBezTo>
                <a:cubicBezTo>
                  <a:pt x="223570" y="569897"/>
                  <a:pt x="214766" y="554030"/>
                  <a:pt x="210610" y="537174"/>
                </a:cubicBezTo>
                <a:cubicBezTo>
                  <a:pt x="195839" y="546241"/>
                  <a:pt x="178427" y="551214"/>
                  <a:pt x="159854" y="551214"/>
                </a:cubicBezTo>
                <a:cubicBezTo>
                  <a:pt x="132604" y="551214"/>
                  <a:pt x="107854" y="540509"/>
                  <a:pt x="89720" y="522928"/>
                </a:cubicBezTo>
                <a:lnTo>
                  <a:pt x="89720" y="522928"/>
                </a:lnTo>
                <a:cubicBezTo>
                  <a:pt x="72139" y="504795"/>
                  <a:pt x="61434" y="480045"/>
                  <a:pt x="61434" y="452795"/>
                </a:cubicBezTo>
                <a:cubicBezTo>
                  <a:pt x="61434" y="434221"/>
                  <a:pt x="66407" y="416810"/>
                  <a:pt x="75474" y="402038"/>
                </a:cubicBezTo>
                <a:cubicBezTo>
                  <a:pt x="58618" y="397882"/>
                  <a:pt x="42751" y="389078"/>
                  <a:pt x="29591" y="375917"/>
                </a:cubicBezTo>
                <a:cubicBezTo>
                  <a:pt x="10322" y="356649"/>
                  <a:pt x="391" y="331578"/>
                  <a:pt x="0" y="306324"/>
                </a:cubicBezTo>
                <a:lnTo>
                  <a:pt x="0" y="306324"/>
                </a:lnTo>
                <a:cubicBezTo>
                  <a:pt x="391" y="281070"/>
                  <a:pt x="10322" y="255999"/>
                  <a:pt x="29591" y="236731"/>
                </a:cubicBezTo>
                <a:cubicBezTo>
                  <a:pt x="42758" y="223564"/>
                  <a:pt x="58634" y="214757"/>
                  <a:pt x="75514" y="210684"/>
                </a:cubicBezTo>
                <a:cubicBezTo>
                  <a:pt x="66423" y="195895"/>
                  <a:pt x="61434" y="178457"/>
                  <a:pt x="61434" y="159854"/>
                </a:cubicBezTo>
                <a:cubicBezTo>
                  <a:pt x="61434" y="132604"/>
                  <a:pt x="72139" y="107854"/>
                  <a:pt x="89720" y="89721"/>
                </a:cubicBezTo>
                <a:lnTo>
                  <a:pt x="89720" y="89721"/>
                </a:lnTo>
                <a:cubicBezTo>
                  <a:pt x="107854" y="72140"/>
                  <a:pt x="132604" y="61435"/>
                  <a:pt x="159854" y="61435"/>
                </a:cubicBezTo>
                <a:cubicBezTo>
                  <a:pt x="178457" y="61435"/>
                  <a:pt x="195895" y="66424"/>
                  <a:pt x="210684" y="75515"/>
                </a:cubicBezTo>
                <a:cubicBezTo>
                  <a:pt x="214757" y="58635"/>
                  <a:pt x="223563" y="42758"/>
                  <a:pt x="236731" y="29591"/>
                </a:cubicBezTo>
                <a:cubicBezTo>
                  <a:pt x="256000" y="10322"/>
                  <a:pt x="281070" y="391"/>
                  <a:pt x="306324" y="0"/>
                </a:cubicBezTo>
                <a:lnTo>
                  <a:pt x="306324" y="0"/>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47" name="Teardrop 3"/>
          <p:cNvSpPr/>
          <p:nvPr/>
        </p:nvSpPr>
        <p:spPr>
          <a:xfrm rot="5400000" flipH="1" flipV="1">
            <a:off x="6487852" y="-86496"/>
            <a:ext cx="306986" cy="459486"/>
          </a:xfrm>
          <a:custGeom>
            <a:avLst/>
            <a:gdLst/>
            <a:ahLst/>
            <a:cxnLst/>
            <a:rect l="l" t="t" r="r" b="b"/>
            <a:pathLst>
              <a:path w="306986" h="612648">
                <a:moveTo>
                  <a:pt x="215380" y="331011"/>
                </a:moveTo>
                <a:cubicBezTo>
                  <a:pt x="210766" y="314774"/>
                  <a:pt x="210686" y="297561"/>
                  <a:pt x="215167" y="281312"/>
                </a:cubicBezTo>
                <a:cubicBezTo>
                  <a:pt x="205209" y="264959"/>
                  <a:pt x="189231" y="261169"/>
                  <a:pt x="163247" y="261668"/>
                </a:cubicBezTo>
                <a:cubicBezTo>
                  <a:pt x="130240" y="261668"/>
                  <a:pt x="100901" y="245961"/>
                  <a:pt x="82612" y="221373"/>
                </a:cubicBezTo>
                <a:cubicBezTo>
                  <a:pt x="66104" y="224382"/>
                  <a:pt x="50483" y="232539"/>
                  <a:pt x="37722" y="245300"/>
                </a:cubicBezTo>
                <a:cubicBezTo>
                  <a:pt x="20815" y="262207"/>
                  <a:pt x="11990" y="284136"/>
                  <a:pt x="11501" y="306292"/>
                </a:cubicBezTo>
                <a:lnTo>
                  <a:pt x="96667" y="306292"/>
                </a:lnTo>
                <a:lnTo>
                  <a:pt x="96667" y="306356"/>
                </a:lnTo>
                <a:lnTo>
                  <a:pt x="11501" y="306356"/>
                </a:lnTo>
                <a:cubicBezTo>
                  <a:pt x="11989" y="328512"/>
                  <a:pt x="20815" y="350441"/>
                  <a:pt x="37722" y="367348"/>
                </a:cubicBezTo>
                <a:cubicBezTo>
                  <a:pt x="50477" y="380103"/>
                  <a:pt x="66091" y="388259"/>
                  <a:pt x="82591" y="391301"/>
                </a:cubicBezTo>
                <a:cubicBezTo>
                  <a:pt x="100880" y="366699"/>
                  <a:pt x="130228" y="350981"/>
                  <a:pt x="163247" y="350981"/>
                </a:cubicBezTo>
                <a:cubicBezTo>
                  <a:pt x="186137" y="351420"/>
                  <a:pt x="201262" y="348532"/>
                  <a:pt x="211354" y="336664"/>
                </a:cubicBezTo>
                <a:cubicBezTo>
                  <a:pt x="212796" y="334968"/>
                  <a:pt x="214135" y="333090"/>
                  <a:pt x="215380" y="331011"/>
                </a:cubicBezTo>
                <a:close/>
                <a:moveTo>
                  <a:pt x="239385" y="239431"/>
                </a:moveTo>
                <a:lnTo>
                  <a:pt x="97830" y="97876"/>
                </a:lnTo>
                <a:cubicBezTo>
                  <a:pt x="82509" y="113887"/>
                  <a:pt x="73243" y="135634"/>
                  <a:pt x="73243" y="159544"/>
                </a:cubicBezTo>
                <a:cubicBezTo>
                  <a:pt x="73243" y="209563"/>
                  <a:pt x="113791" y="250112"/>
                  <a:pt x="163810" y="250112"/>
                </a:cubicBezTo>
                <a:cubicBezTo>
                  <a:pt x="182888" y="249746"/>
                  <a:pt x="207035" y="254980"/>
                  <a:pt x="219892" y="268141"/>
                </a:cubicBezTo>
                <a:cubicBezTo>
                  <a:pt x="224319" y="257686"/>
                  <a:pt x="230870" y="247948"/>
                  <a:pt x="239385" y="239431"/>
                </a:cubicBezTo>
                <a:close/>
                <a:moveTo>
                  <a:pt x="239386" y="373218"/>
                </a:moveTo>
                <a:cubicBezTo>
                  <a:pt x="230866" y="364697"/>
                  <a:pt x="224313" y="354954"/>
                  <a:pt x="219944" y="344457"/>
                </a:cubicBezTo>
                <a:cubicBezTo>
                  <a:pt x="207099" y="357655"/>
                  <a:pt x="182914" y="362904"/>
                  <a:pt x="163810" y="362537"/>
                </a:cubicBezTo>
                <a:cubicBezTo>
                  <a:pt x="113791" y="362537"/>
                  <a:pt x="73243" y="403086"/>
                  <a:pt x="73243" y="453104"/>
                </a:cubicBezTo>
                <a:cubicBezTo>
                  <a:pt x="73243" y="477015"/>
                  <a:pt x="82509" y="498761"/>
                  <a:pt x="97830" y="514773"/>
                </a:cubicBezTo>
                <a:close/>
                <a:moveTo>
                  <a:pt x="268140" y="219892"/>
                </a:moveTo>
                <a:cubicBezTo>
                  <a:pt x="254980" y="207035"/>
                  <a:pt x="249745" y="182889"/>
                  <a:pt x="250111" y="163811"/>
                </a:cubicBezTo>
                <a:cubicBezTo>
                  <a:pt x="250111" y="113792"/>
                  <a:pt x="209563" y="73244"/>
                  <a:pt x="159544" y="73244"/>
                </a:cubicBezTo>
                <a:cubicBezTo>
                  <a:pt x="135634" y="73244"/>
                  <a:pt x="113887" y="82510"/>
                  <a:pt x="97875" y="97831"/>
                </a:cubicBezTo>
                <a:lnTo>
                  <a:pt x="239430" y="239386"/>
                </a:lnTo>
                <a:cubicBezTo>
                  <a:pt x="247948" y="230871"/>
                  <a:pt x="257686" y="224320"/>
                  <a:pt x="268140" y="219892"/>
                </a:cubicBezTo>
                <a:close/>
                <a:moveTo>
                  <a:pt x="268191" y="392705"/>
                </a:moveTo>
                <a:cubicBezTo>
                  <a:pt x="257695" y="388335"/>
                  <a:pt x="247952" y="381782"/>
                  <a:pt x="239431" y="373263"/>
                </a:cubicBezTo>
                <a:lnTo>
                  <a:pt x="97875" y="514818"/>
                </a:lnTo>
                <a:cubicBezTo>
                  <a:pt x="113887" y="530139"/>
                  <a:pt x="135634" y="539405"/>
                  <a:pt x="159544" y="539405"/>
                </a:cubicBezTo>
                <a:cubicBezTo>
                  <a:pt x="184553" y="539405"/>
                  <a:pt x="207195" y="529268"/>
                  <a:pt x="223584" y="512879"/>
                </a:cubicBezTo>
                <a:cubicBezTo>
                  <a:pt x="239974" y="496489"/>
                  <a:pt x="250111" y="473847"/>
                  <a:pt x="250111" y="448838"/>
                </a:cubicBezTo>
                <a:cubicBezTo>
                  <a:pt x="249745" y="429735"/>
                  <a:pt x="254994" y="405550"/>
                  <a:pt x="268191" y="392705"/>
                </a:cubicBezTo>
                <a:close/>
                <a:moveTo>
                  <a:pt x="306986" y="138"/>
                </a:moveTo>
                <a:lnTo>
                  <a:pt x="306986" y="11636"/>
                </a:lnTo>
                <a:cubicBezTo>
                  <a:pt x="306778" y="11511"/>
                  <a:pt x="306567" y="11506"/>
                  <a:pt x="306356" y="11501"/>
                </a:cubicBezTo>
                <a:lnTo>
                  <a:pt x="306356" y="96667"/>
                </a:lnTo>
                <a:lnTo>
                  <a:pt x="306292" y="96667"/>
                </a:lnTo>
                <a:lnTo>
                  <a:pt x="306292" y="11501"/>
                </a:lnTo>
                <a:cubicBezTo>
                  <a:pt x="284137" y="11990"/>
                  <a:pt x="262207" y="20815"/>
                  <a:pt x="245300" y="37722"/>
                </a:cubicBezTo>
                <a:cubicBezTo>
                  <a:pt x="232539" y="50483"/>
                  <a:pt x="224382" y="66105"/>
                  <a:pt x="221373" y="82613"/>
                </a:cubicBezTo>
                <a:cubicBezTo>
                  <a:pt x="245960" y="100902"/>
                  <a:pt x="261667" y="130241"/>
                  <a:pt x="261667" y="163248"/>
                </a:cubicBezTo>
                <a:cubicBezTo>
                  <a:pt x="261168" y="189232"/>
                  <a:pt x="264959" y="205210"/>
                  <a:pt x="281311" y="215167"/>
                </a:cubicBezTo>
                <a:lnTo>
                  <a:pt x="306986" y="215277"/>
                </a:lnTo>
                <a:lnTo>
                  <a:pt x="306986" y="221928"/>
                </a:lnTo>
                <a:cubicBezTo>
                  <a:pt x="285145" y="221632"/>
                  <a:pt x="263250" y="229876"/>
                  <a:pt x="246580" y="246536"/>
                </a:cubicBezTo>
                <a:lnTo>
                  <a:pt x="254808" y="254763"/>
                </a:lnTo>
                <a:cubicBezTo>
                  <a:pt x="254801" y="254771"/>
                  <a:pt x="254793" y="254779"/>
                  <a:pt x="254786" y="254786"/>
                </a:cubicBezTo>
                <a:cubicBezTo>
                  <a:pt x="254778" y="254794"/>
                  <a:pt x="254771" y="254801"/>
                  <a:pt x="254763" y="254808"/>
                </a:cubicBezTo>
                <a:lnTo>
                  <a:pt x="246535" y="246581"/>
                </a:lnTo>
                <a:cubicBezTo>
                  <a:pt x="213554" y="279582"/>
                  <a:pt x="213554" y="333067"/>
                  <a:pt x="246535" y="366068"/>
                </a:cubicBezTo>
                <a:lnTo>
                  <a:pt x="254763" y="357841"/>
                </a:lnTo>
                <a:cubicBezTo>
                  <a:pt x="254771" y="357847"/>
                  <a:pt x="254778" y="357855"/>
                  <a:pt x="254786" y="357863"/>
                </a:cubicBezTo>
                <a:lnTo>
                  <a:pt x="254808" y="357886"/>
                </a:lnTo>
                <a:lnTo>
                  <a:pt x="246580" y="366113"/>
                </a:lnTo>
                <a:cubicBezTo>
                  <a:pt x="263250" y="382773"/>
                  <a:pt x="285145" y="391017"/>
                  <a:pt x="306986" y="390721"/>
                </a:cubicBezTo>
                <a:lnTo>
                  <a:pt x="306986" y="397378"/>
                </a:lnTo>
                <a:cubicBezTo>
                  <a:pt x="298457" y="400796"/>
                  <a:pt x="289920" y="399623"/>
                  <a:pt x="281637" y="397269"/>
                </a:cubicBezTo>
                <a:cubicBezTo>
                  <a:pt x="265010" y="407223"/>
                  <a:pt x="261165" y="423242"/>
                  <a:pt x="261667" y="449401"/>
                </a:cubicBezTo>
                <a:cubicBezTo>
                  <a:pt x="261667" y="477516"/>
                  <a:pt x="250271" y="502969"/>
                  <a:pt x="231847" y="521394"/>
                </a:cubicBezTo>
                <a:lnTo>
                  <a:pt x="221347" y="530057"/>
                </a:lnTo>
                <a:cubicBezTo>
                  <a:pt x="224389" y="546557"/>
                  <a:pt x="232545" y="562171"/>
                  <a:pt x="245300" y="574926"/>
                </a:cubicBezTo>
                <a:cubicBezTo>
                  <a:pt x="262207" y="591833"/>
                  <a:pt x="284136" y="600659"/>
                  <a:pt x="306292" y="601147"/>
                </a:cubicBezTo>
                <a:lnTo>
                  <a:pt x="306292" y="515981"/>
                </a:lnTo>
                <a:lnTo>
                  <a:pt x="306356" y="515981"/>
                </a:lnTo>
                <a:lnTo>
                  <a:pt x="306356" y="601147"/>
                </a:lnTo>
                <a:lnTo>
                  <a:pt x="306986" y="601012"/>
                </a:lnTo>
                <a:lnTo>
                  <a:pt x="306986" y="612510"/>
                </a:lnTo>
                <a:cubicBezTo>
                  <a:pt x="306767" y="612640"/>
                  <a:pt x="306546" y="612645"/>
                  <a:pt x="306324" y="612648"/>
                </a:cubicBezTo>
                <a:cubicBezTo>
                  <a:pt x="281070" y="612257"/>
                  <a:pt x="255999" y="602326"/>
                  <a:pt x="236731" y="583057"/>
                </a:cubicBezTo>
                <a:cubicBezTo>
                  <a:pt x="223570" y="569897"/>
                  <a:pt x="214766" y="554030"/>
                  <a:pt x="210610" y="537174"/>
                </a:cubicBezTo>
                <a:cubicBezTo>
                  <a:pt x="195839" y="546241"/>
                  <a:pt x="178427" y="551214"/>
                  <a:pt x="159854" y="551214"/>
                </a:cubicBezTo>
                <a:cubicBezTo>
                  <a:pt x="132604" y="551214"/>
                  <a:pt x="107854" y="540509"/>
                  <a:pt x="89720" y="522928"/>
                </a:cubicBezTo>
                <a:lnTo>
                  <a:pt x="89720" y="522928"/>
                </a:lnTo>
                <a:cubicBezTo>
                  <a:pt x="72139" y="504795"/>
                  <a:pt x="61434" y="480045"/>
                  <a:pt x="61434" y="452795"/>
                </a:cubicBezTo>
                <a:cubicBezTo>
                  <a:pt x="61434" y="434221"/>
                  <a:pt x="66407" y="416810"/>
                  <a:pt x="75474" y="402038"/>
                </a:cubicBezTo>
                <a:cubicBezTo>
                  <a:pt x="58618" y="397882"/>
                  <a:pt x="42751" y="389078"/>
                  <a:pt x="29591" y="375917"/>
                </a:cubicBezTo>
                <a:cubicBezTo>
                  <a:pt x="10322" y="356649"/>
                  <a:pt x="391" y="331578"/>
                  <a:pt x="0" y="306324"/>
                </a:cubicBezTo>
                <a:lnTo>
                  <a:pt x="0" y="306324"/>
                </a:lnTo>
                <a:cubicBezTo>
                  <a:pt x="391" y="281070"/>
                  <a:pt x="10322" y="255999"/>
                  <a:pt x="29591" y="236731"/>
                </a:cubicBezTo>
                <a:cubicBezTo>
                  <a:pt x="42758" y="223564"/>
                  <a:pt x="58634" y="214757"/>
                  <a:pt x="75514" y="210684"/>
                </a:cubicBezTo>
                <a:cubicBezTo>
                  <a:pt x="66423" y="195895"/>
                  <a:pt x="61434" y="178457"/>
                  <a:pt x="61434" y="159854"/>
                </a:cubicBezTo>
                <a:cubicBezTo>
                  <a:pt x="61434" y="132604"/>
                  <a:pt x="72139" y="107854"/>
                  <a:pt x="89720" y="89721"/>
                </a:cubicBezTo>
                <a:lnTo>
                  <a:pt x="89720" y="89721"/>
                </a:lnTo>
                <a:cubicBezTo>
                  <a:pt x="107854" y="72140"/>
                  <a:pt x="132604" y="61435"/>
                  <a:pt x="159854" y="61435"/>
                </a:cubicBezTo>
                <a:cubicBezTo>
                  <a:pt x="178457" y="61435"/>
                  <a:pt x="195895" y="66424"/>
                  <a:pt x="210684" y="75515"/>
                </a:cubicBezTo>
                <a:cubicBezTo>
                  <a:pt x="214757" y="58635"/>
                  <a:pt x="223563" y="42758"/>
                  <a:pt x="236731" y="29591"/>
                </a:cubicBezTo>
                <a:cubicBezTo>
                  <a:pt x="256000" y="10322"/>
                  <a:pt x="281070" y="391"/>
                  <a:pt x="306324" y="0"/>
                </a:cubicBezTo>
                <a:lnTo>
                  <a:pt x="306324" y="0"/>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48" name="Teardrop 3"/>
          <p:cNvSpPr/>
          <p:nvPr/>
        </p:nvSpPr>
        <p:spPr>
          <a:xfrm rot="5400000" flipH="1" flipV="1">
            <a:off x="8383566" y="-86496"/>
            <a:ext cx="306986" cy="459486"/>
          </a:xfrm>
          <a:custGeom>
            <a:avLst/>
            <a:gdLst/>
            <a:ahLst/>
            <a:cxnLst/>
            <a:rect l="l" t="t" r="r" b="b"/>
            <a:pathLst>
              <a:path w="306986" h="612648">
                <a:moveTo>
                  <a:pt x="215380" y="331011"/>
                </a:moveTo>
                <a:cubicBezTo>
                  <a:pt x="210766" y="314774"/>
                  <a:pt x="210686" y="297561"/>
                  <a:pt x="215167" y="281312"/>
                </a:cubicBezTo>
                <a:cubicBezTo>
                  <a:pt x="205209" y="264959"/>
                  <a:pt x="189231" y="261169"/>
                  <a:pt x="163247" y="261668"/>
                </a:cubicBezTo>
                <a:cubicBezTo>
                  <a:pt x="130240" y="261668"/>
                  <a:pt x="100901" y="245961"/>
                  <a:pt x="82612" y="221373"/>
                </a:cubicBezTo>
                <a:cubicBezTo>
                  <a:pt x="66104" y="224382"/>
                  <a:pt x="50483" y="232539"/>
                  <a:pt x="37722" y="245300"/>
                </a:cubicBezTo>
                <a:cubicBezTo>
                  <a:pt x="20815" y="262207"/>
                  <a:pt x="11990" y="284136"/>
                  <a:pt x="11501" y="306292"/>
                </a:cubicBezTo>
                <a:lnTo>
                  <a:pt x="96667" y="306292"/>
                </a:lnTo>
                <a:lnTo>
                  <a:pt x="96667" y="306356"/>
                </a:lnTo>
                <a:lnTo>
                  <a:pt x="11501" y="306356"/>
                </a:lnTo>
                <a:cubicBezTo>
                  <a:pt x="11989" y="328512"/>
                  <a:pt x="20815" y="350441"/>
                  <a:pt x="37722" y="367348"/>
                </a:cubicBezTo>
                <a:cubicBezTo>
                  <a:pt x="50477" y="380103"/>
                  <a:pt x="66091" y="388259"/>
                  <a:pt x="82591" y="391301"/>
                </a:cubicBezTo>
                <a:cubicBezTo>
                  <a:pt x="100880" y="366699"/>
                  <a:pt x="130228" y="350981"/>
                  <a:pt x="163247" y="350981"/>
                </a:cubicBezTo>
                <a:cubicBezTo>
                  <a:pt x="186137" y="351420"/>
                  <a:pt x="201262" y="348532"/>
                  <a:pt x="211354" y="336664"/>
                </a:cubicBezTo>
                <a:cubicBezTo>
                  <a:pt x="212796" y="334968"/>
                  <a:pt x="214135" y="333090"/>
                  <a:pt x="215380" y="331011"/>
                </a:cubicBezTo>
                <a:close/>
                <a:moveTo>
                  <a:pt x="239385" y="239431"/>
                </a:moveTo>
                <a:lnTo>
                  <a:pt x="97830" y="97876"/>
                </a:lnTo>
                <a:cubicBezTo>
                  <a:pt x="82509" y="113887"/>
                  <a:pt x="73243" y="135634"/>
                  <a:pt x="73243" y="159544"/>
                </a:cubicBezTo>
                <a:cubicBezTo>
                  <a:pt x="73243" y="209563"/>
                  <a:pt x="113791" y="250112"/>
                  <a:pt x="163810" y="250112"/>
                </a:cubicBezTo>
                <a:cubicBezTo>
                  <a:pt x="182888" y="249746"/>
                  <a:pt x="207035" y="254980"/>
                  <a:pt x="219892" y="268141"/>
                </a:cubicBezTo>
                <a:cubicBezTo>
                  <a:pt x="224319" y="257686"/>
                  <a:pt x="230870" y="247948"/>
                  <a:pt x="239385" y="239431"/>
                </a:cubicBezTo>
                <a:close/>
                <a:moveTo>
                  <a:pt x="239386" y="373218"/>
                </a:moveTo>
                <a:cubicBezTo>
                  <a:pt x="230866" y="364697"/>
                  <a:pt x="224313" y="354954"/>
                  <a:pt x="219944" y="344457"/>
                </a:cubicBezTo>
                <a:cubicBezTo>
                  <a:pt x="207099" y="357655"/>
                  <a:pt x="182914" y="362904"/>
                  <a:pt x="163810" y="362537"/>
                </a:cubicBezTo>
                <a:cubicBezTo>
                  <a:pt x="113791" y="362537"/>
                  <a:pt x="73243" y="403086"/>
                  <a:pt x="73243" y="453104"/>
                </a:cubicBezTo>
                <a:cubicBezTo>
                  <a:pt x="73243" y="477015"/>
                  <a:pt x="82509" y="498761"/>
                  <a:pt x="97830" y="514773"/>
                </a:cubicBezTo>
                <a:close/>
                <a:moveTo>
                  <a:pt x="268140" y="219892"/>
                </a:moveTo>
                <a:cubicBezTo>
                  <a:pt x="254980" y="207035"/>
                  <a:pt x="249745" y="182889"/>
                  <a:pt x="250111" y="163811"/>
                </a:cubicBezTo>
                <a:cubicBezTo>
                  <a:pt x="250111" y="113792"/>
                  <a:pt x="209563" y="73244"/>
                  <a:pt x="159544" y="73244"/>
                </a:cubicBezTo>
                <a:cubicBezTo>
                  <a:pt x="135634" y="73244"/>
                  <a:pt x="113887" y="82510"/>
                  <a:pt x="97875" y="97831"/>
                </a:cubicBezTo>
                <a:lnTo>
                  <a:pt x="239430" y="239386"/>
                </a:lnTo>
                <a:cubicBezTo>
                  <a:pt x="247948" y="230871"/>
                  <a:pt x="257686" y="224320"/>
                  <a:pt x="268140" y="219892"/>
                </a:cubicBezTo>
                <a:close/>
                <a:moveTo>
                  <a:pt x="268191" y="392705"/>
                </a:moveTo>
                <a:cubicBezTo>
                  <a:pt x="257695" y="388335"/>
                  <a:pt x="247952" y="381782"/>
                  <a:pt x="239431" y="373263"/>
                </a:cubicBezTo>
                <a:lnTo>
                  <a:pt x="97875" y="514818"/>
                </a:lnTo>
                <a:cubicBezTo>
                  <a:pt x="113887" y="530139"/>
                  <a:pt x="135634" y="539405"/>
                  <a:pt x="159544" y="539405"/>
                </a:cubicBezTo>
                <a:cubicBezTo>
                  <a:pt x="184553" y="539405"/>
                  <a:pt x="207195" y="529268"/>
                  <a:pt x="223584" y="512879"/>
                </a:cubicBezTo>
                <a:cubicBezTo>
                  <a:pt x="239974" y="496489"/>
                  <a:pt x="250111" y="473847"/>
                  <a:pt x="250111" y="448838"/>
                </a:cubicBezTo>
                <a:cubicBezTo>
                  <a:pt x="249745" y="429735"/>
                  <a:pt x="254994" y="405550"/>
                  <a:pt x="268191" y="392705"/>
                </a:cubicBezTo>
                <a:close/>
                <a:moveTo>
                  <a:pt x="306986" y="138"/>
                </a:moveTo>
                <a:lnTo>
                  <a:pt x="306986" y="11636"/>
                </a:lnTo>
                <a:cubicBezTo>
                  <a:pt x="306778" y="11511"/>
                  <a:pt x="306567" y="11506"/>
                  <a:pt x="306356" y="11501"/>
                </a:cubicBezTo>
                <a:lnTo>
                  <a:pt x="306356" y="96667"/>
                </a:lnTo>
                <a:lnTo>
                  <a:pt x="306292" y="96667"/>
                </a:lnTo>
                <a:lnTo>
                  <a:pt x="306292" y="11501"/>
                </a:lnTo>
                <a:cubicBezTo>
                  <a:pt x="284137" y="11990"/>
                  <a:pt x="262207" y="20815"/>
                  <a:pt x="245300" y="37722"/>
                </a:cubicBezTo>
                <a:cubicBezTo>
                  <a:pt x="232539" y="50483"/>
                  <a:pt x="224382" y="66105"/>
                  <a:pt x="221373" y="82613"/>
                </a:cubicBezTo>
                <a:cubicBezTo>
                  <a:pt x="245960" y="100902"/>
                  <a:pt x="261667" y="130241"/>
                  <a:pt x="261667" y="163248"/>
                </a:cubicBezTo>
                <a:cubicBezTo>
                  <a:pt x="261168" y="189232"/>
                  <a:pt x="264959" y="205210"/>
                  <a:pt x="281311" y="215167"/>
                </a:cubicBezTo>
                <a:lnTo>
                  <a:pt x="306986" y="215277"/>
                </a:lnTo>
                <a:lnTo>
                  <a:pt x="306986" y="221928"/>
                </a:lnTo>
                <a:cubicBezTo>
                  <a:pt x="285145" y="221632"/>
                  <a:pt x="263250" y="229876"/>
                  <a:pt x="246580" y="246536"/>
                </a:cubicBezTo>
                <a:lnTo>
                  <a:pt x="254808" y="254763"/>
                </a:lnTo>
                <a:cubicBezTo>
                  <a:pt x="254801" y="254771"/>
                  <a:pt x="254793" y="254779"/>
                  <a:pt x="254786" y="254786"/>
                </a:cubicBezTo>
                <a:cubicBezTo>
                  <a:pt x="254778" y="254794"/>
                  <a:pt x="254771" y="254801"/>
                  <a:pt x="254763" y="254808"/>
                </a:cubicBezTo>
                <a:lnTo>
                  <a:pt x="246535" y="246581"/>
                </a:lnTo>
                <a:cubicBezTo>
                  <a:pt x="213554" y="279582"/>
                  <a:pt x="213554" y="333067"/>
                  <a:pt x="246535" y="366068"/>
                </a:cubicBezTo>
                <a:lnTo>
                  <a:pt x="254763" y="357841"/>
                </a:lnTo>
                <a:cubicBezTo>
                  <a:pt x="254771" y="357847"/>
                  <a:pt x="254778" y="357855"/>
                  <a:pt x="254786" y="357863"/>
                </a:cubicBezTo>
                <a:lnTo>
                  <a:pt x="254808" y="357886"/>
                </a:lnTo>
                <a:lnTo>
                  <a:pt x="246580" y="366113"/>
                </a:lnTo>
                <a:cubicBezTo>
                  <a:pt x="263250" y="382773"/>
                  <a:pt x="285145" y="391017"/>
                  <a:pt x="306986" y="390721"/>
                </a:cubicBezTo>
                <a:lnTo>
                  <a:pt x="306986" y="397378"/>
                </a:lnTo>
                <a:cubicBezTo>
                  <a:pt x="298457" y="400796"/>
                  <a:pt x="289920" y="399623"/>
                  <a:pt x="281637" y="397269"/>
                </a:cubicBezTo>
                <a:cubicBezTo>
                  <a:pt x="265010" y="407223"/>
                  <a:pt x="261165" y="423242"/>
                  <a:pt x="261667" y="449401"/>
                </a:cubicBezTo>
                <a:cubicBezTo>
                  <a:pt x="261667" y="477516"/>
                  <a:pt x="250271" y="502969"/>
                  <a:pt x="231847" y="521394"/>
                </a:cubicBezTo>
                <a:lnTo>
                  <a:pt x="221347" y="530057"/>
                </a:lnTo>
                <a:cubicBezTo>
                  <a:pt x="224389" y="546557"/>
                  <a:pt x="232545" y="562171"/>
                  <a:pt x="245300" y="574926"/>
                </a:cubicBezTo>
                <a:cubicBezTo>
                  <a:pt x="262207" y="591833"/>
                  <a:pt x="284136" y="600659"/>
                  <a:pt x="306292" y="601147"/>
                </a:cubicBezTo>
                <a:lnTo>
                  <a:pt x="306292" y="515981"/>
                </a:lnTo>
                <a:lnTo>
                  <a:pt x="306356" y="515981"/>
                </a:lnTo>
                <a:lnTo>
                  <a:pt x="306356" y="601147"/>
                </a:lnTo>
                <a:lnTo>
                  <a:pt x="306986" y="601012"/>
                </a:lnTo>
                <a:lnTo>
                  <a:pt x="306986" y="612510"/>
                </a:lnTo>
                <a:cubicBezTo>
                  <a:pt x="306767" y="612640"/>
                  <a:pt x="306546" y="612645"/>
                  <a:pt x="306324" y="612648"/>
                </a:cubicBezTo>
                <a:cubicBezTo>
                  <a:pt x="281070" y="612257"/>
                  <a:pt x="255999" y="602326"/>
                  <a:pt x="236731" y="583057"/>
                </a:cubicBezTo>
                <a:cubicBezTo>
                  <a:pt x="223570" y="569897"/>
                  <a:pt x="214766" y="554030"/>
                  <a:pt x="210610" y="537174"/>
                </a:cubicBezTo>
                <a:cubicBezTo>
                  <a:pt x="195839" y="546241"/>
                  <a:pt x="178427" y="551214"/>
                  <a:pt x="159854" y="551214"/>
                </a:cubicBezTo>
                <a:cubicBezTo>
                  <a:pt x="132604" y="551214"/>
                  <a:pt x="107854" y="540509"/>
                  <a:pt x="89720" y="522928"/>
                </a:cubicBezTo>
                <a:lnTo>
                  <a:pt x="89720" y="522928"/>
                </a:lnTo>
                <a:cubicBezTo>
                  <a:pt x="72139" y="504795"/>
                  <a:pt x="61434" y="480045"/>
                  <a:pt x="61434" y="452795"/>
                </a:cubicBezTo>
                <a:cubicBezTo>
                  <a:pt x="61434" y="434221"/>
                  <a:pt x="66407" y="416810"/>
                  <a:pt x="75474" y="402038"/>
                </a:cubicBezTo>
                <a:cubicBezTo>
                  <a:pt x="58618" y="397882"/>
                  <a:pt x="42751" y="389078"/>
                  <a:pt x="29591" y="375917"/>
                </a:cubicBezTo>
                <a:cubicBezTo>
                  <a:pt x="10322" y="356649"/>
                  <a:pt x="391" y="331578"/>
                  <a:pt x="0" y="306324"/>
                </a:cubicBezTo>
                <a:lnTo>
                  <a:pt x="0" y="306324"/>
                </a:lnTo>
                <a:cubicBezTo>
                  <a:pt x="391" y="281070"/>
                  <a:pt x="10322" y="255999"/>
                  <a:pt x="29591" y="236731"/>
                </a:cubicBezTo>
                <a:cubicBezTo>
                  <a:pt x="42758" y="223564"/>
                  <a:pt x="58634" y="214757"/>
                  <a:pt x="75514" y="210684"/>
                </a:cubicBezTo>
                <a:cubicBezTo>
                  <a:pt x="66423" y="195895"/>
                  <a:pt x="61434" y="178457"/>
                  <a:pt x="61434" y="159854"/>
                </a:cubicBezTo>
                <a:cubicBezTo>
                  <a:pt x="61434" y="132604"/>
                  <a:pt x="72139" y="107854"/>
                  <a:pt x="89720" y="89721"/>
                </a:cubicBezTo>
                <a:lnTo>
                  <a:pt x="89720" y="89721"/>
                </a:lnTo>
                <a:cubicBezTo>
                  <a:pt x="107854" y="72140"/>
                  <a:pt x="132604" y="61435"/>
                  <a:pt x="159854" y="61435"/>
                </a:cubicBezTo>
                <a:cubicBezTo>
                  <a:pt x="178457" y="61435"/>
                  <a:pt x="195895" y="66424"/>
                  <a:pt x="210684" y="75515"/>
                </a:cubicBezTo>
                <a:cubicBezTo>
                  <a:pt x="214757" y="58635"/>
                  <a:pt x="223563" y="42758"/>
                  <a:pt x="236731" y="29591"/>
                </a:cubicBezTo>
                <a:cubicBezTo>
                  <a:pt x="256000" y="10322"/>
                  <a:pt x="281070" y="391"/>
                  <a:pt x="306324" y="0"/>
                </a:cubicBezTo>
                <a:lnTo>
                  <a:pt x="306324" y="0"/>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49" name="Teardrop 3"/>
          <p:cNvSpPr/>
          <p:nvPr/>
        </p:nvSpPr>
        <p:spPr>
          <a:xfrm rot="5400000" flipH="1" flipV="1">
            <a:off x="7751662" y="-86496"/>
            <a:ext cx="306986" cy="459486"/>
          </a:xfrm>
          <a:custGeom>
            <a:avLst/>
            <a:gdLst/>
            <a:ahLst/>
            <a:cxnLst/>
            <a:rect l="l" t="t" r="r" b="b"/>
            <a:pathLst>
              <a:path w="306986" h="612648">
                <a:moveTo>
                  <a:pt x="215380" y="331011"/>
                </a:moveTo>
                <a:cubicBezTo>
                  <a:pt x="210766" y="314774"/>
                  <a:pt x="210686" y="297561"/>
                  <a:pt x="215167" y="281312"/>
                </a:cubicBezTo>
                <a:cubicBezTo>
                  <a:pt x="205209" y="264959"/>
                  <a:pt x="189231" y="261169"/>
                  <a:pt x="163247" y="261668"/>
                </a:cubicBezTo>
                <a:cubicBezTo>
                  <a:pt x="130240" y="261668"/>
                  <a:pt x="100901" y="245961"/>
                  <a:pt x="82612" y="221373"/>
                </a:cubicBezTo>
                <a:cubicBezTo>
                  <a:pt x="66104" y="224382"/>
                  <a:pt x="50483" y="232539"/>
                  <a:pt x="37722" y="245300"/>
                </a:cubicBezTo>
                <a:cubicBezTo>
                  <a:pt x="20815" y="262207"/>
                  <a:pt x="11990" y="284136"/>
                  <a:pt x="11501" y="306292"/>
                </a:cubicBezTo>
                <a:lnTo>
                  <a:pt x="96667" y="306292"/>
                </a:lnTo>
                <a:lnTo>
                  <a:pt x="96667" y="306356"/>
                </a:lnTo>
                <a:lnTo>
                  <a:pt x="11501" y="306356"/>
                </a:lnTo>
                <a:cubicBezTo>
                  <a:pt x="11989" y="328512"/>
                  <a:pt x="20815" y="350441"/>
                  <a:pt x="37722" y="367348"/>
                </a:cubicBezTo>
                <a:cubicBezTo>
                  <a:pt x="50477" y="380103"/>
                  <a:pt x="66091" y="388259"/>
                  <a:pt x="82591" y="391301"/>
                </a:cubicBezTo>
                <a:cubicBezTo>
                  <a:pt x="100880" y="366699"/>
                  <a:pt x="130228" y="350981"/>
                  <a:pt x="163247" y="350981"/>
                </a:cubicBezTo>
                <a:cubicBezTo>
                  <a:pt x="186137" y="351420"/>
                  <a:pt x="201262" y="348532"/>
                  <a:pt x="211354" y="336664"/>
                </a:cubicBezTo>
                <a:cubicBezTo>
                  <a:pt x="212796" y="334968"/>
                  <a:pt x="214135" y="333090"/>
                  <a:pt x="215380" y="331011"/>
                </a:cubicBezTo>
                <a:close/>
                <a:moveTo>
                  <a:pt x="239385" y="239431"/>
                </a:moveTo>
                <a:lnTo>
                  <a:pt x="97830" y="97876"/>
                </a:lnTo>
                <a:cubicBezTo>
                  <a:pt x="82509" y="113887"/>
                  <a:pt x="73243" y="135634"/>
                  <a:pt x="73243" y="159544"/>
                </a:cubicBezTo>
                <a:cubicBezTo>
                  <a:pt x="73243" y="209563"/>
                  <a:pt x="113791" y="250112"/>
                  <a:pt x="163810" y="250112"/>
                </a:cubicBezTo>
                <a:cubicBezTo>
                  <a:pt x="182888" y="249746"/>
                  <a:pt x="207035" y="254980"/>
                  <a:pt x="219892" y="268141"/>
                </a:cubicBezTo>
                <a:cubicBezTo>
                  <a:pt x="224319" y="257686"/>
                  <a:pt x="230870" y="247948"/>
                  <a:pt x="239385" y="239431"/>
                </a:cubicBezTo>
                <a:close/>
                <a:moveTo>
                  <a:pt x="239386" y="373218"/>
                </a:moveTo>
                <a:cubicBezTo>
                  <a:pt x="230866" y="364697"/>
                  <a:pt x="224313" y="354954"/>
                  <a:pt x="219944" y="344457"/>
                </a:cubicBezTo>
                <a:cubicBezTo>
                  <a:pt x="207099" y="357655"/>
                  <a:pt x="182914" y="362904"/>
                  <a:pt x="163810" y="362537"/>
                </a:cubicBezTo>
                <a:cubicBezTo>
                  <a:pt x="113791" y="362537"/>
                  <a:pt x="73243" y="403086"/>
                  <a:pt x="73243" y="453104"/>
                </a:cubicBezTo>
                <a:cubicBezTo>
                  <a:pt x="73243" y="477015"/>
                  <a:pt x="82509" y="498761"/>
                  <a:pt x="97830" y="514773"/>
                </a:cubicBezTo>
                <a:close/>
                <a:moveTo>
                  <a:pt x="268140" y="219892"/>
                </a:moveTo>
                <a:cubicBezTo>
                  <a:pt x="254980" y="207035"/>
                  <a:pt x="249745" y="182889"/>
                  <a:pt x="250111" y="163811"/>
                </a:cubicBezTo>
                <a:cubicBezTo>
                  <a:pt x="250111" y="113792"/>
                  <a:pt x="209563" y="73244"/>
                  <a:pt x="159544" y="73244"/>
                </a:cubicBezTo>
                <a:cubicBezTo>
                  <a:pt x="135634" y="73244"/>
                  <a:pt x="113887" y="82510"/>
                  <a:pt x="97875" y="97831"/>
                </a:cubicBezTo>
                <a:lnTo>
                  <a:pt x="239430" y="239386"/>
                </a:lnTo>
                <a:cubicBezTo>
                  <a:pt x="247948" y="230871"/>
                  <a:pt x="257686" y="224320"/>
                  <a:pt x="268140" y="219892"/>
                </a:cubicBezTo>
                <a:close/>
                <a:moveTo>
                  <a:pt x="268191" y="392705"/>
                </a:moveTo>
                <a:cubicBezTo>
                  <a:pt x="257695" y="388335"/>
                  <a:pt x="247952" y="381782"/>
                  <a:pt x="239431" y="373263"/>
                </a:cubicBezTo>
                <a:lnTo>
                  <a:pt x="97875" y="514818"/>
                </a:lnTo>
                <a:cubicBezTo>
                  <a:pt x="113887" y="530139"/>
                  <a:pt x="135634" y="539405"/>
                  <a:pt x="159544" y="539405"/>
                </a:cubicBezTo>
                <a:cubicBezTo>
                  <a:pt x="184553" y="539405"/>
                  <a:pt x="207195" y="529268"/>
                  <a:pt x="223584" y="512879"/>
                </a:cubicBezTo>
                <a:cubicBezTo>
                  <a:pt x="239974" y="496489"/>
                  <a:pt x="250111" y="473847"/>
                  <a:pt x="250111" y="448838"/>
                </a:cubicBezTo>
                <a:cubicBezTo>
                  <a:pt x="249745" y="429735"/>
                  <a:pt x="254994" y="405550"/>
                  <a:pt x="268191" y="392705"/>
                </a:cubicBezTo>
                <a:close/>
                <a:moveTo>
                  <a:pt x="306986" y="138"/>
                </a:moveTo>
                <a:lnTo>
                  <a:pt x="306986" y="11636"/>
                </a:lnTo>
                <a:cubicBezTo>
                  <a:pt x="306778" y="11511"/>
                  <a:pt x="306567" y="11506"/>
                  <a:pt x="306356" y="11501"/>
                </a:cubicBezTo>
                <a:lnTo>
                  <a:pt x="306356" y="96667"/>
                </a:lnTo>
                <a:lnTo>
                  <a:pt x="306292" y="96667"/>
                </a:lnTo>
                <a:lnTo>
                  <a:pt x="306292" y="11501"/>
                </a:lnTo>
                <a:cubicBezTo>
                  <a:pt x="284137" y="11990"/>
                  <a:pt x="262207" y="20815"/>
                  <a:pt x="245300" y="37722"/>
                </a:cubicBezTo>
                <a:cubicBezTo>
                  <a:pt x="232539" y="50483"/>
                  <a:pt x="224382" y="66105"/>
                  <a:pt x="221373" y="82613"/>
                </a:cubicBezTo>
                <a:cubicBezTo>
                  <a:pt x="245960" y="100902"/>
                  <a:pt x="261667" y="130241"/>
                  <a:pt x="261667" y="163248"/>
                </a:cubicBezTo>
                <a:cubicBezTo>
                  <a:pt x="261168" y="189232"/>
                  <a:pt x="264959" y="205210"/>
                  <a:pt x="281311" y="215167"/>
                </a:cubicBezTo>
                <a:lnTo>
                  <a:pt x="306986" y="215277"/>
                </a:lnTo>
                <a:lnTo>
                  <a:pt x="306986" y="221928"/>
                </a:lnTo>
                <a:cubicBezTo>
                  <a:pt x="285145" y="221632"/>
                  <a:pt x="263250" y="229876"/>
                  <a:pt x="246580" y="246536"/>
                </a:cubicBezTo>
                <a:lnTo>
                  <a:pt x="254808" y="254763"/>
                </a:lnTo>
                <a:cubicBezTo>
                  <a:pt x="254801" y="254771"/>
                  <a:pt x="254793" y="254779"/>
                  <a:pt x="254786" y="254786"/>
                </a:cubicBezTo>
                <a:cubicBezTo>
                  <a:pt x="254778" y="254794"/>
                  <a:pt x="254771" y="254801"/>
                  <a:pt x="254763" y="254808"/>
                </a:cubicBezTo>
                <a:lnTo>
                  <a:pt x="246535" y="246581"/>
                </a:lnTo>
                <a:cubicBezTo>
                  <a:pt x="213554" y="279582"/>
                  <a:pt x="213554" y="333067"/>
                  <a:pt x="246535" y="366068"/>
                </a:cubicBezTo>
                <a:lnTo>
                  <a:pt x="254763" y="357841"/>
                </a:lnTo>
                <a:cubicBezTo>
                  <a:pt x="254771" y="357847"/>
                  <a:pt x="254778" y="357855"/>
                  <a:pt x="254786" y="357863"/>
                </a:cubicBezTo>
                <a:lnTo>
                  <a:pt x="254808" y="357886"/>
                </a:lnTo>
                <a:lnTo>
                  <a:pt x="246580" y="366113"/>
                </a:lnTo>
                <a:cubicBezTo>
                  <a:pt x="263250" y="382773"/>
                  <a:pt x="285145" y="391017"/>
                  <a:pt x="306986" y="390721"/>
                </a:cubicBezTo>
                <a:lnTo>
                  <a:pt x="306986" y="397378"/>
                </a:lnTo>
                <a:cubicBezTo>
                  <a:pt x="298457" y="400796"/>
                  <a:pt x="289920" y="399623"/>
                  <a:pt x="281637" y="397269"/>
                </a:cubicBezTo>
                <a:cubicBezTo>
                  <a:pt x="265010" y="407223"/>
                  <a:pt x="261165" y="423242"/>
                  <a:pt x="261667" y="449401"/>
                </a:cubicBezTo>
                <a:cubicBezTo>
                  <a:pt x="261667" y="477516"/>
                  <a:pt x="250271" y="502969"/>
                  <a:pt x="231847" y="521394"/>
                </a:cubicBezTo>
                <a:lnTo>
                  <a:pt x="221347" y="530057"/>
                </a:lnTo>
                <a:cubicBezTo>
                  <a:pt x="224389" y="546557"/>
                  <a:pt x="232545" y="562171"/>
                  <a:pt x="245300" y="574926"/>
                </a:cubicBezTo>
                <a:cubicBezTo>
                  <a:pt x="262207" y="591833"/>
                  <a:pt x="284136" y="600659"/>
                  <a:pt x="306292" y="601147"/>
                </a:cubicBezTo>
                <a:lnTo>
                  <a:pt x="306292" y="515981"/>
                </a:lnTo>
                <a:lnTo>
                  <a:pt x="306356" y="515981"/>
                </a:lnTo>
                <a:lnTo>
                  <a:pt x="306356" y="601147"/>
                </a:lnTo>
                <a:lnTo>
                  <a:pt x="306986" y="601012"/>
                </a:lnTo>
                <a:lnTo>
                  <a:pt x="306986" y="612510"/>
                </a:lnTo>
                <a:cubicBezTo>
                  <a:pt x="306767" y="612640"/>
                  <a:pt x="306546" y="612645"/>
                  <a:pt x="306324" y="612648"/>
                </a:cubicBezTo>
                <a:cubicBezTo>
                  <a:pt x="281070" y="612257"/>
                  <a:pt x="255999" y="602326"/>
                  <a:pt x="236731" y="583057"/>
                </a:cubicBezTo>
                <a:cubicBezTo>
                  <a:pt x="223570" y="569897"/>
                  <a:pt x="214766" y="554030"/>
                  <a:pt x="210610" y="537174"/>
                </a:cubicBezTo>
                <a:cubicBezTo>
                  <a:pt x="195839" y="546241"/>
                  <a:pt x="178427" y="551214"/>
                  <a:pt x="159854" y="551214"/>
                </a:cubicBezTo>
                <a:cubicBezTo>
                  <a:pt x="132604" y="551214"/>
                  <a:pt x="107854" y="540509"/>
                  <a:pt x="89720" y="522928"/>
                </a:cubicBezTo>
                <a:lnTo>
                  <a:pt x="89720" y="522928"/>
                </a:lnTo>
                <a:cubicBezTo>
                  <a:pt x="72139" y="504795"/>
                  <a:pt x="61434" y="480045"/>
                  <a:pt x="61434" y="452795"/>
                </a:cubicBezTo>
                <a:cubicBezTo>
                  <a:pt x="61434" y="434221"/>
                  <a:pt x="66407" y="416810"/>
                  <a:pt x="75474" y="402038"/>
                </a:cubicBezTo>
                <a:cubicBezTo>
                  <a:pt x="58618" y="397882"/>
                  <a:pt x="42751" y="389078"/>
                  <a:pt x="29591" y="375917"/>
                </a:cubicBezTo>
                <a:cubicBezTo>
                  <a:pt x="10322" y="356649"/>
                  <a:pt x="391" y="331578"/>
                  <a:pt x="0" y="306324"/>
                </a:cubicBezTo>
                <a:lnTo>
                  <a:pt x="0" y="306324"/>
                </a:lnTo>
                <a:cubicBezTo>
                  <a:pt x="391" y="281070"/>
                  <a:pt x="10322" y="255999"/>
                  <a:pt x="29591" y="236731"/>
                </a:cubicBezTo>
                <a:cubicBezTo>
                  <a:pt x="42758" y="223564"/>
                  <a:pt x="58634" y="214757"/>
                  <a:pt x="75514" y="210684"/>
                </a:cubicBezTo>
                <a:cubicBezTo>
                  <a:pt x="66423" y="195895"/>
                  <a:pt x="61434" y="178457"/>
                  <a:pt x="61434" y="159854"/>
                </a:cubicBezTo>
                <a:cubicBezTo>
                  <a:pt x="61434" y="132604"/>
                  <a:pt x="72139" y="107854"/>
                  <a:pt x="89720" y="89721"/>
                </a:cubicBezTo>
                <a:lnTo>
                  <a:pt x="89720" y="89721"/>
                </a:lnTo>
                <a:cubicBezTo>
                  <a:pt x="107854" y="72140"/>
                  <a:pt x="132604" y="61435"/>
                  <a:pt x="159854" y="61435"/>
                </a:cubicBezTo>
                <a:cubicBezTo>
                  <a:pt x="178457" y="61435"/>
                  <a:pt x="195895" y="66424"/>
                  <a:pt x="210684" y="75515"/>
                </a:cubicBezTo>
                <a:cubicBezTo>
                  <a:pt x="214757" y="58635"/>
                  <a:pt x="223563" y="42758"/>
                  <a:pt x="236731" y="29591"/>
                </a:cubicBezTo>
                <a:cubicBezTo>
                  <a:pt x="256000" y="10322"/>
                  <a:pt x="281070" y="391"/>
                  <a:pt x="306324" y="0"/>
                </a:cubicBezTo>
                <a:lnTo>
                  <a:pt x="306324" y="0"/>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50" name="Teardrop 3"/>
          <p:cNvSpPr/>
          <p:nvPr/>
        </p:nvSpPr>
        <p:spPr>
          <a:xfrm rot="5400000" flipH="1" flipV="1">
            <a:off x="168802" y="-86496"/>
            <a:ext cx="306986" cy="459486"/>
          </a:xfrm>
          <a:custGeom>
            <a:avLst/>
            <a:gdLst/>
            <a:ahLst/>
            <a:cxnLst/>
            <a:rect l="l" t="t" r="r" b="b"/>
            <a:pathLst>
              <a:path w="306986" h="612648">
                <a:moveTo>
                  <a:pt x="215380" y="331011"/>
                </a:moveTo>
                <a:cubicBezTo>
                  <a:pt x="210766" y="314774"/>
                  <a:pt x="210686" y="297561"/>
                  <a:pt x="215167" y="281312"/>
                </a:cubicBezTo>
                <a:cubicBezTo>
                  <a:pt x="205209" y="264959"/>
                  <a:pt x="189231" y="261169"/>
                  <a:pt x="163247" y="261668"/>
                </a:cubicBezTo>
                <a:cubicBezTo>
                  <a:pt x="130240" y="261668"/>
                  <a:pt x="100901" y="245961"/>
                  <a:pt x="82612" y="221373"/>
                </a:cubicBezTo>
                <a:cubicBezTo>
                  <a:pt x="66104" y="224382"/>
                  <a:pt x="50483" y="232539"/>
                  <a:pt x="37722" y="245300"/>
                </a:cubicBezTo>
                <a:cubicBezTo>
                  <a:pt x="20815" y="262208"/>
                  <a:pt x="11990" y="284136"/>
                  <a:pt x="11501" y="306292"/>
                </a:cubicBezTo>
                <a:lnTo>
                  <a:pt x="96667" y="306292"/>
                </a:lnTo>
                <a:lnTo>
                  <a:pt x="96667" y="306356"/>
                </a:lnTo>
                <a:lnTo>
                  <a:pt x="11501" y="306356"/>
                </a:lnTo>
                <a:cubicBezTo>
                  <a:pt x="11989" y="328512"/>
                  <a:pt x="20815" y="350441"/>
                  <a:pt x="37722" y="367348"/>
                </a:cubicBezTo>
                <a:cubicBezTo>
                  <a:pt x="50477" y="380103"/>
                  <a:pt x="66091" y="388259"/>
                  <a:pt x="82591" y="391301"/>
                </a:cubicBezTo>
                <a:cubicBezTo>
                  <a:pt x="100880" y="366699"/>
                  <a:pt x="130228" y="350981"/>
                  <a:pt x="163247" y="350981"/>
                </a:cubicBezTo>
                <a:cubicBezTo>
                  <a:pt x="186137" y="351420"/>
                  <a:pt x="201262" y="348532"/>
                  <a:pt x="211354" y="336664"/>
                </a:cubicBezTo>
                <a:cubicBezTo>
                  <a:pt x="212796" y="334968"/>
                  <a:pt x="214135" y="333090"/>
                  <a:pt x="215380" y="331011"/>
                </a:cubicBezTo>
                <a:close/>
                <a:moveTo>
                  <a:pt x="239385" y="239431"/>
                </a:moveTo>
                <a:lnTo>
                  <a:pt x="97830" y="97876"/>
                </a:lnTo>
                <a:cubicBezTo>
                  <a:pt x="82509" y="113887"/>
                  <a:pt x="73243" y="135634"/>
                  <a:pt x="73243" y="159544"/>
                </a:cubicBezTo>
                <a:cubicBezTo>
                  <a:pt x="73243" y="209563"/>
                  <a:pt x="113791" y="250112"/>
                  <a:pt x="163810" y="250112"/>
                </a:cubicBezTo>
                <a:cubicBezTo>
                  <a:pt x="182888" y="249746"/>
                  <a:pt x="207035" y="254980"/>
                  <a:pt x="219892" y="268141"/>
                </a:cubicBezTo>
                <a:cubicBezTo>
                  <a:pt x="224319" y="257686"/>
                  <a:pt x="230870" y="247948"/>
                  <a:pt x="239385" y="239431"/>
                </a:cubicBezTo>
                <a:close/>
                <a:moveTo>
                  <a:pt x="239386" y="373218"/>
                </a:moveTo>
                <a:cubicBezTo>
                  <a:pt x="230866" y="364697"/>
                  <a:pt x="224313" y="354954"/>
                  <a:pt x="219944" y="344457"/>
                </a:cubicBezTo>
                <a:cubicBezTo>
                  <a:pt x="207099" y="357655"/>
                  <a:pt x="182914" y="362904"/>
                  <a:pt x="163810" y="362537"/>
                </a:cubicBezTo>
                <a:cubicBezTo>
                  <a:pt x="113791" y="362537"/>
                  <a:pt x="73243" y="403086"/>
                  <a:pt x="73243" y="453104"/>
                </a:cubicBezTo>
                <a:cubicBezTo>
                  <a:pt x="73243" y="477015"/>
                  <a:pt x="82509" y="498761"/>
                  <a:pt x="97830" y="514773"/>
                </a:cubicBezTo>
                <a:close/>
                <a:moveTo>
                  <a:pt x="268140" y="219893"/>
                </a:moveTo>
                <a:cubicBezTo>
                  <a:pt x="254980" y="207035"/>
                  <a:pt x="249745" y="182889"/>
                  <a:pt x="250111" y="163811"/>
                </a:cubicBezTo>
                <a:cubicBezTo>
                  <a:pt x="250111" y="113792"/>
                  <a:pt x="209563" y="73244"/>
                  <a:pt x="159544" y="73244"/>
                </a:cubicBezTo>
                <a:cubicBezTo>
                  <a:pt x="135634" y="73244"/>
                  <a:pt x="113887" y="82510"/>
                  <a:pt x="97875" y="97831"/>
                </a:cubicBezTo>
                <a:lnTo>
                  <a:pt x="239430" y="239386"/>
                </a:lnTo>
                <a:cubicBezTo>
                  <a:pt x="247948" y="230871"/>
                  <a:pt x="257686" y="224320"/>
                  <a:pt x="268140" y="219893"/>
                </a:cubicBezTo>
                <a:close/>
                <a:moveTo>
                  <a:pt x="268191" y="392705"/>
                </a:moveTo>
                <a:cubicBezTo>
                  <a:pt x="257695" y="388335"/>
                  <a:pt x="247952" y="381782"/>
                  <a:pt x="239431" y="373263"/>
                </a:cubicBezTo>
                <a:lnTo>
                  <a:pt x="97875" y="514818"/>
                </a:lnTo>
                <a:cubicBezTo>
                  <a:pt x="113887" y="530139"/>
                  <a:pt x="135634" y="539405"/>
                  <a:pt x="159544" y="539405"/>
                </a:cubicBezTo>
                <a:cubicBezTo>
                  <a:pt x="184553" y="539405"/>
                  <a:pt x="207195" y="529268"/>
                  <a:pt x="223584" y="512879"/>
                </a:cubicBezTo>
                <a:cubicBezTo>
                  <a:pt x="239974" y="496489"/>
                  <a:pt x="250111" y="473847"/>
                  <a:pt x="250111" y="448838"/>
                </a:cubicBezTo>
                <a:cubicBezTo>
                  <a:pt x="249745" y="429735"/>
                  <a:pt x="254994" y="405550"/>
                  <a:pt x="268191" y="392705"/>
                </a:cubicBezTo>
                <a:close/>
                <a:moveTo>
                  <a:pt x="306986" y="138"/>
                </a:moveTo>
                <a:lnTo>
                  <a:pt x="306986" y="11636"/>
                </a:lnTo>
                <a:cubicBezTo>
                  <a:pt x="306778" y="11511"/>
                  <a:pt x="306567" y="11506"/>
                  <a:pt x="306356" y="11501"/>
                </a:cubicBezTo>
                <a:lnTo>
                  <a:pt x="306356" y="96667"/>
                </a:lnTo>
                <a:lnTo>
                  <a:pt x="306292" y="96667"/>
                </a:lnTo>
                <a:lnTo>
                  <a:pt x="306292" y="11501"/>
                </a:lnTo>
                <a:cubicBezTo>
                  <a:pt x="284137" y="11990"/>
                  <a:pt x="262207" y="20815"/>
                  <a:pt x="245300" y="37722"/>
                </a:cubicBezTo>
                <a:cubicBezTo>
                  <a:pt x="232539" y="50483"/>
                  <a:pt x="224382" y="66105"/>
                  <a:pt x="221373" y="82614"/>
                </a:cubicBezTo>
                <a:cubicBezTo>
                  <a:pt x="245960" y="100902"/>
                  <a:pt x="261667" y="130241"/>
                  <a:pt x="261667" y="163248"/>
                </a:cubicBezTo>
                <a:cubicBezTo>
                  <a:pt x="261168" y="189232"/>
                  <a:pt x="264959" y="205210"/>
                  <a:pt x="281311" y="215167"/>
                </a:cubicBezTo>
                <a:lnTo>
                  <a:pt x="306986" y="215277"/>
                </a:lnTo>
                <a:lnTo>
                  <a:pt x="306986" y="221929"/>
                </a:lnTo>
                <a:cubicBezTo>
                  <a:pt x="285145" y="221632"/>
                  <a:pt x="263250" y="229877"/>
                  <a:pt x="246580" y="246536"/>
                </a:cubicBezTo>
                <a:lnTo>
                  <a:pt x="254808" y="254763"/>
                </a:lnTo>
                <a:cubicBezTo>
                  <a:pt x="254801" y="254771"/>
                  <a:pt x="254793" y="254779"/>
                  <a:pt x="254786" y="254786"/>
                </a:cubicBezTo>
                <a:cubicBezTo>
                  <a:pt x="254778" y="254794"/>
                  <a:pt x="254771" y="254801"/>
                  <a:pt x="254763" y="254808"/>
                </a:cubicBezTo>
                <a:lnTo>
                  <a:pt x="246535" y="246581"/>
                </a:lnTo>
                <a:cubicBezTo>
                  <a:pt x="213554" y="279582"/>
                  <a:pt x="213554" y="333067"/>
                  <a:pt x="246535" y="366068"/>
                </a:cubicBezTo>
                <a:lnTo>
                  <a:pt x="254763" y="357841"/>
                </a:lnTo>
                <a:cubicBezTo>
                  <a:pt x="254771" y="357847"/>
                  <a:pt x="254778" y="357855"/>
                  <a:pt x="254786" y="357863"/>
                </a:cubicBezTo>
                <a:lnTo>
                  <a:pt x="254808" y="357886"/>
                </a:lnTo>
                <a:lnTo>
                  <a:pt x="246580" y="366113"/>
                </a:lnTo>
                <a:cubicBezTo>
                  <a:pt x="263250" y="382773"/>
                  <a:pt x="285145" y="391017"/>
                  <a:pt x="306986" y="390721"/>
                </a:cubicBezTo>
                <a:lnTo>
                  <a:pt x="306986" y="397378"/>
                </a:lnTo>
                <a:cubicBezTo>
                  <a:pt x="298457" y="400796"/>
                  <a:pt x="289920" y="399622"/>
                  <a:pt x="281637" y="397269"/>
                </a:cubicBezTo>
                <a:cubicBezTo>
                  <a:pt x="265010" y="407223"/>
                  <a:pt x="261165" y="423242"/>
                  <a:pt x="261667" y="449401"/>
                </a:cubicBezTo>
                <a:cubicBezTo>
                  <a:pt x="261667" y="477516"/>
                  <a:pt x="250271" y="502969"/>
                  <a:pt x="231847" y="521394"/>
                </a:cubicBezTo>
                <a:lnTo>
                  <a:pt x="221347" y="530057"/>
                </a:lnTo>
                <a:cubicBezTo>
                  <a:pt x="224389" y="546557"/>
                  <a:pt x="232545" y="562171"/>
                  <a:pt x="245300" y="574926"/>
                </a:cubicBezTo>
                <a:cubicBezTo>
                  <a:pt x="262207" y="591833"/>
                  <a:pt x="284136" y="600659"/>
                  <a:pt x="306292" y="601147"/>
                </a:cubicBezTo>
                <a:lnTo>
                  <a:pt x="306292" y="515981"/>
                </a:lnTo>
                <a:lnTo>
                  <a:pt x="306356" y="515981"/>
                </a:lnTo>
                <a:lnTo>
                  <a:pt x="306356" y="601147"/>
                </a:lnTo>
                <a:lnTo>
                  <a:pt x="306986" y="601012"/>
                </a:lnTo>
                <a:lnTo>
                  <a:pt x="306986" y="612510"/>
                </a:lnTo>
                <a:cubicBezTo>
                  <a:pt x="306767" y="612640"/>
                  <a:pt x="306546" y="612644"/>
                  <a:pt x="306324" y="612648"/>
                </a:cubicBezTo>
                <a:lnTo>
                  <a:pt x="306324" y="612648"/>
                </a:lnTo>
                <a:cubicBezTo>
                  <a:pt x="281070" y="612257"/>
                  <a:pt x="255999" y="602326"/>
                  <a:pt x="236731" y="583057"/>
                </a:cubicBezTo>
                <a:cubicBezTo>
                  <a:pt x="223570" y="569897"/>
                  <a:pt x="214766" y="554030"/>
                  <a:pt x="210610" y="537174"/>
                </a:cubicBezTo>
                <a:cubicBezTo>
                  <a:pt x="195839" y="546241"/>
                  <a:pt x="178427" y="551214"/>
                  <a:pt x="159854" y="551214"/>
                </a:cubicBezTo>
                <a:cubicBezTo>
                  <a:pt x="132604" y="551214"/>
                  <a:pt x="107854" y="540509"/>
                  <a:pt x="89720" y="522928"/>
                </a:cubicBezTo>
                <a:lnTo>
                  <a:pt x="89720" y="522928"/>
                </a:lnTo>
                <a:cubicBezTo>
                  <a:pt x="72139" y="504795"/>
                  <a:pt x="61434" y="480045"/>
                  <a:pt x="61434" y="452795"/>
                </a:cubicBezTo>
                <a:cubicBezTo>
                  <a:pt x="61434" y="434221"/>
                  <a:pt x="66407" y="416810"/>
                  <a:pt x="75474" y="402038"/>
                </a:cubicBezTo>
                <a:cubicBezTo>
                  <a:pt x="58618" y="397882"/>
                  <a:pt x="42751" y="389078"/>
                  <a:pt x="29591" y="375917"/>
                </a:cubicBezTo>
                <a:cubicBezTo>
                  <a:pt x="10322" y="356649"/>
                  <a:pt x="391" y="331578"/>
                  <a:pt x="0" y="306324"/>
                </a:cubicBezTo>
                <a:lnTo>
                  <a:pt x="0" y="306324"/>
                </a:lnTo>
                <a:cubicBezTo>
                  <a:pt x="391" y="281070"/>
                  <a:pt x="10322" y="255999"/>
                  <a:pt x="29591" y="236731"/>
                </a:cubicBezTo>
                <a:cubicBezTo>
                  <a:pt x="42758" y="223564"/>
                  <a:pt x="58634" y="214757"/>
                  <a:pt x="75514" y="210684"/>
                </a:cubicBezTo>
                <a:cubicBezTo>
                  <a:pt x="66423" y="195895"/>
                  <a:pt x="61434" y="178457"/>
                  <a:pt x="61434" y="159854"/>
                </a:cubicBezTo>
                <a:cubicBezTo>
                  <a:pt x="61434" y="132604"/>
                  <a:pt x="72139" y="107854"/>
                  <a:pt x="89720" y="89721"/>
                </a:cubicBezTo>
                <a:lnTo>
                  <a:pt x="89720" y="89721"/>
                </a:lnTo>
                <a:cubicBezTo>
                  <a:pt x="107854" y="72140"/>
                  <a:pt x="132604" y="61435"/>
                  <a:pt x="159854" y="61435"/>
                </a:cubicBezTo>
                <a:cubicBezTo>
                  <a:pt x="178457" y="61435"/>
                  <a:pt x="195895" y="66424"/>
                  <a:pt x="210684" y="75515"/>
                </a:cubicBezTo>
                <a:cubicBezTo>
                  <a:pt x="214757" y="58635"/>
                  <a:pt x="223563" y="42758"/>
                  <a:pt x="236731" y="29591"/>
                </a:cubicBezTo>
                <a:cubicBezTo>
                  <a:pt x="256000" y="10322"/>
                  <a:pt x="281070" y="391"/>
                  <a:pt x="306324" y="0"/>
                </a:cubicBezTo>
                <a:lnTo>
                  <a:pt x="306324" y="0"/>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51" name="Teardrop 3"/>
          <p:cNvSpPr/>
          <p:nvPr/>
        </p:nvSpPr>
        <p:spPr>
          <a:xfrm rot="5400000" flipH="1" flipV="1">
            <a:off x="8894144" y="38461"/>
            <a:ext cx="298552" cy="201161"/>
          </a:xfrm>
          <a:custGeom>
            <a:avLst/>
            <a:gdLst/>
            <a:ahLst/>
            <a:cxnLst/>
            <a:rect l="l" t="t" r="r" b="b"/>
            <a:pathLst>
              <a:path w="298552" h="268215">
                <a:moveTo>
                  <a:pt x="230951" y="239431"/>
                </a:moveTo>
                <a:lnTo>
                  <a:pt x="89396" y="97876"/>
                </a:lnTo>
                <a:cubicBezTo>
                  <a:pt x="74075" y="113887"/>
                  <a:pt x="64809" y="135634"/>
                  <a:pt x="64809" y="159544"/>
                </a:cubicBezTo>
                <a:cubicBezTo>
                  <a:pt x="64809" y="209563"/>
                  <a:pt x="105357" y="250112"/>
                  <a:pt x="155376" y="250112"/>
                </a:cubicBezTo>
                <a:cubicBezTo>
                  <a:pt x="174454" y="249746"/>
                  <a:pt x="198601" y="254980"/>
                  <a:pt x="211458" y="268141"/>
                </a:cubicBezTo>
                <a:cubicBezTo>
                  <a:pt x="215885" y="257686"/>
                  <a:pt x="222436" y="247948"/>
                  <a:pt x="230951" y="239431"/>
                </a:cubicBezTo>
                <a:close/>
                <a:moveTo>
                  <a:pt x="259706" y="219892"/>
                </a:moveTo>
                <a:cubicBezTo>
                  <a:pt x="246546" y="207035"/>
                  <a:pt x="241311" y="182889"/>
                  <a:pt x="241677" y="163811"/>
                </a:cubicBezTo>
                <a:cubicBezTo>
                  <a:pt x="241677" y="113792"/>
                  <a:pt x="201129" y="73244"/>
                  <a:pt x="151110" y="73244"/>
                </a:cubicBezTo>
                <a:cubicBezTo>
                  <a:pt x="127200" y="73244"/>
                  <a:pt x="105453" y="82510"/>
                  <a:pt x="89441" y="97831"/>
                </a:cubicBezTo>
                <a:lnTo>
                  <a:pt x="230996" y="239386"/>
                </a:lnTo>
                <a:cubicBezTo>
                  <a:pt x="239514" y="230871"/>
                  <a:pt x="249252" y="224320"/>
                  <a:pt x="259706" y="219892"/>
                </a:cubicBezTo>
                <a:close/>
                <a:moveTo>
                  <a:pt x="298552" y="138"/>
                </a:moveTo>
                <a:lnTo>
                  <a:pt x="298552" y="11636"/>
                </a:lnTo>
                <a:cubicBezTo>
                  <a:pt x="298344" y="11511"/>
                  <a:pt x="298133" y="11506"/>
                  <a:pt x="297922" y="11501"/>
                </a:cubicBezTo>
                <a:lnTo>
                  <a:pt x="297922" y="96667"/>
                </a:lnTo>
                <a:lnTo>
                  <a:pt x="297858" y="96667"/>
                </a:lnTo>
                <a:lnTo>
                  <a:pt x="297858" y="11501"/>
                </a:lnTo>
                <a:cubicBezTo>
                  <a:pt x="275703" y="11990"/>
                  <a:pt x="253773" y="20815"/>
                  <a:pt x="236866" y="37722"/>
                </a:cubicBezTo>
                <a:cubicBezTo>
                  <a:pt x="224105" y="50483"/>
                  <a:pt x="215948" y="66105"/>
                  <a:pt x="212939" y="82613"/>
                </a:cubicBezTo>
                <a:cubicBezTo>
                  <a:pt x="237526" y="100902"/>
                  <a:pt x="253233" y="130241"/>
                  <a:pt x="253233" y="163248"/>
                </a:cubicBezTo>
                <a:cubicBezTo>
                  <a:pt x="252734" y="189232"/>
                  <a:pt x="256525" y="205210"/>
                  <a:pt x="272877" y="215167"/>
                </a:cubicBezTo>
                <a:lnTo>
                  <a:pt x="298552" y="215277"/>
                </a:lnTo>
                <a:lnTo>
                  <a:pt x="298552" y="221928"/>
                </a:lnTo>
                <a:cubicBezTo>
                  <a:pt x="276711" y="221632"/>
                  <a:pt x="254816" y="229876"/>
                  <a:pt x="238146" y="246536"/>
                </a:cubicBezTo>
                <a:lnTo>
                  <a:pt x="246374" y="254763"/>
                </a:lnTo>
                <a:cubicBezTo>
                  <a:pt x="246367" y="254771"/>
                  <a:pt x="246359" y="254779"/>
                  <a:pt x="246352" y="254786"/>
                </a:cubicBezTo>
                <a:cubicBezTo>
                  <a:pt x="246344" y="254794"/>
                  <a:pt x="246337" y="254801"/>
                  <a:pt x="246329" y="254808"/>
                </a:cubicBezTo>
                <a:lnTo>
                  <a:pt x="238101" y="246581"/>
                </a:lnTo>
                <a:lnTo>
                  <a:pt x="223742" y="268215"/>
                </a:lnTo>
                <a:lnTo>
                  <a:pt x="190546" y="268215"/>
                </a:lnTo>
                <a:cubicBezTo>
                  <a:pt x="181969" y="262570"/>
                  <a:pt x="170130" y="261374"/>
                  <a:pt x="154813" y="261668"/>
                </a:cubicBezTo>
                <a:cubicBezTo>
                  <a:pt x="121806" y="261668"/>
                  <a:pt x="92467" y="245961"/>
                  <a:pt x="74178" y="221373"/>
                </a:cubicBezTo>
                <a:cubicBezTo>
                  <a:pt x="57670" y="224382"/>
                  <a:pt x="42049" y="232539"/>
                  <a:pt x="29288" y="245300"/>
                </a:cubicBezTo>
                <a:lnTo>
                  <a:pt x="13811" y="268215"/>
                </a:lnTo>
                <a:lnTo>
                  <a:pt x="0" y="268215"/>
                </a:lnTo>
                <a:cubicBezTo>
                  <a:pt x="4705" y="256723"/>
                  <a:pt x="11839" y="246048"/>
                  <a:pt x="21157" y="236731"/>
                </a:cubicBezTo>
                <a:cubicBezTo>
                  <a:pt x="34324" y="223564"/>
                  <a:pt x="50200" y="214757"/>
                  <a:pt x="67080" y="210684"/>
                </a:cubicBezTo>
                <a:cubicBezTo>
                  <a:pt x="57989" y="195895"/>
                  <a:pt x="53000" y="178457"/>
                  <a:pt x="53000" y="159854"/>
                </a:cubicBezTo>
                <a:cubicBezTo>
                  <a:pt x="53000" y="132604"/>
                  <a:pt x="63705" y="107854"/>
                  <a:pt x="81286" y="89721"/>
                </a:cubicBezTo>
                <a:cubicBezTo>
                  <a:pt x="99420" y="72140"/>
                  <a:pt x="124170" y="61435"/>
                  <a:pt x="151420" y="61435"/>
                </a:cubicBezTo>
                <a:cubicBezTo>
                  <a:pt x="170023" y="61435"/>
                  <a:pt x="187461" y="66424"/>
                  <a:pt x="202250" y="75515"/>
                </a:cubicBezTo>
                <a:cubicBezTo>
                  <a:pt x="206323" y="58635"/>
                  <a:pt x="215129" y="42758"/>
                  <a:pt x="228297" y="29591"/>
                </a:cubicBezTo>
                <a:cubicBezTo>
                  <a:pt x="247566" y="10322"/>
                  <a:pt x="272636" y="391"/>
                  <a:pt x="297890" y="0"/>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52" name="Oval 881"/>
          <p:cNvSpPr/>
          <p:nvPr/>
        </p:nvSpPr>
        <p:spPr>
          <a:xfrm>
            <a:off x="259749" y="-10245"/>
            <a:ext cx="127314" cy="84875"/>
          </a:xfrm>
          <a:custGeom>
            <a:avLst/>
            <a:gdLst/>
            <a:ahLst/>
            <a:cxnLst/>
            <a:rect l="l" t="t" r="r" b="b"/>
            <a:pathLst>
              <a:path w="169752" h="84875">
                <a:moveTo>
                  <a:pt x="0" y="0"/>
                </a:moveTo>
                <a:lnTo>
                  <a:pt x="169752" y="0"/>
                </a:lnTo>
                <a:cubicBezTo>
                  <a:pt x="169752" y="46875"/>
                  <a:pt x="131752" y="84875"/>
                  <a:pt x="84876" y="84875"/>
                </a:cubicBezTo>
                <a:cubicBezTo>
                  <a:pt x="38000" y="84875"/>
                  <a:pt x="0" y="46875"/>
                  <a:pt x="0"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53" name="Oval 882"/>
          <p:cNvSpPr/>
          <p:nvPr/>
        </p:nvSpPr>
        <p:spPr>
          <a:xfrm>
            <a:off x="891654" y="-10245"/>
            <a:ext cx="127314" cy="84875"/>
          </a:xfrm>
          <a:custGeom>
            <a:avLst/>
            <a:gdLst/>
            <a:ahLst/>
            <a:cxnLst/>
            <a:rect l="l" t="t" r="r" b="b"/>
            <a:pathLst>
              <a:path w="169752" h="84875">
                <a:moveTo>
                  <a:pt x="0" y="0"/>
                </a:moveTo>
                <a:lnTo>
                  <a:pt x="169752" y="0"/>
                </a:lnTo>
                <a:cubicBezTo>
                  <a:pt x="169752" y="46875"/>
                  <a:pt x="131752" y="84875"/>
                  <a:pt x="84876" y="84875"/>
                </a:cubicBezTo>
                <a:cubicBezTo>
                  <a:pt x="38000" y="84875"/>
                  <a:pt x="0" y="46875"/>
                  <a:pt x="0"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54" name="Oval 883"/>
          <p:cNvSpPr/>
          <p:nvPr/>
        </p:nvSpPr>
        <p:spPr>
          <a:xfrm>
            <a:off x="1523560" y="-10245"/>
            <a:ext cx="7620440" cy="84875"/>
          </a:xfrm>
          <a:custGeom>
            <a:avLst/>
            <a:gdLst/>
            <a:ahLst/>
            <a:cxnLst/>
            <a:rect l="l" t="t" r="r" b="b"/>
            <a:pathLst>
              <a:path w="10160587" h="84875">
                <a:moveTo>
                  <a:pt x="10110479" y="0"/>
                </a:moveTo>
                <a:lnTo>
                  <a:pt x="10160587" y="0"/>
                </a:lnTo>
                <a:lnTo>
                  <a:pt x="10160587" y="77038"/>
                </a:lnTo>
                <a:cubicBezTo>
                  <a:pt x="10130976" y="64066"/>
                  <a:pt x="10110479" y="34427"/>
                  <a:pt x="10110479" y="0"/>
                </a:cubicBezTo>
                <a:close/>
                <a:moveTo>
                  <a:pt x="9267940" y="0"/>
                </a:moveTo>
                <a:lnTo>
                  <a:pt x="9437692" y="0"/>
                </a:lnTo>
                <a:cubicBezTo>
                  <a:pt x="9437692" y="46875"/>
                  <a:pt x="9399692" y="84875"/>
                  <a:pt x="9352816" y="84875"/>
                </a:cubicBezTo>
                <a:cubicBezTo>
                  <a:pt x="9305940" y="84875"/>
                  <a:pt x="9267940" y="46875"/>
                  <a:pt x="9267940" y="0"/>
                </a:cubicBezTo>
                <a:close/>
                <a:moveTo>
                  <a:pt x="8425400" y="0"/>
                </a:moveTo>
                <a:lnTo>
                  <a:pt x="8595152" y="0"/>
                </a:lnTo>
                <a:cubicBezTo>
                  <a:pt x="8595152" y="46875"/>
                  <a:pt x="8557152" y="84875"/>
                  <a:pt x="8510276" y="84875"/>
                </a:cubicBezTo>
                <a:cubicBezTo>
                  <a:pt x="8463400" y="84875"/>
                  <a:pt x="8425400" y="46875"/>
                  <a:pt x="8425400" y="0"/>
                </a:cubicBezTo>
                <a:close/>
                <a:moveTo>
                  <a:pt x="7582860" y="0"/>
                </a:moveTo>
                <a:lnTo>
                  <a:pt x="7752612" y="0"/>
                </a:lnTo>
                <a:cubicBezTo>
                  <a:pt x="7752612" y="46875"/>
                  <a:pt x="7714612" y="84875"/>
                  <a:pt x="7667736" y="84875"/>
                </a:cubicBezTo>
                <a:cubicBezTo>
                  <a:pt x="7620860" y="84875"/>
                  <a:pt x="7582860" y="46875"/>
                  <a:pt x="7582860" y="0"/>
                </a:cubicBezTo>
                <a:close/>
                <a:moveTo>
                  <a:pt x="6740320" y="0"/>
                </a:moveTo>
                <a:lnTo>
                  <a:pt x="6910072" y="0"/>
                </a:lnTo>
                <a:cubicBezTo>
                  <a:pt x="6910072" y="46875"/>
                  <a:pt x="6872072" y="84875"/>
                  <a:pt x="6825196" y="84875"/>
                </a:cubicBezTo>
                <a:cubicBezTo>
                  <a:pt x="6778320" y="84875"/>
                  <a:pt x="6740320" y="46875"/>
                  <a:pt x="6740320" y="0"/>
                </a:cubicBezTo>
                <a:close/>
                <a:moveTo>
                  <a:pt x="5897780" y="0"/>
                </a:moveTo>
                <a:lnTo>
                  <a:pt x="6067532" y="0"/>
                </a:lnTo>
                <a:cubicBezTo>
                  <a:pt x="6067532" y="46875"/>
                  <a:pt x="6029532" y="84875"/>
                  <a:pt x="5982656" y="84875"/>
                </a:cubicBezTo>
                <a:cubicBezTo>
                  <a:pt x="5935780" y="84875"/>
                  <a:pt x="5897780" y="46875"/>
                  <a:pt x="5897780" y="0"/>
                </a:cubicBezTo>
                <a:close/>
                <a:moveTo>
                  <a:pt x="5055240" y="0"/>
                </a:moveTo>
                <a:lnTo>
                  <a:pt x="5224992" y="0"/>
                </a:lnTo>
                <a:cubicBezTo>
                  <a:pt x="5224992" y="46875"/>
                  <a:pt x="5186992" y="84875"/>
                  <a:pt x="5140116" y="84875"/>
                </a:cubicBezTo>
                <a:cubicBezTo>
                  <a:pt x="5093240" y="84875"/>
                  <a:pt x="5055240" y="46875"/>
                  <a:pt x="5055240" y="0"/>
                </a:cubicBezTo>
                <a:close/>
                <a:moveTo>
                  <a:pt x="4212700" y="0"/>
                </a:moveTo>
                <a:lnTo>
                  <a:pt x="4382452" y="0"/>
                </a:lnTo>
                <a:cubicBezTo>
                  <a:pt x="4382452" y="46875"/>
                  <a:pt x="4344452" y="84875"/>
                  <a:pt x="4297576" y="84875"/>
                </a:cubicBezTo>
                <a:cubicBezTo>
                  <a:pt x="4250700" y="84875"/>
                  <a:pt x="4212700" y="46875"/>
                  <a:pt x="4212700" y="0"/>
                </a:cubicBezTo>
                <a:close/>
                <a:moveTo>
                  <a:pt x="3370160" y="0"/>
                </a:moveTo>
                <a:lnTo>
                  <a:pt x="3539912" y="0"/>
                </a:lnTo>
                <a:cubicBezTo>
                  <a:pt x="3539912" y="46875"/>
                  <a:pt x="3501912" y="84875"/>
                  <a:pt x="3455036" y="84875"/>
                </a:cubicBezTo>
                <a:cubicBezTo>
                  <a:pt x="3408160" y="84875"/>
                  <a:pt x="3370160" y="46875"/>
                  <a:pt x="3370160" y="0"/>
                </a:cubicBezTo>
                <a:close/>
                <a:moveTo>
                  <a:pt x="2527620" y="0"/>
                </a:moveTo>
                <a:lnTo>
                  <a:pt x="2697372" y="0"/>
                </a:lnTo>
                <a:cubicBezTo>
                  <a:pt x="2697372" y="46875"/>
                  <a:pt x="2659372" y="84875"/>
                  <a:pt x="2612496" y="84875"/>
                </a:cubicBezTo>
                <a:cubicBezTo>
                  <a:pt x="2565620" y="84875"/>
                  <a:pt x="2527620" y="46875"/>
                  <a:pt x="2527620" y="0"/>
                </a:cubicBezTo>
                <a:close/>
                <a:moveTo>
                  <a:pt x="1685080" y="0"/>
                </a:moveTo>
                <a:lnTo>
                  <a:pt x="1854832" y="0"/>
                </a:lnTo>
                <a:cubicBezTo>
                  <a:pt x="1854832" y="46875"/>
                  <a:pt x="1816832" y="84875"/>
                  <a:pt x="1769956" y="84875"/>
                </a:cubicBezTo>
                <a:cubicBezTo>
                  <a:pt x="1723080" y="84875"/>
                  <a:pt x="1685080" y="46875"/>
                  <a:pt x="1685080" y="0"/>
                </a:cubicBezTo>
                <a:close/>
                <a:moveTo>
                  <a:pt x="842540" y="0"/>
                </a:moveTo>
                <a:lnTo>
                  <a:pt x="1012292" y="0"/>
                </a:lnTo>
                <a:cubicBezTo>
                  <a:pt x="1012292" y="46875"/>
                  <a:pt x="974292" y="84875"/>
                  <a:pt x="927416" y="84875"/>
                </a:cubicBezTo>
                <a:cubicBezTo>
                  <a:pt x="880540" y="84875"/>
                  <a:pt x="842540" y="46875"/>
                  <a:pt x="842540" y="0"/>
                </a:cubicBezTo>
                <a:close/>
                <a:moveTo>
                  <a:pt x="0" y="0"/>
                </a:moveTo>
                <a:lnTo>
                  <a:pt x="169752" y="0"/>
                </a:lnTo>
                <a:cubicBezTo>
                  <a:pt x="169752" y="46875"/>
                  <a:pt x="131752" y="84875"/>
                  <a:pt x="84876" y="84875"/>
                </a:cubicBezTo>
                <a:cubicBezTo>
                  <a:pt x="38000" y="84875"/>
                  <a:pt x="0" y="46875"/>
                  <a:pt x="0"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55" name="Teardrop 3"/>
          <p:cNvSpPr/>
          <p:nvPr/>
        </p:nvSpPr>
        <p:spPr>
          <a:xfrm rot="5400000" flipH="1" flipV="1">
            <a:off x="4755498" y="1031620"/>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56" name="Teardrop 3"/>
          <p:cNvSpPr/>
          <p:nvPr/>
        </p:nvSpPr>
        <p:spPr>
          <a:xfrm rot="5400000" flipH="1" flipV="1">
            <a:off x="-188162" y="1143206"/>
            <a:ext cx="612648" cy="236325"/>
          </a:xfrm>
          <a:custGeom>
            <a:avLst/>
            <a:gdLst/>
            <a:ahLst/>
            <a:cxnLst/>
            <a:rect l="l" t="t" r="r" b="b"/>
            <a:pathLst>
              <a:path w="612648" h="315100">
                <a:moveTo>
                  <a:pt x="239386" y="75670"/>
                </a:moveTo>
                <a:cubicBezTo>
                  <a:pt x="230866" y="67149"/>
                  <a:pt x="224313" y="57406"/>
                  <a:pt x="219944" y="46909"/>
                </a:cubicBezTo>
                <a:cubicBezTo>
                  <a:pt x="207099" y="60107"/>
                  <a:pt x="182914" y="65356"/>
                  <a:pt x="163810" y="64989"/>
                </a:cubicBezTo>
                <a:cubicBezTo>
                  <a:pt x="113792" y="64989"/>
                  <a:pt x="73243" y="105538"/>
                  <a:pt x="73243" y="155556"/>
                </a:cubicBezTo>
                <a:cubicBezTo>
                  <a:pt x="73243" y="179467"/>
                  <a:pt x="82509" y="201213"/>
                  <a:pt x="97830" y="217225"/>
                </a:cubicBezTo>
                <a:close/>
                <a:moveTo>
                  <a:pt x="268191" y="95157"/>
                </a:moveTo>
                <a:cubicBezTo>
                  <a:pt x="257695" y="90787"/>
                  <a:pt x="247952" y="84234"/>
                  <a:pt x="239431" y="75715"/>
                </a:cubicBezTo>
                <a:lnTo>
                  <a:pt x="97875" y="217270"/>
                </a:lnTo>
                <a:cubicBezTo>
                  <a:pt x="113887" y="232591"/>
                  <a:pt x="135634" y="241857"/>
                  <a:pt x="159544" y="241857"/>
                </a:cubicBezTo>
                <a:cubicBezTo>
                  <a:pt x="184553" y="241857"/>
                  <a:pt x="207195" y="231720"/>
                  <a:pt x="223585" y="215331"/>
                </a:cubicBezTo>
                <a:cubicBezTo>
                  <a:pt x="239974" y="198941"/>
                  <a:pt x="250111" y="176299"/>
                  <a:pt x="250111" y="151290"/>
                </a:cubicBezTo>
                <a:cubicBezTo>
                  <a:pt x="249745" y="132187"/>
                  <a:pt x="254994" y="108002"/>
                  <a:pt x="268191" y="95157"/>
                </a:cubicBezTo>
                <a:close/>
                <a:moveTo>
                  <a:pt x="391275" y="232488"/>
                </a:moveTo>
                <a:cubicBezTo>
                  <a:pt x="366688" y="214199"/>
                  <a:pt x="350981" y="184860"/>
                  <a:pt x="350981" y="151853"/>
                </a:cubicBezTo>
                <a:cubicBezTo>
                  <a:pt x="351479" y="125869"/>
                  <a:pt x="347689" y="109892"/>
                  <a:pt x="331337" y="99934"/>
                </a:cubicBezTo>
                <a:cubicBezTo>
                  <a:pt x="315088" y="104415"/>
                  <a:pt x="297874" y="104335"/>
                  <a:pt x="281637" y="99721"/>
                </a:cubicBezTo>
                <a:cubicBezTo>
                  <a:pt x="265010" y="109675"/>
                  <a:pt x="261165" y="125694"/>
                  <a:pt x="261667" y="151853"/>
                </a:cubicBezTo>
                <a:cubicBezTo>
                  <a:pt x="261667" y="179968"/>
                  <a:pt x="250271" y="205421"/>
                  <a:pt x="231847" y="223846"/>
                </a:cubicBezTo>
                <a:lnTo>
                  <a:pt x="221347" y="232509"/>
                </a:lnTo>
                <a:cubicBezTo>
                  <a:pt x="224390" y="249009"/>
                  <a:pt x="232545" y="264623"/>
                  <a:pt x="245300" y="277378"/>
                </a:cubicBezTo>
                <a:cubicBezTo>
                  <a:pt x="262207" y="294285"/>
                  <a:pt x="284136" y="303111"/>
                  <a:pt x="306292" y="303599"/>
                </a:cubicBezTo>
                <a:lnTo>
                  <a:pt x="306292" y="218433"/>
                </a:lnTo>
                <a:lnTo>
                  <a:pt x="306356" y="218433"/>
                </a:lnTo>
                <a:lnTo>
                  <a:pt x="306356" y="303599"/>
                </a:lnTo>
                <a:cubicBezTo>
                  <a:pt x="328512" y="303110"/>
                  <a:pt x="350441" y="294285"/>
                  <a:pt x="367348" y="277378"/>
                </a:cubicBezTo>
                <a:cubicBezTo>
                  <a:pt x="380109" y="264617"/>
                  <a:pt x="388266" y="248996"/>
                  <a:pt x="391275" y="232488"/>
                </a:cubicBezTo>
                <a:close/>
                <a:moveTo>
                  <a:pt x="514773" y="217271"/>
                </a:moveTo>
                <a:lnTo>
                  <a:pt x="373218" y="75716"/>
                </a:lnTo>
                <a:cubicBezTo>
                  <a:pt x="364700" y="84231"/>
                  <a:pt x="354962" y="90781"/>
                  <a:pt x="344508" y="95209"/>
                </a:cubicBezTo>
                <a:cubicBezTo>
                  <a:pt x="357668" y="108066"/>
                  <a:pt x="362903" y="132212"/>
                  <a:pt x="362537" y="151290"/>
                </a:cubicBezTo>
                <a:cubicBezTo>
                  <a:pt x="362537" y="201309"/>
                  <a:pt x="403085" y="241857"/>
                  <a:pt x="453104" y="241857"/>
                </a:cubicBezTo>
                <a:cubicBezTo>
                  <a:pt x="477015" y="241857"/>
                  <a:pt x="498761" y="232592"/>
                  <a:pt x="514773" y="217271"/>
                </a:cubicBezTo>
                <a:close/>
                <a:moveTo>
                  <a:pt x="539405" y="155556"/>
                </a:moveTo>
                <a:cubicBezTo>
                  <a:pt x="539405" y="105538"/>
                  <a:pt x="498856" y="64989"/>
                  <a:pt x="448838" y="64989"/>
                </a:cubicBezTo>
                <a:cubicBezTo>
                  <a:pt x="429760" y="65355"/>
                  <a:pt x="405614" y="60121"/>
                  <a:pt x="392756" y="46961"/>
                </a:cubicBezTo>
                <a:cubicBezTo>
                  <a:pt x="388329" y="57415"/>
                  <a:pt x="381778" y="67153"/>
                  <a:pt x="373263" y="75671"/>
                </a:cubicBezTo>
                <a:lnTo>
                  <a:pt x="514818" y="217225"/>
                </a:lnTo>
                <a:cubicBezTo>
                  <a:pt x="530139" y="201213"/>
                  <a:pt x="539405" y="179467"/>
                  <a:pt x="539405" y="155556"/>
                </a:cubicBezTo>
                <a:close/>
                <a:moveTo>
                  <a:pt x="612648" y="8776"/>
                </a:moveTo>
                <a:cubicBezTo>
                  <a:pt x="612257" y="34030"/>
                  <a:pt x="602326" y="59101"/>
                  <a:pt x="583058" y="78369"/>
                </a:cubicBezTo>
                <a:cubicBezTo>
                  <a:pt x="569890" y="91537"/>
                  <a:pt x="554014" y="100343"/>
                  <a:pt x="537134" y="104416"/>
                </a:cubicBezTo>
                <a:cubicBezTo>
                  <a:pt x="546224" y="119205"/>
                  <a:pt x="551214" y="136643"/>
                  <a:pt x="551214" y="155247"/>
                </a:cubicBezTo>
                <a:cubicBezTo>
                  <a:pt x="551214" y="182497"/>
                  <a:pt x="540509" y="207247"/>
                  <a:pt x="522928" y="225380"/>
                </a:cubicBezTo>
                <a:lnTo>
                  <a:pt x="522928" y="225380"/>
                </a:lnTo>
                <a:cubicBezTo>
                  <a:pt x="504794" y="242961"/>
                  <a:pt x="480044" y="253667"/>
                  <a:pt x="452794" y="253667"/>
                </a:cubicBezTo>
                <a:cubicBezTo>
                  <a:pt x="434191" y="253667"/>
                  <a:pt x="416753" y="248677"/>
                  <a:pt x="401964" y="239586"/>
                </a:cubicBezTo>
                <a:cubicBezTo>
                  <a:pt x="397891" y="256466"/>
                  <a:pt x="389084" y="272342"/>
                  <a:pt x="375917" y="285509"/>
                </a:cubicBezTo>
                <a:cubicBezTo>
                  <a:pt x="356649" y="304778"/>
                  <a:pt x="331578" y="314709"/>
                  <a:pt x="306324" y="315100"/>
                </a:cubicBezTo>
                <a:lnTo>
                  <a:pt x="306324" y="315100"/>
                </a:lnTo>
                <a:cubicBezTo>
                  <a:pt x="281070" y="314709"/>
                  <a:pt x="255999" y="304778"/>
                  <a:pt x="236731" y="285509"/>
                </a:cubicBezTo>
                <a:cubicBezTo>
                  <a:pt x="223571" y="272349"/>
                  <a:pt x="214766" y="256482"/>
                  <a:pt x="210610" y="239626"/>
                </a:cubicBezTo>
                <a:cubicBezTo>
                  <a:pt x="195839" y="248693"/>
                  <a:pt x="178427" y="253666"/>
                  <a:pt x="159854" y="253666"/>
                </a:cubicBezTo>
                <a:cubicBezTo>
                  <a:pt x="132604" y="253666"/>
                  <a:pt x="107854" y="242961"/>
                  <a:pt x="89720" y="225380"/>
                </a:cubicBezTo>
                <a:lnTo>
                  <a:pt x="89720" y="225380"/>
                </a:lnTo>
                <a:cubicBezTo>
                  <a:pt x="72139" y="207247"/>
                  <a:pt x="61434" y="182497"/>
                  <a:pt x="61434" y="155247"/>
                </a:cubicBezTo>
                <a:cubicBezTo>
                  <a:pt x="61434" y="136673"/>
                  <a:pt x="66407" y="119262"/>
                  <a:pt x="75474" y="104490"/>
                </a:cubicBezTo>
                <a:cubicBezTo>
                  <a:pt x="58618" y="100334"/>
                  <a:pt x="42751" y="91530"/>
                  <a:pt x="29591" y="78369"/>
                </a:cubicBezTo>
                <a:cubicBezTo>
                  <a:pt x="10322" y="59101"/>
                  <a:pt x="391" y="34030"/>
                  <a:pt x="0" y="8776"/>
                </a:cubicBezTo>
                <a:lnTo>
                  <a:pt x="0" y="8776"/>
                </a:lnTo>
                <a:lnTo>
                  <a:pt x="1828" y="0"/>
                </a:lnTo>
                <a:lnTo>
                  <a:pt x="13374" y="0"/>
                </a:lnTo>
                <a:cubicBezTo>
                  <a:pt x="11782" y="2802"/>
                  <a:pt x="11567" y="5771"/>
                  <a:pt x="11501" y="8744"/>
                </a:cubicBezTo>
                <a:lnTo>
                  <a:pt x="96667" y="8744"/>
                </a:lnTo>
                <a:lnTo>
                  <a:pt x="96667" y="8808"/>
                </a:lnTo>
                <a:lnTo>
                  <a:pt x="11501" y="8808"/>
                </a:lnTo>
                <a:cubicBezTo>
                  <a:pt x="11989" y="30964"/>
                  <a:pt x="20815" y="52893"/>
                  <a:pt x="37722" y="69800"/>
                </a:cubicBezTo>
                <a:cubicBezTo>
                  <a:pt x="50477" y="82555"/>
                  <a:pt x="66091" y="90711"/>
                  <a:pt x="82592" y="93753"/>
                </a:cubicBezTo>
                <a:cubicBezTo>
                  <a:pt x="100880" y="69151"/>
                  <a:pt x="130228" y="53433"/>
                  <a:pt x="163247" y="53433"/>
                </a:cubicBezTo>
                <a:cubicBezTo>
                  <a:pt x="186137" y="53872"/>
                  <a:pt x="201262" y="50984"/>
                  <a:pt x="211355" y="39116"/>
                </a:cubicBezTo>
                <a:cubicBezTo>
                  <a:pt x="212796" y="37420"/>
                  <a:pt x="214135" y="35542"/>
                  <a:pt x="215380" y="33463"/>
                </a:cubicBezTo>
                <a:lnTo>
                  <a:pt x="215236" y="0"/>
                </a:lnTo>
                <a:lnTo>
                  <a:pt x="223506" y="0"/>
                </a:lnTo>
                <a:cubicBezTo>
                  <a:pt x="219687" y="24354"/>
                  <a:pt x="227777" y="49750"/>
                  <a:pt x="246535" y="68520"/>
                </a:cubicBezTo>
                <a:lnTo>
                  <a:pt x="254763" y="60293"/>
                </a:lnTo>
                <a:cubicBezTo>
                  <a:pt x="254771" y="60299"/>
                  <a:pt x="254778" y="60307"/>
                  <a:pt x="254786" y="60315"/>
                </a:cubicBezTo>
                <a:lnTo>
                  <a:pt x="254808" y="60338"/>
                </a:lnTo>
                <a:lnTo>
                  <a:pt x="246580" y="68565"/>
                </a:lnTo>
                <a:cubicBezTo>
                  <a:pt x="279582" y="101547"/>
                  <a:pt x="333066" y="101547"/>
                  <a:pt x="366068" y="68565"/>
                </a:cubicBezTo>
                <a:lnTo>
                  <a:pt x="357840" y="60338"/>
                </a:lnTo>
                <a:cubicBezTo>
                  <a:pt x="357847" y="60330"/>
                  <a:pt x="357855" y="60322"/>
                  <a:pt x="357862" y="60315"/>
                </a:cubicBezTo>
                <a:lnTo>
                  <a:pt x="357885" y="60293"/>
                </a:lnTo>
                <a:lnTo>
                  <a:pt x="366113" y="68520"/>
                </a:lnTo>
                <a:cubicBezTo>
                  <a:pt x="384871" y="49750"/>
                  <a:pt x="392961" y="24354"/>
                  <a:pt x="389142" y="0"/>
                </a:cubicBezTo>
                <a:lnTo>
                  <a:pt x="397337" y="0"/>
                </a:lnTo>
                <a:cubicBezTo>
                  <a:pt x="401479" y="11094"/>
                  <a:pt x="400548" y="22668"/>
                  <a:pt x="397481" y="33790"/>
                </a:cubicBezTo>
                <a:cubicBezTo>
                  <a:pt x="407439" y="50142"/>
                  <a:pt x="423417" y="53932"/>
                  <a:pt x="449401" y="53433"/>
                </a:cubicBezTo>
                <a:cubicBezTo>
                  <a:pt x="482407" y="53434"/>
                  <a:pt x="511746" y="69140"/>
                  <a:pt x="530035" y="93727"/>
                </a:cubicBezTo>
                <a:cubicBezTo>
                  <a:pt x="546543" y="90718"/>
                  <a:pt x="562165" y="82561"/>
                  <a:pt x="574926" y="69800"/>
                </a:cubicBezTo>
                <a:cubicBezTo>
                  <a:pt x="591833" y="52893"/>
                  <a:pt x="600658" y="30964"/>
                  <a:pt x="601147" y="8808"/>
                </a:cubicBezTo>
                <a:lnTo>
                  <a:pt x="515982" y="8808"/>
                </a:lnTo>
                <a:lnTo>
                  <a:pt x="515981" y="8744"/>
                </a:lnTo>
                <a:lnTo>
                  <a:pt x="601147" y="8744"/>
                </a:lnTo>
                <a:lnTo>
                  <a:pt x="599274" y="0"/>
                </a:lnTo>
                <a:lnTo>
                  <a:pt x="610820" y="0"/>
                </a:lnTo>
                <a:cubicBezTo>
                  <a:pt x="612423" y="2826"/>
                  <a:pt x="612602" y="5800"/>
                  <a:pt x="612648" y="8776"/>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57" name="Teardrop 3"/>
          <p:cNvSpPr/>
          <p:nvPr/>
        </p:nvSpPr>
        <p:spPr>
          <a:xfrm rot="5400000" flipH="1" flipV="1">
            <a:off x="964068" y="1031620"/>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58" name="Teardrop 3"/>
          <p:cNvSpPr/>
          <p:nvPr/>
        </p:nvSpPr>
        <p:spPr>
          <a:xfrm rot="5400000" flipH="1" flipV="1">
            <a:off x="1595973" y="1031620"/>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59" name="Teardrop 3"/>
          <p:cNvSpPr/>
          <p:nvPr/>
        </p:nvSpPr>
        <p:spPr>
          <a:xfrm rot="5400000" flipH="1" flipV="1">
            <a:off x="2227878" y="1031620"/>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60" name="Teardrop 3"/>
          <p:cNvSpPr/>
          <p:nvPr/>
        </p:nvSpPr>
        <p:spPr>
          <a:xfrm rot="5400000" flipH="1" flipV="1">
            <a:off x="2859783" y="1031620"/>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61" name="Teardrop 3"/>
          <p:cNvSpPr/>
          <p:nvPr/>
        </p:nvSpPr>
        <p:spPr>
          <a:xfrm rot="5400000" flipH="1" flipV="1">
            <a:off x="3491688" y="1031620"/>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62" name="Teardrop 3"/>
          <p:cNvSpPr/>
          <p:nvPr/>
        </p:nvSpPr>
        <p:spPr>
          <a:xfrm rot="5400000" flipH="1" flipV="1">
            <a:off x="4123593" y="1031620"/>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63" name="Teardrop 3"/>
          <p:cNvSpPr/>
          <p:nvPr/>
        </p:nvSpPr>
        <p:spPr>
          <a:xfrm rot="5400000" flipH="1" flipV="1">
            <a:off x="6019308" y="1031620"/>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64" name="Teardrop 3"/>
          <p:cNvSpPr/>
          <p:nvPr/>
        </p:nvSpPr>
        <p:spPr>
          <a:xfrm rot="5400000" flipH="1" flipV="1">
            <a:off x="5387403" y="1031620"/>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65" name="Teardrop 3"/>
          <p:cNvSpPr/>
          <p:nvPr/>
        </p:nvSpPr>
        <p:spPr>
          <a:xfrm rot="5400000" flipH="1" flipV="1">
            <a:off x="7283118" y="1031620"/>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66" name="Teardrop 3"/>
          <p:cNvSpPr/>
          <p:nvPr/>
        </p:nvSpPr>
        <p:spPr>
          <a:xfrm rot="5400000" flipH="1" flipV="1">
            <a:off x="6651213" y="1031620"/>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67" name="Teardrop 3"/>
          <p:cNvSpPr/>
          <p:nvPr/>
        </p:nvSpPr>
        <p:spPr>
          <a:xfrm rot="5400000" flipH="1" flipV="1">
            <a:off x="8546927" y="1031620"/>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68" name="Teardrop 3"/>
          <p:cNvSpPr/>
          <p:nvPr/>
        </p:nvSpPr>
        <p:spPr>
          <a:xfrm rot="5400000" flipH="1" flipV="1">
            <a:off x="7915023" y="1031620"/>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69" name="Teardrop 3"/>
          <p:cNvSpPr/>
          <p:nvPr/>
        </p:nvSpPr>
        <p:spPr>
          <a:xfrm rot="5400000" flipH="1" flipV="1">
            <a:off x="332163" y="1031620"/>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70" name="Oval 669"/>
          <p:cNvSpPr/>
          <p:nvPr/>
        </p:nvSpPr>
        <p:spPr>
          <a:xfrm>
            <a:off x="4998389" y="1177197"/>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71" name="Oval 670"/>
          <p:cNvSpPr/>
          <p:nvPr/>
        </p:nvSpPr>
        <p:spPr>
          <a:xfrm>
            <a:off x="575052" y="1177197"/>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72" name="Oval 671"/>
          <p:cNvSpPr/>
          <p:nvPr/>
        </p:nvSpPr>
        <p:spPr>
          <a:xfrm>
            <a:off x="1206959" y="1177197"/>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73" name="Oval 672"/>
          <p:cNvSpPr/>
          <p:nvPr/>
        </p:nvSpPr>
        <p:spPr>
          <a:xfrm>
            <a:off x="1838864" y="1177197"/>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74" name="Oval 673"/>
          <p:cNvSpPr/>
          <p:nvPr/>
        </p:nvSpPr>
        <p:spPr>
          <a:xfrm>
            <a:off x="2470769" y="1177197"/>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75" name="Oval 674"/>
          <p:cNvSpPr/>
          <p:nvPr/>
        </p:nvSpPr>
        <p:spPr>
          <a:xfrm>
            <a:off x="3102674" y="1177197"/>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76" name="Oval 675"/>
          <p:cNvSpPr/>
          <p:nvPr/>
        </p:nvSpPr>
        <p:spPr>
          <a:xfrm>
            <a:off x="3734579" y="1177197"/>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77" name="Oval 676"/>
          <p:cNvSpPr/>
          <p:nvPr/>
        </p:nvSpPr>
        <p:spPr>
          <a:xfrm>
            <a:off x="4366484" y="1177197"/>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78" name="Oval 677"/>
          <p:cNvSpPr/>
          <p:nvPr/>
        </p:nvSpPr>
        <p:spPr>
          <a:xfrm>
            <a:off x="6262199" y="1177197"/>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79" name="Oval 678"/>
          <p:cNvSpPr/>
          <p:nvPr/>
        </p:nvSpPr>
        <p:spPr>
          <a:xfrm>
            <a:off x="5630294" y="1177197"/>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80" name="Oval 679"/>
          <p:cNvSpPr/>
          <p:nvPr/>
        </p:nvSpPr>
        <p:spPr>
          <a:xfrm>
            <a:off x="7526009" y="1177197"/>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81" name="Oval 680"/>
          <p:cNvSpPr/>
          <p:nvPr/>
        </p:nvSpPr>
        <p:spPr>
          <a:xfrm>
            <a:off x="6894104" y="1177197"/>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82" name="Oval 681"/>
          <p:cNvSpPr/>
          <p:nvPr/>
        </p:nvSpPr>
        <p:spPr>
          <a:xfrm>
            <a:off x="8789818" y="1177197"/>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83" name="Oval 682"/>
          <p:cNvSpPr/>
          <p:nvPr/>
        </p:nvSpPr>
        <p:spPr>
          <a:xfrm>
            <a:off x="8157914" y="1177197"/>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84" name="Teardrop 3"/>
          <p:cNvSpPr/>
          <p:nvPr/>
        </p:nvSpPr>
        <p:spPr>
          <a:xfrm rot="5400000" flipH="1" flipV="1">
            <a:off x="4439305" y="1452308"/>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85" name="Teardrop 3"/>
          <p:cNvSpPr/>
          <p:nvPr/>
        </p:nvSpPr>
        <p:spPr>
          <a:xfrm rot="5400000" flipH="1" flipV="1">
            <a:off x="647876" y="1452308"/>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86" name="Teardrop 3"/>
          <p:cNvSpPr/>
          <p:nvPr/>
        </p:nvSpPr>
        <p:spPr>
          <a:xfrm rot="5400000" flipH="1" flipV="1">
            <a:off x="1279781" y="1452308"/>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87" name="Teardrop 3"/>
          <p:cNvSpPr/>
          <p:nvPr/>
        </p:nvSpPr>
        <p:spPr>
          <a:xfrm rot="5400000" flipH="1" flipV="1">
            <a:off x="1911686" y="1452308"/>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88" name="Teardrop 3"/>
          <p:cNvSpPr/>
          <p:nvPr/>
        </p:nvSpPr>
        <p:spPr>
          <a:xfrm rot="5400000" flipH="1" flipV="1">
            <a:off x="2543591" y="1452308"/>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89" name="Teardrop 3"/>
          <p:cNvSpPr/>
          <p:nvPr/>
        </p:nvSpPr>
        <p:spPr>
          <a:xfrm rot="5400000" flipH="1" flipV="1">
            <a:off x="3175496" y="1452308"/>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90" name="Teardrop 3"/>
          <p:cNvSpPr/>
          <p:nvPr/>
        </p:nvSpPr>
        <p:spPr>
          <a:xfrm rot="5400000" flipH="1" flipV="1">
            <a:off x="3807401" y="1452308"/>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91" name="Teardrop 3"/>
          <p:cNvSpPr/>
          <p:nvPr/>
        </p:nvSpPr>
        <p:spPr>
          <a:xfrm rot="5400000" flipH="1" flipV="1">
            <a:off x="5703116" y="1452308"/>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92" name="Teardrop 3"/>
          <p:cNvSpPr/>
          <p:nvPr/>
        </p:nvSpPr>
        <p:spPr>
          <a:xfrm rot="5400000" flipH="1" flipV="1">
            <a:off x="5071211" y="1452308"/>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93" name="Teardrop 3"/>
          <p:cNvSpPr/>
          <p:nvPr/>
        </p:nvSpPr>
        <p:spPr>
          <a:xfrm rot="5400000" flipH="1" flipV="1">
            <a:off x="6966926" y="1452308"/>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94" name="Teardrop 3"/>
          <p:cNvSpPr/>
          <p:nvPr/>
        </p:nvSpPr>
        <p:spPr>
          <a:xfrm rot="5400000" flipH="1" flipV="1">
            <a:off x="6335021" y="1452308"/>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95" name="Teardrop 3"/>
          <p:cNvSpPr/>
          <p:nvPr/>
        </p:nvSpPr>
        <p:spPr>
          <a:xfrm rot="5400000" flipH="1" flipV="1">
            <a:off x="8230735" y="1452308"/>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96" name="Teardrop 3"/>
          <p:cNvSpPr/>
          <p:nvPr/>
        </p:nvSpPr>
        <p:spPr>
          <a:xfrm rot="5400000" flipH="1" flipV="1">
            <a:off x="7598831" y="1452308"/>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97" name="Teardrop 3"/>
          <p:cNvSpPr/>
          <p:nvPr/>
        </p:nvSpPr>
        <p:spPr>
          <a:xfrm rot="5400000" flipH="1" flipV="1">
            <a:off x="15971" y="1452308"/>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98" name="Teardrop 3"/>
          <p:cNvSpPr/>
          <p:nvPr/>
        </p:nvSpPr>
        <p:spPr>
          <a:xfrm rot="5400000" flipH="1" flipV="1">
            <a:off x="8745534" y="1564616"/>
            <a:ext cx="595781" cy="201161"/>
          </a:xfrm>
          <a:custGeom>
            <a:avLst/>
            <a:gdLst/>
            <a:ahLst/>
            <a:cxnLst/>
            <a:rect l="l" t="t" r="r" b="b"/>
            <a:pathLst>
              <a:path w="595781" h="268215">
                <a:moveTo>
                  <a:pt x="230951" y="239431"/>
                </a:moveTo>
                <a:lnTo>
                  <a:pt x="89396" y="97876"/>
                </a:lnTo>
                <a:cubicBezTo>
                  <a:pt x="74075" y="113887"/>
                  <a:pt x="64809" y="135634"/>
                  <a:pt x="64809" y="159544"/>
                </a:cubicBezTo>
                <a:cubicBezTo>
                  <a:pt x="64809" y="209563"/>
                  <a:pt x="105357" y="250112"/>
                  <a:pt x="155376" y="250112"/>
                </a:cubicBezTo>
                <a:cubicBezTo>
                  <a:pt x="174454" y="249746"/>
                  <a:pt x="198601" y="254980"/>
                  <a:pt x="211458" y="268141"/>
                </a:cubicBezTo>
                <a:cubicBezTo>
                  <a:pt x="215885" y="257686"/>
                  <a:pt x="222436" y="247948"/>
                  <a:pt x="230951" y="239431"/>
                </a:cubicBezTo>
                <a:close/>
                <a:moveTo>
                  <a:pt x="259706" y="219892"/>
                </a:moveTo>
                <a:cubicBezTo>
                  <a:pt x="246546" y="207035"/>
                  <a:pt x="241311" y="182889"/>
                  <a:pt x="241677" y="163811"/>
                </a:cubicBezTo>
                <a:cubicBezTo>
                  <a:pt x="241677" y="113792"/>
                  <a:pt x="201129" y="73244"/>
                  <a:pt x="151110" y="73244"/>
                </a:cubicBezTo>
                <a:cubicBezTo>
                  <a:pt x="127200" y="73244"/>
                  <a:pt x="105453" y="82510"/>
                  <a:pt x="89441" y="97831"/>
                </a:cubicBezTo>
                <a:lnTo>
                  <a:pt x="230996" y="239386"/>
                </a:lnTo>
                <a:cubicBezTo>
                  <a:pt x="239514" y="230871"/>
                  <a:pt x="249252" y="224320"/>
                  <a:pt x="259706" y="219892"/>
                </a:cubicBezTo>
                <a:close/>
                <a:moveTo>
                  <a:pt x="382868" y="82592"/>
                </a:moveTo>
                <a:cubicBezTo>
                  <a:pt x="379825" y="66091"/>
                  <a:pt x="371670" y="50477"/>
                  <a:pt x="358914" y="37722"/>
                </a:cubicBezTo>
                <a:cubicBezTo>
                  <a:pt x="342007" y="20815"/>
                  <a:pt x="320078" y="11989"/>
                  <a:pt x="297922" y="11501"/>
                </a:cubicBezTo>
                <a:lnTo>
                  <a:pt x="297922" y="96667"/>
                </a:lnTo>
                <a:lnTo>
                  <a:pt x="297858" y="96667"/>
                </a:lnTo>
                <a:lnTo>
                  <a:pt x="297858" y="11501"/>
                </a:lnTo>
                <a:cubicBezTo>
                  <a:pt x="275703" y="11990"/>
                  <a:pt x="253773" y="20815"/>
                  <a:pt x="236866" y="37722"/>
                </a:cubicBezTo>
                <a:cubicBezTo>
                  <a:pt x="224105" y="50483"/>
                  <a:pt x="215948" y="66105"/>
                  <a:pt x="212939" y="82613"/>
                </a:cubicBezTo>
                <a:cubicBezTo>
                  <a:pt x="237526" y="100902"/>
                  <a:pt x="253233" y="130241"/>
                  <a:pt x="253233" y="163248"/>
                </a:cubicBezTo>
                <a:cubicBezTo>
                  <a:pt x="252735" y="189232"/>
                  <a:pt x="256525" y="205210"/>
                  <a:pt x="272877" y="215167"/>
                </a:cubicBezTo>
                <a:cubicBezTo>
                  <a:pt x="289126" y="210687"/>
                  <a:pt x="306340" y="210767"/>
                  <a:pt x="322577" y="215380"/>
                </a:cubicBezTo>
                <a:cubicBezTo>
                  <a:pt x="324655" y="214136"/>
                  <a:pt x="326534" y="212797"/>
                  <a:pt x="328229" y="211355"/>
                </a:cubicBezTo>
                <a:cubicBezTo>
                  <a:pt x="340097" y="201263"/>
                  <a:pt x="342986" y="186138"/>
                  <a:pt x="342547" y="163248"/>
                </a:cubicBezTo>
                <a:cubicBezTo>
                  <a:pt x="342547" y="130228"/>
                  <a:pt x="358265" y="100880"/>
                  <a:pt x="382868" y="82592"/>
                </a:cubicBezTo>
                <a:close/>
                <a:moveTo>
                  <a:pt x="506339" y="97830"/>
                </a:moveTo>
                <a:cubicBezTo>
                  <a:pt x="490327" y="82509"/>
                  <a:pt x="468581" y="73244"/>
                  <a:pt x="444670" y="73244"/>
                </a:cubicBezTo>
                <a:cubicBezTo>
                  <a:pt x="394651" y="73244"/>
                  <a:pt x="354103" y="113792"/>
                  <a:pt x="354103" y="163811"/>
                </a:cubicBezTo>
                <a:cubicBezTo>
                  <a:pt x="354470" y="182914"/>
                  <a:pt x="349220" y="207099"/>
                  <a:pt x="336023" y="219944"/>
                </a:cubicBezTo>
                <a:cubicBezTo>
                  <a:pt x="346519" y="224314"/>
                  <a:pt x="356263" y="230867"/>
                  <a:pt x="364783" y="239386"/>
                </a:cubicBezTo>
                <a:close/>
                <a:moveTo>
                  <a:pt x="530971" y="159544"/>
                </a:moveTo>
                <a:cubicBezTo>
                  <a:pt x="530971" y="135634"/>
                  <a:pt x="521705" y="113887"/>
                  <a:pt x="506384" y="97876"/>
                </a:cubicBezTo>
                <a:lnTo>
                  <a:pt x="364828" y="239431"/>
                </a:lnTo>
                <a:cubicBezTo>
                  <a:pt x="373348" y="247952"/>
                  <a:pt x="379901" y="257695"/>
                  <a:pt x="384270" y="268192"/>
                </a:cubicBezTo>
                <a:cubicBezTo>
                  <a:pt x="397115" y="254994"/>
                  <a:pt x="421300" y="249745"/>
                  <a:pt x="440404" y="250111"/>
                </a:cubicBezTo>
                <a:cubicBezTo>
                  <a:pt x="465413" y="250112"/>
                  <a:pt x="488055" y="239974"/>
                  <a:pt x="504444" y="223585"/>
                </a:cubicBezTo>
                <a:cubicBezTo>
                  <a:pt x="520834" y="207196"/>
                  <a:pt x="530971" y="184554"/>
                  <a:pt x="530971" y="159544"/>
                </a:cubicBezTo>
                <a:close/>
                <a:moveTo>
                  <a:pt x="595781" y="268215"/>
                </a:moveTo>
                <a:lnTo>
                  <a:pt x="581969" y="268215"/>
                </a:lnTo>
                <a:cubicBezTo>
                  <a:pt x="578743" y="259654"/>
                  <a:pt x="573266" y="252074"/>
                  <a:pt x="566492" y="245300"/>
                </a:cubicBezTo>
                <a:cubicBezTo>
                  <a:pt x="553737" y="232545"/>
                  <a:pt x="538123" y="224389"/>
                  <a:pt x="521623" y="221347"/>
                </a:cubicBezTo>
                <a:cubicBezTo>
                  <a:pt x="519174" y="225205"/>
                  <a:pt x="516174" y="228633"/>
                  <a:pt x="512960" y="231847"/>
                </a:cubicBezTo>
                <a:cubicBezTo>
                  <a:pt x="494535" y="250272"/>
                  <a:pt x="469082" y="261667"/>
                  <a:pt x="440967" y="261667"/>
                </a:cubicBezTo>
                <a:cubicBezTo>
                  <a:pt x="425629" y="261373"/>
                  <a:pt x="413777" y="262574"/>
                  <a:pt x="405186" y="268215"/>
                </a:cubicBezTo>
                <a:lnTo>
                  <a:pt x="372038" y="268215"/>
                </a:lnTo>
                <a:cubicBezTo>
                  <a:pt x="369178" y="260078"/>
                  <a:pt x="364042" y="252948"/>
                  <a:pt x="357679" y="246581"/>
                </a:cubicBezTo>
                <a:lnTo>
                  <a:pt x="349451" y="254808"/>
                </a:lnTo>
                <a:lnTo>
                  <a:pt x="349428" y="254786"/>
                </a:lnTo>
                <a:cubicBezTo>
                  <a:pt x="349421" y="254779"/>
                  <a:pt x="349413" y="254771"/>
                  <a:pt x="349406" y="254763"/>
                </a:cubicBezTo>
                <a:lnTo>
                  <a:pt x="357634" y="246536"/>
                </a:lnTo>
                <a:cubicBezTo>
                  <a:pt x="324632" y="213554"/>
                  <a:pt x="271148" y="213554"/>
                  <a:pt x="238146" y="246536"/>
                </a:cubicBezTo>
                <a:lnTo>
                  <a:pt x="246374" y="254763"/>
                </a:lnTo>
                <a:cubicBezTo>
                  <a:pt x="246367" y="254771"/>
                  <a:pt x="246359" y="254779"/>
                  <a:pt x="246352" y="254786"/>
                </a:cubicBezTo>
                <a:cubicBezTo>
                  <a:pt x="246344" y="254794"/>
                  <a:pt x="246337" y="254801"/>
                  <a:pt x="246329" y="254808"/>
                </a:cubicBezTo>
                <a:lnTo>
                  <a:pt x="238101" y="246581"/>
                </a:lnTo>
                <a:lnTo>
                  <a:pt x="223742" y="268215"/>
                </a:lnTo>
                <a:lnTo>
                  <a:pt x="190546" y="268215"/>
                </a:lnTo>
                <a:cubicBezTo>
                  <a:pt x="181969" y="262570"/>
                  <a:pt x="170130" y="261374"/>
                  <a:pt x="154813" y="261668"/>
                </a:cubicBezTo>
                <a:cubicBezTo>
                  <a:pt x="121806" y="261668"/>
                  <a:pt x="92467" y="245961"/>
                  <a:pt x="74178" y="221373"/>
                </a:cubicBezTo>
                <a:cubicBezTo>
                  <a:pt x="57671" y="224382"/>
                  <a:pt x="42049" y="232539"/>
                  <a:pt x="29288" y="245300"/>
                </a:cubicBezTo>
                <a:lnTo>
                  <a:pt x="13811" y="268215"/>
                </a:lnTo>
                <a:lnTo>
                  <a:pt x="0" y="268215"/>
                </a:lnTo>
                <a:cubicBezTo>
                  <a:pt x="4705" y="256723"/>
                  <a:pt x="11839" y="246048"/>
                  <a:pt x="21157" y="236731"/>
                </a:cubicBezTo>
                <a:cubicBezTo>
                  <a:pt x="34324" y="223564"/>
                  <a:pt x="50200" y="214757"/>
                  <a:pt x="67080" y="210684"/>
                </a:cubicBezTo>
                <a:cubicBezTo>
                  <a:pt x="57989" y="195895"/>
                  <a:pt x="53000" y="178457"/>
                  <a:pt x="53000" y="159854"/>
                </a:cubicBezTo>
                <a:cubicBezTo>
                  <a:pt x="53000" y="132604"/>
                  <a:pt x="63705" y="107854"/>
                  <a:pt x="81286" y="89721"/>
                </a:cubicBezTo>
                <a:lnTo>
                  <a:pt x="81286" y="89721"/>
                </a:lnTo>
                <a:cubicBezTo>
                  <a:pt x="99420" y="72140"/>
                  <a:pt x="124170" y="61435"/>
                  <a:pt x="151420" y="61435"/>
                </a:cubicBezTo>
                <a:cubicBezTo>
                  <a:pt x="170023" y="61435"/>
                  <a:pt x="187461" y="66424"/>
                  <a:pt x="202250" y="75515"/>
                </a:cubicBezTo>
                <a:cubicBezTo>
                  <a:pt x="206323" y="58635"/>
                  <a:pt x="215130" y="42758"/>
                  <a:pt x="228297" y="29591"/>
                </a:cubicBezTo>
                <a:cubicBezTo>
                  <a:pt x="247566" y="10322"/>
                  <a:pt x="272636" y="391"/>
                  <a:pt x="297890" y="0"/>
                </a:cubicBezTo>
                <a:lnTo>
                  <a:pt x="297890" y="0"/>
                </a:lnTo>
                <a:cubicBezTo>
                  <a:pt x="323144" y="391"/>
                  <a:pt x="348215" y="10322"/>
                  <a:pt x="367484" y="29591"/>
                </a:cubicBezTo>
                <a:cubicBezTo>
                  <a:pt x="380644" y="42751"/>
                  <a:pt x="389448" y="58618"/>
                  <a:pt x="393604" y="75474"/>
                </a:cubicBezTo>
                <a:cubicBezTo>
                  <a:pt x="408376" y="66408"/>
                  <a:pt x="425787" y="61434"/>
                  <a:pt x="444360" y="61434"/>
                </a:cubicBezTo>
                <a:cubicBezTo>
                  <a:pt x="471610" y="61434"/>
                  <a:pt x="496360" y="72140"/>
                  <a:pt x="514494" y="89721"/>
                </a:cubicBezTo>
                <a:cubicBezTo>
                  <a:pt x="532075" y="107854"/>
                  <a:pt x="542780" y="132604"/>
                  <a:pt x="542780" y="159854"/>
                </a:cubicBezTo>
                <a:cubicBezTo>
                  <a:pt x="542780" y="178427"/>
                  <a:pt x="537807" y="195839"/>
                  <a:pt x="528740" y="210610"/>
                </a:cubicBezTo>
                <a:cubicBezTo>
                  <a:pt x="545596" y="214766"/>
                  <a:pt x="561463" y="223570"/>
                  <a:pt x="574624" y="236731"/>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99" name="Oval 698"/>
          <p:cNvSpPr/>
          <p:nvPr/>
        </p:nvSpPr>
        <p:spPr>
          <a:xfrm>
            <a:off x="5314992" y="1596514"/>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00" name="Oval 699"/>
          <p:cNvSpPr/>
          <p:nvPr/>
        </p:nvSpPr>
        <p:spPr>
          <a:xfrm>
            <a:off x="259755" y="1596514"/>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01" name="Oval 700"/>
          <p:cNvSpPr/>
          <p:nvPr/>
        </p:nvSpPr>
        <p:spPr>
          <a:xfrm>
            <a:off x="891660" y="1596514"/>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02" name="Oval 701"/>
          <p:cNvSpPr/>
          <p:nvPr/>
        </p:nvSpPr>
        <p:spPr>
          <a:xfrm>
            <a:off x="1523565" y="1596514"/>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03" name="Oval 702"/>
          <p:cNvSpPr/>
          <p:nvPr/>
        </p:nvSpPr>
        <p:spPr>
          <a:xfrm>
            <a:off x="2155470" y="1596514"/>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04" name="Oval 703"/>
          <p:cNvSpPr/>
          <p:nvPr/>
        </p:nvSpPr>
        <p:spPr>
          <a:xfrm>
            <a:off x="2787375" y="1596514"/>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05" name="Oval 704"/>
          <p:cNvSpPr/>
          <p:nvPr/>
        </p:nvSpPr>
        <p:spPr>
          <a:xfrm>
            <a:off x="3419280" y="1596514"/>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06" name="Oval 705"/>
          <p:cNvSpPr/>
          <p:nvPr/>
        </p:nvSpPr>
        <p:spPr>
          <a:xfrm>
            <a:off x="4051185" y="1596514"/>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07" name="Oval 706"/>
          <p:cNvSpPr/>
          <p:nvPr/>
        </p:nvSpPr>
        <p:spPr>
          <a:xfrm>
            <a:off x="4683090" y="1596514"/>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08" name="Oval 707"/>
          <p:cNvSpPr/>
          <p:nvPr/>
        </p:nvSpPr>
        <p:spPr>
          <a:xfrm>
            <a:off x="6578805" y="1596514"/>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09" name="Oval 708"/>
          <p:cNvSpPr/>
          <p:nvPr/>
        </p:nvSpPr>
        <p:spPr>
          <a:xfrm>
            <a:off x="5946900" y="1596514"/>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10" name="Oval 709"/>
          <p:cNvSpPr/>
          <p:nvPr/>
        </p:nvSpPr>
        <p:spPr>
          <a:xfrm>
            <a:off x="7842615" y="1596514"/>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11" name="Oval 710"/>
          <p:cNvSpPr/>
          <p:nvPr/>
        </p:nvSpPr>
        <p:spPr>
          <a:xfrm>
            <a:off x="7210710" y="1596514"/>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12" name="Oval 711"/>
          <p:cNvSpPr/>
          <p:nvPr/>
        </p:nvSpPr>
        <p:spPr>
          <a:xfrm>
            <a:off x="8474520" y="1596514"/>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13" name="Teardrop 3"/>
          <p:cNvSpPr/>
          <p:nvPr/>
        </p:nvSpPr>
        <p:spPr>
          <a:xfrm rot="5400000" flipH="1" flipV="1">
            <a:off x="4755498" y="1874217"/>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14" name="Teardrop 3"/>
          <p:cNvSpPr/>
          <p:nvPr/>
        </p:nvSpPr>
        <p:spPr>
          <a:xfrm rot="5400000" flipH="1" flipV="1">
            <a:off x="-188162" y="1985803"/>
            <a:ext cx="612648" cy="236325"/>
          </a:xfrm>
          <a:custGeom>
            <a:avLst/>
            <a:gdLst/>
            <a:ahLst/>
            <a:cxnLst/>
            <a:rect l="l" t="t" r="r" b="b"/>
            <a:pathLst>
              <a:path w="612648" h="315100">
                <a:moveTo>
                  <a:pt x="239386" y="75670"/>
                </a:moveTo>
                <a:cubicBezTo>
                  <a:pt x="230866" y="67149"/>
                  <a:pt x="224313" y="57406"/>
                  <a:pt x="219944" y="46909"/>
                </a:cubicBezTo>
                <a:cubicBezTo>
                  <a:pt x="207099" y="60107"/>
                  <a:pt x="182914" y="65356"/>
                  <a:pt x="163810" y="64989"/>
                </a:cubicBezTo>
                <a:cubicBezTo>
                  <a:pt x="113792" y="64989"/>
                  <a:pt x="73243" y="105538"/>
                  <a:pt x="73243" y="155556"/>
                </a:cubicBezTo>
                <a:cubicBezTo>
                  <a:pt x="73243" y="179467"/>
                  <a:pt x="82509" y="201213"/>
                  <a:pt x="97830" y="217225"/>
                </a:cubicBezTo>
                <a:close/>
                <a:moveTo>
                  <a:pt x="268191" y="95157"/>
                </a:moveTo>
                <a:cubicBezTo>
                  <a:pt x="257695" y="90787"/>
                  <a:pt x="247952" y="84234"/>
                  <a:pt x="239431" y="75715"/>
                </a:cubicBezTo>
                <a:lnTo>
                  <a:pt x="97875" y="217270"/>
                </a:lnTo>
                <a:cubicBezTo>
                  <a:pt x="113887" y="232591"/>
                  <a:pt x="135634" y="241857"/>
                  <a:pt x="159544" y="241857"/>
                </a:cubicBezTo>
                <a:cubicBezTo>
                  <a:pt x="184553" y="241857"/>
                  <a:pt x="207195" y="231720"/>
                  <a:pt x="223585" y="215331"/>
                </a:cubicBezTo>
                <a:cubicBezTo>
                  <a:pt x="239974" y="198941"/>
                  <a:pt x="250111" y="176299"/>
                  <a:pt x="250111" y="151290"/>
                </a:cubicBezTo>
                <a:cubicBezTo>
                  <a:pt x="249745" y="132187"/>
                  <a:pt x="254994" y="108002"/>
                  <a:pt x="268191" y="95157"/>
                </a:cubicBezTo>
                <a:close/>
                <a:moveTo>
                  <a:pt x="391275" y="232488"/>
                </a:moveTo>
                <a:cubicBezTo>
                  <a:pt x="366688" y="214199"/>
                  <a:pt x="350981" y="184860"/>
                  <a:pt x="350981" y="151853"/>
                </a:cubicBezTo>
                <a:cubicBezTo>
                  <a:pt x="351479" y="125869"/>
                  <a:pt x="347689" y="109892"/>
                  <a:pt x="331337" y="99934"/>
                </a:cubicBezTo>
                <a:cubicBezTo>
                  <a:pt x="315088" y="104415"/>
                  <a:pt x="297874" y="104335"/>
                  <a:pt x="281637" y="99721"/>
                </a:cubicBezTo>
                <a:cubicBezTo>
                  <a:pt x="265010" y="109675"/>
                  <a:pt x="261165" y="125694"/>
                  <a:pt x="261667" y="151853"/>
                </a:cubicBezTo>
                <a:cubicBezTo>
                  <a:pt x="261667" y="179968"/>
                  <a:pt x="250271" y="205421"/>
                  <a:pt x="231847" y="223846"/>
                </a:cubicBezTo>
                <a:lnTo>
                  <a:pt x="221347" y="232509"/>
                </a:lnTo>
                <a:cubicBezTo>
                  <a:pt x="224390" y="249009"/>
                  <a:pt x="232545" y="264623"/>
                  <a:pt x="245300" y="277378"/>
                </a:cubicBezTo>
                <a:cubicBezTo>
                  <a:pt x="262208" y="294285"/>
                  <a:pt x="284137" y="303111"/>
                  <a:pt x="306292" y="303599"/>
                </a:cubicBezTo>
                <a:lnTo>
                  <a:pt x="306292" y="218433"/>
                </a:lnTo>
                <a:lnTo>
                  <a:pt x="306356" y="218433"/>
                </a:lnTo>
                <a:lnTo>
                  <a:pt x="306356" y="303599"/>
                </a:lnTo>
                <a:cubicBezTo>
                  <a:pt x="328512" y="303110"/>
                  <a:pt x="350441" y="294285"/>
                  <a:pt x="367348" y="277378"/>
                </a:cubicBezTo>
                <a:cubicBezTo>
                  <a:pt x="380109" y="264617"/>
                  <a:pt x="388266" y="248996"/>
                  <a:pt x="391275" y="232488"/>
                </a:cubicBezTo>
                <a:close/>
                <a:moveTo>
                  <a:pt x="514773" y="217271"/>
                </a:moveTo>
                <a:lnTo>
                  <a:pt x="373218" y="75716"/>
                </a:lnTo>
                <a:cubicBezTo>
                  <a:pt x="364700" y="84231"/>
                  <a:pt x="354962" y="90781"/>
                  <a:pt x="344508" y="95209"/>
                </a:cubicBezTo>
                <a:cubicBezTo>
                  <a:pt x="357668" y="108066"/>
                  <a:pt x="362903" y="132212"/>
                  <a:pt x="362537" y="151290"/>
                </a:cubicBezTo>
                <a:cubicBezTo>
                  <a:pt x="362537" y="201309"/>
                  <a:pt x="403085" y="241857"/>
                  <a:pt x="453104" y="241857"/>
                </a:cubicBezTo>
                <a:cubicBezTo>
                  <a:pt x="477015" y="241857"/>
                  <a:pt x="498761" y="232592"/>
                  <a:pt x="514773" y="217271"/>
                </a:cubicBezTo>
                <a:close/>
                <a:moveTo>
                  <a:pt x="539405" y="155556"/>
                </a:moveTo>
                <a:cubicBezTo>
                  <a:pt x="539405" y="105538"/>
                  <a:pt x="498856" y="64989"/>
                  <a:pt x="448838" y="64989"/>
                </a:cubicBezTo>
                <a:cubicBezTo>
                  <a:pt x="429760" y="65355"/>
                  <a:pt x="405614" y="60121"/>
                  <a:pt x="392756" y="46961"/>
                </a:cubicBezTo>
                <a:cubicBezTo>
                  <a:pt x="388329" y="57415"/>
                  <a:pt x="381778" y="67153"/>
                  <a:pt x="373263" y="75671"/>
                </a:cubicBezTo>
                <a:lnTo>
                  <a:pt x="514818" y="217225"/>
                </a:lnTo>
                <a:cubicBezTo>
                  <a:pt x="530139" y="201213"/>
                  <a:pt x="539405" y="179467"/>
                  <a:pt x="539405" y="155556"/>
                </a:cubicBezTo>
                <a:close/>
                <a:moveTo>
                  <a:pt x="612648" y="8776"/>
                </a:moveTo>
                <a:cubicBezTo>
                  <a:pt x="612257" y="34030"/>
                  <a:pt x="602326" y="59101"/>
                  <a:pt x="583058" y="78369"/>
                </a:cubicBezTo>
                <a:cubicBezTo>
                  <a:pt x="569890" y="91537"/>
                  <a:pt x="554014" y="100343"/>
                  <a:pt x="537134" y="104416"/>
                </a:cubicBezTo>
                <a:cubicBezTo>
                  <a:pt x="546224" y="119205"/>
                  <a:pt x="551214" y="136643"/>
                  <a:pt x="551214" y="155247"/>
                </a:cubicBezTo>
                <a:cubicBezTo>
                  <a:pt x="551214" y="182497"/>
                  <a:pt x="540509" y="207247"/>
                  <a:pt x="522928" y="225380"/>
                </a:cubicBezTo>
                <a:lnTo>
                  <a:pt x="522928" y="225380"/>
                </a:lnTo>
                <a:cubicBezTo>
                  <a:pt x="504794" y="242961"/>
                  <a:pt x="480044" y="253667"/>
                  <a:pt x="452794" y="253667"/>
                </a:cubicBezTo>
                <a:cubicBezTo>
                  <a:pt x="434191" y="253667"/>
                  <a:pt x="416753" y="248677"/>
                  <a:pt x="401964" y="239586"/>
                </a:cubicBezTo>
                <a:cubicBezTo>
                  <a:pt x="397891" y="256466"/>
                  <a:pt x="389084" y="272342"/>
                  <a:pt x="375917" y="285509"/>
                </a:cubicBezTo>
                <a:cubicBezTo>
                  <a:pt x="356649" y="304778"/>
                  <a:pt x="331578" y="314709"/>
                  <a:pt x="306324" y="315100"/>
                </a:cubicBezTo>
                <a:lnTo>
                  <a:pt x="306324" y="315100"/>
                </a:lnTo>
                <a:cubicBezTo>
                  <a:pt x="281070" y="314709"/>
                  <a:pt x="255999" y="304778"/>
                  <a:pt x="236731" y="285509"/>
                </a:cubicBezTo>
                <a:cubicBezTo>
                  <a:pt x="223571" y="272349"/>
                  <a:pt x="214766" y="256482"/>
                  <a:pt x="210610" y="239626"/>
                </a:cubicBezTo>
                <a:cubicBezTo>
                  <a:pt x="195839" y="248693"/>
                  <a:pt x="178427" y="253666"/>
                  <a:pt x="159854" y="253666"/>
                </a:cubicBezTo>
                <a:cubicBezTo>
                  <a:pt x="132604" y="253666"/>
                  <a:pt x="107854" y="242961"/>
                  <a:pt x="89720" y="225380"/>
                </a:cubicBezTo>
                <a:lnTo>
                  <a:pt x="89720" y="225380"/>
                </a:lnTo>
                <a:cubicBezTo>
                  <a:pt x="72140" y="207247"/>
                  <a:pt x="61434" y="182497"/>
                  <a:pt x="61434" y="155247"/>
                </a:cubicBezTo>
                <a:cubicBezTo>
                  <a:pt x="61434" y="136673"/>
                  <a:pt x="66408" y="119262"/>
                  <a:pt x="75474" y="104490"/>
                </a:cubicBezTo>
                <a:cubicBezTo>
                  <a:pt x="58618" y="100334"/>
                  <a:pt x="42751" y="91530"/>
                  <a:pt x="29591" y="78369"/>
                </a:cubicBezTo>
                <a:cubicBezTo>
                  <a:pt x="10322" y="59101"/>
                  <a:pt x="391" y="34030"/>
                  <a:pt x="0" y="8776"/>
                </a:cubicBezTo>
                <a:lnTo>
                  <a:pt x="0" y="8776"/>
                </a:lnTo>
                <a:lnTo>
                  <a:pt x="1828" y="0"/>
                </a:lnTo>
                <a:lnTo>
                  <a:pt x="13374" y="0"/>
                </a:lnTo>
                <a:cubicBezTo>
                  <a:pt x="11782" y="2802"/>
                  <a:pt x="11567" y="5771"/>
                  <a:pt x="11501" y="8744"/>
                </a:cubicBezTo>
                <a:lnTo>
                  <a:pt x="96667" y="8744"/>
                </a:lnTo>
                <a:lnTo>
                  <a:pt x="96667" y="8808"/>
                </a:lnTo>
                <a:lnTo>
                  <a:pt x="11501" y="8808"/>
                </a:lnTo>
                <a:cubicBezTo>
                  <a:pt x="11990" y="30964"/>
                  <a:pt x="20815" y="52893"/>
                  <a:pt x="37722" y="69800"/>
                </a:cubicBezTo>
                <a:cubicBezTo>
                  <a:pt x="50477" y="82555"/>
                  <a:pt x="66091" y="90711"/>
                  <a:pt x="82592" y="93753"/>
                </a:cubicBezTo>
                <a:cubicBezTo>
                  <a:pt x="100880" y="69151"/>
                  <a:pt x="130228" y="53433"/>
                  <a:pt x="163247" y="53433"/>
                </a:cubicBezTo>
                <a:cubicBezTo>
                  <a:pt x="186137" y="53872"/>
                  <a:pt x="201262" y="50984"/>
                  <a:pt x="211355" y="39116"/>
                </a:cubicBezTo>
                <a:cubicBezTo>
                  <a:pt x="212796" y="37420"/>
                  <a:pt x="214135" y="35542"/>
                  <a:pt x="215380" y="33463"/>
                </a:cubicBezTo>
                <a:lnTo>
                  <a:pt x="215236" y="0"/>
                </a:lnTo>
                <a:lnTo>
                  <a:pt x="223507" y="0"/>
                </a:lnTo>
                <a:cubicBezTo>
                  <a:pt x="219688" y="24354"/>
                  <a:pt x="227777" y="49750"/>
                  <a:pt x="246535" y="68520"/>
                </a:cubicBezTo>
                <a:lnTo>
                  <a:pt x="254763" y="60293"/>
                </a:lnTo>
                <a:cubicBezTo>
                  <a:pt x="254771" y="60299"/>
                  <a:pt x="254778" y="60307"/>
                  <a:pt x="254786" y="60315"/>
                </a:cubicBezTo>
                <a:lnTo>
                  <a:pt x="254808" y="60338"/>
                </a:lnTo>
                <a:lnTo>
                  <a:pt x="246580" y="68565"/>
                </a:lnTo>
                <a:cubicBezTo>
                  <a:pt x="279582" y="101547"/>
                  <a:pt x="333066" y="101547"/>
                  <a:pt x="366068" y="68565"/>
                </a:cubicBezTo>
                <a:lnTo>
                  <a:pt x="357840" y="60338"/>
                </a:lnTo>
                <a:cubicBezTo>
                  <a:pt x="357847" y="60330"/>
                  <a:pt x="357855" y="60322"/>
                  <a:pt x="357862" y="60315"/>
                </a:cubicBezTo>
                <a:lnTo>
                  <a:pt x="357885" y="60293"/>
                </a:lnTo>
                <a:lnTo>
                  <a:pt x="366113" y="68520"/>
                </a:lnTo>
                <a:cubicBezTo>
                  <a:pt x="384871" y="49750"/>
                  <a:pt x="392961" y="24354"/>
                  <a:pt x="389142" y="0"/>
                </a:cubicBezTo>
                <a:lnTo>
                  <a:pt x="397337" y="0"/>
                </a:lnTo>
                <a:cubicBezTo>
                  <a:pt x="401479" y="11094"/>
                  <a:pt x="400548" y="22668"/>
                  <a:pt x="397481" y="33790"/>
                </a:cubicBezTo>
                <a:cubicBezTo>
                  <a:pt x="407439" y="50142"/>
                  <a:pt x="423417" y="53932"/>
                  <a:pt x="449401" y="53433"/>
                </a:cubicBezTo>
                <a:cubicBezTo>
                  <a:pt x="482407" y="53434"/>
                  <a:pt x="511746" y="69140"/>
                  <a:pt x="530035" y="93727"/>
                </a:cubicBezTo>
                <a:cubicBezTo>
                  <a:pt x="546543" y="90718"/>
                  <a:pt x="562165" y="82561"/>
                  <a:pt x="574926" y="69800"/>
                </a:cubicBezTo>
                <a:cubicBezTo>
                  <a:pt x="591833" y="52893"/>
                  <a:pt x="600659" y="30964"/>
                  <a:pt x="601147" y="8808"/>
                </a:cubicBezTo>
                <a:lnTo>
                  <a:pt x="515982" y="8808"/>
                </a:lnTo>
                <a:lnTo>
                  <a:pt x="515981" y="8744"/>
                </a:lnTo>
                <a:lnTo>
                  <a:pt x="601147" y="8744"/>
                </a:lnTo>
                <a:lnTo>
                  <a:pt x="599274" y="0"/>
                </a:lnTo>
                <a:lnTo>
                  <a:pt x="610820" y="0"/>
                </a:lnTo>
                <a:cubicBezTo>
                  <a:pt x="612423" y="2826"/>
                  <a:pt x="612602" y="5800"/>
                  <a:pt x="612648" y="8776"/>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15" name="Teardrop 3"/>
          <p:cNvSpPr/>
          <p:nvPr/>
        </p:nvSpPr>
        <p:spPr>
          <a:xfrm rot="5400000" flipH="1" flipV="1">
            <a:off x="964068" y="1874217"/>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16" name="Teardrop 3"/>
          <p:cNvSpPr/>
          <p:nvPr/>
        </p:nvSpPr>
        <p:spPr>
          <a:xfrm rot="5400000" flipH="1" flipV="1">
            <a:off x="1595973" y="1874217"/>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17" name="Teardrop 3"/>
          <p:cNvSpPr/>
          <p:nvPr/>
        </p:nvSpPr>
        <p:spPr>
          <a:xfrm rot="5400000" flipH="1" flipV="1">
            <a:off x="2227878" y="1874217"/>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18" name="Teardrop 3"/>
          <p:cNvSpPr/>
          <p:nvPr/>
        </p:nvSpPr>
        <p:spPr>
          <a:xfrm rot="5400000" flipH="1" flipV="1">
            <a:off x="2859783" y="1874217"/>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19" name="Teardrop 3"/>
          <p:cNvSpPr/>
          <p:nvPr/>
        </p:nvSpPr>
        <p:spPr>
          <a:xfrm rot="5400000" flipH="1" flipV="1">
            <a:off x="3491688" y="1874217"/>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20" name="Teardrop 3"/>
          <p:cNvSpPr/>
          <p:nvPr/>
        </p:nvSpPr>
        <p:spPr>
          <a:xfrm rot="5400000" flipH="1" flipV="1">
            <a:off x="4123593" y="1874217"/>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21" name="Teardrop 3"/>
          <p:cNvSpPr/>
          <p:nvPr/>
        </p:nvSpPr>
        <p:spPr>
          <a:xfrm rot="5400000" flipH="1" flipV="1">
            <a:off x="6019308" y="1874217"/>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22" name="Teardrop 3"/>
          <p:cNvSpPr/>
          <p:nvPr/>
        </p:nvSpPr>
        <p:spPr>
          <a:xfrm rot="5400000" flipH="1" flipV="1">
            <a:off x="5387403" y="1874217"/>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23" name="Teardrop 3"/>
          <p:cNvSpPr/>
          <p:nvPr/>
        </p:nvSpPr>
        <p:spPr>
          <a:xfrm rot="5400000" flipH="1" flipV="1">
            <a:off x="7283118" y="1874217"/>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24" name="Teardrop 3"/>
          <p:cNvSpPr/>
          <p:nvPr/>
        </p:nvSpPr>
        <p:spPr>
          <a:xfrm rot="5400000" flipH="1" flipV="1">
            <a:off x="6651213" y="1874217"/>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25" name="Teardrop 3"/>
          <p:cNvSpPr/>
          <p:nvPr/>
        </p:nvSpPr>
        <p:spPr>
          <a:xfrm rot="5400000" flipH="1" flipV="1">
            <a:off x="8546927" y="1874217"/>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26" name="Teardrop 3"/>
          <p:cNvSpPr/>
          <p:nvPr/>
        </p:nvSpPr>
        <p:spPr>
          <a:xfrm rot="5400000" flipH="1" flipV="1">
            <a:off x="7915023" y="1874217"/>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27" name="Teardrop 3"/>
          <p:cNvSpPr/>
          <p:nvPr/>
        </p:nvSpPr>
        <p:spPr>
          <a:xfrm rot="5400000" flipH="1" flipV="1">
            <a:off x="332163" y="1874217"/>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28" name="Oval 727"/>
          <p:cNvSpPr/>
          <p:nvPr/>
        </p:nvSpPr>
        <p:spPr>
          <a:xfrm>
            <a:off x="4998389" y="2019794"/>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29" name="Oval 728"/>
          <p:cNvSpPr/>
          <p:nvPr/>
        </p:nvSpPr>
        <p:spPr>
          <a:xfrm>
            <a:off x="575052" y="2019794"/>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30" name="Oval 729"/>
          <p:cNvSpPr/>
          <p:nvPr/>
        </p:nvSpPr>
        <p:spPr>
          <a:xfrm>
            <a:off x="1206959" y="2019794"/>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31" name="Oval 730"/>
          <p:cNvSpPr/>
          <p:nvPr/>
        </p:nvSpPr>
        <p:spPr>
          <a:xfrm>
            <a:off x="1838864" y="2019794"/>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32" name="Oval 731"/>
          <p:cNvSpPr/>
          <p:nvPr/>
        </p:nvSpPr>
        <p:spPr>
          <a:xfrm>
            <a:off x="2470769" y="2019794"/>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33" name="Oval 732"/>
          <p:cNvSpPr/>
          <p:nvPr/>
        </p:nvSpPr>
        <p:spPr>
          <a:xfrm>
            <a:off x="3102674" y="2019794"/>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34" name="Oval 733"/>
          <p:cNvSpPr/>
          <p:nvPr/>
        </p:nvSpPr>
        <p:spPr>
          <a:xfrm>
            <a:off x="3734579" y="2019794"/>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35" name="Oval 734"/>
          <p:cNvSpPr/>
          <p:nvPr/>
        </p:nvSpPr>
        <p:spPr>
          <a:xfrm>
            <a:off x="4366484" y="2019794"/>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36" name="Oval 735"/>
          <p:cNvSpPr/>
          <p:nvPr/>
        </p:nvSpPr>
        <p:spPr>
          <a:xfrm>
            <a:off x="6262199" y="2019794"/>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37" name="Oval 736"/>
          <p:cNvSpPr/>
          <p:nvPr/>
        </p:nvSpPr>
        <p:spPr>
          <a:xfrm>
            <a:off x="5630294" y="2019794"/>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38" name="Oval 737"/>
          <p:cNvSpPr/>
          <p:nvPr/>
        </p:nvSpPr>
        <p:spPr>
          <a:xfrm>
            <a:off x="7526009" y="2019794"/>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39" name="Oval 738"/>
          <p:cNvSpPr/>
          <p:nvPr/>
        </p:nvSpPr>
        <p:spPr>
          <a:xfrm>
            <a:off x="6894104" y="2019794"/>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40" name="Oval 739"/>
          <p:cNvSpPr/>
          <p:nvPr/>
        </p:nvSpPr>
        <p:spPr>
          <a:xfrm>
            <a:off x="8789818" y="2019794"/>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41" name="Oval 740"/>
          <p:cNvSpPr/>
          <p:nvPr/>
        </p:nvSpPr>
        <p:spPr>
          <a:xfrm>
            <a:off x="8157914" y="2019794"/>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42" name="Teardrop 3"/>
          <p:cNvSpPr/>
          <p:nvPr/>
        </p:nvSpPr>
        <p:spPr>
          <a:xfrm rot="5400000" flipH="1" flipV="1">
            <a:off x="4439305" y="2294905"/>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43" name="Teardrop 3"/>
          <p:cNvSpPr/>
          <p:nvPr/>
        </p:nvSpPr>
        <p:spPr>
          <a:xfrm rot="5400000" flipH="1" flipV="1">
            <a:off x="647876" y="2294905"/>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44" name="Teardrop 3"/>
          <p:cNvSpPr/>
          <p:nvPr/>
        </p:nvSpPr>
        <p:spPr>
          <a:xfrm rot="5400000" flipH="1" flipV="1">
            <a:off x="1279781" y="2294905"/>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45" name="Teardrop 3"/>
          <p:cNvSpPr/>
          <p:nvPr/>
        </p:nvSpPr>
        <p:spPr>
          <a:xfrm rot="5400000" flipH="1" flipV="1">
            <a:off x="1911686" y="2294905"/>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46" name="Teardrop 3"/>
          <p:cNvSpPr/>
          <p:nvPr/>
        </p:nvSpPr>
        <p:spPr>
          <a:xfrm rot="5400000" flipH="1" flipV="1">
            <a:off x="2543591" y="2294905"/>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47" name="Teardrop 3"/>
          <p:cNvSpPr/>
          <p:nvPr/>
        </p:nvSpPr>
        <p:spPr>
          <a:xfrm rot="5400000" flipH="1" flipV="1">
            <a:off x="3175496" y="2294905"/>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48" name="Teardrop 3"/>
          <p:cNvSpPr/>
          <p:nvPr/>
        </p:nvSpPr>
        <p:spPr>
          <a:xfrm rot="5400000" flipH="1" flipV="1">
            <a:off x="3807401" y="2294905"/>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49" name="Teardrop 3"/>
          <p:cNvSpPr/>
          <p:nvPr/>
        </p:nvSpPr>
        <p:spPr>
          <a:xfrm rot="5400000" flipH="1" flipV="1">
            <a:off x="5703116" y="2294905"/>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50" name="Teardrop 3"/>
          <p:cNvSpPr/>
          <p:nvPr/>
        </p:nvSpPr>
        <p:spPr>
          <a:xfrm rot="5400000" flipH="1" flipV="1">
            <a:off x="5071211" y="2294905"/>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51" name="Teardrop 3"/>
          <p:cNvSpPr/>
          <p:nvPr/>
        </p:nvSpPr>
        <p:spPr>
          <a:xfrm rot="5400000" flipH="1" flipV="1">
            <a:off x="6966926" y="2294905"/>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52" name="Teardrop 3"/>
          <p:cNvSpPr/>
          <p:nvPr/>
        </p:nvSpPr>
        <p:spPr>
          <a:xfrm rot="5400000" flipH="1" flipV="1">
            <a:off x="6335021" y="2294905"/>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53" name="Teardrop 3"/>
          <p:cNvSpPr/>
          <p:nvPr/>
        </p:nvSpPr>
        <p:spPr>
          <a:xfrm rot="5400000" flipH="1" flipV="1">
            <a:off x="8230735" y="2294905"/>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54" name="Teardrop 3"/>
          <p:cNvSpPr/>
          <p:nvPr/>
        </p:nvSpPr>
        <p:spPr>
          <a:xfrm rot="5400000" flipH="1" flipV="1">
            <a:off x="7598831" y="2294905"/>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55" name="Teardrop 3"/>
          <p:cNvSpPr/>
          <p:nvPr/>
        </p:nvSpPr>
        <p:spPr>
          <a:xfrm rot="5400000" flipH="1" flipV="1">
            <a:off x="15971" y="2294905"/>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56" name="Teardrop 3"/>
          <p:cNvSpPr/>
          <p:nvPr/>
        </p:nvSpPr>
        <p:spPr>
          <a:xfrm rot="5400000" flipH="1" flipV="1">
            <a:off x="8745530" y="2407211"/>
            <a:ext cx="595780" cy="201161"/>
          </a:xfrm>
          <a:custGeom>
            <a:avLst/>
            <a:gdLst/>
            <a:ahLst/>
            <a:cxnLst/>
            <a:rect l="l" t="t" r="r" b="b"/>
            <a:pathLst>
              <a:path w="595780" h="268215">
                <a:moveTo>
                  <a:pt x="230951" y="239431"/>
                </a:moveTo>
                <a:lnTo>
                  <a:pt x="89396" y="97876"/>
                </a:lnTo>
                <a:cubicBezTo>
                  <a:pt x="74075" y="113887"/>
                  <a:pt x="64809" y="135634"/>
                  <a:pt x="64809" y="159544"/>
                </a:cubicBezTo>
                <a:cubicBezTo>
                  <a:pt x="64809" y="209563"/>
                  <a:pt x="105357" y="250112"/>
                  <a:pt x="155376" y="250112"/>
                </a:cubicBezTo>
                <a:cubicBezTo>
                  <a:pt x="174454" y="249746"/>
                  <a:pt x="198601" y="254980"/>
                  <a:pt x="211458" y="268141"/>
                </a:cubicBezTo>
                <a:cubicBezTo>
                  <a:pt x="215885" y="257686"/>
                  <a:pt x="222436" y="247948"/>
                  <a:pt x="230951" y="239431"/>
                </a:cubicBezTo>
                <a:close/>
                <a:moveTo>
                  <a:pt x="259706" y="219892"/>
                </a:moveTo>
                <a:cubicBezTo>
                  <a:pt x="246546" y="207035"/>
                  <a:pt x="241311" y="182889"/>
                  <a:pt x="241677" y="163811"/>
                </a:cubicBezTo>
                <a:cubicBezTo>
                  <a:pt x="241677" y="113792"/>
                  <a:pt x="201129" y="73244"/>
                  <a:pt x="151110" y="73244"/>
                </a:cubicBezTo>
                <a:cubicBezTo>
                  <a:pt x="127200" y="73244"/>
                  <a:pt x="105453" y="82510"/>
                  <a:pt x="89441" y="97831"/>
                </a:cubicBezTo>
                <a:lnTo>
                  <a:pt x="230996" y="239386"/>
                </a:lnTo>
                <a:cubicBezTo>
                  <a:pt x="239514" y="230871"/>
                  <a:pt x="249252" y="224320"/>
                  <a:pt x="259706" y="219892"/>
                </a:cubicBezTo>
                <a:close/>
                <a:moveTo>
                  <a:pt x="382868" y="82592"/>
                </a:moveTo>
                <a:cubicBezTo>
                  <a:pt x="379825" y="66091"/>
                  <a:pt x="371670" y="50477"/>
                  <a:pt x="358914" y="37722"/>
                </a:cubicBezTo>
                <a:cubicBezTo>
                  <a:pt x="342007" y="20815"/>
                  <a:pt x="320078" y="11989"/>
                  <a:pt x="297922" y="11501"/>
                </a:cubicBezTo>
                <a:lnTo>
                  <a:pt x="297922" y="96667"/>
                </a:lnTo>
                <a:lnTo>
                  <a:pt x="297858" y="96667"/>
                </a:lnTo>
                <a:lnTo>
                  <a:pt x="297858" y="11501"/>
                </a:lnTo>
                <a:cubicBezTo>
                  <a:pt x="275703" y="11990"/>
                  <a:pt x="253774" y="20815"/>
                  <a:pt x="236866" y="37722"/>
                </a:cubicBezTo>
                <a:cubicBezTo>
                  <a:pt x="224105" y="50483"/>
                  <a:pt x="215948" y="66105"/>
                  <a:pt x="212939" y="82613"/>
                </a:cubicBezTo>
                <a:cubicBezTo>
                  <a:pt x="237526" y="100902"/>
                  <a:pt x="253233" y="130241"/>
                  <a:pt x="253233" y="163248"/>
                </a:cubicBezTo>
                <a:cubicBezTo>
                  <a:pt x="252735" y="189232"/>
                  <a:pt x="256525" y="205210"/>
                  <a:pt x="272877" y="215167"/>
                </a:cubicBezTo>
                <a:cubicBezTo>
                  <a:pt x="289126" y="210687"/>
                  <a:pt x="306340" y="210767"/>
                  <a:pt x="322577" y="215380"/>
                </a:cubicBezTo>
                <a:cubicBezTo>
                  <a:pt x="324655" y="214136"/>
                  <a:pt x="326534" y="212797"/>
                  <a:pt x="328229" y="211355"/>
                </a:cubicBezTo>
                <a:cubicBezTo>
                  <a:pt x="340097" y="201263"/>
                  <a:pt x="342986" y="186138"/>
                  <a:pt x="342547" y="163248"/>
                </a:cubicBezTo>
                <a:cubicBezTo>
                  <a:pt x="342547" y="130228"/>
                  <a:pt x="358265" y="100880"/>
                  <a:pt x="382868" y="82592"/>
                </a:cubicBezTo>
                <a:close/>
                <a:moveTo>
                  <a:pt x="506339" y="97830"/>
                </a:moveTo>
                <a:cubicBezTo>
                  <a:pt x="490327" y="82509"/>
                  <a:pt x="468581" y="73244"/>
                  <a:pt x="444670" y="73244"/>
                </a:cubicBezTo>
                <a:cubicBezTo>
                  <a:pt x="394652" y="73244"/>
                  <a:pt x="354103" y="113792"/>
                  <a:pt x="354103" y="163811"/>
                </a:cubicBezTo>
                <a:cubicBezTo>
                  <a:pt x="354470" y="182914"/>
                  <a:pt x="349220" y="207099"/>
                  <a:pt x="336023" y="219944"/>
                </a:cubicBezTo>
                <a:cubicBezTo>
                  <a:pt x="346519" y="224314"/>
                  <a:pt x="356263" y="230867"/>
                  <a:pt x="364783" y="239386"/>
                </a:cubicBezTo>
                <a:close/>
                <a:moveTo>
                  <a:pt x="530971" y="159544"/>
                </a:moveTo>
                <a:cubicBezTo>
                  <a:pt x="530971" y="135634"/>
                  <a:pt x="521705" y="113887"/>
                  <a:pt x="506384" y="97876"/>
                </a:cubicBezTo>
                <a:lnTo>
                  <a:pt x="364828" y="239431"/>
                </a:lnTo>
                <a:cubicBezTo>
                  <a:pt x="373348" y="247952"/>
                  <a:pt x="379901" y="257695"/>
                  <a:pt x="384270" y="268192"/>
                </a:cubicBezTo>
                <a:cubicBezTo>
                  <a:pt x="397115" y="254994"/>
                  <a:pt x="421300" y="249745"/>
                  <a:pt x="440404" y="250111"/>
                </a:cubicBezTo>
                <a:cubicBezTo>
                  <a:pt x="465413" y="250112"/>
                  <a:pt x="488055" y="239974"/>
                  <a:pt x="504444" y="223585"/>
                </a:cubicBezTo>
                <a:cubicBezTo>
                  <a:pt x="520834" y="207196"/>
                  <a:pt x="530971" y="184554"/>
                  <a:pt x="530971" y="159544"/>
                </a:cubicBezTo>
                <a:close/>
                <a:moveTo>
                  <a:pt x="595780" y="268215"/>
                </a:moveTo>
                <a:lnTo>
                  <a:pt x="581969" y="268215"/>
                </a:lnTo>
                <a:cubicBezTo>
                  <a:pt x="578743" y="259654"/>
                  <a:pt x="573266" y="252074"/>
                  <a:pt x="566492" y="245300"/>
                </a:cubicBezTo>
                <a:cubicBezTo>
                  <a:pt x="553737" y="232545"/>
                  <a:pt x="538123" y="224389"/>
                  <a:pt x="521623" y="221347"/>
                </a:cubicBezTo>
                <a:cubicBezTo>
                  <a:pt x="519174" y="225205"/>
                  <a:pt x="516174" y="228633"/>
                  <a:pt x="512960" y="231847"/>
                </a:cubicBezTo>
                <a:cubicBezTo>
                  <a:pt x="494535" y="250272"/>
                  <a:pt x="469082" y="261667"/>
                  <a:pt x="440967" y="261667"/>
                </a:cubicBezTo>
                <a:cubicBezTo>
                  <a:pt x="425629" y="261373"/>
                  <a:pt x="413777" y="262574"/>
                  <a:pt x="405186" y="268215"/>
                </a:cubicBezTo>
                <a:lnTo>
                  <a:pt x="372038" y="268215"/>
                </a:lnTo>
                <a:cubicBezTo>
                  <a:pt x="369178" y="260078"/>
                  <a:pt x="364042" y="252948"/>
                  <a:pt x="357679" y="246581"/>
                </a:cubicBezTo>
                <a:lnTo>
                  <a:pt x="349451" y="254808"/>
                </a:lnTo>
                <a:lnTo>
                  <a:pt x="349428" y="254786"/>
                </a:lnTo>
                <a:cubicBezTo>
                  <a:pt x="349421" y="254779"/>
                  <a:pt x="349413" y="254771"/>
                  <a:pt x="349406" y="254763"/>
                </a:cubicBezTo>
                <a:lnTo>
                  <a:pt x="357634" y="246536"/>
                </a:lnTo>
                <a:cubicBezTo>
                  <a:pt x="324632" y="213554"/>
                  <a:pt x="271148" y="213554"/>
                  <a:pt x="238147" y="246536"/>
                </a:cubicBezTo>
                <a:lnTo>
                  <a:pt x="246374" y="254763"/>
                </a:lnTo>
                <a:cubicBezTo>
                  <a:pt x="246367" y="254771"/>
                  <a:pt x="246359" y="254779"/>
                  <a:pt x="246352" y="254786"/>
                </a:cubicBezTo>
                <a:cubicBezTo>
                  <a:pt x="246344" y="254794"/>
                  <a:pt x="246337" y="254801"/>
                  <a:pt x="246329" y="254808"/>
                </a:cubicBezTo>
                <a:lnTo>
                  <a:pt x="238101" y="246581"/>
                </a:lnTo>
                <a:lnTo>
                  <a:pt x="223742" y="268215"/>
                </a:lnTo>
                <a:lnTo>
                  <a:pt x="190546" y="268215"/>
                </a:lnTo>
                <a:cubicBezTo>
                  <a:pt x="181970" y="262570"/>
                  <a:pt x="170130" y="261374"/>
                  <a:pt x="154813" y="261668"/>
                </a:cubicBezTo>
                <a:cubicBezTo>
                  <a:pt x="121806" y="261668"/>
                  <a:pt x="92467" y="245961"/>
                  <a:pt x="74178" y="221373"/>
                </a:cubicBezTo>
                <a:cubicBezTo>
                  <a:pt x="57671" y="224382"/>
                  <a:pt x="42049" y="232539"/>
                  <a:pt x="29288" y="245300"/>
                </a:cubicBezTo>
                <a:lnTo>
                  <a:pt x="13811" y="268215"/>
                </a:lnTo>
                <a:lnTo>
                  <a:pt x="0" y="268215"/>
                </a:lnTo>
                <a:cubicBezTo>
                  <a:pt x="4705" y="256723"/>
                  <a:pt x="11839" y="246048"/>
                  <a:pt x="21157" y="236731"/>
                </a:cubicBezTo>
                <a:cubicBezTo>
                  <a:pt x="34324" y="223564"/>
                  <a:pt x="50200" y="214757"/>
                  <a:pt x="67080" y="210684"/>
                </a:cubicBezTo>
                <a:cubicBezTo>
                  <a:pt x="57989" y="195895"/>
                  <a:pt x="53000" y="178457"/>
                  <a:pt x="53000" y="159854"/>
                </a:cubicBezTo>
                <a:cubicBezTo>
                  <a:pt x="53000" y="132604"/>
                  <a:pt x="63706" y="107854"/>
                  <a:pt x="81286" y="89721"/>
                </a:cubicBezTo>
                <a:lnTo>
                  <a:pt x="81286" y="89721"/>
                </a:lnTo>
                <a:cubicBezTo>
                  <a:pt x="99420" y="72140"/>
                  <a:pt x="124170" y="61435"/>
                  <a:pt x="151420" y="61435"/>
                </a:cubicBezTo>
                <a:cubicBezTo>
                  <a:pt x="170023" y="61435"/>
                  <a:pt x="187461" y="66424"/>
                  <a:pt x="202250" y="75515"/>
                </a:cubicBezTo>
                <a:cubicBezTo>
                  <a:pt x="206323" y="58635"/>
                  <a:pt x="215130" y="42758"/>
                  <a:pt x="228297" y="29591"/>
                </a:cubicBezTo>
                <a:cubicBezTo>
                  <a:pt x="247566" y="10322"/>
                  <a:pt x="272636" y="391"/>
                  <a:pt x="297890" y="0"/>
                </a:cubicBezTo>
                <a:lnTo>
                  <a:pt x="297890" y="0"/>
                </a:lnTo>
                <a:cubicBezTo>
                  <a:pt x="323144" y="391"/>
                  <a:pt x="348215" y="10322"/>
                  <a:pt x="367484" y="29591"/>
                </a:cubicBezTo>
                <a:cubicBezTo>
                  <a:pt x="380644" y="42751"/>
                  <a:pt x="389448" y="58618"/>
                  <a:pt x="393604" y="75474"/>
                </a:cubicBezTo>
                <a:cubicBezTo>
                  <a:pt x="408376" y="66408"/>
                  <a:pt x="425787" y="61434"/>
                  <a:pt x="444360" y="61434"/>
                </a:cubicBezTo>
                <a:cubicBezTo>
                  <a:pt x="471611" y="61434"/>
                  <a:pt x="496360" y="72140"/>
                  <a:pt x="514494" y="89721"/>
                </a:cubicBezTo>
                <a:cubicBezTo>
                  <a:pt x="532075" y="107854"/>
                  <a:pt x="542780" y="132604"/>
                  <a:pt x="542780" y="159854"/>
                </a:cubicBezTo>
                <a:cubicBezTo>
                  <a:pt x="542780" y="178427"/>
                  <a:pt x="537807" y="195839"/>
                  <a:pt x="528740" y="210610"/>
                </a:cubicBezTo>
                <a:cubicBezTo>
                  <a:pt x="545596" y="214766"/>
                  <a:pt x="561463" y="223570"/>
                  <a:pt x="574624" y="236731"/>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57" name="Oval 756"/>
          <p:cNvSpPr/>
          <p:nvPr/>
        </p:nvSpPr>
        <p:spPr>
          <a:xfrm>
            <a:off x="5314992" y="2439111"/>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58" name="Oval 757"/>
          <p:cNvSpPr/>
          <p:nvPr/>
        </p:nvSpPr>
        <p:spPr>
          <a:xfrm>
            <a:off x="259755" y="2439111"/>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59" name="Oval 758"/>
          <p:cNvSpPr/>
          <p:nvPr/>
        </p:nvSpPr>
        <p:spPr>
          <a:xfrm>
            <a:off x="891660" y="2439111"/>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60" name="Oval 759"/>
          <p:cNvSpPr/>
          <p:nvPr/>
        </p:nvSpPr>
        <p:spPr>
          <a:xfrm>
            <a:off x="1523565" y="2439111"/>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61" name="Oval 760"/>
          <p:cNvSpPr/>
          <p:nvPr/>
        </p:nvSpPr>
        <p:spPr>
          <a:xfrm>
            <a:off x="2155470" y="2439111"/>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62" name="Oval 761"/>
          <p:cNvSpPr/>
          <p:nvPr/>
        </p:nvSpPr>
        <p:spPr>
          <a:xfrm>
            <a:off x="2787375" y="2439111"/>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63" name="Oval 762"/>
          <p:cNvSpPr/>
          <p:nvPr/>
        </p:nvSpPr>
        <p:spPr>
          <a:xfrm>
            <a:off x="3419280" y="2439111"/>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64" name="Oval 763"/>
          <p:cNvSpPr/>
          <p:nvPr/>
        </p:nvSpPr>
        <p:spPr>
          <a:xfrm>
            <a:off x="4051185" y="2439111"/>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65" name="Oval 764"/>
          <p:cNvSpPr/>
          <p:nvPr/>
        </p:nvSpPr>
        <p:spPr>
          <a:xfrm>
            <a:off x="4683090" y="2439111"/>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66" name="Oval 765"/>
          <p:cNvSpPr/>
          <p:nvPr/>
        </p:nvSpPr>
        <p:spPr>
          <a:xfrm>
            <a:off x="6578805" y="2439111"/>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67" name="Oval 766"/>
          <p:cNvSpPr/>
          <p:nvPr/>
        </p:nvSpPr>
        <p:spPr>
          <a:xfrm>
            <a:off x="5946900" y="2439111"/>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68" name="Oval 767"/>
          <p:cNvSpPr/>
          <p:nvPr/>
        </p:nvSpPr>
        <p:spPr>
          <a:xfrm>
            <a:off x="7842615" y="2439111"/>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69" name="Oval 768"/>
          <p:cNvSpPr/>
          <p:nvPr/>
        </p:nvSpPr>
        <p:spPr>
          <a:xfrm>
            <a:off x="7210710" y="2439111"/>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70" name="Oval 769"/>
          <p:cNvSpPr/>
          <p:nvPr/>
        </p:nvSpPr>
        <p:spPr>
          <a:xfrm>
            <a:off x="8474520" y="2439111"/>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71" name="Teardrop 3"/>
          <p:cNvSpPr/>
          <p:nvPr/>
        </p:nvSpPr>
        <p:spPr>
          <a:xfrm rot="5400000" flipH="1" flipV="1">
            <a:off x="4755498" y="2722890"/>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72" name="Teardrop 3"/>
          <p:cNvSpPr/>
          <p:nvPr/>
        </p:nvSpPr>
        <p:spPr>
          <a:xfrm rot="5400000" flipH="1" flipV="1">
            <a:off x="-188162" y="2834476"/>
            <a:ext cx="612648" cy="236325"/>
          </a:xfrm>
          <a:custGeom>
            <a:avLst/>
            <a:gdLst/>
            <a:ahLst/>
            <a:cxnLst/>
            <a:rect l="l" t="t" r="r" b="b"/>
            <a:pathLst>
              <a:path w="612648" h="315100">
                <a:moveTo>
                  <a:pt x="239386" y="75670"/>
                </a:moveTo>
                <a:cubicBezTo>
                  <a:pt x="230866" y="67149"/>
                  <a:pt x="224313" y="57406"/>
                  <a:pt x="219944" y="46909"/>
                </a:cubicBezTo>
                <a:cubicBezTo>
                  <a:pt x="207099" y="60107"/>
                  <a:pt x="182914" y="65356"/>
                  <a:pt x="163810" y="64989"/>
                </a:cubicBezTo>
                <a:cubicBezTo>
                  <a:pt x="113792" y="64989"/>
                  <a:pt x="73243" y="105538"/>
                  <a:pt x="73243" y="155556"/>
                </a:cubicBezTo>
                <a:cubicBezTo>
                  <a:pt x="73243" y="179467"/>
                  <a:pt x="82509" y="201213"/>
                  <a:pt x="97830" y="217225"/>
                </a:cubicBezTo>
                <a:close/>
                <a:moveTo>
                  <a:pt x="268191" y="95157"/>
                </a:moveTo>
                <a:cubicBezTo>
                  <a:pt x="257695" y="90787"/>
                  <a:pt x="247952" y="84234"/>
                  <a:pt x="239431" y="75715"/>
                </a:cubicBezTo>
                <a:lnTo>
                  <a:pt x="97875" y="217270"/>
                </a:lnTo>
                <a:cubicBezTo>
                  <a:pt x="113887" y="232591"/>
                  <a:pt x="135634" y="241857"/>
                  <a:pt x="159544" y="241857"/>
                </a:cubicBezTo>
                <a:cubicBezTo>
                  <a:pt x="184553" y="241857"/>
                  <a:pt x="207195" y="231720"/>
                  <a:pt x="223585" y="215331"/>
                </a:cubicBezTo>
                <a:cubicBezTo>
                  <a:pt x="239974" y="198941"/>
                  <a:pt x="250111" y="176299"/>
                  <a:pt x="250111" y="151290"/>
                </a:cubicBezTo>
                <a:cubicBezTo>
                  <a:pt x="249745" y="132187"/>
                  <a:pt x="254994" y="108002"/>
                  <a:pt x="268191" y="95157"/>
                </a:cubicBezTo>
                <a:close/>
                <a:moveTo>
                  <a:pt x="391275" y="232488"/>
                </a:moveTo>
                <a:cubicBezTo>
                  <a:pt x="366688" y="214199"/>
                  <a:pt x="350981" y="184860"/>
                  <a:pt x="350981" y="151853"/>
                </a:cubicBezTo>
                <a:cubicBezTo>
                  <a:pt x="351479" y="125869"/>
                  <a:pt x="347689" y="109892"/>
                  <a:pt x="331337" y="99934"/>
                </a:cubicBezTo>
                <a:cubicBezTo>
                  <a:pt x="315088" y="104415"/>
                  <a:pt x="297874" y="104335"/>
                  <a:pt x="281637" y="99721"/>
                </a:cubicBezTo>
                <a:cubicBezTo>
                  <a:pt x="265010" y="109675"/>
                  <a:pt x="261165" y="125694"/>
                  <a:pt x="261667" y="151853"/>
                </a:cubicBezTo>
                <a:cubicBezTo>
                  <a:pt x="261667" y="179968"/>
                  <a:pt x="250271" y="205421"/>
                  <a:pt x="231847" y="223846"/>
                </a:cubicBezTo>
                <a:lnTo>
                  <a:pt x="221347" y="232509"/>
                </a:lnTo>
                <a:cubicBezTo>
                  <a:pt x="224390" y="249009"/>
                  <a:pt x="232545" y="264623"/>
                  <a:pt x="245300" y="277378"/>
                </a:cubicBezTo>
                <a:cubicBezTo>
                  <a:pt x="262208" y="294285"/>
                  <a:pt x="284137" y="303111"/>
                  <a:pt x="306292" y="303599"/>
                </a:cubicBezTo>
                <a:lnTo>
                  <a:pt x="306292" y="218433"/>
                </a:lnTo>
                <a:lnTo>
                  <a:pt x="306356" y="218433"/>
                </a:lnTo>
                <a:lnTo>
                  <a:pt x="306356" y="303599"/>
                </a:lnTo>
                <a:cubicBezTo>
                  <a:pt x="328512" y="303110"/>
                  <a:pt x="350441" y="294285"/>
                  <a:pt x="367348" y="277378"/>
                </a:cubicBezTo>
                <a:cubicBezTo>
                  <a:pt x="380109" y="264617"/>
                  <a:pt x="388266" y="248996"/>
                  <a:pt x="391275" y="232488"/>
                </a:cubicBezTo>
                <a:close/>
                <a:moveTo>
                  <a:pt x="514773" y="217271"/>
                </a:moveTo>
                <a:lnTo>
                  <a:pt x="373218" y="75716"/>
                </a:lnTo>
                <a:cubicBezTo>
                  <a:pt x="364700" y="84231"/>
                  <a:pt x="354962" y="90781"/>
                  <a:pt x="344508" y="95209"/>
                </a:cubicBezTo>
                <a:cubicBezTo>
                  <a:pt x="357668" y="108066"/>
                  <a:pt x="362903" y="132212"/>
                  <a:pt x="362537" y="151290"/>
                </a:cubicBezTo>
                <a:cubicBezTo>
                  <a:pt x="362537" y="201309"/>
                  <a:pt x="403086" y="241857"/>
                  <a:pt x="453104" y="241857"/>
                </a:cubicBezTo>
                <a:cubicBezTo>
                  <a:pt x="477015" y="241857"/>
                  <a:pt x="498761" y="232592"/>
                  <a:pt x="514773" y="217271"/>
                </a:cubicBezTo>
                <a:close/>
                <a:moveTo>
                  <a:pt x="539405" y="155556"/>
                </a:moveTo>
                <a:cubicBezTo>
                  <a:pt x="539405" y="105538"/>
                  <a:pt x="498856" y="64989"/>
                  <a:pt x="448838" y="64989"/>
                </a:cubicBezTo>
                <a:cubicBezTo>
                  <a:pt x="429760" y="65355"/>
                  <a:pt x="405614" y="60121"/>
                  <a:pt x="392756" y="46961"/>
                </a:cubicBezTo>
                <a:cubicBezTo>
                  <a:pt x="388329" y="57415"/>
                  <a:pt x="381778" y="67153"/>
                  <a:pt x="373263" y="75671"/>
                </a:cubicBezTo>
                <a:lnTo>
                  <a:pt x="514818" y="217225"/>
                </a:lnTo>
                <a:cubicBezTo>
                  <a:pt x="530139" y="201213"/>
                  <a:pt x="539405" y="179467"/>
                  <a:pt x="539405" y="155556"/>
                </a:cubicBezTo>
                <a:close/>
                <a:moveTo>
                  <a:pt x="612648" y="8776"/>
                </a:moveTo>
                <a:cubicBezTo>
                  <a:pt x="612257" y="34030"/>
                  <a:pt x="602326" y="59101"/>
                  <a:pt x="583058" y="78369"/>
                </a:cubicBezTo>
                <a:cubicBezTo>
                  <a:pt x="569890" y="91537"/>
                  <a:pt x="554014" y="100343"/>
                  <a:pt x="537134" y="104416"/>
                </a:cubicBezTo>
                <a:cubicBezTo>
                  <a:pt x="546225" y="119205"/>
                  <a:pt x="551214" y="136643"/>
                  <a:pt x="551214" y="155247"/>
                </a:cubicBezTo>
                <a:cubicBezTo>
                  <a:pt x="551214" y="182497"/>
                  <a:pt x="540509" y="207247"/>
                  <a:pt x="522928" y="225380"/>
                </a:cubicBezTo>
                <a:lnTo>
                  <a:pt x="522928" y="225380"/>
                </a:lnTo>
                <a:cubicBezTo>
                  <a:pt x="504794" y="242961"/>
                  <a:pt x="480045" y="253667"/>
                  <a:pt x="452794" y="253667"/>
                </a:cubicBezTo>
                <a:cubicBezTo>
                  <a:pt x="434191" y="253667"/>
                  <a:pt x="416753" y="248677"/>
                  <a:pt x="401964" y="239586"/>
                </a:cubicBezTo>
                <a:cubicBezTo>
                  <a:pt x="397891" y="256466"/>
                  <a:pt x="389084" y="272342"/>
                  <a:pt x="375917" y="285509"/>
                </a:cubicBezTo>
                <a:cubicBezTo>
                  <a:pt x="356649" y="304778"/>
                  <a:pt x="331578" y="314709"/>
                  <a:pt x="306324" y="315100"/>
                </a:cubicBezTo>
                <a:lnTo>
                  <a:pt x="306324" y="315100"/>
                </a:lnTo>
                <a:cubicBezTo>
                  <a:pt x="281070" y="314709"/>
                  <a:pt x="255999" y="304778"/>
                  <a:pt x="236731" y="285509"/>
                </a:cubicBezTo>
                <a:cubicBezTo>
                  <a:pt x="223571" y="272349"/>
                  <a:pt x="214766" y="256482"/>
                  <a:pt x="210610" y="239626"/>
                </a:cubicBezTo>
                <a:cubicBezTo>
                  <a:pt x="195839" y="248693"/>
                  <a:pt x="178427" y="253666"/>
                  <a:pt x="159854" y="253666"/>
                </a:cubicBezTo>
                <a:cubicBezTo>
                  <a:pt x="132604" y="253666"/>
                  <a:pt x="107854" y="242961"/>
                  <a:pt x="89720" y="225380"/>
                </a:cubicBezTo>
                <a:lnTo>
                  <a:pt x="89720" y="225380"/>
                </a:lnTo>
                <a:cubicBezTo>
                  <a:pt x="72140" y="207247"/>
                  <a:pt x="61434" y="182497"/>
                  <a:pt x="61434" y="155247"/>
                </a:cubicBezTo>
                <a:cubicBezTo>
                  <a:pt x="61434" y="136673"/>
                  <a:pt x="66408" y="119262"/>
                  <a:pt x="75474" y="104490"/>
                </a:cubicBezTo>
                <a:cubicBezTo>
                  <a:pt x="58618" y="100334"/>
                  <a:pt x="42751" y="91530"/>
                  <a:pt x="29591" y="78369"/>
                </a:cubicBezTo>
                <a:cubicBezTo>
                  <a:pt x="10322" y="59101"/>
                  <a:pt x="391" y="34030"/>
                  <a:pt x="0" y="8776"/>
                </a:cubicBezTo>
                <a:lnTo>
                  <a:pt x="0" y="8776"/>
                </a:lnTo>
                <a:lnTo>
                  <a:pt x="1828" y="0"/>
                </a:lnTo>
                <a:lnTo>
                  <a:pt x="13374" y="0"/>
                </a:lnTo>
                <a:cubicBezTo>
                  <a:pt x="11782" y="2802"/>
                  <a:pt x="11567" y="5771"/>
                  <a:pt x="11501" y="8744"/>
                </a:cubicBezTo>
                <a:lnTo>
                  <a:pt x="96667" y="8744"/>
                </a:lnTo>
                <a:lnTo>
                  <a:pt x="96667" y="8808"/>
                </a:lnTo>
                <a:lnTo>
                  <a:pt x="11501" y="8808"/>
                </a:lnTo>
                <a:cubicBezTo>
                  <a:pt x="11990" y="30964"/>
                  <a:pt x="20815" y="52893"/>
                  <a:pt x="37722" y="69800"/>
                </a:cubicBezTo>
                <a:cubicBezTo>
                  <a:pt x="50477" y="82555"/>
                  <a:pt x="66091" y="90711"/>
                  <a:pt x="82592" y="93753"/>
                </a:cubicBezTo>
                <a:cubicBezTo>
                  <a:pt x="100880" y="69151"/>
                  <a:pt x="130228" y="53433"/>
                  <a:pt x="163247" y="53433"/>
                </a:cubicBezTo>
                <a:cubicBezTo>
                  <a:pt x="186137" y="53872"/>
                  <a:pt x="201262" y="50984"/>
                  <a:pt x="211355" y="39116"/>
                </a:cubicBezTo>
                <a:cubicBezTo>
                  <a:pt x="212796" y="37420"/>
                  <a:pt x="214135" y="35542"/>
                  <a:pt x="215380" y="33463"/>
                </a:cubicBezTo>
                <a:lnTo>
                  <a:pt x="215236" y="0"/>
                </a:lnTo>
                <a:lnTo>
                  <a:pt x="223507" y="0"/>
                </a:lnTo>
                <a:cubicBezTo>
                  <a:pt x="219688" y="24354"/>
                  <a:pt x="227777" y="49750"/>
                  <a:pt x="246535" y="68520"/>
                </a:cubicBezTo>
                <a:lnTo>
                  <a:pt x="254763" y="60293"/>
                </a:lnTo>
                <a:cubicBezTo>
                  <a:pt x="254771" y="60299"/>
                  <a:pt x="254778" y="60307"/>
                  <a:pt x="254786" y="60315"/>
                </a:cubicBezTo>
                <a:lnTo>
                  <a:pt x="254808" y="60338"/>
                </a:lnTo>
                <a:lnTo>
                  <a:pt x="246580" y="68565"/>
                </a:lnTo>
                <a:cubicBezTo>
                  <a:pt x="279582" y="101547"/>
                  <a:pt x="333066" y="101547"/>
                  <a:pt x="366068" y="68565"/>
                </a:cubicBezTo>
                <a:lnTo>
                  <a:pt x="357840" y="60338"/>
                </a:lnTo>
                <a:cubicBezTo>
                  <a:pt x="357847" y="60330"/>
                  <a:pt x="357855" y="60322"/>
                  <a:pt x="357862" y="60315"/>
                </a:cubicBezTo>
                <a:lnTo>
                  <a:pt x="357885" y="60293"/>
                </a:lnTo>
                <a:lnTo>
                  <a:pt x="366113" y="68520"/>
                </a:lnTo>
                <a:cubicBezTo>
                  <a:pt x="384872" y="49750"/>
                  <a:pt x="392961" y="24354"/>
                  <a:pt x="389142" y="0"/>
                </a:cubicBezTo>
                <a:lnTo>
                  <a:pt x="397337" y="0"/>
                </a:lnTo>
                <a:cubicBezTo>
                  <a:pt x="401479" y="11094"/>
                  <a:pt x="400548" y="22668"/>
                  <a:pt x="397481" y="33790"/>
                </a:cubicBezTo>
                <a:cubicBezTo>
                  <a:pt x="407439" y="50142"/>
                  <a:pt x="423417" y="53932"/>
                  <a:pt x="449401" y="53433"/>
                </a:cubicBezTo>
                <a:cubicBezTo>
                  <a:pt x="482408" y="53434"/>
                  <a:pt x="511746" y="69140"/>
                  <a:pt x="530035" y="93727"/>
                </a:cubicBezTo>
                <a:cubicBezTo>
                  <a:pt x="546543" y="90718"/>
                  <a:pt x="562165" y="82561"/>
                  <a:pt x="574926" y="69800"/>
                </a:cubicBezTo>
                <a:cubicBezTo>
                  <a:pt x="591833" y="52893"/>
                  <a:pt x="600659" y="30964"/>
                  <a:pt x="601147" y="8808"/>
                </a:cubicBezTo>
                <a:lnTo>
                  <a:pt x="515982" y="8808"/>
                </a:lnTo>
                <a:lnTo>
                  <a:pt x="515981" y="8744"/>
                </a:lnTo>
                <a:lnTo>
                  <a:pt x="601147" y="8744"/>
                </a:lnTo>
                <a:lnTo>
                  <a:pt x="599275" y="0"/>
                </a:lnTo>
                <a:lnTo>
                  <a:pt x="610820" y="0"/>
                </a:lnTo>
                <a:cubicBezTo>
                  <a:pt x="612423" y="2826"/>
                  <a:pt x="612602" y="5800"/>
                  <a:pt x="612648" y="8776"/>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73" name="Teardrop 3"/>
          <p:cNvSpPr/>
          <p:nvPr/>
        </p:nvSpPr>
        <p:spPr>
          <a:xfrm rot="5400000" flipH="1" flipV="1">
            <a:off x="964068" y="2722890"/>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74" name="Teardrop 3"/>
          <p:cNvSpPr/>
          <p:nvPr/>
        </p:nvSpPr>
        <p:spPr>
          <a:xfrm rot="5400000" flipH="1" flipV="1">
            <a:off x="1595973" y="2722890"/>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75" name="Teardrop 3"/>
          <p:cNvSpPr/>
          <p:nvPr/>
        </p:nvSpPr>
        <p:spPr>
          <a:xfrm rot="5400000" flipH="1" flipV="1">
            <a:off x="2227878" y="2722890"/>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76" name="Teardrop 3"/>
          <p:cNvSpPr/>
          <p:nvPr/>
        </p:nvSpPr>
        <p:spPr>
          <a:xfrm rot="5400000" flipH="1" flipV="1">
            <a:off x="2859783" y="2722890"/>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77" name="Teardrop 3"/>
          <p:cNvSpPr/>
          <p:nvPr/>
        </p:nvSpPr>
        <p:spPr>
          <a:xfrm rot="5400000" flipH="1" flipV="1">
            <a:off x="3491688" y="2722890"/>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78" name="Teardrop 3"/>
          <p:cNvSpPr/>
          <p:nvPr/>
        </p:nvSpPr>
        <p:spPr>
          <a:xfrm rot="5400000" flipH="1" flipV="1">
            <a:off x="4123593" y="2722890"/>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79" name="Teardrop 3"/>
          <p:cNvSpPr/>
          <p:nvPr/>
        </p:nvSpPr>
        <p:spPr>
          <a:xfrm rot="5400000" flipH="1" flipV="1">
            <a:off x="6019308" y="2722890"/>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80" name="Teardrop 3"/>
          <p:cNvSpPr/>
          <p:nvPr/>
        </p:nvSpPr>
        <p:spPr>
          <a:xfrm rot="5400000" flipH="1" flipV="1">
            <a:off x="5387403" y="2722890"/>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81" name="Teardrop 3"/>
          <p:cNvSpPr/>
          <p:nvPr/>
        </p:nvSpPr>
        <p:spPr>
          <a:xfrm rot="5400000" flipH="1" flipV="1">
            <a:off x="7283118" y="2722890"/>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82" name="Teardrop 3"/>
          <p:cNvSpPr/>
          <p:nvPr/>
        </p:nvSpPr>
        <p:spPr>
          <a:xfrm rot="5400000" flipH="1" flipV="1">
            <a:off x="6651213" y="2722890"/>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83" name="Teardrop 3"/>
          <p:cNvSpPr/>
          <p:nvPr/>
        </p:nvSpPr>
        <p:spPr>
          <a:xfrm rot="5400000" flipH="1" flipV="1">
            <a:off x="8546927" y="2722890"/>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84" name="Teardrop 3"/>
          <p:cNvSpPr/>
          <p:nvPr/>
        </p:nvSpPr>
        <p:spPr>
          <a:xfrm rot="5400000" flipH="1" flipV="1">
            <a:off x="7915023" y="2722890"/>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85" name="Teardrop 3"/>
          <p:cNvSpPr/>
          <p:nvPr/>
        </p:nvSpPr>
        <p:spPr>
          <a:xfrm rot="5400000" flipH="1" flipV="1">
            <a:off x="332163" y="2722890"/>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86" name="Oval 785"/>
          <p:cNvSpPr/>
          <p:nvPr/>
        </p:nvSpPr>
        <p:spPr>
          <a:xfrm>
            <a:off x="4998389" y="2868467"/>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87" name="Oval 786"/>
          <p:cNvSpPr/>
          <p:nvPr/>
        </p:nvSpPr>
        <p:spPr>
          <a:xfrm>
            <a:off x="575052" y="2868467"/>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88" name="Oval 787"/>
          <p:cNvSpPr/>
          <p:nvPr/>
        </p:nvSpPr>
        <p:spPr>
          <a:xfrm>
            <a:off x="1206959" y="2868467"/>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89" name="Oval 788"/>
          <p:cNvSpPr/>
          <p:nvPr/>
        </p:nvSpPr>
        <p:spPr>
          <a:xfrm>
            <a:off x="1838864" y="2868467"/>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90" name="Oval 789"/>
          <p:cNvSpPr/>
          <p:nvPr/>
        </p:nvSpPr>
        <p:spPr>
          <a:xfrm>
            <a:off x="2470769" y="2868467"/>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91" name="Oval 790"/>
          <p:cNvSpPr/>
          <p:nvPr/>
        </p:nvSpPr>
        <p:spPr>
          <a:xfrm>
            <a:off x="3102674" y="2868467"/>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92" name="Oval 791"/>
          <p:cNvSpPr/>
          <p:nvPr/>
        </p:nvSpPr>
        <p:spPr>
          <a:xfrm>
            <a:off x="3734579" y="2868467"/>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93" name="Oval 792"/>
          <p:cNvSpPr/>
          <p:nvPr/>
        </p:nvSpPr>
        <p:spPr>
          <a:xfrm>
            <a:off x="4366484" y="2868467"/>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94" name="Oval 793"/>
          <p:cNvSpPr/>
          <p:nvPr/>
        </p:nvSpPr>
        <p:spPr>
          <a:xfrm>
            <a:off x="6262199" y="2868467"/>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95" name="Oval 794"/>
          <p:cNvSpPr/>
          <p:nvPr/>
        </p:nvSpPr>
        <p:spPr>
          <a:xfrm>
            <a:off x="5630294" y="2868467"/>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96" name="Oval 795"/>
          <p:cNvSpPr/>
          <p:nvPr/>
        </p:nvSpPr>
        <p:spPr>
          <a:xfrm>
            <a:off x="7526009" y="2868467"/>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97" name="Oval 796"/>
          <p:cNvSpPr/>
          <p:nvPr/>
        </p:nvSpPr>
        <p:spPr>
          <a:xfrm>
            <a:off x="6894104" y="2868467"/>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98" name="Oval 797"/>
          <p:cNvSpPr/>
          <p:nvPr/>
        </p:nvSpPr>
        <p:spPr>
          <a:xfrm>
            <a:off x="8789818" y="2868467"/>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99" name="Oval 798"/>
          <p:cNvSpPr/>
          <p:nvPr/>
        </p:nvSpPr>
        <p:spPr>
          <a:xfrm>
            <a:off x="8157914" y="2868467"/>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00" name="Teardrop 3"/>
          <p:cNvSpPr/>
          <p:nvPr/>
        </p:nvSpPr>
        <p:spPr>
          <a:xfrm rot="5400000" flipH="1" flipV="1">
            <a:off x="4439305" y="3145160"/>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01" name="Teardrop 3"/>
          <p:cNvSpPr/>
          <p:nvPr/>
        </p:nvSpPr>
        <p:spPr>
          <a:xfrm rot="5400000" flipH="1" flipV="1">
            <a:off x="647876" y="3145160"/>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02" name="Teardrop 3"/>
          <p:cNvSpPr/>
          <p:nvPr/>
        </p:nvSpPr>
        <p:spPr>
          <a:xfrm rot="5400000" flipH="1" flipV="1">
            <a:off x="1279781" y="3145160"/>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03" name="Teardrop 3"/>
          <p:cNvSpPr/>
          <p:nvPr/>
        </p:nvSpPr>
        <p:spPr>
          <a:xfrm rot="5400000" flipH="1" flipV="1">
            <a:off x="1911686" y="3145160"/>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04" name="Teardrop 3"/>
          <p:cNvSpPr/>
          <p:nvPr/>
        </p:nvSpPr>
        <p:spPr>
          <a:xfrm rot="5400000" flipH="1" flipV="1">
            <a:off x="2543591" y="3145160"/>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05" name="Teardrop 3"/>
          <p:cNvSpPr/>
          <p:nvPr/>
        </p:nvSpPr>
        <p:spPr>
          <a:xfrm rot="5400000" flipH="1" flipV="1">
            <a:off x="3175496" y="3145160"/>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06" name="Teardrop 3"/>
          <p:cNvSpPr/>
          <p:nvPr/>
        </p:nvSpPr>
        <p:spPr>
          <a:xfrm rot="5400000" flipH="1" flipV="1">
            <a:off x="3807401" y="3145160"/>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07" name="Teardrop 3"/>
          <p:cNvSpPr/>
          <p:nvPr/>
        </p:nvSpPr>
        <p:spPr>
          <a:xfrm rot="5400000" flipH="1" flipV="1">
            <a:off x="5703116" y="3145160"/>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08" name="Teardrop 3"/>
          <p:cNvSpPr/>
          <p:nvPr/>
        </p:nvSpPr>
        <p:spPr>
          <a:xfrm rot="5400000" flipH="1" flipV="1">
            <a:off x="5071211" y="3145160"/>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09" name="Teardrop 3"/>
          <p:cNvSpPr/>
          <p:nvPr/>
        </p:nvSpPr>
        <p:spPr>
          <a:xfrm rot="5400000" flipH="1" flipV="1">
            <a:off x="6966926" y="3145160"/>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10" name="Teardrop 3"/>
          <p:cNvSpPr/>
          <p:nvPr/>
        </p:nvSpPr>
        <p:spPr>
          <a:xfrm rot="5400000" flipH="1" flipV="1">
            <a:off x="6335021" y="3145160"/>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11" name="Teardrop 3"/>
          <p:cNvSpPr/>
          <p:nvPr/>
        </p:nvSpPr>
        <p:spPr>
          <a:xfrm rot="5400000" flipH="1" flipV="1">
            <a:off x="8230735" y="3145160"/>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12" name="Teardrop 3"/>
          <p:cNvSpPr/>
          <p:nvPr/>
        </p:nvSpPr>
        <p:spPr>
          <a:xfrm rot="5400000" flipH="1" flipV="1">
            <a:off x="7598831" y="3145160"/>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13" name="Teardrop 3"/>
          <p:cNvSpPr/>
          <p:nvPr/>
        </p:nvSpPr>
        <p:spPr>
          <a:xfrm rot="5400000" flipH="1" flipV="1">
            <a:off x="15971" y="3145160"/>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14" name="Teardrop 3"/>
          <p:cNvSpPr/>
          <p:nvPr/>
        </p:nvSpPr>
        <p:spPr>
          <a:xfrm rot="5400000" flipH="1" flipV="1">
            <a:off x="8745534" y="3257468"/>
            <a:ext cx="595781" cy="201161"/>
          </a:xfrm>
          <a:custGeom>
            <a:avLst/>
            <a:gdLst/>
            <a:ahLst/>
            <a:cxnLst/>
            <a:rect l="l" t="t" r="r" b="b"/>
            <a:pathLst>
              <a:path w="595781" h="268215">
                <a:moveTo>
                  <a:pt x="230951" y="239431"/>
                </a:moveTo>
                <a:lnTo>
                  <a:pt x="89396" y="97876"/>
                </a:lnTo>
                <a:cubicBezTo>
                  <a:pt x="74075" y="113887"/>
                  <a:pt x="64809" y="135634"/>
                  <a:pt x="64809" y="159544"/>
                </a:cubicBezTo>
                <a:cubicBezTo>
                  <a:pt x="64809" y="209563"/>
                  <a:pt x="105357" y="250112"/>
                  <a:pt x="155376" y="250112"/>
                </a:cubicBezTo>
                <a:cubicBezTo>
                  <a:pt x="174454" y="249746"/>
                  <a:pt x="198601" y="254980"/>
                  <a:pt x="211458" y="268141"/>
                </a:cubicBezTo>
                <a:cubicBezTo>
                  <a:pt x="215885" y="257686"/>
                  <a:pt x="222436" y="247948"/>
                  <a:pt x="230951" y="239431"/>
                </a:cubicBezTo>
                <a:close/>
                <a:moveTo>
                  <a:pt x="259706" y="219892"/>
                </a:moveTo>
                <a:cubicBezTo>
                  <a:pt x="246546" y="207035"/>
                  <a:pt x="241311" y="182889"/>
                  <a:pt x="241677" y="163811"/>
                </a:cubicBezTo>
                <a:cubicBezTo>
                  <a:pt x="241677" y="113792"/>
                  <a:pt x="201129" y="73244"/>
                  <a:pt x="151110" y="73244"/>
                </a:cubicBezTo>
                <a:cubicBezTo>
                  <a:pt x="127200" y="73244"/>
                  <a:pt x="105453" y="82510"/>
                  <a:pt x="89441" y="97831"/>
                </a:cubicBezTo>
                <a:lnTo>
                  <a:pt x="230996" y="239386"/>
                </a:lnTo>
                <a:cubicBezTo>
                  <a:pt x="239514" y="230871"/>
                  <a:pt x="249252" y="224320"/>
                  <a:pt x="259706" y="219892"/>
                </a:cubicBezTo>
                <a:close/>
                <a:moveTo>
                  <a:pt x="382868" y="82592"/>
                </a:moveTo>
                <a:cubicBezTo>
                  <a:pt x="379825" y="66091"/>
                  <a:pt x="371670" y="50477"/>
                  <a:pt x="358914" y="37722"/>
                </a:cubicBezTo>
                <a:cubicBezTo>
                  <a:pt x="342007" y="20815"/>
                  <a:pt x="320078" y="11989"/>
                  <a:pt x="297922" y="11501"/>
                </a:cubicBezTo>
                <a:lnTo>
                  <a:pt x="297922" y="96667"/>
                </a:lnTo>
                <a:lnTo>
                  <a:pt x="297858" y="96667"/>
                </a:lnTo>
                <a:lnTo>
                  <a:pt x="297858" y="11501"/>
                </a:lnTo>
                <a:cubicBezTo>
                  <a:pt x="275703" y="11990"/>
                  <a:pt x="253774" y="20815"/>
                  <a:pt x="236866" y="37722"/>
                </a:cubicBezTo>
                <a:cubicBezTo>
                  <a:pt x="224105" y="50483"/>
                  <a:pt x="215948" y="66105"/>
                  <a:pt x="212939" y="82613"/>
                </a:cubicBezTo>
                <a:cubicBezTo>
                  <a:pt x="237526" y="100902"/>
                  <a:pt x="253233" y="130241"/>
                  <a:pt x="253233" y="163248"/>
                </a:cubicBezTo>
                <a:cubicBezTo>
                  <a:pt x="252735" y="189232"/>
                  <a:pt x="256525" y="205210"/>
                  <a:pt x="272877" y="215167"/>
                </a:cubicBezTo>
                <a:cubicBezTo>
                  <a:pt x="289126" y="210687"/>
                  <a:pt x="306340" y="210767"/>
                  <a:pt x="322577" y="215380"/>
                </a:cubicBezTo>
                <a:cubicBezTo>
                  <a:pt x="324655" y="214136"/>
                  <a:pt x="326534" y="212797"/>
                  <a:pt x="328229" y="211355"/>
                </a:cubicBezTo>
                <a:cubicBezTo>
                  <a:pt x="340097" y="201263"/>
                  <a:pt x="342986" y="186138"/>
                  <a:pt x="342547" y="163248"/>
                </a:cubicBezTo>
                <a:cubicBezTo>
                  <a:pt x="342547" y="130228"/>
                  <a:pt x="358265" y="100880"/>
                  <a:pt x="382868" y="82592"/>
                </a:cubicBezTo>
                <a:close/>
                <a:moveTo>
                  <a:pt x="506339" y="97830"/>
                </a:moveTo>
                <a:cubicBezTo>
                  <a:pt x="490327" y="82509"/>
                  <a:pt x="468581" y="73244"/>
                  <a:pt x="444670" y="73244"/>
                </a:cubicBezTo>
                <a:cubicBezTo>
                  <a:pt x="394652" y="73244"/>
                  <a:pt x="354103" y="113792"/>
                  <a:pt x="354103" y="163811"/>
                </a:cubicBezTo>
                <a:cubicBezTo>
                  <a:pt x="354470" y="182914"/>
                  <a:pt x="349220" y="207099"/>
                  <a:pt x="336023" y="219944"/>
                </a:cubicBezTo>
                <a:cubicBezTo>
                  <a:pt x="346519" y="224314"/>
                  <a:pt x="356263" y="230867"/>
                  <a:pt x="364783" y="239386"/>
                </a:cubicBezTo>
                <a:close/>
                <a:moveTo>
                  <a:pt x="530971" y="159544"/>
                </a:moveTo>
                <a:cubicBezTo>
                  <a:pt x="530971" y="135634"/>
                  <a:pt x="521705" y="113887"/>
                  <a:pt x="506384" y="97876"/>
                </a:cubicBezTo>
                <a:lnTo>
                  <a:pt x="364828" y="239431"/>
                </a:lnTo>
                <a:cubicBezTo>
                  <a:pt x="373348" y="247952"/>
                  <a:pt x="379901" y="257695"/>
                  <a:pt x="384270" y="268192"/>
                </a:cubicBezTo>
                <a:cubicBezTo>
                  <a:pt x="397115" y="254994"/>
                  <a:pt x="421300" y="249745"/>
                  <a:pt x="440404" y="250111"/>
                </a:cubicBezTo>
                <a:cubicBezTo>
                  <a:pt x="465413" y="250112"/>
                  <a:pt x="488055" y="239974"/>
                  <a:pt x="504444" y="223585"/>
                </a:cubicBezTo>
                <a:cubicBezTo>
                  <a:pt x="520834" y="207196"/>
                  <a:pt x="530971" y="184554"/>
                  <a:pt x="530971" y="159544"/>
                </a:cubicBezTo>
                <a:close/>
                <a:moveTo>
                  <a:pt x="595781" y="268215"/>
                </a:moveTo>
                <a:lnTo>
                  <a:pt x="581969" y="268215"/>
                </a:lnTo>
                <a:cubicBezTo>
                  <a:pt x="578743" y="259654"/>
                  <a:pt x="573266" y="252074"/>
                  <a:pt x="566492" y="245300"/>
                </a:cubicBezTo>
                <a:cubicBezTo>
                  <a:pt x="553737" y="232545"/>
                  <a:pt x="538123" y="224389"/>
                  <a:pt x="521623" y="221347"/>
                </a:cubicBezTo>
                <a:cubicBezTo>
                  <a:pt x="519174" y="225205"/>
                  <a:pt x="516174" y="228633"/>
                  <a:pt x="512960" y="231847"/>
                </a:cubicBezTo>
                <a:cubicBezTo>
                  <a:pt x="494535" y="250272"/>
                  <a:pt x="469082" y="261667"/>
                  <a:pt x="440967" y="261667"/>
                </a:cubicBezTo>
                <a:cubicBezTo>
                  <a:pt x="425629" y="261373"/>
                  <a:pt x="413777" y="262574"/>
                  <a:pt x="405186" y="268215"/>
                </a:cubicBezTo>
                <a:lnTo>
                  <a:pt x="372038" y="268215"/>
                </a:lnTo>
                <a:cubicBezTo>
                  <a:pt x="369178" y="260078"/>
                  <a:pt x="364042" y="252948"/>
                  <a:pt x="357679" y="246581"/>
                </a:cubicBezTo>
                <a:lnTo>
                  <a:pt x="349451" y="254808"/>
                </a:lnTo>
                <a:lnTo>
                  <a:pt x="349428" y="254786"/>
                </a:lnTo>
                <a:cubicBezTo>
                  <a:pt x="349421" y="254779"/>
                  <a:pt x="349413" y="254771"/>
                  <a:pt x="349406" y="254763"/>
                </a:cubicBezTo>
                <a:lnTo>
                  <a:pt x="357634" y="246536"/>
                </a:lnTo>
                <a:cubicBezTo>
                  <a:pt x="324632" y="213554"/>
                  <a:pt x="271148" y="213554"/>
                  <a:pt x="238147" y="246536"/>
                </a:cubicBezTo>
                <a:lnTo>
                  <a:pt x="246374" y="254763"/>
                </a:lnTo>
                <a:cubicBezTo>
                  <a:pt x="246367" y="254771"/>
                  <a:pt x="246359" y="254779"/>
                  <a:pt x="246352" y="254786"/>
                </a:cubicBezTo>
                <a:cubicBezTo>
                  <a:pt x="246344" y="254794"/>
                  <a:pt x="246337" y="254801"/>
                  <a:pt x="246329" y="254808"/>
                </a:cubicBezTo>
                <a:lnTo>
                  <a:pt x="238101" y="246581"/>
                </a:lnTo>
                <a:lnTo>
                  <a:pt x="223742" y="268215"/>
                </a:lnTo>
                <a:lnTo>
                  <a:pt x="190546" y="268215"/>
                </a:lnTo>
                <a:cubicBezTo>
                  <a:pt x="181969" y="262570"/>
                  <a:pt x="170130" y="261374"/>
                  <a:pt x="154813" y="261668"/>
                </a:cubicBezTo>
                <a:cubicBezTo>
                  <a:pt x="121806" y="261668"/>
                  <a:pt x="92467" y="245961"/>
                  <a:pt x="74178" y="221373"/>
                </a:cubicBezTo>
                <a:cubicBezTo>
                  <a:pt x="57671" y="224382"/>
                  <a:pt x="42049" y="232539"/>
                  <a:pt x="29288" y="245300"/>
                </a:cubicBezTo>
                <a:lnTo>
                  <a:pt x="13811" y="268215"/>
                </a:lnTo>
                <a:lnTo>
                  <a:pt x="0" y="268215"/>
                </a:lnTo>
                <a:cubicBezTo>
                  <a:pt x="4705" y="256723"/>
                  <a:pt x="11839" y="246048"/>
                  <a:pt x="21157" y="236731"/>
                </a:cubicBezTo>
                <a:cubicBezTo>
                  <a:pt x="34324" y="223564"/>
                  <a:pt x="50200" y="214757"/>
                  <a:pt x="67080" y="210684"/>
                </a:cubicBezTo>
                <a:cubicBezTo>
                  <a:pt x="57989" y="195895"/>
                  <a:pt x="53000" y="178457"/>
                  <a:pt x="53000" y="159854"/>
                </a:cubicBezTo>
                <a:cubicBezTo>
                  <a:pt x="53000" y="132604"/>
                  <a:pt x="63706" y="107854"/>
                  <a:pt x="81286" y="89721"/>
                </a:cubicBezTo>
                <a:lnTo>
                  <a:pt x="81286" y="89721"/>
                </a:lnTo>
                <a:cubicBezTo>
                  <a:pt x="99420" y="72140"/>
                  <a:pt x="124170" y="61435"/>
                  <a:pt x="151420" y="61435"/>
                </a:cubicBezTo>
                <a:cubicBezTo>
                  <a:pt x="170023" y="61435"/>
                  <a:pt x="187461" y="66424"/>
                  <a:pt x="202250" y="75515"/>
                </a:cubicBezTo>
                <a:cubicBezTo>
                  <a:pt x="206323" y="58635"/>
                  <a:pt x="215130" y="42758"/>
                  <a:pt x="228297" y="29591"/>
                </a:cubicBezTo>
                <a:cubicBezTo>
                  <a:pt x="247566" y="10322"/>
                  <a:pt x="272636" y="391"/>
                  <a:pt x="297890" y="0"/>
                </a:cubicBezTo>
                <a:lnTo>
                  <a:pt x="297890" y="0"/>
                </a:lnTo>
                <a:cubicBezTo>
                  <a:pt x="323144" y="391"/>
                  <a:pt x="348215" y="10322"/>
                  <a:pt x="367484" y="29591"/>
                </a:cubicBezTo>
                <a:cubicBezTo>
                  <a:pt x="380644" y="42751"/>
                  <a:pt x="389448" y="58618"/>
                  <a:pt x="393604" y="75474"/>
                </a:cubicBezTo>
                <a:cubicBezTo>
                  <a:pt x="408376" y="66408"/>
                  <a:pt x="425787" y="61434"/>
                  <a:pt x="444360" y="61434"/>
                </a:cubicBezTo>
                <a:cubicBezTo>
                  <a:pt x="471611" y="61434"/>
                  <a:pt x="496360" y="72140"/>
                  <a:pt x="514494" y="89721"/>
                </a:cubicBezTo>
                <a:cubicBezTo>
                  <a:pt x="532075" y="107854"/>
                  <a:pt x="542780" y="132604"/>
                  <a:pt x="542780" y="159854"/>
                </a:cubicBezTo>
                <a:cubicBezTo>
                  <a:pt x="542780" y="178427"/>
                  <a:pt x="537807" y="195839"/>
                  <a:pt x="528740" y="210610"/>
                </a:cubicBezTo>
                <a:cubicBezTo>
                  <a:pt x="545596" y="214766"/>
                  <a:pt x="561463" y="223570"/>
                  <a:pt x="574624" y="236731"/>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15" name="Oval 814"/>
          <p:cNvSpPr/>
          <p:nvPr/>
        </p:nvSpPr>
        <p:spPr>
          <a:xfrm>
            <a:off x="5314992" y="3289366"/>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16" name="Oval 815"/>
          <p:cNvSpPr/>
          <p:nvPr/>
        </p:nvSpPr>
        <p:spPr>
          <a:xfrm>
            <a:off x="259755" y="3289366"/>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17" name="Oval 816"/>
          <p:cNvSpPr/>
          <p:nvPr/>
        </p:nvSpPr>
        <p:spPr>
          <a:xfrm>
            <a:off x="891660" y="3289366"/>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18" name="Oval 817"/>
          <p:cNvSpPr/>
          <p:nvPr/>
        </p:nvSpPr>
        <p:spPr>
          <a:xfrm>
            <a:off x="1523565" y="3289366"/>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19" name="Oval 818"/>
          <p:cNvSpPr/>
          <p:nvPr/>
        </p:nvSpPr>
        <p:spPr>
          <a:xfrm>
            <a:off x="2155470" y="3289366"/>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20" name="Oval 819"/>
          <p:cNvSpPr/>
          <p:nvPr/>
        </p:nvSpPr>
        <p:spPr>
          <a:xfrm>
            <a:off x="2787375" y="3289366"/>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21" name="Oval 820"/>
          <p:cNvSpPr/>
          <p:nvPr/>
        </p:nvSpPr>
        <p:spPr>
          <a:xfrm>
            <a:off x="3419280" y="3289366"/>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22" name="Oval 821"/>
          <p:cNvSpPr/>
          <p:nvPr/>
        </p:nvSpPr>
        <p:spPr>
          <a:xfrm>
            <a:off x="4051185" y="3289366"/>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23" name="Oval 822"/>
          <p:cNvSpPr/>
          <p:nvPr/>
        </p:nvSpPr>
        <p:spPr>
          <a:xfrm>
            <a:off x="4683090" y="3289366"/>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24" name="Oval 823"/>
          <p:cNvSpPr/>
          <p:nvPr/>
        </p:nvSpPr>
        <p:spPr>
          <a:xfrm>
            <a:off x="6578805" y="3289366"/>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25" name="Oval 824"/>
          <p:cNvSpPr/>
          <p:nvPr/>
        </p:nvSpPr>
        <p:spPr>
          <a:xfrm>
            <a:off x="5946900" y="3289366"/>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26" name="Oval 825"/>
          <p:cNvSpPr/>
          <p:nvPr/>
        </p:nvSpPr>
        <p:spPr>
          <a:xfrm>
            <a:off x="7842615" y="3289366"/>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27" name="Oval 826"/>
          <p:cNvSpPr/>
          <p:nvPr/>
        </p:nvSpPr>
        <p:spPr>
          <a:xfrm>
            <a:off x="7210710" y="3289366"/>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28" name="Oval 827"/>
          <p:cNvSpPr/>
          <p:nvPr/>
        </p:nvSpPr>
        <p:spPr>
          <a:xfrm>
            <a:off x="8474520" y="3289366"/>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29" name="Teardrop 3"/>
          <p:cNvSpPr/>
          <p:nvPr/>
        </p:nvSpPr>
        <p:spPr>
          <a:xfrm rot="5400000" flipH="1" flipV="1">
            <a:off x="4755498" y="3567069"/>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30" name="Teardrop 3"/>
          <p:cNvSpPr/>
          <p:nvPr/>
        </p:nvSpPr>
        <p:spPr>
          <a:xfrm rot="5400000" flipH="1" flipV="1">
            <a:off x="-188162" y="3678649"/>
            <a:ext cx="612648" cy="236325"/>
          </a:xfrm>
          <a:custGeom>
            <a:avLst/>
            <a:gdLst/>
            <a:ahLst/>
            <a:cxnLst/>
            <a:rect l="l" t="t" r="r" b="b"/>
            <a:pathLst>
              <a:path w="612648" h="315100">
                <a:moveTo>
                  <a:pt x="239386" y="75670"/>
                </a:moveTo>
                <a:cubicBezTo>
                  <a:pt x="230866" y="67149"/>
                  <a:pt x="224313" y="57406"/>
                  <a:pt x="219944" y="46909"/>
                </a:cubicBezTo>
                <a:cubicBezTo>
                  <a:pt x="207099" y="60107"/>
                  <a:pt x="182914" y="65356"/>
                  <a:pt x="163810" y="64989"/>
                </a:cubicBezTo>
                <a:cubicBezTo>
                  <a:pt x="113792" y="64989"/>
                  <a:pt x="73243" y="105538"/>
                  <a:pt x="73243" y="155556"/>
                </a:cubicBezTo>
                <a:cubicBezTo>
                  <a:pt x="73243" y="179467"/>
                  <a:pt x="82509" y="201213"/>
                  <a:pt x="97830" y="217225"/>
                </a:cubicBezTo>
                <a:close/>
                <a:moveTo>
                  <a:pt x="268191" y="95157"/>
                </a:moveTo>
                <a:cubicBezTo>
                  <a:pt x="257695" y="90787"/>
                  <a:pt x="247952" y="84234"/>
                  <a:pt x="239431" y="75715"/>
                </a:cubicBezTo>
                <a:lnTo>
                  <a:pt x="97875" y="217270"/>
                </a:lnTo>
                <a:cubicBezTo>
                  <a:pt x="113887" y="232591"/>
                  <a:pt x="135634" y="241857"/>
                  <a:pt x="159544" y="241857"/>
                </a:cubicBezTo>
                <a:cubicBezTo>
                  <a:pt x="184553" y="241857"/>
                  <a:pt x="207195" y="231720"/>
                  <a:pt x="223585" y="215331"/>
                </a:cubicBezTo>
                <a:cubicBezTo>
                  <a:pt x="239974" y="198941"/>
                  <a:pt x="250111" y="176299"/>
                  <a:pt x="250111" y="151290"/>
                </a:cubicBezTo>
                <a:cubicBezTo>
                  <a:pt x="249745" y="132187"/>
                  <a:pt x="254994" y="108002"/>
                  <a:pt x="268191" y="95157"/>
                </a:cubicBezTo>
                <a:close/>
                <a:moveTo>
                  <a:pt x="391275" y="232488"/>
                </a:moveTo>
                <a:cubicBezTo>
                  <a:pt x="366688" y="214199"/>
                  <a:pt x="350981" y="184860"/>
                  <a:pt x="350981" y="151853"/>
                </a:cubicBezTo>
                <a:cubicBezTo>
                  <a:pt x="351479" y="125869"/>
                  <a:pt x="347689" y="109892"/>
                  <a:pt x="331337" y="99934"/>
                </a:cubicBezTo>
                <a:cubicBezTo>
                  <a:pt x="315088" y="104415"/>
                  <a:pt x="297874" y="104335"/>
                  <a:pt x="281637" y="99721"/>
                </a:cubicBezTo>
                <a:cubicBezTo>
                  <a:pt x="265010" y="109675"/>
                  <a:pt x="261165" y="125694"/>
                  <a:pt x="261667" y="151853"/>
                </a:cubicBezTo>
                <a:cubicBezTo>
                  <a:pt x="261667" y="179968"/>
                  <a:pt x="250271" y="205421"/>
                  <a:pt x="231847" y="223846"/>
                </a:cubicBezTo>
                <a:lnTo>
                  <a:pt x="221347" y="232509"/>
                </a:lnTo>
                <a:cubicBezTo>
                  <a:pt x="224390" y="249009"/>
                  <a:pt x="232545" y="264623"/>
                  <a:pt x="245300" y="277378"/>
                </a:cubicBezTo>
                <a:cubicBezTo>
                  <a:pt x="262208" y="294285"/>
                  <a:pt x="284137" y="303111"/>
                  <a:pt x="306292" y="303599"/>
                </a:cubicBezTo>
                <a:lnTo>
                  <a:pt x="306292" y="218433"/>
                </a:lnTo>
                <a:lnTo>
                  <a:pt x="306356" y="218433"/>
                </a:lnTo>
                <a:lnTo>
                  <a:pt x="306356" y="303599"/>
                </a:lnTo>
                <a:cubicBezTo>
                  <a:pt x="328512" y="303110"/>
                  <a:pt x="350441" y="294285"/>
                  <a:pt x="367348" y="277378"/>
                </a:cubicBezTo>
                <a:cubicBezTo>
                  <a:pt x="380109" y="264617"/>
                  <a:pt x="388266" y="248996"/>
                  <a:pt x="391275" y="232488"/>
                </a:cubicBezTo>
                <a:close/>
                <a:moveTo>
                  <a:pt x="514773" y="217271"/>
                </a:moveTo>
                <a:lnTo>
                  <a:pt x="373218" y="75716"/>
                </a:lnTo>
                <a:cubicBezTo>
                  <a:pt x="364700" y="84231"/>
                  <a:pt x="354962" y="90781"/>
                  <a:pt x="344508" y="95209"/>
                </a:cubicBezTo>
                <a:cubicBezTo>
                  <a:pt x="357668" y="108066"/>
                  <a:pt x="362903" y="132212"/>
                  <a:pt x="362537" y="151290"/>
                </a:cubicBezTo>
                <a:cubicBezTo>
                  <a:pt x="362537" y="201309"/>
                  <a:pt x="403086" y="241857"/>
                  <a:pt x="453104" y="241857"/>
                </a:cubicBezTo>
                <a:cubicBezTo>
                  <a:pt x="477015" y="241857"/>
                  <a:pt x="498761" y="232592"/>
                  <a:pt x="514773" y="217271"/>
                </a:cubicBezTo>
                <a:close/>
                <a:moveTo>
                  <a:pt x="539405" y="155556"/>
                </a:moveTo>
                <a:cubicBezTo>
                  <a:pt x="539405" y="105538"/>
                  <a:pt x="498856" y="64989"/>
                  <a:pt x="448838" y="64989"/>
                </a:cubicBezTo>
                <a:cubicBezTo>
                  <a:pt x="429760" y="65355"/>
                  <a:pt x="405614" y="60121"/>
                  <a:pt x="392756" y="46961"/>
                </a:cubicBezTo>
                <a:cubicBezTo>
                  <a:pt x="388329" y="57415"/>
                  <a:pt x="381778" y="67153"/>
                  <a:pt x="373263" y="75671"/>
                </a:cubicBezTo>
                <a:lnTo>
                  <a:pt x="514818" y="217225"/>
                </a:lnTo>
                <a:cubicBezTo>
                  <a:pt x="530139" y="201213"/>
                  <a:pt x="539405" y="179467"/>
                  <a:pt x="539405" y="155556"/>
                </a:cubicBezTo>
                <a:close/>
                <a:moveTo>
                  <a:pt x="612648" y="8776"/>
                </a:moveTo>
                <a:cubicBezTo>
                  <a:pt x="612257" y="34030"/>
                  <a:pt x="602326" y="59101"/>
                  <a:pt x="583058" y="78369"/>
                </a:cubicBezTo>
                <a:cubicBezTo>
                  <a:pt x="569890" y="91537"/>
                  <a:pt x="554014" y="100343"/>
                  <a:pt x="537134" y="104416"/>
                </a:cubicBezTo>
                <a:cubicBezTo>
                  <a:pt x="546225" y="119205"/>
                  <a:pt x="551214" y="136643"/>
                  <a:pt x="551214" y="155247"/>
                </a:cubicBezTo>
                <a:cubicBezTo>
                  <a:pt x="551214" y="182497"/>
                  <a:pt x="540509" y="207247"/>
                  <a:pt x="522928" y="225380"/>
                </a:cubicBezTo>
                <a:lnTo>
                  <a:pt x="522928" y="225380"/>
                </a:lnTo>
                <a:cubicBezTo>
                  <a:pt x="504794" y="242961"/>
                  <a:pt x="480045" y="253667"/>
                  <a:pt x="452794" y="253667"/>
                </a:cubicBezTo>
                <a:cubicBezTo>
                  <a:pt x="434191" y="253667"/>
                  <a:pt x="416753" y="248677"/>
                  <a:pt x="401964" y="239586"/>
                </a:cubicBezTo>
                <a:cubicBezTo>
                  <a:pt x="397891" y="256466"/>
                  <a:pt x="389084" y="272342"/>
                  <a:pt x="375917" y="285509"/>
                </a:cubicBezTo>
                <a:cubicBezTo>
                  <a:pt x="356649" y="304778"/>
                  <a:pt x="331578" y="314709"/>
                  <a:pt x="306324" y="315100"/>
                </a:cubicBezTo>
                <a:lnTo>
                  <a:pt x="306324" y="315100"/>
                </a:lnTo>
                <a:cubicBezTo>
                  <a:pt x="281070" y="314709"/>
                  <a:pt x="255999" y="304778"/>
                  <a:pt x="236731" y="285509"/>
                </a:cubicBezTo>
                <a:cubicBezTo>
                  <a:pt x="223571" y="272349"/>
                  <a:pt x="214766" y="256482"/>
                  <a:pt x="210610" y="239626"/>
                </a:cubicBezTo>
                <a:cubicBezTo>
                  <a:pt x="195839" y="248693"/>
                  <a:pt x="178427" y="253666"/>
                  <a:pt x="159854" y="253666"/>
                </a:cubicBezTo>
                <a:cubicBezTo>
                  <a:pt x="132604" y="253666"/>
                  <a:pt x="107854" y="242961"/>
                  <a:pt x="89720" y="225380"/>
                </a:cubicBezTo>
                <a:lnTo>
                  <a:pt x="89720" y="225380"/>
                </a:lnTo>
                <a:cubicBezTo>
                  <a:pt x="72140" y="207247"/>
                  <a:pt x="61434" y="182497"/>
                  <a:pt x="61434" y="155247"/>
                </a:cubicBezTo>
                <a:cubicBezTo>
                  <a:pt x="61434" y="136673"/>
                  <a:pt x="66408" y="119262"/>
                  <a:pt x="75474" y="104490"/>
                </a:cubicBezTo>
                <a:cubicBezTo>
                  <a:pt x="58618" y="100334"/>
                  <a:pt x="42751" y="91530"/>
                  <a:pt x="29591" y="78369"/>
                </a:cubicBezTo>
                <a:cubicBezTo>
                  <a:pt x="10322" y="59101"/>
                  <a:pt x="391" y="34030"/>
                  <a:pt x="0" y="8776"/>
                </a:cubicBezTo>
                <a:lnTo>
                  <a:pt x="0" y="8776"/>
                </a:lnTo>
                <a:lnTo>
                  <a:pt x="1828" y="0"/>
                </a:lnTo>
                <a:lnTo>
                  <a:pt x="13374" y="0"/>
                </a:lnTo>
                <a:cubicBezTo>
                  <a:pt x="11782" y="2802"/>
                  <a:pt x="11567" y="5771"/>
                  <a:pt x="11501" y="8744"/>
                </a:cubicBezTo>
                <a:lnTo>
                  <a:pt x="96667" y="8744"/>
                </a:lnTo>
                <a:lnTo>
                  <a:pt x="96667" y="8808"/>
                </a:lnTo>
                <a:lnTo>
                  <a:pt x="11501" y="8808"/>
                </a:lnTo>
                <a:cubicBezTo>
                  <a:pt x="11990" y="30964"/>
                  <a:pt x="20815" y="52893"/>
                  <a:pt x="37722" y="69800"/>
                </a:cubicBezTo>
                <a:cubicBezTo>
                  <a:pt x="50477" y="82555"/>
                  <a:pt x="66091" y="90711"/>
                  <a:pt x="82592" y="93753"/>
                </a:cubicBezTo>
                <a:cubicBezTo>
                  <a:pt x="100880" y="69151"/>
                  <a:pt x="130228" y="53433"/>
                  <a:pt x="163247" y="53433"/>
                </a:cubicBezTo>
                <a:cubicBezTo>
                  <a:pt x="186137" y="53872"/>
                  <a:pt x="201262" y="50984"/>
                  <a:pt x="211355" y="39116"/>
                </a:cubicBezTo>
                <a:cubicBezTo>
                  <a:pt x="212796" y="37420"/>
                  <a:pt x="214135" y="35542"/>
                  <a:pt x="215380" y="33463"/>
                </a:cubicBezTo>
                <a:lnTo>
                  <a:pt x="215236" y="0"/>
                </a:lnTo>
                <a:lnTo>
                  <a:pt x="223507" y="0"/>
                </a:lnTo>
                <a:cubicBezTo>
                  <a:pt x="219688" y="24354"/>
                  <a:pt x="227777" y="49750"/>
                  <a:pt x="246535" y="68520"/>
                </a:cubicBezTo>
                <a:lnTo>
                  <a:pt x="254763" y="60293"/>
                </a:lnTo>
                <a:cubicBezTo>
                  <a:pt x="254771" y="60299"/>
                  <a:pt x="254778" y="60307"/>
                  <a:pt x="254786" y="60315"/>
                </a:cubicBezTo>
                <a:lnTo>
                  <a:pt x="254808" y="60338"/>
                </a:lnTo>
                <a:lnTo>
                  <a:pt x="246580" y="68565"/>
                </a:lnTo>
                <a:cubicBezTo>
                  <a:pt x="279582" y="101547"/>
                  <a:pt x="333066" y="101547"/>
                  <a:pt x="366068" y="68565"/>
                </a:cubicBezTo>
                <a:lnTo>
                  <a:pt x="357840" y="60338"/>
                </a:lnTo>
                <a:cubicBezTo>
                  <a:pt x="357847" y="60330"/>
                  <a:pt x="357855" y="60322"/>
                  <a:pt x="357862" y="60315"/>
                </a:cubicBezTo>
                <a:lnTo>
                  <a:pt x="357885" y="60293"/>
                </a:lnTo>
                <a:lnTo>
                  <a:pt x="366113" y="68520"/>
                </a:lnTo>
                <a:cubicBezTo>
                  <a:pt x="384872" y="49750"/>
                  <a:pt x="392961" y="24354"/>
                  <a:pt x="389142" y="0"/>
                </a:cubicBezTo>
                <a:lnTo>
                  <a:pt x="397337" y="0"/>
                </a:lnTo>
                <a:cubicBezTo>
                  <a:pt x="401479" y="11094"/>
                  <a:pt x="400548" y="22668"/>
                  <a:pt x="397481" y="33790"/>
                </a:cubicBezTo>
                <a:cubicBezTo>
                  <a:pt x="407439" y="50142"/>
                  <a:pt x="423417" y="53932"/>
                  <a:pt x="449401" y="53433"/>
                </a:cubicBezTo>
                <a:cubicBezTo>
                  <a:pt x="482408" y="53434"/>
                  <a:pt x="511746" y="69140"/>
                  <a:pt x="530035" y="93727"/>
                </a:cubicBezTo>
                <a:cubicBezTo>
                  <a:pt x="546543" y="90718"/>
                  <a:pt x="562165" y="82561"/>
                  <a:pt x="574926" y="69800"/>
                </a:cubicBezTo>
                <a:cubicBezTo>
                  <a:pt x="591833" y="52893"/>
                  <a:pt x="600659" y="30964"/>
                  <a:pt x="601147" y="8808"/>
                </a:cubicBezTo>
                <a:lnTo>
                  <a:pt x="515982" y="8808"/>
                </a:lnTo>
                <a:lnTo>
                  <a:pt x="515981" y="8744"/>
                </a:lnTo>
                <a:lnTo>
                  <a:pt x="601147" y="8744"/>
                </a:lnTo>
                <a:lnTo>
                  <a:pt x="599275" y="0"/>
                </a:lnTo>
                <a:lnTo>
                  <a:pt x="610820" y="0"/>
                </a:lnTo>
                <a:cubicBezTo>
                  <a:pt x="612423" y="2826"/>
                  <a:pt x="612602" y="5800"/>
                  <a:pt x="612648" y="8776"/>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31" name="Teardrop 3"/>
          <p:cNvSpPr/>
          <p:nvPr/>
        </p:nvSpPr>
        <p:spPr>
          <a:xfrm rot="5400000" flipH="1" flipV="1">
            <a:off x="964068" y="3567069"/>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32" name="Teardrop 3"/>
          <p:cNvSpPr/>
          <p:nvPr/>
        </p:nvSpPr>
        <p:spPr>
          <a:xfrm rot="5400000" flipH="1" flipV="1">
            <a:off x="1595973" y="3567069"/>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33" name="Teardrop 3"/>
          <p:cNvSpPr/>
          <p:nvPr/>
        </p:nvSpPr>
        <p:spPr>
          <a:xfrm rot="5400000" flipH="1" flipV="1">
            <a:off x="2227878" y="3567069"/>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34" name="Teardrop 3"/>
          <p:cNvSpPr/>
          <p:nvPr/>
        </p:nvSpPr>
        <p:spPr>
          <a:xfrm rot="5400000" flipH="1" flipV="1">
            <a:off x="2859783" y="3567069"/>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35" name="Teardrop 3"/>
          <p:cNvSpPr/>
          <p:nvPr/>
        </p:nvSpPr>
        <p:spPr>
          <a:xfrm rot="5400000" flipH="1" flipV="1">
            <a:off x="3491688" y="3567069"/>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36" name="Teardrop 3"/>
          <p:cNvSpPr/>
          <p:nvPr/>
        </p:nvSpPr>
        <p:spPr>
          <a:xfrm rot="5400000" flipH="1" flipV="1">
            <a:off x="4123593" y="3567069"/>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37" name="Teardrop 3"/>
          <p:cNvSpPr/>
          <p:nvPr/>
        </p:nvSpPr>
        <p:spPr>
          <a:xfrm rot="5400000" flipH="1" flipV="1">
            <a:off x="6019308" y="3567069"/>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38" name="Teardrop 3"/>
          <p:cNvSpPr/>
          <p:nvPr/>
        </p:nvSpPr>
        <p:spPr>
          <a:xfrm rot="5400000" flipH="1" flipV="1">
            <a:off x="5387403" y="3567069"/>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39" name="Teardrop 3"/>
          <p:cNvSpPr/>
          <p:nvPr/>
        </p:nvSpPr>
        <p:spPr>
          <a:xfrm rot="5400000" flipH="1" flipV="1">
            <a:off x="7283118" y="3567069"/>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40" name="Teardrop 3"/>
          <p:cNvSpPr/>
          <p:nvPr/>
        </p:nvSpPr>
        <p:spPr>
          <a:xfrm rot="5400000" flipH="1" flipV="1">
            <a:off x="6651213" y="3567069"/>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41" name="Teardrop 3"/>
          <p:cNvSpPr/>
          <p:nvPr/>
        </p:nvSpPr>
        <p:spPr>
          <a:xfrm rot="5400000" flipH="1" flipV="1">
            <a:off x="8546927" y="3567069"/>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42" name="Teardrop 3"/>
          <p:cNvSpPr/>
          <p:nvPr/>
        </p:nvSpPr>
        <p:spPr>
          <a:xfrm rot="5400000" flipH="1" flipV="1">
            <a:off x="7915023" y="3567069"/>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43" name="Teardrop 3"/>
          <p:cNvSpPr/>
          <p:nvPr/>
        </p:nvSpPr>
        <p:spPr>
          <a:xfrm rot="5400000" flipH="1" flipV="1">
            <a:off x="332163" y="3567069"/>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44" name="Oval 843"/>
          <p:cNvSpPr/>
          <p:nvPr/>
        </p:nvSpPr>
        <p:spPr>
          <a:xfrm>
            <a:off x="4998389" y="3712646"/>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45" name="Oval 844"/>
          <p:cNvSpPr/>
          <p:nvPr/>
        </p:nvSpPr>
        <p:spPr>
          <a:xfrm>
            <a:off x="575052" y="3712646"/>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46" name="Oval 845"/>
          <p:cNvSpPr/>
          <p:nvPr/>
        </p:nvSpPr>
        <p:spPr>
          <a:xfrm>
            <a:off x="1206959" y="3712646"/>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47" name="Oval 846"/>
          <p:cNvSpPr/>
          <p:nvPr/>
        </p:nvSpPr>
        <p:spPr>
          <a:xfrm>
            <a:off x="1838864" y="3712646"/>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48" name="Oval 847"/>
          <p:cNvSpPr/>
          <p:nvPr/>
        </p:nvSpPr>
        <p:spPr>
          <a:xfrm>
            <a:off x="2470769" y="3712646"/>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49" name="Oval 848"/>
          <p:cNvSpPr/>
          <p:nvPr/>
        </p:nvSpPr>
        <p:spPr>
          <a:xfrm>
            <a:off x="3102674" y="3712646"/>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50" name="Oval 849"/>
          <p:cNvSpPr/>
          <p:nvPr/>
        </p:nvSpPr>
        <p:spPr>
          <a:xfrm>
            <a:off x="3734579" y="3712646"/>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51" name="Oval 850"/>
          <p:cNvSpPr/>
          <p:nvPr/>
        </p:nvSpPr>
        <p:spPr>
          <a:xfrm>
            <a:off x="4366484" y="3712646"/>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52" name="Oval 851"/>
          <p:cNvSpPr/>
          <p:nvPr/>
        </p:nvSpPr>
        <p:spPr>
          <a:xfrm>
            <a:off x="6262199" y="3712646"/>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53" name="Oval 852"/>
          <p:cNvSpPr/>
          <p:nvPr/>
        </p:nvSpPr>
        <p:spPr>
          <a:xfrm>
            <a:off x="5630294" y="3712646"/>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54" name="Oval 853"/>
          <p:cNvSpPr/>
          <p:nvPr/>
        </p:nvSpPr>
        <p:spPr>
          <a:xfrm>
            <a:off x="7526009" y="3712646"/>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55" name="Oval 854"/>
          <p:cNvSpPr/>
          <p:nvPr/>
        </p:nvSpPr>
        <p:spPr>
          <a:xfrm>
            <a:off x="6894104" y="3712646"/>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56" name="Oval 855"/>
          <p:cNvSpPr/>
          <p:nvPr/>
        </p:nvSpPr>
        <p:spPr>
          <a:xfrm>
            <a:off x="8789818" y="3712646"/>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57" name="Oval 856"/>
          <p:cNvSpPr/>
          <p:nvPr/>
        </p:nvSpPr>
        <p:spPr>
          <a:xfrm>
            <a:off x="8157914" y="3712646"/>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58" name="Teardrop 3"/>
          <p:cNvSpPr/>
          <p:nvPr/>
        </p:nvSpPr>
        <p:spPr>
          <a:xfrm rot="5400000" flipH="1" flipV="1">
            <a:off x="4439305" y="3991165"/>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59" name="Teardrop 3"/>
          <p:cNvSpPr/>
          <p:nvPr/>
        </p:nvSpPr>
        <p:spPr>
          <a:xfrm rot="5400000" flipH="1" flipV="1">
            <a:off x="647876" y="3991165"/>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60" name="Teardrop 3"/>
          <p:cNvSpPr/>
          <p:nvPr/>
        </p:nvSpPr>
        <p:spPr>
          <a:xfrm rot="5400000" flipH="1" flipV="1">
            <a:off x="1279781" y="3991165"/>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61" name="Teardrop 3"/>
          <p:cNvSpPr/>
          <p:nvPr/>
        </p:nvSpPr>
        <p:spPr>
          <a:xfrm rot="5400000" flipH="1" flipV="1">
            <a:off x="1911686" y="3991165"/>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62" name="Teardrop 3"/>
          <p:cNvSpPr/>
          <p:nvPr/>
        </p:nvSpPr>
        <p:spPr>
          <a:xfrm rot="5400000" flipH="1" flipV="1">
            <a:off x="2543591" y="3991165"/>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63" name="Teardrop 3"/>
          <p:cNvSpPr/>
          <p:nvPr/>
        </p:nvSpPr>
        <p:spPr>
          <a:xfrm rot="5400000" flipH="1" flipV="1">
            <a:off x="3175496" y="3991165"/>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64" name="Teardrop 3"/>
          <p:cNvSpPr/>
          <p:nvPr/>
        </p:nvSpPr>
        <p:spPr>
          <a:xfrm rot="5400000" flipH="1" flipV="1">
            <a:off x="3807401" y="3991165"/>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65" name="Teardrop 3"/>
          <p:cNvSpPr/>
          <p:nvPr/>
        </p:nvSpPr>
        <p:spPr>
          <a:xfrm rot="5400000" flipH="1" flipV="1">
            <a:off x="5703116" y="3991165"/>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66" name="Teardrop 3"/>
          <p:cNvSpPr/>
          <p:nvPr/>
        </p:nvSpPr>
        <p:spPr>
          <a:xfrm rot="5400000" flipH="1" flipV="1">
            <a:off x="5071211" y="3991165"/>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67" name="Teardrop 3"/>
          <p:cNvSpPr/>
          <p:nvPr/>
        </p:nvSpPr>
        <p:spPr>
          <a:xfrm rot="5400000" flipH="1" flipV="1">
            <a:off x="6966926" y="3991165"/>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68" name="Teardrop 3"/>
          <p:cNvSpPr/>
          <p:nvPr/>
        </p:nvSpPr>
        <p:spPr>
          <a:xfrm rot="5400000" flipH="1" flipV="1">
            <a:off x="6335021" y="3991165"/>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69" name="Teardrop 3"/>
          <p:cNvSpPr/>
          <p:nvPr/>
        </p:nvSpPr>
        <p:spPr>
          <a:xfrm rot="5400000" flipH="1" flipV="1">
            <a:off x="8230735" y="3991165"/>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70" name="Teardrop 3"/>
          <p:cNvSpPr/>
          <p:nvPr/>
        </p:nvSpPr>
        <p:spPr>
          <a:xfrm rot="5400000" flipH="1" flipV="1">
            <a:off x="7598831" y="3991165"/>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71" name="Teardrop 3"/>
          <p:cNvSpPr/>
          <p:nvPr/>
        </p:nvSpPr>
        <p:spPr>
          <a:xfrm rot="5400000" flipH="1" flipV="1">
            <a:off x="15971" y="3991165"/>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72" name="Teardrop 3"/>
          <p:cNvSpPr/>
          <p:nvPr/>
        </p:nvSpPr>
        <p:spPr>
          <a:xfrm rot="5400000" flipH="1" flipV="1">
            <a:off x="8745534" y="4103473"/>
            <a:ext cx="595781" cy="201161"/>
          </a:xfrm>
          <a:custGeom>
            <a:avLst/>
            <a:gdLst/>
            <a:ahLst/>
            <a:cxnLst/>
            <a:rect l="l" t="t" r="r" b="b"/>
            <a:pathLst>
              <a:path w="595781" h="268215">
                <a:moveTo>
                  <a:pt x="230951" y="239431"/>
                </a:moveTo>
                <a:lnTo>
                  <a:pt x="89396" y="97876"/>
                </a:lnTo>
                <a:cubicBezTo>
                  <a:pt x="74075" y="113887"/>
                  <a:pt x="64809" y="135634"/>
                  <a:pt x="64809" y="159544"/>
                </a:cubicBezTo>
                <a:cubicBezTo>
                  <a:pt x="64809" y="209563"/>
                  <a:pt x="105358" y="250112"/>
                  <a:pt x="155376" y="250112"/>
                </a:cubicBezTo>
                <a:cubicBezTo>
                  <a:pt x="174455" y="249746"/>
                  <a:pt x="198601" y="254980"/>
                  <a:pt x="211458" y="268141"/>
                </a:cubicBezTo>
                <a:cubicBezTo>
                  <a:pt x="215886" y="257686"/>
                  <a:pt x="222436" y="247948"/>
                  <a:pt x="230951" y="239431"/>
                </a:cubicBezTo>
                <a:close/>
                <a:moveTo>
                  <a:pt x="259706" y="219892"/>
                </a:moveTo>
                <a:cubicBezTo>
                  <a:pt x="246546" y="207035"/>
                  <a:pt x="241311" y="182889"/>
                  <a:pt x="241677" y="163811"/>
                </a:cubicBezTo>
                <a:cubicBezTo>
                  <a:pt x="241677" y="113792"/>
                  <a:pt x="201129" y="73244"/>
                  <a:pt x="151110" y="73244"/>
                </a:cubicBezTo>
                <a:cubicBezTo>
                  <a:pt x="127200" y="73244"/>
                  <a:pt x="105453" y="82510"/>
                  <a:pt x="89441" y="97831"/>
                </a:cubicBezTo>
                <a:lnTo>
                  <a:pt x="230996" y="239386"/>
                </a:lnTo>
                <a:cubicBezTo>
                  <a:pt x="239514" y="230871"/>
                  <a:pt x="249252" y="224320"/>
                  <a:pt x="259706" y="219892"/>
                </a:cubicBezTo>
                <a:close/>
                <a:moveTo>
                  <a:pt x="382868" y="82592"/>
                </a:moveTo>
                <a:cubicBezTo>
                  <a:pt x="379825" y="66091"/>
                  <a:pt x="371670" y="50477"/>
                  <a:pt x="358914" y="37722"/>
                </a:cubicBezTo>
                <a:cubicBezTo>
                  <a:pt x="342007" y="20815"/>
                  <a:pt x="320078" y="11989"/>
                  <a:pt x="297922" y="11501"/>
                </a:cubicBezTo>
                <a:lnTo>
                  <a:pt x="297922" y="96667"/>
                </a:lnTo>
                <a:lnTo>
                  <a:pt x="297858" y="96667"/>
                </a:lnTo>
                <a:lnTo>
                  <a:pt x="297858" y="11501"/>
                </a:lnTo>
                <a:cubicBezTo>
                  <a:pt x="275703" y="11990"/>
                  <a:pt x="253774" y="20815"/>
                  <a:pt x="236866" y="37722"/>
                </a:cubicBezTo>
                <a:cubicBezTo>
                  <a:pt x="224105" y="50483"/>
                  <a:pt x="215948" y="66105"/>
                  <a:pt x="212939" y="82613"/>
                </a:cubicBezTo>
                <a:cubicBezTo>
                  <a:pt x="237527" y="100902"/>
                  <a:pt x="253233" y="130241"/>
                  <a:pt x="253233" y="163248"/>
                </a:cubicBezTo>
                <a:cubicBezTo>
                  <a:pt x="252735" y="189232"/>
                  <a:pt x="256525" y="205210"/>
                  <a:pt x="272877" y="215167"/>
                </a:cubicBezTo>
                <a:cubicBezTo>
                  <a:pt x="289126" y="210687"/>
                  <a:pt x="306340" y="210767"/>
                  <a:pt x="322577" y="215380"/>
                </a:cubicBezTo>
                <a:cubicBezTo>
                  <a:pt x="324655" y="214136"/>
                  <a:pt x="326534" y="212797"/>
                  <a:pt x="328229" y="211355"/>
                </a:cubicBezTo>
                <a:cubicBezTo>
                  <a:pt x="340097" y="201263"/>
                  <a:pt x="342986" y="186138"/>
                  <a:pt x="342547" y="163248"/>
                </a:cubicBezTo>
                <a:cubicBezTo>
                  <a:pt x="342547" y="130228"/>
                  <a:pt x="358265" y="100880"/>
                  <a:pt x="382868" y="82592"/>
                </a:cubicBezTo>
                <a:close/>
                <a:moveTo>
                  <a:pt x="506339" y="97830"/>
                </a:moveTo>
                <a:cubicBezTo>
                  <a:pt x="490327" y="82509"/>
                  <a:pt x="468581" y="73244"/>
                  <a:pt x="444670" y="73244"/>
                </a:cubicBezTo>
                <a:cubicBezTo>
                  <a:pt x="394652" y="73244"/>
                  <a:pt x="354103" y="113792"/>
                  <a:pt x="354103" y="163811"/>
                </a:cubicBezTo>
                <a:cubicBezTo>
                  <a:pt x="354470" y="182914"/>
                  <a:pt x="349220" y="207099"/>
                  <a:pt x="336023" y="219944"/>
                </a:cubicBezTo>
                <a:cubicBezTo>
                  <a:pt x="346519" y="224314"/>
                  <a:pt x="356263" y="230867"/>
                  <a:pt x="364783" y="239386"/>
                </a:cubicBezTo>
                <a:close/>
                <a:moveTo>
                  <a:pt x="530971" y="159544"/>
                </a:moveTo>
                <a:cubicBezTo>
                  <a:pt x="530971" y="135634"/>
                  <a:pt x="521705" y="113887"/>
                  <a:pt x="506384" y="97876"/>
                </a:cubicBezTo>
                <a:lnTo>
                  <a:pt x="364828" y="239431"/>
                </a:lnTo>
                <a:cubicBezTo>
                  <a:pt x="373348" y="247952"/>
                  <a:pt x="379901" y="257695"/>
                  <a:pt x="384270" y="268192"/>
                </a:cubicBezTo>
                <a:cubicBezTo>
                  <a:pt x="397115" y="254994"/>
                  <a:pt x="421300" y="249745"/>
                  <a:pt x="440404" y="250111"/>
                </a:cubicBezTo>
                <a:cubicBezTo>
                  <a:pt x="465413" y="250112"/>
                  <a:pt x="488055" y="239974"/>
                  <a:pt x="504444" y="223585"/>
                </a:cubicBezTo>
                <a:cubicBezTo>
                  <a:pt x="520834" y="207196"/>
                  <a:pt x="530971" y="184554"/>
                  <a:pt x="530971" y="159544"/>
                </a:cubicBezTo>
                <a:close/>
                <a:moveTo>
                  <a:pt x="595781" y="268215"/>
                </a:moveTo>
                <a:lnTo>
                  <a:pt x="581969" y="268215"/>
                </a:lnTo>
                <a:cubicBezTo>
                  <a:pt x="578743" y="259654"/>
                  <a:pt x="573266" y="252074"/>
                  <a:pt x="566492" y="245300"/>
                </a:cubicBezTo>
                <a:cubicBezTo>
                  <a:pt x="553737" y="232545"/>
                  <a:pt x="538123" y="224389"/>
                  <a:pt x="521623" y="221347"/>
                </a:cubicBezTo>
                <a:cubicBezTo>
                  <a:pt x="519174" y="225205"/>
                  <a:pt x="516174" y="228633"/>
                  <a:pt x="512960" y="231847"/>
                </a:cubicBezTo>
                <a:cubicBezTo>
                  <a:pt x="494535" y="250272"/>
                  <a:pt x="469082" y="261667"/>
                  <a:pt x="440967" y="261667"/>
                </a:cubicBezTo>
                <a:cubicBezTo>
                  <a:pt x="425629" y="261373"/>
                  <a:pt x="413777" y="262574"/>
                  <a:pt x="405186" y="268215"/>
                </a:cubicBezTo>
                <a:lnTo>
                  <a:pt x="372038" y="268215"/>
                </a:lnTo>
                <a:cubicBezTo>
                  <a:pt x="369178" y="260078"/>
                  <a:pt x="364042" y="252948"/>
                  <a:pt x="357679" y="246581"/>
                </a:cubicBezTo>
                <a:lnTo>
                  <a:pt x="349451" y="254808"/>
                </a:lnTo>
                <a:lnTo>
                  <a:pt x="349428" y="254786"/>
                </a:lnTo>
                <a:cubicBezTo>
                  <a:pt x="349421" y="254779"/>
                  <a:pt x="349413" y="254771"/>
                  <a:pt x="349406" y="254763"/>
                </a:cubicBezTo>
                <a:lnTo>
                  <a:pt x="357634" y="246536"/>
                </a:lnTo>
                <a:cubicBezTo>
                  <a:pt x="324632" y="213554"/>
                  <a:pt x="271148" y="213554"/>
                  <a:pt x="238147" y="246536"/>
                </a:cubicBezTo>
                <a:lnTo>
                  <a:pt x="246374" y="254763"/>
                </a:lnTo>
                <a:cubicBezTo>
                  <a:pt x="246367" y="254771"/>
                  <a:pt x="246360" y="254779"/>
                  <a:pt x="246352" y="254786"/>
                </a:cubicBezTo>
                <a:cubicBezTo>
                  <a:pt x="246345" y="254794"/>
                  <a:pt x="246337" y="254801"/>
                  <a:pt x="246329" y="254808"/>
                </a:cubicBezTo>
                <a:lnTo>
                  <a:pt x="238101" y="246581"/>
                </a:lnTo>
                <a:lnTo>
                  <a:pt x="223742" y="268215"/>
                </a:lnTo>
                <a:lnTo>
                  <a:pt x="190546" y="268215"/>
                </a:lnTo>
                <a:cubicBezTo>
                  <a:pt x="181970" y="262570"/>
                  <a:pt x="170130" y="261374"/>
                  <a:pt x="154813" y="261668"/>
                </a:cubicBezTo>
                <a:cubicBezTo>
                  <a:pt x="121806" y="261668"/>
                  <a:pt x="92467" y="245961"/>
                  <a:pt x="74179" y="221373"/>
                </a:cubicBezTo>
                <a:cubicBezTo>
                  <a:pt x="57671" y="224382"/>
                  <a:pt x="42049" y="232539"/>
                  <a:pt x="29288" y="245300"/>
                </a:cubicBezTo>
                <a:lnTo>
                  <a:pt x="13811" y="268215"/>
                </a:lnTo>
                <a:lnTo>
                  <a:pt x="0" y="268215"/>
                </a:lnTo>
                <a:cubicBezTo>
                  <a:pt x="4705" y="256723"/>
                  <a:pt x="11839" y="246048"/>
                  <a:pt x="21157" y="236731"/>
                </a:cubicBezTo>
                <a:cubicBezTo>
                  <a:pt x="34324" y="223564"/>
                  <a:pt x="50200" y="214757"/>
                  <a:pt x="67080" y="210684"/>
                </a:cubicBezTo>
                <a:cubicBezTo>
                  <a:pt x="57990" y="195895"/>
                  <a:pt x="53000" y="178457"/>
                  <a:pt x="53000" y="159854"/>
                </a:cubicBezTo>
                <a:cubicBezTo>
                  <a:pt x="53000" y="132604"/>
                  <a:pt x="63706" y="107854"/>
                  <a:pt x="81286" y="89721"/>
                </a:cubicBezTo>
                <a:cubicBezTo>
                  <a:pt x="99420" y="72140"/>
                  <a:pt x="124170" y="61435"/>
                  <a:pt x="151420" y="61435"/>
                </a:cubicBezTo>
                <a:cubicBezTo>
                  <a:pt x="170023" y="61435"/>
                  <a:pt x="187461" y="66424"/>
                  <a:pt x="202250" y="75515"/>
                </a:cubicBezTo>
                <a:cubicBezTo>
                  <a:pt x="206323" y="58635"/>
                  <a:pt x="215130" y="42758"/>
                  <a:pt x="228297" y="29591"/>
                </a:cubicBezTo>
                <a:cubicBezTo>
                  <a:pt x="247566" y="10322"/>
                  <a:pt x="272636" y="391"/>
                  <a:pt x="297890" y="0"/>
                </a:cubicBezTo>
                <a:cubicBezTo>
                  <a:pt x="323144" y="391"/>
                  <a:pt x="348215" y="10322"/>
                  <a:pt x="367484" y="29591"/>
                </a:cubicBezTo>
                <a:cubicBezTo>
                  <a:pt x="380644" y="42751"/>
                  <a:pt x="389448" y="58618"/>
                  <a:pt x="393604" y="75474"/>
                </a:cubicBezTo>
                <a:cubicBezTo>
                  <a:pt x="408376" y="66408"/>
                  <a:pt x="425787" y="61434"/>
                  <a:pt x="444360" y="61434"/>
                </a:cubicBezTo>
                <a:cubicBezTo>
                  <a:pt x="471611" y="61434"/>
                  <a:pt x="496360" y="72140"/>
                  <a:pt x="514494" y="89721"/>
                </a:cubicBezTo>
                <a:cubicBezTo>
                  <a:pt x="532075" y="107854"/>
                  <a:pt x="542780" y="132604"/>
                  <a:pt x="542780" y="159854"/>
                </a:cubicBezTo>
                <a:cubicBezTo>
                  <a:pt x="542780" y="178427"/>
                  <a:pt x="537807" y="195839"/>
                  <a:pt x="528740" y="210610"/>
                </a:cubicBezTo>
                <a:cubicBezTo>
                  <a:pt x="545596" y="214766"/>
                  <a:pt x="561463" y="223570"/>
                  <a:pt x="574624" y="236731"/>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73" name="Oval 872"/>
          <p:cNvSpPr/>
          <p:nvPr/>
        </p:nvSpPr>
        <p:spPr>
          <a:xfrm>
            <a:off x="5314992" y="4135371"/>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74" name="Oval 873"/>
          <p:cNvSpPr/>
          <p:nvPr/>
        </p:nvSpPr>
        <p:spPr>
          <a:xfrm>
            <a:off x="259755" y="4135371"/>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75" name="Oval 874"/>
          <p:cNvSpPr/>
          <p:nvPr/>
        </p:nvSpPr>
        <p:spPr>
          <a:xfrm>
            <a:off x="891660" y="4135371"/>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76" name="Oval 875"/>
          <p:cNvSpPr/>
          <p:nvPr/>
        </p:nvSpPr>
        <p:spPr>
          <a:xfrm>
            <a:off x="1523565" y="4135371"/>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77" name="Oval 876"/>
          <p:cNvSpPr/>
          <p:nvPr/>
        </p:nvSpPr>
        <p:spPr>
          <a:xfrm>
            <a:off x="2155470" y="4135371"/>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78" name="Oval 877"/>
          <p:cNvSpPr/>
          <p:nvPr/>
        </p:nvSpPr>
        <p:spPr>
          <a:xfrm>
            <a:off x="2787375" y="4135371"/>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79" name="Oval 878"/>
          <p:cNvSpPr/>
          <p:nvPr/>
        </p:nvSpPr>
        <p:spPr>
          <a:xfrm>
            <a:off x="3419280" y="4135371"/>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80" name="Oval 879"/>
          <p:cNvSpPr/>
          <p:nvPr/>
        </p:nvSpPr>
        <p:spPr>
          <a:xfrm>
            <a:off x="4051185" y="4135371"/>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81" name="Oval 880"/>
          <p:cNvSpPr/>
          <p:nvPr/>
        </p:nvSpPr>
        <p:spPr>
          <a:xfrm>
            <a:off x="4683090" y="4135371"/>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82" name="Oval 881"/>
          <p:cNvSpPr/>
          <p:nvPr/>
        </p:nvSpPr>
        <p:spPr>
          <a:xfrm>
            <a:off x="6578805" y="4135371"/>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83" name="Oval 882"/>
          <p:cNvSpPr/>
          <p:nvPr/>
        </p:nvSpPr>
        <p:spPr>
          <a:xfrm>
            <a:off x="5946900" y="4135371"/>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84" name="Oval 883"/>
          <p:cNvSpPr/>
          <p:nvPr/>
        </p:nvSpPr>
        <p:spPr>
          <a:xfrm>
            <a:off x="7842615" y="4135371"/>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85" name="Oval 884"/>
          <p:cNvSpPr/>
          <p:nvPr/>
        </p:nvSpPr>
        <p:spPr>
          <a:xfrm>
            <a:off x="7210710" y="4135371"/>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86" name="Oval 885"/>
          <p:cNvSpPr/>
          <p:nvPr/>
        </p:nvSpPr>
        <p:spPr>
          <a:xfrm>
            <a:off x="8474520" y="4135371"/>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87" name="Teardrop 3"/>
          <p:cNvSpPr/>
          <p:nvPr/>
        </p:nvSpPr>
        <p:spPr>
          <a:xfrm rot="5400000" flipH="1" flipV="1">
            <a:off x="4948002" y="4253172"/>
            <a:ext cx="232840" cy="404830"/>
          </a:xfrm>
          <a:custGeom>
            <a:avLst/>
            <a:gdLst/>
            <a:ahLst/>
            <a:cxnLst/>
            <a:rect l="l" t="t" r="r" b="b"/>
            <a:pathLst>
              <a:path w="232840" h="539773">
                <a:moveTo>
                  <a:pt x="221340" y="269867"/>
                </a:moveTo>
                <a:cubicBezTo>
                  <a:pt x="220851" y="247712"/>
                  <a:pt x="212026" y="225783"/>
                  <a:pt x="195119" y="208875"/>
                </a:cubicBezTo>
                <a:cubicBezTo>
                  <a:pt x="182363" y="196120"/>
                  <a:pt x="166749" y="187965"/>
                  <a:pt x="150249" y="184922"/>
                </a:cubicBezTo>
                <a:cubicBezTo>
                  <a:pt x="147800" y="188780"/>
                  <a:pt x="144800" y="192208"/>
                  <a:pt x="141586" y="195422"/>
                </a:cubicBezTo>
                <a:cubicBezTo>
                  <a:pt x="123161" y="213847"/>
                  <a:pt x="97708" y="225243"/>
                  <a:pt x="69593" y="225243"/>
                </a:cubicBezTo>
                <a:cubicBezTo>
                  <a:pt x="43433" y="224741"/>
                  <a:pt x="27415" y="228586"/>
                  <a:pt x="17461" y="245213"/>
                </a:cubicBezTo>
                <a:cubicBezTo>
                  <a:pt x="22074" y="261450"/>
                  <a:pt x="22154" y="278664"/>
                  <a:pt x="17673" y="294913"/>
                </a:cubicBezTo>
                <a:cubicBezTo>
                  <a:pt x="27631" y="311265"/>
                  <a:pt x="43609" y="315055"/>
                  <a:pt x="69593" y="314557"/>
                </a:cubicBezTo>
                <a:cubicBezTo>
                  <a:pt x="102600" y="314557"/>
                  <a:pt x="131938" y="330263"/>
                  <a:pt x="150227" y="354851"/>
                </a:cubicBezTo>
                <a:cubicBezTo>
                  <a:pt x="166735" y="351841"/>
                  <a:pt x="182357" y="343684"/>
                  <a:pt x="195118" y="330923"/>
                </a:cubicBezTo>
                <a:cubicBezTo>
                  <a:pt x="212026" y="314016"/>
                  <a:pt x="220851" y="292087"/>
                  <a:pt x="221339" y="269931"/>
                </a:cubicBezTo>
                <a:lnTo>
                  <a:pt x="136174" y="269931"/>
                </a:lnTo>
                <a:lnTo>
                  <a:pt x="136173" y="269867"/>
                </a:lnTo>
                <a:close/>
                <a:moveTo>
                  <a:pt x="232840" y="269899"/>
                </a:moveTo>
                <a:cubicBezTo>
                  <a:pt x="232449" y="295153"/>
                  <a:pt x="222519" y="320224"/>
                  <a:pt x="203250" y="339492"/>
                </a:cubicBezTo>
                <a:cubicBezTo>
                  <a:pt x="190082" y="352660"/>
                  <a:pt x="174206" y="361467"/>
                  <a:pt x="157326" y="365540"/>
                </a:cubicBezTo>
                <a:cubicBezTo>
                  <a:pt x="166417" y="380328"/>
                  <a:pt x="171406" y="397767"/>
                  <a:pt x="171406" y="416370"/>
                </a:cubicBezTo>
                <a:cubicBezTo>
                  <a:pt x="171406" y="443620"/>
                  <a:pt x="160701" y="468370"/>
                  <a:pt x="143120" y="486503"/>
                </a:cubicBezTo>
                <a:lnTo>
                  <a:pt x="143120" y="486504"/>
                </a:lnTo>
                <a:cubicBezTo>
                  <a:pt x="124986" y="504084"/>
                  <a:pt x="100237" y="514790"/>
                  <a:pt x="72986" y="514790"/>
                </a:cubicBezTo>
                <a:cubicBezTo>
                  <a:pt x="54383" y="514790"/>
                  <a:pt x="36945" y="509800"/>
                  <a:pt x="22156" y="500710"/>
                </a:cubicBezTo>
                <a:lnTo>
                  <a:pt x="0" y="539773"/>
                </a:lnTo>
                <a:lnTo>
                  <a:pt x="0" y="521718"/>
                </a:lnTo>
                <a:cubicBezTo>
                  <a:pt x="5973" y="513180"/>
                  <a:pt x="9654" y="503556"/>
                  <a:pt x="11467" y="493611"/>
                </a:cubicBezTo>
                <a:lnTo>
                  <a:pt x="0" y="480024"/>
                </a:lnTo>
                <a:lnTo>
                  <a:pt x="0" y="462727"/>
                </a:lnTo>
                <a:cubicBezTo>
                  <a:pt x="14950" y="487415"/>
                  <a:pt x="42305" y="502981"/>
                  <a:pt x="73296" y="502981"/>
                </a:cubicBezTo>
                <a:cubicBezTo>
                  <a:pt x="97207" y="502981"/>
                  <a:pt x="118953" y="493715"/>
                  <a:pt x="134965" y="478394"/>
                </a:cubicBezTo>
                <a:lnTo>
                  <a:pt x="0" y="343429"/>
                </a:lnTo>
                <a:lnTo>
                  <a:pt x="0" y="343339"/>
                </a:lnTo>
                <a:lnTo>
                  <a:pt x="135010" y="478348"/>
                </a:lnTo>
                <a:cubicBezTo>
                  <a:pt x="150331" y="462337"/>
                  <a:pt x="159597" y="440590"/>
                  <a:pt x="159597" y="416680"/>
                </a:cubicBezTo>
                <a:cubicBezTo>
                  <a:pt x="159597" y="366661"/>
                  <a:pt x="119048" y="326112"/>
                  <a:pt x="69030" y="326113"/>
                </a:cubicBezTo>
                <a:cubicBezTo>
                  <a:pt x="49952" y="326479"/>
                  <a:pt x="25806" y="321244"/>
                  <a:pt x="12948" y="308084"/>
                </a:cubicBezTo>
                <a:lnTo>
                  <a:pt x="0" y="327154"/>
                </a:lnTo>
                <a:lnTo>
                  <a:pt x="0" y="309010"/>
                </a:lnTo>
                <a:cubicBezTo>
                  <a:pt x="14338" y="284867"/>
                  <a:pt x="14338" y="254933"/>
                  <a:pt x="0" y="230790"/>
                </a:cubicBezTo>
                <a:lnTo>
                  <a:pt x="0" y="212690"/>
                </a:lnTo>
                <a:cubicBezTo>
                  <a:pt x="6036" y="217996"/>
                  <a:pt x="9959" y="224711"/>
                  <a:pt x="12896" y="231767"/>
                </a:cubicBezTo>
                <a:cubicBezTo>
                  <a:pt x="25742" y="218569"/>
                  <a:pt x="49927" y="213320"/>
                  <a:pt x="69030" y="213687"/>
                </a:cubicBezTo>
                <a:cubicBezTo>
                  <a:pt x="94039" y="213687"/>
                  <a:pt x="116681" y="203550"/>
                  <a:pt x="133071" y="187160"/>
                </a:cubicBezTo>
                <a:cubicBezTo>
                  <a:pt x="149460" y="170771"/>
                  <a:pt x="159597" y="148129"/>
                  <a:pt x="159597" y="123120"/>
                </a:cubicBezTo>
                <a:cubicBezTo>
                  <a:pt x="159597" y="99209"/>
                  <a:pt x="150331" y="77463"/>
                  <a:pt x="135010" y="61451"/>
                </a:cubicBezTo>
                <a:lnTo>
                  <a:pt x="0" y="196461"/>
                </a:lnTo>
                <a:lnTo>
                  <a:pt x="0" y="196370"/>
                </a:lnTo>
                <a:lnTo>
                  <a:pt x="134965" y="61406"/>
                </a:lnTo>
                <a:cubicBezTo>
                  <a:pt x="118953" y="46085"/>
                  <a:pt x="97207" y="36819"/>
                  <a:pt x="73296" y="36819"/>
                </a:cubicBezTo>
                <a:cubicBezTo>
                  <a:pt x="42305" y="36819"/>
                  <a:pt x="14950" y="52385"/>
                  <a:pt x="0" y="77073"/>
                </a:cubicBezTo>
                <a:lnTo>
                  <a:pt x="0" y="59780"/>
                </a:lnTo>
                <a:cubicBezTo>
                  <a:pt x="2240" y="53717"/>
                  <a:pt x="6698" y="49732"/>
                  <a:pt x="11494" y="46167"/>
                </a:cubicBezTo>
                <a:cubicBezTo>
                  <a:pt x="9661" y="36227"/>
                  <a:pt x="5972" y="26608"/>
                  <a:pt x="0" y="18074"/>
                </a:cubicBezTo>
                <a:lnTo>
                  <a:pt x="0" y="0"/>
                </a:lnTo>
                <a:cubicBezTo>
                  <a:pt x="11637" y="10773"/>
                  <a:pt x="18655" y="24545"/>
                  <a:pt x="22230" y="39049"/>
                </a:cubicBezTo>
                <a:cubicBezTo>
                  <a:pt x="37002" y="29983"/>
                  <a:pt x="54413" y="25010"/>
                  <a:pt x="72986" y="25010"/>
                </a:cubicBezTo>
                <a:cubicBezTo>
                  <a:pt x="100237" y="25010"/>
                  <a:pt x="124986" y="35715"/>
                  <a:pt x="143120" y="53296"/>
                </a:cubicBezTo>
                <a:cubicBezTo>
                  <a:pt x="160701" y="71430"/>
                  <a:pt x="171406" y="96180"/>
                  <a:pt x="171406" y="123429"/>
                </a:cubicBezTo>
                <a:cubicBezTo>
                  <a:pt x="171406" y="142002"/>
                  <a:pt x="166433" y="159414"/>
                  <a:pt x="157367" y="174185"/>
                </a:cubicBezTo>
                <a:cubicBezTo>
                  <a:pt x="174223" y="178341"/>
                  <a:pt x="190089" y="187146"/>
                  <a:pt x="203250" y="200306"/>
                </a:cubicBezTo>
                <a:cubicBezTo>
                  <a:pt x="222519" y="219575"/>
                  <a:pt x="232449" y="244645"/>
                  <a:pt x="232840" y="269899"/>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88" name="Teardrop 3"/>
          <p:cNvSpPr/>
          <p:nvPr/>
        </p:nvSpPr>
        <p:spPr>
          <a:xfrm rot="5400000" flipH="1" flipV="1">
            <a:off x="-11926" y="4351099"/>
            <a:ext cx="232840" cy="208987"/>
          </a:xfrm>
          <a:custGeom>
            <a:avLst/>
            <a:gdLst/>
            <a:ahLst/>
            <a:cxnLst/>
            <a:rect l="l" t="t" r="r" b="b"/>
            <a:pathLst>
              <a:path w="232840" h="278649">
                <a:moveTo>
                  <a:pt x="232840" y="8776"/>
                </a:moveTo>
                <a:cubicBezTo>
                  <a:pt x="232449" y="34030"/>
                  <a:pt x="222519" y="59101"/>
                  <a:pt x="203250" y="78369"/>
                </a:cubicBezTo>
                <a:cubicBezTo>
                  <a:pt x="190082" y="91537"/>
                  <a:pt x="174206" y="100343"/>
                  <a:pt x="157326" y="104416"/>
                </a:cubicBezTo>
                <a:cubicBezTo>
                  <a:pt x="166417" y="119205"/>
                  <a:pt x="171406" y="136643"/>
                  <a:pt x="171406" y="155247"/>
                </a:cubicBezTo>
                <a:cubicBezTo>
                  <a:pt x="171406" y="182497"/>
                  <a:pt x="160701" y="207247"/>
                  <a:pt x="143120" y="225380"/>
                </a:cubicBezTo>
                <a:cubicBezTo>
                  <a:pt x="124986" y="242961"/>
                  <a:pt x="100237" y="253667"/>
                  <a:pt x="72986" y="253667"/>
                </a:cubicBezTo>
                <a:cubicBezTo>
                  <a:pt x="54383" y="253667"/>
                  <a:pt x="36945" y="248677"/>
                  <a:pt x="22156" y="239586"/>
                </a:cubicBezTo>
                <a:lnTo>
                  <a:pt x="0" y="278649"/>
                </a:lnTo>
                <a:lnTo>
                  <a:pt x="0" y="260595"/>
                </a:lnTo>
                <a:cubicBezTo>
                  <a:pt x="5973" y="252057"/>
                  <a:pt x="9654" y="242433"/>
                  <a:pt x="11467" y="232488"/>
                </a:cubicBezTo>
                <a:lnTo>
                  <a:pt x="0" y="218900"/>
                </a:lnTo>
                <a:lnTo>
                  <a:pt x="0" y="201603"/>
                </a:lnTo>
                <a:cubicBezTo>
                  <a:pt x="14950" y="226291"/>
                  <a:pt x="42305" y="241857"/>
                  <a:pt x="73296" y="241857"/>
                </a:cubicBezTo>
                <a:cubicBezTo>
                  <a:pt x="97207" y="241857"/>
                  <a:pt x="118953" y="232592"/>
                  <a:pt x="134965" y="217271"/>
                </a:cubicBezTo>
                <a:lnTo>
                  <a:pt x="0" y="82306"/>
                </a:lnTo>
                <a:lnTo>
                  <a:pt x="0" y="82216"/>
                </a:lnTo>
                <a:lnTo>
                  <a:pt x="135010" y="217225"/>
                </a:lnTo>
                <a:cubicBezTo>
                  <a:pt x="150331" y="201213"/>
                  <a:pt x="159597" y="179467"/>
                  <a:pt x="159597" y="155556"/>
                </a:cubicBezTo>
                <a:cubicBezTo>
                  <a:pt x="159597" y="105538"/>
                  <a:pt x="119048" y="64989"/>
                  <a:pt x="69030" y="64989"/>
                </a:cubicBezTo>
                <a:cubicBezTo>
                  <a:pt x="49952" y="65355"/>
                  <a:pt x="25806" y="60121"/>
                  <a:pt x="12948" y="46961"/>
                </a:cubicBezTo>
                <a:lnTo>
                  <a:pt x="0" y="66032"/>
                </a:lnTo>
                <a:lnTo>
                  <a:pt x="0" y="46474"/>
                </a:lnTo>
                <a:cubicBezTo>
                  <a:pt x="9193" y="32573"/>
                  <a:pt x="11853" y="16060"/>
                  <a:pt x="9334" y="0"/>
                </a:cubicBezTo>
                <a:lnTo>
                  <a:pt x="17529" y="0"/>
                </a:lnTo>
                <a:cubicBezTo>
                  <a:pt x="21671" y="11094"/>
                  <a:pt x="20740" y="22668"/>
                  <a:pt x="17673" y="33790"/>
                </a:cubicBezTo>
                <a:cubicBezTo>
                  <a:pt x="27631" y="50142"/>
                  <a:pt x="43609" y="53932"/>
                  <a:pt x="69593" y="53433"/>
                </a:cubicBezTo>
                <a:cubicBezTo>
                  <a:pt x="102600" y="53434"/>
                  <a:pt x="131938" y="69140"/>
                  <a:pt x="150227" y="93727"/>
                </a:cubicBezTo>
                <a:cubicBezTo>
                  <a:pt x="166735" y="90718"/>
                  <a:pt x="182357" y="82561"/>
                  <a:pt x="195118" y="69800"/>
                </a:cubicBezTo>
                <a:cubicBezTo>
                  <a:pt x="212026" y="52893"/>
                  <a:pt x="220851" y="30964"/>
                  <a:pt x="221339" y="8808"/>
                </a:cubicBezTo>
                <a:lnTo>
                  <a:pt x="136174" y="8808"/>
                </a:lnTo>
                <a:lnTo>
                  <a:pt x="136173" y="8744"/>
                </a:lnTo>
                <a:lnTo>
                  <a:pt x="221340" y="8744"/>
                </a:lnTo>
                <a:lnTo>
                  <a:pt x="219467" y="0"/>
                </a:lnTo>
                <a:lnTo>
                  <a:pt x="231012" y="0"/>
                </a:lnTo>
                <a:cubicBezTo>
                  <a:pt x="232616" y="2826"/>
                  <a:pt x="232794" y="5800"/>
                  <a:pt x="232840" y="8776"/>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89" name="Teardrop 3"/>
          <p:cNvSpPr/>
          <p:nvPr/>
        </p:nvSpPr>
        <p:spPr>
          <a:xfrm rot="5400000" flipH="1" flipV="1">
            <a:off x="1156571" y="4253172"/>
            <a:ext cx="232840" cy="404829"/>
          </a:xfrm>
          <a:custGeom>
            <a:avLst/>
            <a:gdLst/>
            <a:ahLst/>
            <a:cxnLst/>
            <a:rect l="l" t="t" r="r" b="b"/>
            <a:pathLst>
              <a:path w="232840" h="539772">
                <a:moveTo>
                  <a:pt x="221340" y="269867"/>
                </a:moveTo>
                <a:cubicBezTo>
                  <a:pt x="220851" y="247711"/>
                  <a:pt x="212026" y="225782"/>
                  <a:pt x="195119" y="208875"/>
                </a:cubicBezTo>
                <a:cubicBezTo>
                  <a:pt x="182363" y="196120"/>
                  <a:pt x="166749" y="187964"/>
                  <a:pt x="150249" y="184922"/>
                </a:cubicBezTo>
                <a:cubicBezTo>
                  <a:pt x="147800" y="188780"/>
                  <a:pt x="144800" y="192208"/>
                  <a:pt x="141586" y="195422"/>
                </a:cubicBezTo>
                <a:cubicBezTo>
                  <a:pt x="123161" y="213847"/>
                  <a:pt x="97708" y="225243"/>
                  <a:pt x="69593" y="225242"/>
                </a:cubicBezTo>
                <a:cubicBezTo>
                  <a:pt x="43433" y="224741"/>
                  <a:pt x="27415" y="228586"/>
                  <a:pt x="17461" y="245213"/>
                </a:cubicBezTo>
                <a:cubicBezTo>
                  <a:pt x="22074" y="261450"/>
                  <a:pt x="22154" y="278664"/>
                  <a:pt x="17673" y="294913"/>
                </a:cubicBezTo>
                <a:cubicBezTo>
                  <a:pt x="27631" y="311265"/>
                  <a:pt x="43609" y="315055"/>
                  <a:pt x="69593" y="314556"/>
                </a:cubicBezTo>
                <a:cubicBezTo>
                  <a:pt x="102600" y="314557"/>
                  <a:pt x="131938" y="330263"/>
                  <a:pt x="150227" y="354850"/>
                </a:cubicBezTo>
                <a:cubicBezTo>
                  <a:pt x="166735" y="351841"/>
                  <a:pt x="182357" y="343684"/>
                  <a:pt x="195118" y="330923"/>
                </a:cubicBezTo>
                <a:cubicBezTo>
                  <a:pt x="212026" y="314016"/>
                  <a:pt x="220851" y="292087"/>
                  <a:pt x="221339" y="269931"/>
                </a:cubicBezTo>
                <a:lnTo>
                  <a:pt x="136174" y="269931"/>
                </a:lnTo>
                <a:lnTo>
                  <a:pt x="136173" y="269867"/>
                </a:lnTo>
                <a:close/>
                <a:moveTo>
                  <a:pt x="232840" y="269899"/>
                </a:moveTo>
                <a:cubicBezTo>
                  <a:pt x="232449" y="295153"/>
                  <a:pt x="222519" y="320224"/>
                  <a:pt x="203250" y="339492"/>
                </a:cubicBezTo>
                <a:cubicBezTo>
                  <a:pt x="190082" y="352660"/>
                  <a:pt x="174206" y="361466"/>
                  <a:pt x="157326" y="365539"/>
                </a:cubicBezTo>
                <a:cubicBezTo>
                  <a:pt x="166417" y="380328"/>
                  <a:pt x="171406" y="397766"/>
                  <a:pt x="171406" y="416370"/>
                </a:cubicBezTo>
                <a:cubicBezTo>
                  <a:pt x="171406" y="443620"/>
                  <a:pt x="160701" y="468370"/>
                  <a:pt x="143120" y="486503"/>
                </a:cubicBezTo>
                <a:lnTo>
                  <a:pt x="143120" y="486503"/>
                </a:lnTo>
                <a:cubicBezTo>
                  <a:pt x="124986" y="504084"/>
                  <a:pt x="100237" y="514790"/>
                  <a:pt x="72986" y="514790"/>
                </a:cubicBezTo>
                <a:cubicBezTo>
                  <a:pt x="54383" y="514790"/>
                  <a:pt x="36945" y="509800"/>
                  <a:pt x="22156" y="500710"/>
                </a:cubicBezTo>
                <a:lnTo>
                  <a:pt x="0" y="539772"/>
                </a:lnTo>
                <a:lnTo>
                  <a:pt x="0" y="521718"/>
                </a:lnTo>
                <a:cubicBezTo>
                  <a:pt x="5973" y="513179"/>
                  <a:pt x="9654" y="503556"/>
                  <a:pt x="11467" y="493611"/>
                </a:cubicBezTo>
                <a:lnTo>
                  <a:pt x="0" y="480023"/>
                </a:lnTo>
                <a:lnTo>
                  <a:pt x="0" y="462726"/>
                </a:lnTo>
                <a:cubicBezTo>
                  <a:pt x="14950" y="487414"/>
                  <a:pt x="42305" y="502980"/>
                  <a:pt x="73296" y="502980"/>
                </a:cubicBezTo>
                <a:cubicBezTo>
                  <a:pt x="97207" y="502980"/>
                  <a:pt x="118953" y="493715"/>
                  <a:pt x="134965" y="478394"/>
                </a:cubicBezTo>
                <a:lnTo>
                  <a:pt x="0" y="343429"/>
                </a:lnTo>
                <a:lnTo>
                  <a:pt x="0" y="343338"/>
                </a:lnTo>
                <a:lnTo>
                  <a:pt x="135010" y="478348"/>
                </a:lnTo>
                <a:cubicBezTo>
                  <a:pt x="150331" y="462336"/>
                  <a:pt x="159597" y="440590"/>
                  <a:pt x="159597" y="416679"/>
                </a:cubicBezTo>
                <a:cubicBezTo>
                  <a:pt x="159597" y="366661"/>
                  <a:pt x="119048" y="326112"/>
                  <a:pt x="69030" y="326112"/>
                </a:cubicBezTo>
                <a:cubicBezTo>
                  <a:pt x="49952" y="326478"/>
                  <a:pt x="25806" y="321244"/>
                  <a:pt x="12948" y="308084"/>
                </a:cubicBezTo>
                <a:lnTo>
                  <a:pt x="0" y="327154"/>
                </a:lnTo>
                <a:lnTo>
                  <a:pt x="0" y="309010"/>
                </a:lnTo>
                <a:cubicBezTo>
                  <a:pt x="14338" y="284867"/>
                  <a:pt x="14338" y="254932"/>
                  <a:pt x="0" y="230790"/>
                </a:cubicBezTo>
                <a:lnTo>
                  <a:pt x="0" y="212689"/>
                </a:lnTo>
                <a:cubicBezTo>
                  <a:pt x="6036" y="217996"/>
                  <a:pt x="9959" y="224711"/>
                  <a:pt x="12896" y="231767"/>
                </a:cubicBezTo>
                <a:cubicBezTo>
                  <a:pt x="25742" y="218569"/>
                  <a:pt x="49927" y="213320"/>
                  <a:pt x="69030" y="213686"/>
                </a:cubicBezTo>
                <a:cubicBezTo>
                  <a:pt x="94039" y="213687"/>
                  <a:pt x="116681" y="203550"/>
                  <a:pt x="133071" y="187160"/>
                </a:cubicBezTo>
                <a:cubicBezTo>
                  <a:pt x="149460" y="170771"/>
                  <a:pt x="159597" y="148129"/>
                  <a:pt x="159597" y="123119"/>
                </a:cubicBezTo>
                <a:cubicBezTo>
                  <a:pt x="159597" y="99209"/>
                  <a:pt x="150331" y="77463"/>
                  <a:pt x="135010" y="61451"/>
                </a:cubicBezTo>
                <a:lnTo>
                  <a:pt x="0" y="196461"/>
                </a:lnTo>
                <a:lnTo>
                  <a:pt x="0" y="196370"/>
                </a:lnTo>
                <a:lnTo>
                  <a:pt x="134965" y="61405"/>
                </a:lnTo>
                <a:cubicBezTo>
                  <a:pt x="118953" y="46084"/>
                  <a:pt x="97207" y="36819"/>
                  <a:pt x="73296" y="36819"/>
                </a:cubicBezTo>
                <a:cubicBezTo>
                  <a:pt x="42305" y="36819"/>
                  <a:pt x="14950" y="52385"/>
                  <a:pt x="0" y="77073"/>
                </a:cubicBezTo>
                <a:lnTo>
                  <a:pt x="0" y="59779"/>
                </a:lnTo>
                <a:cubicBezTo>
                  <a:pt x="2240" y="53717"/>
                  <a:pt x="6698" y="49732"/>
                  <a:pt x="11494" y="46167"/>
                </a:cubicBezTo>
                <a:cubicBezTo>
                  <a:pt x="9661" y="36227"/>
                  <a:pt x="5972" y="26608"/>
                  <a:pt x="0" y="18074"/>
                </a:cubicBezTo>
                <a:lnTo>
                  <a:pt x="0" y="0"/>
                </a:lnTo>
                <a:cubicBezTo>
                  <a:pt x="11637" y="10773"/>
                  <a:pt x="18655" y="24545"/>
                  <a:pt x="22230" y="39049"/>
                </a:cubicBezTo>
                <a:cubicBezTo>
                  <a:pt x="37002" y="29983"/>
                  <a:pt x="54413" y="25010"/>
                  <a:pt x="72986" y="25009"/>
                </a:cubicBezTo>
                <a:cubicBezTo>
                  <a:pt x="100237" y="25009"/>
                  <a:pt x="124986" y="35715"/>
                  <a:pt x="143120" y="53296"/>
                </a:cubicBezTo>
                <a:lnTo>
                  <a:pt x="143120" y="53296"/>
                </a:lnTo>
                <a:cubicBezTo>
                  <a:pt x="160701" y="71429"/>
                  <a:pt x="171406" y="96179"/>
                  <a:pt x="171406" y="123429"/>
                </a:cubicBezTo>
                <a:cubicBezTo>
                  <a:pt x="171406" y="142002"/>
                  <a:pt x="166433" y="159414"/>
                  <a:pt x="157367" y="174185"/>
                </a:cubicBezTo>
                <a:cubicBezTo>
                  <a:pt x="174223" y="178341"/>
                  <a:pt x="190089" y="187145"/>
                  <a:pt x="203250" y="200305"/>
                </a:cubicBezTo>
                <a:cubicBezTo>
                  <a:pt x="222519" y="219574"/>
                  <a:pt x="232449" y="244645"/>
                  <a:pt x="232840" y="269899"/>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90" name="Teardrop 3"/>
          <p:cNvSpPr/>
          <p:nvPr/>
        </p:nvSpPr>
        <p:spPr>
          <a:xfrm rot="5400000" flipH="1" flipV="1">
            <a:off x="1788476" y="4253172"/>
            <a:ext cx="232840" cy="404829"/>
          </a:xfrm>
          <a:custGeom>
            <a:avLst/>
            <a:gdLst/>
            <a:ahLst/>
            <a:cxnLst/>
            <a:rect l="l" t="t" r="r" b="b"/>
            <a:pathLst>
              <a:path w="232840" h="539772">
                <a:moveTo>
                  <a:pt x="221340" y="269867"/>
                </a:moveTo>
                <a:cubicBezTo>
                  <a:pt x="220851" y="247711"/>
                  <a:pt x="212026" y="225782"/>
                  <a:pt x="195119" y="208875"/>
                </a:cubicBezTo>
                <a:cubicBezTo>
                  <a:pt x="182363" y="196120"/>
                  <a:pt x="166749" y="187965"/>
                  <a:pt x="150249" y="184922"/>
                </a:cubicBezTo>
                <a:cubicBezTo>
                  <a:pt x="147800" y="188780"/>
                  <a:pt x="144800" y="192208"/>
                  <a:pt x="141586" y="195422"/>
                </a:cubicBezTo>
                <a:cubicBezTo>
                  <a:pt x="123161" y="213847"/>
                  <a:pt x="97708" y="225243"/>
                  <a:pt x="69593" y="225242"/>
                </a:cubicBezTo>
                <a:cubicBezTo>
                  <a:pt x="43433" y="224741"/>
                  <a:pt x="27415" y="228586"/>
                  <a:pt x="17461" y="245213"/>
                </a:cubicBezTo>
                <a:cubicBezTo>
                  <a:pt x="22074" y="261450"/>
                  <a:pt x="22154" y="278664"/>
                  <a:pt x="17673" y="294913"/>
                </a:cubicBezTo>
                <a:cubicBezTo>
                  <a:pt x="27631" y="311265"/>
                  <a:pt x="43609" y="315055"/>
                  <a:pt x="69593" y="314557"/>
                </a:cubicBezTo>
                <a:cubicBezTo>
                  <a:pt x="102600" y="314557"/>
                  <a:pt x="131938" y="330263"/>
                  <a:pt x="150227" y="354850"/>
                </a:cubicBezTo>
                <a:cubicBezTo>
                  <a:pt x="166735" y="351841"/>
                  <a:pt x="182357" y="343684"/>
                  <a:pt x="195118" y="330923"/>
                </a:cubicBezTo>
                <a:cubicBezTo>
                  <a:pt x="212026" y="314016"/>
                  <a:pt x="220851" y="292087"/>
                  <a:pt x="221339" y="269931"/>
                </a:cubicBezTo>
                <a:lnTo>
                  <a:pt x="136174" y="269931"/>
                </a:lnTo>
                <a:lnTo>
                  <a:pt x="136173" y="269867"/>
                </a:lnTo>
                <a:close/>
                <a:moveTo>
                  <a:pt x="232840" y="269899"/>
                </a:moveTo>
                <a:cubicBezTo>
                  <a:pt x="232449" y="295153"/>
                  <a:pt x="222519" y="320224"/>
                  <a:pt x="203250" y="339492"/>
                </a:cubicBezTo>
                <a:cubicBezTo>
                  <a:pt x="190082" y="352660"/>
                  <a:pt x="174206" y="361466"/>
                  <a:pt x="157326" y="365539"/>
                </a:cubicBezTo>
                <a:cubicBezTo>
                  <a:pt x="166417" y="380328"/>
                  <a:pt x="171406" y="397767"/>
                  <a:pt x="171406" y="416370"/>
                </a:cubicBezTo>
                <a:cubicBezTo>
                  <a:pt x="171406" y="443620"/>
                  <a:pt x="160701" y="468370"/>
                  <a:pt x="143120" y="486503"/>
                </a:cubicBezTo>
                <a:cubicBezTo>
                  <a:pt x="124986" y="504084"/>
                  <a:pt x="100237" y="514790"/>
                  <a:pt x="72986" y="514790"/>
                </a:cubicBezTo>
                <a:cubicBezTo>
                  <a:pt x="54383" y="514790"/>
                  <a:pt x="36945" y="509800"/>
                  <a:pt x="22156" y="500710"/>
                </a:cubicBezTo>
                <a:lnTo>
                  <a:pt x="0" y="539772"/>
                </a:lnTo>
                <a:lnTo>
                  <a:pt x="0" y="521718"/>
                </a:lnTo>
                <a:cubicBezTo>
                  <a:pt x="5973" y="513180"/>
                  <a:pt x="9654" y="503556"/>
                  <a:pt x="11467" y="493611"/>
                </a:cubicBezTo>
                <a:lnTo>
                  <a:pt x="0" y="480023"/>
                </a:lnTo>
                <a:lnTo>
                  <a:pt x="0" y="462726"/>
                </a:lnTo>
                <a:cubicBezTo>
                  <a:pt x="14950" y="487414"/>
                  <a:pt x="42305" y="502980"/>
                  <a:pt x="73296" y="502980"/>
                </a:cubicBezTo>
                <a:cubicBezTo>
                  <a:pt x="97207" y="502980"/>
                  <a:pt x="118953" y="493715"/>
                  <a:pt x="134965" y="478394"/>
                </a:cubicBezTo>
                <a:lnTo>
                  <a:pt x="0" y="343429"/>
                </a:lnTo>
                <a:lnTo>
                  <a:pt x="0" y="343339"/>
                </a:lnTo>
                <a:lnTo>
                  <a:pt x="135010" y="478348"/>
                </a:lnTo>
                <a:cubicBezTo>
                  <a:pt x="150331" y="462336"/>
                  <a:pt x="159597" y="440590"/>
                  <a:pt x="159597" y="416680"/>
                </a:cubicBezTo>
                <a:cubicBezTo>
                  <a:pt x="159597" y="366661"/>
                  <a:pt x="119048" y="326112"/>
                  <a:pt x="69030" y="326113"/>
                </a:cubicBezTo>
                <a:cubicBezTo>
                  <a:pt x="49952" y="326478"/>
                  <a:pt x="25806" y="321244"/>
                  <a:pt x="12948" y="308084"/>
                </a:cubicBezTo>
                <a:lnTo>
                  <a:pt x="0" y="327154"/>
                </a:lnTo>
                <a:lnTo>
                  <a:pt x="0" y="309010"/>
                </a:lnTo>
                <a:cubicBezTo>
                  <a:pt x="14338" y="284867"/>
                  <a:pt x="14338" y="254933"/>
                  <a:pt x="0" y="230790"/>
                </a:cubicBezTo>
                <a:lnTo>
                  <a:pt x="0" y="212689"/>
                </a:lnTo>
                <a:cubicBezTo>
                  <a:pt x="6036" y="217996"/>
                  <a:pt x="9959" y="224711"/>
                  <a:pt x="12896" y="231767"/>
                </a:cubicBezTo>
                <a:cubicBezTo>
                  <a:pt x="25742" y="218569"/>
                  <a:pt x="49927" y="213320"/>
                  <a:pt x="69030" y="213687"/>
                </a:cubicBezTo>
                <a:cubicBezTo>
                  <a:pt x="94039" y="213687"/>
                  <a:pt x="116681" y="203550"/>
                  <a:pt x="133071" y="187160"/>
                </a:cubicBezTo>
                <a:cubicBezTo>
                  <a:pt x="149460" y="170771"/>
                  <a:pt x="159597" y="148129"/>
                  <a:pt x="159597" y="123120"/>
                </a:cubicBezTo>
                <a:cubicBezTo>
                  <a:pt x="159597" y="99209"/>
                  <a:pt x="150331" y="77463"/>
                  <a:pt x="135010" y="61451"/>
                </a:cubicBezTo>
                <a:lnTo>
                  <a:pt x="0" y="196461"/>
                </a:lnTo>
                <a:lnTo>
                  <a:pt x="0" y="196370"/>
                </a:lnTo>
                <a:lnTo>
                  <a:pt x="134965" y="61405"/>
                </a:lnTo>
                <a:cubicBezTo>
                  <a:pt x="118953" y="46084"/>
                  <a:pt x="97207" y="36819"/>
                  <a:pt x="73296" y="36819"/>
                </a:cubicBezTo>
                <a:cubicBezTo>
                  <a:pt x="42305" y="36819"/>
                  <a:pt x="14950" y="52385"/>
                  <a:pt x="0" y="77073"/>
                </a:cubicBezTo>
                <a:lnTo>
                  <a:pt x="0" y="59779"/>
                </a:lnTo>
                <a:cubicBezTo>
                  <a:pt x="2240" y="53717"/>
                  <a:pt x="6698" y="49732"/>
                  <a:pt x="11494" y="46167"/>
                </a:cubicBezTo>
                <a:cubicBezTo>
                  <a:pt x="9661" y="36227"/>
                  <a:pt x="5972" y="26608"/>
                  <a:pt x="0" y="18074"/>
                </a:cubicBezTo>
                <a:lnTo>
                  <a:pt x="0" y="0"/>
                </a:lnTo>
                <a:cubicBezTo>
                  <a:pt x="11637" y="10773"/>
                  <a:pt x="18655" y="24545"/>
                  <a:pt x="22230" y="39049"/>
                </a:cubicBezTo>
                <a:cubicBezTo>
                  <a:pt x="37002" y="29983"/>
                  <a:pt x="54413" y="25010"/>
                  <a:pt x="72986" y="25010"/>
                </a:cubicBezTo>
                <a:cubicBezTo>
                  <a:pt x="100237" y="25009"/>
                  <a:pt x="124986" y="35715"/>
                  <a:pt x="143120" y="53296"/>
                </a:cubicBezTo>
                <a:lnTo>
                  <a:pt x="143120" y="53296"/>
                </a:lnTo>
                <a:cubicBezTo>
                  <a:pt x="160701" y="71429"/>
                  <a:pt x="171406" y="96179"/>
                  <a:pt x="171406" y="123429"/>
                </a:cubicBezTo>
                <a:cubicBezTo>
                  <a:pt x="171406" y="142002"/>
                  <a:pt x="166433" y="159414"/>
                  <a:pt x="157367" y="174185"/>
                </a:cubicBezTo>
                <a:cubicBezTo>
                  <a:pt x="174223" y="178341"/>
                  <a:pt x="190089" y="187146"/>
                  <a:pt x="203250" y="200306"/>
                </a:cubicBezTo>
                <a:cubicBezTo>
                  <a:pt x="222519" y="219574"/>
                  <a:pt x="232449" y="244645"/>
                  <a:pt x="232840" y="269899"/>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91" name="Teardrop 3"/>
          <p:cNvSpPr/>
          <p:nvPr/>
        </p:nvSpPr>
        <p:spPr>
          <a:xfrm rot="5400000" flipH="1" flipV="1">
            <a:off x="2420381" y="4253172"/>
            <a:ext cx="232840" cy="404829"/>
          </a:xfrm>
          <a:custGeom>
            <a:avLst/>
            <a:gdLst/>
            <a:ahLst/>
            <a:cxnLst/>
            <a:rect l="l" t="t" r="r" b="b"/>
            <a:pathLst>
              <a:path w="232840" h="539772">
                <a:moveTo>
                  <a:pt x="221340" y="269867"/>
                </a:moveTo>
                <a:cubicBezTo>
                  <a:pt x="220851" y="247711"/>
                  <a:pt x="212026" y="225782"/>
                  <a:pt x="195119" y="208875"/>
                </a:cubicBezTo>
                <a:cubicBezTo>
                  <a:pt x="182363" y="196120"/>
                  <a:pt x="166749" y="187965"/>
                  <a:pt x="150249" y="184922"/>
                </a:cubicBezTo>
                <a:cubicBezTo>
                  <a:pt x="147800" y="188780"/>
                  <a:pt x="144800" y="192208"/>
                  <a:pt x="141586" y="195422"/>
                </a:cubicBezTo>
                <a:cubicBezTo>
                  <a:pt x="123161" y="213847"/>
                  <a:pt x="97708" y="225243"/>
                  <a:pt x="69593" y="225242"/>
                </a:cubicBezTo>
                <a:cubicBezTo>
                  <a:pt x="43433" y="224741"/>
                  <a:pt x="27415" y="228586"/>
                  <a:pt x="17461" y="245213"/>
                </a:cubicBezTo>
                <a:cubicBezTo>
                  <a:pt x="22074" y="261450"/>
                  <a:pt x="22154" y="278664"/>
                  <a:pt x="17673" y="294913"/>
                </a:cubicBezTo>
                <a:cubicBezTo>
                  <a:pt x="27631" y="311265"/>
                  <a:pt x="43609" y="315055"/>
                  <a:pt x="69593" y="314557"/>
                </a:cubicBezTo>
                <a:cubicBezTo>
                  <a:pt x="102600" y="314557"/>
                  <a:pt x="131938" y="330263"/>
                  <a:pt x="150227" y="354850"/>
                </a:cubicBezTo>
                <a:cubicBezTo>
                  <a:pt x="166735" y="351841"/>
                  <a:pt x="182357" y="343684"/>
                  <a:pt x="195118" y="330923"/>
                </a:cubicBezTo>
                <a:cubicBezTo>
                  <a:pt x="212026" y="314016"/>
                  <a:pt x="220851" y="292087"/>
                  <a:pt x="221339" y="269931"/>
                </a:cubicBezTo>
                <a:lnTo>
                  <a:pt x="136174" y="269931"/>
                </a:lnTo>
                <a:lnTo>
                  <a:pt x="136173" y="269867"/>
                </a:lnTo>
                <a:close/>
                <a:moveTo>
                  <a:pt x="232840" y="269899"/>
                </a:moveTo>
                <a:cubicBezTo>
                  <a:pt x="232449" y="295153"/>
                  <a:pt x="222519" y="320224"/>
                  <a:pt x="203250" y="339492"/>
                </a:cubicBezTo>
                <a:cubicBezTo>
                  <a:pt x="190082" y="352660"/>
                  <a:pt x="174206" y="361466"/>
                  <a:pt x="157326" y="365539"/>
                </a:cubicBezTo>
                <a:cubicBezTo>
                  <a:pt x="166417" y="380328"/>
                  <a:pt x="171406" y="397767"/>
                  <a:pt x="171406" y="416370"/>
                </a:cubicBezTo>
                <a:cubicBezTo>
                  <a:pt x="171406" y="443620"/>
                  <a:pt x="160701" y="468370"/>
                  <a:pt x="143120" y="486503"/>
                </a:cubicBezTo>
                <a:cubicBezTo>
                  <a:pt x="124986" y="504084"/>
                  <a:pt x="100237" y="514790"/>
                  <a:pt x="72986" y="514790"/>
                </a:cubicBezTo>
                <a:cubicBezTo>
                  <a:pt x="54383" y="514790"/>
                  <a:pt x="36945" y="509800"/>
                  <a:pt x="22156" y="500710"/>
                </a:cubicBezTo>
                <a:lnTo>
                  <a:pt x="0" y="539772"/>
                </a:lnTo>
                <a:lnTo>
                  <a:pt x="0" y="521718"/>
                </a:lnTo>
                <a:cubicBezTo>
                  <a:pt x="5973" y="513180"/>
                  <a:pt x="9654" y="503556"/>
                  <a:pt x="11467" y="493611"/>
                </a:cubicBezTo>
                <a:lnTo>
                  <a:pt x="0" y="480023"/>
                </a:lnTo>
                <a:lnTo>
                  <a:pt x="0" y="462726"/>
                </a:lnTo>
                <a:cubicBezTo>
                  <a:pt x="14950" y="487414"/>
                  <a:pt x="42305" y="502980"/>
                  <a:pt x="73296" y="502980"/>
                </a:cubicBezTo>
                <a:cubicBezTo>
                  <a:pt x="97207" y="502980"/>
                  <a:pt x="118953" y="493715"/>
                  <a:pt x="134965" y="478394"/>
                </a:cubicBezTo>
                <a:lnTo>
                  <a:pt x="0" y="343429"/>
                </a:lnTo>
                <a:lnTo>
                  <a:pt x="0" y="343339"/>
                </a:lnTo>
                <a:lnTo>
                  <a:pt x="135010" y="478348"/>
                </a:lnTo>
                <a:cubicBezTo>
                  <a:pt x="150331" y="462336"/>
                  <a:pt x="159597" y="440590"/>
                  <a:pt x="159597" y="416680"/>
                </a:cubicBezTo>
                <a:cubicBezTo>
                  <a:pt x="159597" y="366661"/>
                  <a:pt x="119048" y="326112"/>
                  <a:pt x="69030" y="326113"/>
                </a:cubicBezTo>
                <a:cubicBezTo>
                  <a:pt x="49952" y="326478"/>
                  <a:pt x="25806" y="321244"/>
                  <a:pt x="12948" y="308084"/>
                </a:cubicBezTo>
                <a:lnTo>
                  <a:pt x="0" y="327154"/>
                </a:lnTo>
                <a:lnTo>
                  <a:pt x="0" y="309010"/>
                </a:lnTo>
                <a:cubicBezTo>
                  <a:pt x="14338" y="284867"/>
                  <a:pt x="14338" y="254933"/>
                  <a:pt x="0" y="230790"/>
                </a:cubicBezTo>
                <a:lnTo>
                  <a:pt x="0" y="212689"/>
                </a:lnTo>
                <a:cubicBezTo>
                  <a:pt x="6036" y="217996"/>
                  <a:pt x="9959" y="224711"/>
                  <a:pt x="12896" y="231767"/>
                </a:cubicBezTo>
                <a:cubicBezTo>
                  <a:pt x="25742" y="218569"/>
                  <a:pt x="49927" y="213320"/>
                  <a:pt x="69030" y="213687"/>
                </a:cubicBezTo>
                <a:cubicBezTo>
                  <a:pt x="94039" y="213687"/>
                  <a:pt x="116681" y="203550"/>
                  <a:pt x="133071" y="187160"/>
                </a:cubicBezTo>
                <a:cubicBezTo>
                  <a:pt x="149460" y="170771"/>
                  <a:pt x="159597" y="148129"/>
                  <a:pt x="159597" y="123120"/>
                </a:cubicBezTo>
                <a:cubicBezTo>
                  <a:pt x="159597" y="99209"/>
                  <a:pt x="150331" y="77463"/>
                  <a:pt x="135010" y="61451"/>
                </a:cubicBezTo>
                <a:lnTo>
                  <a:pt x="0" y="196461"/>
                </a:lnTo>
                <a:lnTo>
                  <a:pt x="0" y="196370"/>
                </a:lnTo>
                <a:lnTo>
                  <a:pt x="134965" y="61405"/>
                </a:lnTo>
                <a:cubicBezTo>
                  <a:pt x="118953" y="46084"/>
                  <a:pt x="97207" y="36819"/>
                  <a:pt x="73296" y="36819"/>
                </a:cubicBezTo>
                <a:cubicBezTo>
                  <a:pt x="42305" y="36819"/>
                  <a:pt x="14950" y="52385"/>
                  <a:pt x="0" y="77073"/>
                </a:cubicBezTo>
                <a:lnTo>
                  <a:pt x="0" y="59779"/>
                </a:lnTo>
                <a:cubicBezTo>
                  <a:pt x="2240" y="53717"/>
                  <a:pt x="6698" y="49732"/>
                  <a:pt x="11494" y="46167"/>
                </a:cubicBezTo>
                <a:cubicBezTo>
                  <a:pt x="9661" y="36227"/>
                  <a:pt x="5972" y="26608"/>
                  <a:pt x="0" y="18074"/>
                </a:cubicBezTo>
                <a:lnTo>
                  <a:pt x="0" y="0"/>
                </a:lnTo>
                <a:cubicBezTo>
                  <a:pt x="11637" y="10773"/>
                  <a:pt x="18655" y="24545"/>
                  <a:pt x="22230" y="39049"/>
                </a:cubicBezTo>
                <a:cubicBezTo>
                  <a:pt x="37002" y="29983"/>
                  <a:pt x="54413" y="25010"/>
                  <a:pt x="72986" y="25010"/>
                </a:cubicBezTo>
                <a:cubicBezTo>
                  <a:pt x="100237" y="25009"/>
                  <a:pt x="124986" y="35715"/>
                  <a:pt x="143120" y="53296"/>
                </a:cubicBezTo>
                <a:lnTo>
                  <a:pt x="143120" y="53296"/>
                </a:lnTo>
                <a:cubicBezTo>
                  <a:pt x="160701" y="71429"/>
                  <a:pt x="171406" y="96179"/>
                  <a:pt x="171406" y="123429"/>
                </a:cubicBezTo>
                <a:cubicBezTo>
                  <a:pt x="171406" y="142002"/>
                  <a:pt x="166433" y="159414"/>
                  <a:pt x="157367" y="174185"/>
                </a:cubicBezTo>
                <a:cubicBezTo>
                  <a:pt x="174223" y="178341"/>
                  <a:pt x="190089" y="187146"/>
                  <a:pt x="203250" y="200306"/>
                </a:cubicBezTo>
                <a:cubicBezTo>
                  <a:pt x="222519" y="219574"/>
                  <a:pt x="232449" y="244645"/>
                  <a:pt x="232840" y="269899"/>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92" name="Teardrop 3"/>
          <p:cNvSpPr/>
          <p:nvPr/>
        </p:nvSpPr>
        <p:spPr>
          <a:xfrm rot="5400000" flipH="1" flipV="1">
            <a:off x="3052287" y="4253172"/>
            <a:ext cx="232840" cy="404830"/>
          </a:xfrm>
          <a:custGeom>
            <a:avLst/>
            <a:gdLst/>
            <a:ahLst/>
            <a:cxnLst/>
            <a:rect l="l" t="t" r="r" b="b"/>
            <a:pathLst>
              <a:path w="232840" h="539773">
                <a:moveTo>
                  <a:pt x="221340" y="269867"/>
                </a:moveTo>
                <a:cubicBezTo>
                  <a:pt x="220851" y="247712"/>
                  <a:pt x="212026" y="225782"/>
                  <a:pt x="195119" y="208875"/>
                </a:cubicBezTo>
                <a:cubicBezTo>
                  <a:pt x="182363" y="196120"/>
                  <a:pt x="166749" y="187965"/>
                  <a:pt x="150249" y="184922"/>
                </a:cubicBezTo>
                <a:cubicBezTo>
                  <a:pt x="147800" y="188780"/>
                  <a:pt x="144800" y="192208"/>
                  <a:pt x="141586" y="195422"/>
                </a:cubicBezTo>
                <a:cubicBezTo>
                  <a:pt x="123161" y="213847"/>
                  <a:pt x="97708" y="225243"/>
                  <a:pt x="69593" y="225242"/>
                </a:cubicBezTo>
                <a:cubicBezTo>
                  <a:pt x="43433" y="224741"/>
                  <a:pt x="27415" y="228586"/>
                  <a:pt x="17461" y="245213"/>
                </a:cubicBezTo>
                <a:cubicBezTo>
                  <a:pt x="22074" y="261450"/>
                  <a:pt x="22154" y="278664"/>
                  <a:pt x="17673" y="294913"/>
                </a:cubicBezTo>
                <a:cubicBezTo>
                  <a:pt x="27631" y="311265"/>
                  <a:pt x="43609" y="315055"/>
                  <a:pt x="69593" y="314557"/>
                </a:cubicBezTo>
                <a:cubicBezTo>
                  <a:pt x="102600" y="314557"/>
                  <a:pt x="131938" y="330263"/>
                  <a:pt x="150227" y="354851"/>
                </a:cubicBezTo>
                <a:cubicBezTo>
                  <a:pt x="166735" y="351841"/>
                  <a:pt x="182357" y="343684"/>
                  <a:pt x="195118" y="330923"/>
                </a:cubicBezTo>
                <a:cubicBezTo>
                  <a:pt x="212026" y="314016"/>
                  <a:pt x="220851" y="292087"/>
                  <a:pt x="221339" y="269931"/>
                </a:cubicBezTo>
                <a:lnTo>
                  <a:pt x="136174" y="269931"/>
                </a:lnTo>
                <a:lnTo>
                  <a:pt x="136173" y="269867"/>
                </a:lnTo>
                <a:close/>
                <a:moveTo>
                  <a:pt x="232840" y="269899"/>
                </a:moveTo>
                <a:cubicBezTo>
                  <a:pt x="232449" y="295153"/>
                  <a:pt x="222519" y="320224"/>
                  <a:pt x="203250" y="339492"/>
                </a:cubicBezTo>
                <a:cubicBezTo>
                  <a:pt x="190082" y="352660"/>
                  <a:pt x="174206" y="361467"/>
                  <a:pt x="157326" y="365540"/>
                </a:cubicBezTo>
                <a:cubicBezTo>
                  <a:pt x="166417" y="380328"/>
                  <a:pt x="171406" y="397767"/>
                  <a:pt x="171406" y="416370"/>
                </a:cubicBezTo>
                <a:cubicBezTo>
                  <a:pt x="171406" y="443620"/>
                  <a:pt x="160701" y="468370"/>
                  <a:pt x="143120" y="486503"/>
                </a:cubicBezTo>
                <a:lnTo>
                  <a:pt x="143120" y="486504"/>
                </a:lnTo>
                <a:cubicBezTo>
                  <a:pt x="124986" y="504084"/>
                  <a:pt x="100237" y="514790"/>
                  <a:pt x="72986" y="514790"/>
                </a:cubicBezTo>
                <a:cubicBezTo>
                  <a:pt x="54383" y="514790"/>
                  <a:pt x="36945" y="509800"/>
                  <a:pt x="22156" y="500710"/>
                </a:cubicBezTo>
                <a:lnTo>
                  <a:pt x="0" y="539773"/>
                </a:lnTo>
                <a:lnTo>
                  <a:pt x="0" y="521718"/>
                </a:lnTo>
                <a:cubicBezTo>
                  <a:pt x="5973" y="513180"/>
                  <a:pt x="9654" y="503556"/>
                  <a:pt x="11467" y="493611"/>
                </a:cubicBezTo>
                <a:lnTo>
                  <a:pt x="0" y="480024"/>
                </a:lnTo>
                <a:lnTo>
                  <a:pt x="0" y="462726"/>
                </a:lnTo>
                <a:cubicBezTo>
                  <a:pt x="14950" y="487415"/>
                  <a:pt x="42305" y="502981"/>
                  <a:pt x="73296" y="502981"/>
                </a:cubicBezTo>
                <a:cubicBezTo>
                  <a:pt x="97207" y="502981"/>
                  <a:pt x="118953" y="493715"/>
                  <a:pt x="134965" y="478394"/>
                </a:cubicBezTo>
                <a:lnTo>
                  <a:pt x="0" y="343429"/>
                </a:lnTo>
                <a:lnTo>
                  <a:pt x="0" y="343339"/>
                </a:lnTo>
                <a:lnTo>
                  <a:pt x="135010" y="478348"/>
                </a:lnTo>
                <a:cubicBezTo>
                  <a:pt x="150331" y="462337"/>
                  <a:pt x="159597" y="440590"/>
                  <a:pt x="159597" y="416680"/>
                </a:cubicBezTo>
                <a:cubicBezTo>
                  <a:pt x="159597" y="366661"/>
                  <a:pt x="119048" y="326112"/>
                  <a:pt x="69030" y="326113"/>
                </a:cubicBezTo>
                <a:cubicBezTo>
                  <a:pt x="49952" y="326479"/>
                  <a:pt x="25806" y="321244"/>
                  <a:pt x="12948" y="308084"/>
                </a:cubicBezTo>
                <a:lnTo>
                  <a:pt x="0" y="327154"/>
                </a:lnTo>
                <a:lnTo>
                  <a:pt x="0" y="309010"/>
                </a:lnTo>
                <a:cubicBezTo>
                  <a:pt x="14338" y="284867"/>
                  <a:pt x="14338" y="254933"/>
                  <a:pt x="0" y="230790"/>
                </a:cubicBezTo>
                <a:lnTo>
                  <a:pt x="0" y="212689"/>
                </a:lnTo>
                <a:cubicBezTo>
                  <a:pt x="6036" y="217996"/>
                  <a:pt x="9959" y="224711"/>
                  <a:pt x="12896" y="231767"/>
                </a:cubicBezTo>
                <a:cubicBezTo>
                  <a:pt x="25742" y="218569"/>
                  <a:pt x="49927" y="213320"/>
                  <a:pt x="69030" y="213687"/>
                </a:cubicBezTo>
                <a:cubicBezTo>
                  <a:pt x="94039" y="213687"/>
                  <a:pt x="116681" y="203550"/>
                  <a:pt x="133071" y="187160"/>
                </a:cubicBezTo>
                <a:cubicBezTo>
                  <a:pt x="149460" y="170771"/>
                  <a:pt x="159597" y="148129"/>
                  <a:pt x="159597" y="123120"/>
                </a:cubicBezTo>
                <a:cubicBezTo>
                  <a:pt x="159597" y="99209"/>
                  <a:pt x="150331" y="77463"/>
                  <a:pt x="135010" y="61451"/>
                </a:cubicBezTo>
                <a:lnTo>
                  <a:pt x="0" y="196461"/>
                </a:lnTo>
                <a:lnTo>
                  <a:pt x="0" y="196370"/>
                </a:lnTo>
                <a:lnTo>
                  <a:pt x="134965" y="61405"/>
                </a:lnTo>
                <a:cubicBezTo>
                  <a:pt x="118953" y="46084"/>
                  <a:pt x="97207" y="36819"/>
                  <a:pt x="73296" y="36819"/>
                </a:cubicBezTo>
                <a:cubicBezTo>
                  <a:pt x="42305" y="36819"/>
                  <a:pt x="14950" y="52385"/>
                  <a:pt x="0" y="77073"/>
                </a:cubicBezTo>
                <a:lnTo>
                  <a:pt x="0" y="59779"/>
                </a:lnTo>
                <a:cubicBezTo>
                  <a:pt x="2240" y="53717"/>
                  <a:pt x="6698" y="49732"/>
                  <a:pt x="11494" y="46167"/>
                </a:cubicBezTo>
                <a:cubicBezTo>
                  <a:pt x="9661" y="36227"/>
                  <a:pt x="5972" y="26608"/>
                  <a:pt x="0" y="18074"/>
                </a:cubicBezTo>
                <a:lnTo>
                  <a:pt x="0" y="0"/>
                </a:lnTo>
                <a:cubicBezTo>
                  <a:pt x="11637" y="10773"/>
                  <a:pt x="18655" y="24545"/>
                  <a:pt x="22230" y="39049"/>
                </a:cubicBezTo>
                <a:cubicBezTo>
                  <a:pt x="37002" y="29983"/>
                  <a:pt x="54413" y="25010"/>
                  <a:pt x="72986" y="25010"/>
                </a:cubicBezTo>
                <a:cubicBezTo>
                  <a:pt x="100237" y="25009"/>
                  <a:pt x="124986" y="35715"/>
                  <a:pt x="143120" y="53296"/>
                </a:cubicBezTo>
                <a:lnTo>
                  <a:pt x="143120" y="53296"/>
                </a:lnTo>
                <a:cubicBezTo>
                  <a:pt x="160701" y="71429"/>
                  <a:pt x="171406" y="96179"/>
                  <a:pt x="171406" y="123429"/>
                </a:cubicBezTo>
                <a:cubicBezTo>
                  <a:pt x="171406" y="142002"/>
                  <a:pt x="166433" y="159414"/>
                  <a:pt x="157367" y="174185"/>
                </a:cubicBezTo>
                <a:cubicBezTo>
                  <a:pt x="174223" y="178341"/>
                  <a:pt x="190089" y="187146"/>
                  <a:pt x="203250" y="200306"/>
                </a:cubicBezTo>
                <a:cubicBezTo>
                  <a:pt x="222519" y="219574"/>
                  <a:pt x="232449" y="244645"/>
                  <a:pt x="232840" y="269899"/>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93" name="Teardrop 3"/>
          <p:cNvSpPr/>
          <p:nvPr/>
        </p:nvSpPr>
        <p:spPr>
          <a:xfrm rot="5400000" flipH="1" flipV="1">
            <a:off x="3684192" y="4253172"/>
            <a:ext cx="232840" cy="404830"/>
          </a:xfrm>
          <a:custGeom>
            <a:avLst/>
            <a:gdLst/>
            <a:ahLst/>
            <a:cxnLst/>
            <a:rect l="l" t="t" r="r" b="b"/>
            <a:pathLst>
              <a:path w="232840" h="539773">
                <a:moveTo>
                  <a:pt x="221340" y="269867"/>
                </a:moveTo>
                <a:cubicBezTo>
                  <a:pt x="220851" y="247712"/>
                  <a:pt x="212026" y="225783"/>
                  <a:pt x="195119" y="208875"/>
                </a:cubicBezTo>
                <a:cubicBezTo>
                  <a:pt x="182363" y="196120"/>
                  <a:pt x="166749" y="187965"/>
                  <a:pt x="150249" y="184922"/>
                </a:cubicBezTo>
                <a:cubicBezTo>
                  <a:pt x="147800" y="188780"/>
                  <a:pt x="144800" y="192208"/>
                  <a:pt x="141586" y="195422"/>
                </a:cubicBezTo>
                <a:cubicBezTo>
                  <a:pt x="123161" y="213847"/>
                  <a:pt x="97708" y="225243"/>
                  <a:pt x="69593" y="225243"/>
                </a:cubicBezTo>
                <a:cubicBezTo>
                  <a:pt x="43433" y="224741"/>
                  <a:pt x="27415" y="228586"/>
                  <a:pt x="17461" y="245213"/>
                </a:cubicBezTo>
                <a:cubicBezTo>
                  <a:pt x="22074" y="261450"/>
                  <a:pt x="22154" y="278664"/>
                  <a:pt x="17673" y="294913"/>
                </a:cubicBezTo>
                <a:cubicBezTo>
                  <a:pt x="27631" y="311265"/>
                  <a:pt x="43609" y="315055"/>
                  <a:pt x="69593" y="314557"/>
                </a:cubicBezTo>
                <a:cubicBezTo>
                  <a:pt x="102600" y="314557"/>
                  <a:pt x="131938" y="330263"/>
                  <a:pt x="150227" y="354851"/>
                </a:cubicBezTo>
                <a:cubicBezTo>
                  <a:pt x="166735" y="351841"/>
                  <a:pt x="182357" y="343684"/>
                  <a:pt x="195118" y="330923"/>
                </a:cubicBezTo>
                <a:cubicBezTo>
                  <a:pt x="212026" y="314016"/>
                  <a:pt x="220851" y="292087"/>
                  <a:pt x="221339" y="269931"/>
                </a:cubicBezTo>
                <a:lnTo>
                  <a:pt x="136174" y="269931"/>
                </a:lnTo>
                <a:lnTo>
                  <a:pt x="136173" y="269867"/>
                </a:lnTo>
                <a:close/>
                <a:moveTo>
                  <a:pt x="232840" y="269899"/>
                </a:moveTo>
                <a:cubicBezTo>
                  <a:pt x="232449" y="295153"/>
                  <a:pt x="222519" y="320224"/>
                  <a:pt x="203250" y="339492"/>
                </a:cubicBezTo>
                <a:cubicBezTo>
                  <a:pt x="190082" y="352660"/>
                  <a:pt x="174206" y="361467"/>
                  <a:pt x="157326" y="365540"/>
                </a:cubicBezTo>
                <a:cubicBezTo>
                  <a:pt x="166417" y="380328"/>
                  <a:pt x="171406" y="397767"/>
                  <a:pt x="171406" y="416370"/>
                </a:cubicBezTo>
                <a:cubicBezTo>
                  <a:pt x="171406" y="443620"/>
                  <a:pt x="160701" y="468370"/>
                  <a:pt x="143120" y="486503"/>
                </a:cubicBezTo>
                <a:lnTo>
                  <a:pt x="143120" y="486504"/>
                </a:lnTo>
                <a:cubicBezTo>
                  <a:pt x="124986" y="504084"/>
                  <a:pt x="100237" y="514790"/>
                  <a:pt x="72986" y="514790"/>
                </a:cubicBezTo>
                <a:cubicBezTo>
                  <a:pt x="54383" y="514790"/>
                  <a:pt x="36945" y="509800"/>
                  <a:pt x="22156" y="500710"/>
                </a:cubicBezTo>
                <a:lnTo>
                  <a:pt x="0" y="539773"/>
                </a:lnTo>
                <a:lnTo>
                  <a:pt x="0" y="521718"/>
                </a:lnTo>
                <a:cubicBezTo>
                  <a:pt x="5973" y="513180"/>
                  <a:pt x="9654" y="503556"/>
                  <a:pt x="11467" y="493611"/>
                </a:cubicBezTo>
                <a:lnTo>
                  <a:pt x="0" y="480024"/>
                </a:lnTo>
                <a:lnTo>
                  <a:pt x="0" y="462727"/>
                </a:lnTo>
                <a:cubicBezTo>
                  <a:pt x="14950" y="487415"/>
                  <a:pt x="42305" y="502981"/>
                  <a:pt x="73296" y="502981"/>
                </a:cubicBezTo>
                <a:cubicBezTo>
                  <a:pt x="97207" y="502981"/>
                  <a:pt x="118953" y="493715"/>
                  <a:pt x="134965" y="478394"/>
                </a:cubicBezTo>
                <a:lnTo>
                  <a:pt x="0" y="343429"/>
                </a:lnTo>
                <a:lnTo>
                  <a:pt x="0" y="343339"/>
                </a:lnTo>
                <a:lnTo>
                  <a:pt x="135010" y="478348"/>
                </a:lnTo>
                <a:cubicBezTo>
                  <a:pt x="150331" y="462337"/>
                  <a:pt x="159597" y="440590"/>
                  <a:pt x="159597" y="416680"/>
                </a:cubicBezTo>
                <a:cubicBezTo>
                  <a:pt x="159597" y="366661"/>
                  <a:pt x="119048" y="326112"/>
                  <a:pt x="69030" y="326113"/>
                </a:cubicBezTo>
                <a:cubicBezTo>
                  <a:pt x="49952" y="326479"/>
                  <a:pt x="25806" y="321244"/>
                  <a:pt x="12948" y="308084"/>
                </a:cubicBezTo>
                <a:lnTo>
                  <a:pt x="0" y="327154"/>
                </a:lnTo>
                <a:lnTo>
                  <a:pt x="0" y="309010"/>
                </a:lnTo>
                <a:cubicBezTo>
                  <a:pt x="14338" y="284867"/>
                  <a:pt x="14338" y="254933"/>
                  <a:pt x="0" y="230790"/>
                </a:cubicBezTo>
                <a:lnTo>
                  <a:pt x="0" y="212690"/>
                </a:lnTo>
                <a:cubicBezTo>
                  <a:pt x="6036" y="217996"/>
                  <a:pt x="9959" y="224711"/>
                  <a:pt x="12896" y="231767"/>
                </a:cubicBezTo>
                <a:cubicBezTo>
                  <a:pt x="25742" y="218569"/>
                  <a:pt x="49927" y="213320"/>
                  <a:pt x="69030" y="213687"/>
                </a:cubicBezTo>
                <a:cubicBezTo>
                  <a:pt x="94039" y="213687"/>
                  <a:pt x="116681" y="203550"/>
                  <a:pt x="133071" y="187160"/>
                </a:cubicBezTo>
                <a:cubicBezTo>
                  <a:pt x="149460" y="170771"/>
                  <a:pt x="159597" y="148129"/>
                  <a:pt x="159597" y="123120"/>
                </a:cubicBezTo>
                <a:cubicBezTo>
                  <a:pt x="159597" y="99209"/>
                  <a:pt x="150331" y="77463"/>
                  <a:pt x="135010" y="61451"/>
                </a:cubicBezTo>
                <a:lnTo>
                  <a:pt x="0" y="196461"/>
                </a:lnTo>
                <a:lnTo>
                  <a:pt x="0" y="196370"/>
                </a:lnTo>
                <a:lnTo>
                  <a:pt x="134965" y="61406"/>
                </a:lnTo>
                <a:cubicBezTo>
                  <a:pt x="118953" y="46085"/>
                  <a:pt x="97207" y="36819"/>
                  <a:pt x="73296" y="36819"/>
                </a:cubicBezTo>
                <a:cubicBezTo>
                  <a:pt x="42305" y="36819"/>
                  <a:pt x="14950" y="52385"/>
                  <a:pt x="0" y="77073"/>
                </a:cubicBezTo>
                <a:lnTo>
                  <a:pt x="0" y="59780"/>
                </a:lnTo>
                <a:cubicBezTo>
                  <a:pt x="2240" y="53717"/>
                  <a:pt x="6698" y="49732"/>
                  <a:pt x="11494" y="46167"/>
                </a:cubicBezTo>
                <a:cubicBezTo>
                  <a:pt x="9661" y="36227"/>
                  <a:pt x="5972" y="26608"/>
                  <a:pt x="0" y="18074"/>
                </a:cubicBezTo>
                <a:lnTo>
                  <a:pt x="0" y="0"/>
                </a:lnTo>
                <a:cubicBezTo>
                  <a:pt x="11637" y="10773"/>
                  <a:pt x="18655" y="24545"/>
                  <a:pt x="22230" y="39049"/>
                </a:cubicBezTo>
                <a:cubicBezTo>
                  <a:pt x="37002" y="29983"/>
                  <a:pt x="54413" y="25010"/>
                  <a:pt x="72986" y="25010"/>
                </a:cubicBezTo>
                <a:cubicBezTo>
                  <a:pt x="100237" y="25010"/>
                  <a:pt x="124986" y="35715"/>
                  <a:pt x="143120" y="53296"/>
                </a:cubicBezTo>
                <a:cubicBezTo>
                  <a:pt x="160701" y="71430"/>
                  <a:pt x="171406" y="96180"/>
                  <a:pt x="171406" y="123429"/>
                </a:cubicBezTo>
                <a:cubicBezTo>
                  <a:pt x="171406" y="142002"/>
                  <a:pt x="166433" y="159414"/>
                  <a:pt x="157367" y="174185"/>
                </a:cubicBezTo>
                <a:cubicBezTo>
                  <a:pt x="174223" y="178341"/>
                  <a:pt x="190089" y="187146"/>
                  <a:pt x="203250" y="200306"/>
                </a:cubicBezTo>
                <a:cubicBezTo>
                  <a:pt x="222519" y="219575"/>
                  <a:pt x="232449" y="244645"/>
                  <a:pt x="232840" y="269899"/>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94" name="Teardrop 3"/>
          <p:cNvSpPr/>
          <p:nvPr/>
        </p:nvSpPr>
        <p:spPr>
          <a:xfrm rot="5400000" flipH="1" flipV="1">
            <a:off x="4316097" y="4253172"/>
            <a:ext cx="232840" cy="404830"/>
          </a:xfrm>
          <a:custGeom>
            <a:avLst/>
            <a:gdLst/>
            <a:ahLst/>
            <a:cxnLst/>
            <a:rect l="l" t="t" r="r" b="b"/>
            <a:pathLst>
              <a:path w="232840" h="539773">
                <a:moveTo>
                  <a:pt x="221340" y="269867"/>
                </a:moveTo>
                <a:cubicBezTo>
                  <a:pt x="220851" y="247712"/>
                  <a:pt x="212026" y="225783"/>
                  <a:pt x="195119" y="208875"/>
                </a:cubicBezTo>
                <a:cubicBezTo>
                  <a:pt x="182363" y="196120"/>
                  <a:pt x="166749" y="187965"/>
                  <a:pt x="150249" y="184922"/>
                </a:cubicBezTo>
                <a:cubicBezTo>
                  <a:pt x="147800" y="188780"/>
                  <a:pt x="144800" y="192208"/>
                  <a:pt x="141586" y="195422"/>
                </a:cubicBezTo>
                <a:cubicBezTo>
                  <a:pt x="123161" y="213847"/>
                  <a:pt x="97708" y="225243"/>
                  <a:pt x="69593" y="225243"/>
                </a:cubicBezTo>
                <a:cubicBezTo>
                  <a:pt x="43433" y="224741"/>
                  <a:pt x="27415" y="228586"/>
                  <a:pt x="17461" y="245213"/>
                </a:cubicBezTo>
                <a:cubicBezTo>
                  <a:pt x="22074" y="261450"/>
                  <a:pt x="22154" y="278664"/>
                  <a:pt x="17673" y="294913"/>
                </a:cubicBezTo>
                <a:cubicBezTo>
                  <a:pt x="27631" y="311265"/>
                  <a:pt x="43609" y="315055"/>
                  <a:pt x="69593" y="314557"/>
                </a:cubicBezTo>
                <a:cubicBezTo>
                  <a:pt x="102600" y="314557"/>
                  <a:pt x="131938" y="330263"/>
                  <a:pt x="150227" y="354851"/>
                </a:cubicBezTo>
                <a:cubicBezTo>
                  <a:pt x="166735" y="351841"/>
                  <a:pt x="182357" y="343684"/>
                  <a:pt x="195118" y="330923"/>
                </a:cubicBezTo>
                <a:cubicBezTo>
                  <a:pt x="212026" y="314016"/>
                  <a:pt x="220851" y="292087"/>
                  <a:pt x="221339" y="269931"/>
                </a:cubicBezTo>
                <a:lnTo>
                  <a:pt x="136174" y="269931"/>
                </a:lnTo>
                <a:lnTo>
                  <a:pt x="136173" y="269867"/>
                </a:lnTo>
                <a:close/>
                <a:moveTo>
                  <a:pt x="232840" y="269899"/>
                </a:moveTo>
                <a:cubicBezTo>
                  <a:pt x="232449" y="295153"/>
                  <a:pt x="222519" y="320224"/>
                  <a:pt x="203250" y="339492"/>
                </a:cubicBezTo>
                <a:cubicBezTo>
                  <a:pt x="190082" y="352660"/>
                  <a:pt x="174206" y="361467"/>
                  <a:pt x="157326" y="365540"/>
                </a:cubicBezTo>
                <a:cubicBezTo>
                  <a:pt x="166417" y="380328"/>
                  <a:pt x="171406" y="397767"/>
                  <a:pt x="171406" y="416370"/>
                </a:cubicBezTo>
                <a:cubicBezTo>
                  <a:pt x="171406" y="443620"/>
                  <a:pt x="160701" y="468370"/>
                  <a:pt x="143120" y="486503"/>
                </a:cubicBezTo>
                <a:lnTo>
                  <a:pt x="143120" y="486504"/>
                </a:lnTo>
                <a:cubicBezTo>
                  <a:pt x="124986" y="504084"/>
                  <a:pt x="100237" y="514790"/>
                  <a:pt x="72986" y="514790"/>
                </a:cubicBezTo>
                <a:cubicBezTo>
                  <a:pt x="54383" y="514790"/>
                  <a:pt x="36945" y="509800"/>
                  <a:pt x="22156" y="500710"/>
                </a:cubicBezTo>
                <a:lnTo>
                  <a:pt x="0" y="539773"/>
                </a:lnTo>
                <a:lnTo>
                  <a:pt x="0" y="521718"/>
                </a:lnTo>
                <a:cubicBezTo>
                  <a:pt x="5973" y="513180"/>
                  <a:pt x="9654" y="503556"/>
                  <a:pt x="11467" y="493611"/>
                </a:cubicBezTo>
                <a:lnTo>
                  <a:pt x="0" y="480024"/>
                </a:lnTo>
                <a:lnTo>
                  <a:pt x="0" y="462727"/>
                </a:lnTo>
                <a:cubicBezTo>
                  <a:pt x="14950" y="487415"/>
                  <a:pt x="42305" y="502981"/>
                  <a:pt x="73296" y="502981"/>
                </a:cubicBezTo>
                <a:cubicBezTo>
                  <a:pt x="97207" y="502981"/>
                  <a:pt x="118953" y="493715"/>
                  <a:pt x="134965" y="478394"/>
                </a:cubicBezTo>
                <a:lnTo>
                  <a:pt x="0" y="343429"/>
                </a:lnTo>
                <a:lnTo>
                  <a:pt x="0" y="343339"/>
                </a:lnTo>
                <a:lnTo>
                  <a:pt x="135010" y="478348"/>
                </a:lnTo>
                <a:cubicBezTo>
                  <a:pt x="150331" y="462337"/>
                  <a:pt x="159597" y="440590"/>
                  <a:pt x="159597" y="416680"/>
                </a:cubicBezTo>
                <a:cubicBezTo>
                  <a:pt x="159597" y="366661"/>
                  <a:pt x="119048" y="326112"/>
                  <a:pt x="69030" y="326113"/>
                </a:cubicBezTo>
                <a:cubicBezTo>
                  <a:pt x="49952" y="326479"/>
                  <a:pt x="25806" y="321244"/>
                  <a:pt x="12948" y="308084"/>
                </a:cubicBezTo>
                <a:lnTo>
                  <a:pt x="0" y="327154"/>
                </a:lnTo>
                <a:lnTo>
                  <a:pt x="0" y="309010"/>
                </a:lnTo>
                <a:cubicBezTo>
                  <a:pt x="14338" y="284867"/>
                  <a:pt x="14338" y="254933"/>
                  <a:pt x="0" y="230790"/>
                </a:cubicBezTo>
                <a:lnTo>
                  <a:pt x="0" y="212690"/>
                </a:lnTo>
                <a:cubicBezTo>
                  <a:pt x="6036" y="217996"/>
                  <a:pt x="9959" y="224711"/>
                  <a:pt x="12896" y="231767"/>
                </a:cubicBezTo>
                <a:cubicBezTo>
                  <a:pt x="25742" y="218569"/>
                  <a:pt x="49927" y="213320"/>
                  <a:pt x="69030" y="213687"/>
                </a:cubicBezTo>
                <a:cubicBezTo>
                  <a:pt x="94039" y="213687"/>
                  <a:pt x="116681" y="203550"/>
                  <a:pt x="133071" y="187160"/>
                </a:cubicBezTo>
                <a:cubicBezTo>
                  <a:pt x="149460" y="170771"/>
                  <a:pt x="159597" y="148129"/>
                  <a:pt x="159597" y="123120"/>
                </a:cubicBezTo>
                <a:cubicBezTo>
                  <a:pt x="159597" y="99209"/>
                  <a:pt x="150331" y="77463"/>
                  <a:pt x="135010" y="61451"/>
                </a:cubicBezTo>
                <a:lnTo>
                  <a:pt x="0" y="196461"/>
                </a:lnTo>
                <a:lnTo>
                  <a:pt x="0" y="196370"/>
                </a:lnTo>
                <a:lnTo>
                  <a:pt x="134965" y="61406"/>
                </a:lnTo>
                <a:cubicBezTo>
                  <a:pt x="118953" y="46085"/>
                  <a:pt x="97207" y="36819"/>
                  <a:pt x="73296" y="36819"/>
                </a:cubicBezTo>
                <a:cubicBezTo>
                  <a:pt x="42305" y="36819"/>
                  <a:pt x="14950" y="52385"/>
                  <a:pt x="0" y="77073"/>
                </a:cubicBezTo>
                <a:lnTo>
                  <a:pt x="0" y="59780"/>
                </a:lnTo>
                <a:cubicBezTo>
                  <a:pt x="2240" y="53717"/>
                  <a:pt x="6698" y="49732"/>
                  <a:pt x="11494" y="46167"/>
                </a:cubicBezTo>
                <a:cubicBezTo>
                  <a:pt x="9661" y="36227"/>
                  <a:pt x="5972" y="26608"/>
                  <a:pt x="0" y="18074"/>
                </a:cubicBezTo>
                <a:lnTo>
                  <a:pt x="0" y="0"/>
                </a:lnTo>
                <a:cubicBezTo>
                  <a:pt x="11637" y="10773"/>
                  <a:pt x="18655" y="24545"/>
                  <a:pt x="22230" y="39049"/>
                </a:cubicBezTo>
                <a:cubicBezTo>
                  <a:pt x="37002" y="29983"/>
                  <a:pt x="54413" y="25010"/>
                  <a:pt x="72986" y="25010"/>
                </a:cubicBezTo>
                <a:cubicBezTo>
                  <a:pt x="100237" y="25010"/>
                  <a:pt x="124986" y="35715"/>
                  <a:pt x="143120" y="53296"/>
                </a:cubicBezTo>
                <a:cubicBezTo>
                  <a:pt x="160701" y="71430"/>
                  <a:pt x="171406" y="96180"/>
                  <a:pt x="171406" y="123429"/>
                </a:cubicBezTo>
                <a:cubicBezTo>
                  <a:pt x="171406" y="142002"/>
                  <a:pt x="166433" y="159414"/>
                  <a:pt x="157367" y="174185"/>
                </a:cubicBezTo>
                <a:cubicBezTo>
                  <a:pt x="174223" y="178341"/>
                  <a:pt x="190089" y="187146"/>
                  <a:pt x="203250" y="200306"/>
                </a:cubicBezTo>
                <a:cubicBezTo>
                  <a:pt x="222519" y="219575"/>
                  <a:pt x="232449" y="244645"/>
                  <a:pt x="232840" y="269899"/>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95" name="Teardrop 3"/>
          <p:cNvSpPr/>
          <p:nvPr/>
        </p:nvSpPr>
        <p:spPr>
          <a:xfrm rot="5400000" flipH="1" flipV="1">
            <a:off x="6211811" y="4253172"/>
            <a:ext cx="232840" cy="404829"/>
          </a:xfrm>
          <a:custGeom>
            <a:avLst/>
            <a:gdLst/>
            <a:ahLst/>
            <a:cxnLst/>
            <a:rect l="l" t="t" r="r" b="b"/>
            <a:pathLst>
              <a:path w="232840" h="539772">
                <a:moveTo>
                  <a:pt x="221340" y="269867"/>
                </a:moveTo>
                <a:cubicBezTo>
                  <a:pt x="220851" y="247711"/>
                  <a:pt x="212026" y="225782"/>
                  <a:pt x="195119" y="208875"/>
                </a:cubicBezTo>
                <a:cubicBezTo>
                  <a:pt x="182363" y="196120"/>
                  <a:pt x="166749" y="187965"/>
                  <a:pt x="150249" y="184922"/>
                </a:cubicBezTo>
                <a:cubicBezTo>
                  <a:pt x="147800" y="188780"/>
                  <a:pt x="144800" y="192208"/>
                  <a:pt x="141586" y="195422"/>
                </a:cubicBezTo>
                <a:cubicBezTo>
                  <a:pt x="123161" y="213847"/>
                  <a:pt x="97708" y="225242"/>
                  <a:pt x="69593" y="225242"/>
                </a:cubicBezTo>
                <a:cubicBezTo>
                  <a:pt x="43433" y="224741"/>
                  <a:pt x="27415" y="228586"/>
                  <a:pt x="17461" y="245212"/>
                </a:cubicBezTo>
                <a:cubicBezTo>
                  <a:pt x="22074" y="261450"/>
                  <a:pt x="22154" y="278664"/>
                  <a:pt x="17673" y="294913"/>
                </a:cubicBezTo>
                <a:cubicBezTo>
                  <a:pt x="27631" y="311265"/>
                  <a:pt x="43609" y="315055"/>
                  <a:pt x="69593" y="314556"/>
                </a:cubicBezTo>
                <a:cubicBezTo>
                  <a:pt x="102600" y="314556"/>
                  <a:pt x="131938" y="330263"/>
                  <a:pt x="150227" y="354850"/>
                </a:cubicBezTo>
                <a:cubicBezTo>
                  <a:pt x="166735" y="351841"/>
                  <a:pt x="182357" y="343684"/>
                  <a:pt x="195118" y="330923"/>
                </a:cubicBezTo>
                <a:cubicBezTo>
                  <a:pt x="212026" y="314015"/>
                  <a:pt x="220851" y="292087"/>
                  <a:pt x="221339" y="269931"/>
                </a:cubicBezTo>
                <a:lnTo>
                  <a:pt x="136174" y="269931"/>
                </a:lnTo>
                <a:lnTo>
                  <a:pt x="136173" y="269867"/>
                </a:lnTo>
                <a:close/>
                <a:moveTo>
                  <a:pt x="232840" y="269899"/>
                </a:moveTo>
                <a:cubicBezTo>
                  <a:pt x="232449" y="295153"/>
                  <a:pt x="222519" y="320224"/>
                  <a:pt x="203250" y="339492"/>
                </a:cubicBezTo>
                <a:cubicBezTo>
                  <a:pt x="190082" y="352660"/>
                  <a:pt x="174206" y="361466"/>
                  <a:pt x="157326" y="365539"/>
                </a:cubicBezTo>
                <a:cubicBezTo>
                  <a:pt x="166417" y="380328"/>
                  <a:pt x="171406" y="397766"/>
                  <a:pt x="171406" y="416370"/>
                </a:cubicBezTo>
                <a:cubicBezTo>
                  <a:pt x="171406" y="443620"/>
                  <a:pt x="160701" y="468370"/>
                  <a:pt x="143120" y="486503"/>
                </a:cubicBezTo>
                <a:cubicBezTo>
                  <a:pt x="124986" y="504084"/>
                  <a:pt x="100237" y="514790"/>
                  <a:pt x="72986" y="514790"/>
                </a:cubicBezTo>
                <a:cubicBezTo>
                  <a:pt x="54383" y="514790"/>
                  <a:pt x="36945" y="509800"/>
                  <a:pt x="22156" y="500709"/>
                </a:cubicBezTo>
                <a:lnTo>
                  <a:pt x="0" y="539772"/>
                </a:lnTo>
                <a:lnTo>
                  <a:pt x="0" y="521718"/>
                </a:lnTo>
                <a:cubicBezTo>
                  <a:pt x="5973" y="513179"/>
                  <a:pt x="9654" y="503556"/>
                  <a:pt x="11467" y="493611"/>
                </a:cubicBezTo>
                <a:lnTo>
                  <a:pt x="0" y="480023"/>
                </a:lnTo>
                <a:lnTo>
                  <a:pt x="0" y="462726"/>
                </a:lnTo>
                <a:cubicBezTo>
                  <a:pt x="14950" y="487414"/>
                  <a:pt x="42305" y="502980"/>
                  <a:pt x="73296" y="502980"/>
                </a:cubicBezTo>
                <a:cubicBezTo>
                  <a:pt x="97207" y="502980"/>
                  <a:pt x="118953" y="493715"/>
                  <a:pt x="134965" y="478394"/>
                </a:cubicBezTo>
                <a:lnTo>
                  <a:pt x="0" y="343429"/>
                </a:lnTo>
                <a:lnTo>
                  <a:pt x="0" y="343338"/>
                </a:lnTo>
                <a:lnTo>
                  <a:pt x="135010" y="478348"/>
                </a:lnTo>
                <a:cubicBezTo>
                  <a:pt x="150331" y="462336"/>
                  <a:pt x="159597" y="440590"/>
                  <a:pt x="159597" y="416679"/>
                </a:cubicBezTo>
                <a:cubicBezTo>
                  <a:pt x="159597" y="366661"/>
                  <a:pt x="119048" y="326112"/>
                  <a:pt x="69030" y="326112"/>
                </a:cubicBezTo>
                <a:cubicBezTo>
                  <a:pt x="49952" y="326478"/>
                  <a:pt x="25806" y="321244"/>
                  <a:pt x="12948" y="308084"/>
                </a:cubicBezTo>
                <a:lnTo>
                  <a:pt x="0" y="327154"/>
                </a:lnTo>
                <a:lnTo>
                  <a:pt x="0" y="309010"/>
                </a:lnTo>
                <a:cubicBezTo>
                  <a:pt x="14338" y="284867"/>
                  <a:pt x="14338" y="254932"/>
                  <a:pt x="0" y="230790"/>
                </a:cubicBezTo>
                <a:lnTo>
                  <a:pt x="0" y="212690"/>
                </a:lnTo>
                <a:cubicBezTo>
                  <a:pt x="6036" y="217996"/>
                  <a:pt x="9959" y="224711"/>
                  <a:pt x="12896" y="231767"/>
                </a:cubicBezTo>
                <a:cubicBezTo>
                  <a:pt x="25742" y="218569"/>
                  <a:pt x="49927" y="213320"/>
                  <a:pt x="69030" y="213687"/>
                </a:cubicBezTo>
                <a:cubicBezTo>
                  <a:pt x="94039" y="213687"/>
                  <a:pt x="116681" y="203550"/>
                  <a:pt x="133071" y="187160"/>
                </a:cubicBezTo>
                <a:cubicBezTo>
                  <a:pt x="149460" y="170771"/>
                  <a:pt x="159597" y="148129"/>
                  <a:pt x="159597" y="123120"/>
                </a:cubicBezTo>
                <a:cubicBezTo>
                  <a:pt x="159597" y="99209"/>
                  <a:pt x="150331" y="77463"/>
                  <a:pt x="135010" y="61451"/>
                </a:cubicBezTo>
                <a:lnTo>
                  <a:pt x="0" y="196461"/>
                </a:lnTo>
                <a:lnTo>
                  <a:pt x="0" y="196370"/>
                </a:lnTo>
                <a:lnTo>
                  <a:pt x="134965" y="61406"/>
                </a:lnTo>
                <a:cubicBezTo>
                  <a:pt x="118953" y="46085"/>
                  <a:pt x="97207" y="36819"/>
                  <a:pt x="73296" y="36819"/>
                </a:cubicBezTo>
                <a:cubicBezTo>
                  <a:pt x="42305" y="36819"/>
                  <a:pt x="14950" y="52385"/>
                  <a:pt x="0" y="77073"/>
                </a:cubicBezTo>
                <a:lnTo>
                  <a:pt x="0" y="59780"/>
                </a:lnTo>
                <a:cubicBezTo>
                  <a:pt x="2240" y="53717"/>
                  <a:pt x="6698" y="49732"/>
                  <a:pt x="11494" y="46167"/>
                </a:cubicBezTo>
                <a:cubicBezTo>
                  <a:pt x="9661" y="36227"/>
                  <a:pt x="5972" y="26608"/>
                  <a:pt x="0" y="18074"/>
                </a:cubicBezTo>
                <a:lnTo>
                  <a:pt x="0" y="0"/>
                </a:lnTo>
                <a:cubicBezTo>
                  <a:pt x="11637" y="10773"/>
                  <a:pt x="18655" y="24545"/>
                  <a:pt x="22230" y="39049"/>
                </a:cubicBezTo>
                <a:cubicBezTo>
                  <a:pt x="37002" y="29983"/>
                  <a:pt x="54413" y="25010"/>
                  <a:pt x="72986" y="25010"/>
                </a:cubicBezTo>
                <a:cubicBezTo>
                  <a:pt x="100237" y="25010"/>
                  <a:pt x="124986" y="35715"/>
                  <a:pt x="143120" y="53296"/>
                </a:cubicBezTo>
                <a:cubicBezTo>
                  <a:pt x="160701" y="71430"/>
                  <a:pt x="171406" y="96180"/>
                  <a:pt x="171406" y="123429"/>
                </a:cubicBezTo>
                <a:cubicBezTo>
                  <a:pt x="171406" y="142002"/>
                  <a:pt x="166433" y="159414"/>
                  <a:pt x="157367" y="174185"/>
                </a:cubicBezTo>
                <a:cubicBezTo>
                  <a:pt x="174223" y="178341"/>
                  <a:pt x="190089" y="187146"/>
                  <a:pt x="203250" y="200306"/>
                </a:cubicBezTo>
                <a:cubicBezTo>
                  <a:pt x="222519" y="219575"/>
                  <a:pt x="232449" y="244645"/>
                  <a:pt x="232840" y="269899"/>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96" name="Teardrop 3"/>
          <p:cNvSpPr/>
          <p:nvPr/>
        </p:nvSpPr>
        <p:spPr>
          <a:xfrm rot="5400000" flipH="1" flipV="1">
            <a:off x="5579907" y="4253172"/>
            <a:ext cx="232840" cy="404830"/>
          </a:xfrm>
          <a:custGeom>
            <a:avLst/>
            <a:gdLst/>
            <a:ahLst/>
            <a:cxnLst/>
            <a:rect l="l" t="t" r="r" b="b"/>
            <a:pathLst>
              <a:path w="232840" h="539773">
                <a:moveTo>
                  <a:pt x="221340" y="269867"/>
                </a:moveTo>
                <a:cubicBezTo>
                  <a:pt x="220851" y="247712"/>
                  <a:pt x="212026" y="225783"/>
                  <a:pt x="195119" y="208875"/>
                </a:cubicBezTo>
                <a:cubicBezTo>
                  <a:pt x="182363" y="196120"/>
                  <a:pt x="166749" y="187965"/>
                  <a:pt x="150249" y="184922"/>
                </a:cubicBezTo>
                <a:cubicBezTo>
                  <a:pt x="147800" y="188780"/>
                  <a:pt x="144800" y="192208"/>
                  <a:pt x="141586" y="195422"/>
                </a:cubicBezTo>
                <a:cubicBezTo>
                  <a:pt x="123161" y="213847"/>
                  <a:pt x="97708" y="225243"/>
                  <a:pt x="69593" y="225243"/>
                </a:cubicBezTo>
                <a:cubicBezTo>
                  <a:pt x="43433" y="224741"/>
                  <a:pt x="27415" y="228586"/>
                  <a:pt x="17461" y="245213"/>
                </a:cubicBezTo>
                <a:cubicBezTo>
                  <a:pt x="22074" y="261450"/>
                  <a:pt x="22154" y="278664"/>
                  <a:pt x="17673" y="294913"/>
                </a:cubicBezTo>
                <a:cubicBezTo>
                  <a:pt x="27631" y="311265"/>
                  <a:pt x="43609" y="315055"/>
                  <a:pt x="69593" y="314557"/>
                </a:cubicBezTo>
                <a:cubicBezTo>
                  <a:pt x="102600" y="314557"/>
                  <a:pt x="131938" y="330263"/>
                  <a:pt x="150227" y="354851"/>
                </a:cubicBezTo>
                <a:cubicBezTo>
                  <a:pt x="166735" y="351841"/>
                  <a:pt x="182357" y="343684"/>
                  <a:pt x="195118" y="330923"/>
                </a:cubicBezTo>
                <a:cubicBezTo>
                  <a:pt x="212026" y="314016"/>
                  <a:pt x="220851" y="292087"/>
                  <a:pt x="221339" y="269931"/>
                </a:cubicBezTo>
                <a:lnTo>
                  <a:pt x="136174" y="269931"/>
                </a:lnTo>
                <a:lnTo>
                  <a:pt x="136173" y="269867"/>
                </a:lnTo>
                <a:close/>
                <a:moveTo>
                  <a:pt x="232840" y="269899"/>
                </a:moveTo>
                <a:cubicBezTo>
                  <a:pt x="232449" y="295153"/>
                  <a:pt x="222519" y="320224"/>
                  <a:pt x="203250" y="339492"/>
                </a:cubicBezTo>
                <a:cubicBezTo>
                  <a:pt x="190082" y="352660"/>
                  <a:pt x="174206" y="361467"/>
                  <a:pt x="157326" y="365540"/>
                </a:cubicBezTo>
                <a:cubicBezTo>
                  <a:pt x="166417" y="380328"/>
                  <a:pt x="171406" y="397767"/>
                  <a:pt x="171406" y="416370"/>
                </a:cubicBezTo>
                <a:cubicBezTo>
                  <a:pt x="171406" y="443620"/>
                  <a:pt x="160701" y="468370"/>
                  <a:pt x="143120" y="486503"/>
                </a:cubicBezTo>
                <a:lnTo>
                  <a:pt x="143120" y="486504"/>
                </a:lnTo>
                <a:cubicBezTo>
                  <a:pt x="124986" y="504084"/>
                  <a:pt x="100237" y="514790"/>
                  <a:pt x="72986" y="514790"/>
                </a:cubicBezTo>
                <a:cubicBezTo>
                  <a:pt x="54383" y="514790"/>
                  <a:pt x="36945" y="509800"/>
                  <a:pt x="22156" y="500710"/>
                </a:cubicBezTo>
                <a:lnTo>
                  <a:pt x="0" y="539773"/>
                </a:lnTo>
                <a:lnTo>
                  <a:pt x="0" y="521718"/>
                </a:lnTo>
                <a:cubicBezTo>
                  <a:pt x="5973" y="513180"/>
                  <a:pt x="9654" y="503556"/>
                  <a:pt x="11467" y="493611"/>
                </a:cubicBezTo>
                <a:lnTo>
                  <a:pt x="0" y="480024"/>
                </a:lnTo>
                <a:lnTo>
                  <a:pt x="0" y="462726"/>
                </a:lnTo>
                <a:cubicBezTo>
                  <a:pt x="14950" y="487415"/>
                  <a:pt x="42305" y="502981"/>
                  <a:pt x="73296" y="502981"/>
                </a:cubicBezTo>
                <a:cubicBezTo>
                  <a:pt x="97207" y="502981"/>
                  <a:pt x="118953" y="493715"/>
                  <a:pt x="134965" y="478394"/>
                </a:cubicBezTo>
                <a:lnTo>
                  <a:pt x="0" y="343429"/>
                </a:lnTo>
                <a:lnTo>
                  <a:pt x="0" y="343339"/>
                </a:lnTo>
                <a:lnTo>
                  <a:pt x="135010" y="478348"/>
                </a:lnTo>
                <a:cubicBezTo>
                  <a:pt x="150331" y="462337"/>
                  <a:pt x="159597" y="440590"/>
                  <a:pt x="159597" y="416680"/>
                </a:cubicBezTo>
                <a:cubicBezTo>
                  <a:pt x="159597" y="366661"/>
                  <a:pt x="119048" y="326112"/>
                  <a:pt x="69030" y="326113"/>
                </a:cubicBezTo>
                <a:cubicBezTo>
                  <a:pt x="49952" y="326479"/>
                  <a:pt x="25806" y="321244"/>
                  <a:pt x="12948" y="308084"/>
                </a:cubicBezTo>
                <a:lnTo>
                  <a:pt x="0" y="327154"/>
                </a:lnTo>
                <a:lnTo>
                  <a:pt x="0" y="309010"/>
                </a:lnTo>
                <a:cubicBezTo>
                  <a:pt x="14338" y="284867"/>
                  <a:pt x="14338" y="254933"/>
                  <a:pt x="0" y="230790"/>
                </a:cubicBezTo>
                <a:lnTo>
                  <a:pt x="0" y="212690"/>
                </a:lnTo>
                <a:cubicBezTo>
                  <a:pt x="6036" y="217996"/>
                  <a:pt x="9959" y="224711"/>
                  <a:pt x="12896" y="231767"/>
                </a:cubicBezTo>
                <a:cubicBezTo>
                  <a:pt x="25742" y="218569"/>
                  <a:pt x="49927" y="213320"/>
                  <a:pt x="69030" y="213687"/>
                </a:cubicBezTo>
                <a:cubicBezTo>
                  <a:pt x="94039" y="213687"/>
                  <a:pt x="116681" y="203550"/>
                  <a:pt x="133071" y="187160"/>
                </a:cubicBezTo>
                <a:cubicBezTo>
                  <a:pt x="149460" y="170771"/>
                  <a:pt x="159597" y="148129"/>
                  <a:pt x="159597" y="123120"/>
                </a:cubicBezTo>
                <a:cubicBezTo>
                  <a:pt x="159597" y="99209"/>
                  <a:pt x="150331" y="77463"/>
                  <a:pt x="135010" y="61451"/>
                </a:cubicBezTo>
                <a:lnTo>
                  <a:pt x="0" y="196461"/>
                </a:lnTo>
                <a:lnTo>
                  <a:pt x="0" y="196370"/>
                </a:lnTo>
                <a:lnTo>
                  <a:pt x="134965" y="61406"/>
                </a:lnTo>
                <a:cubicBezTo>
                  <a:pt x="118953" y="46085"/>
                  <a:pt x="97207" y="36819"/>
                  <a:pt x="73296" y="36819"/>
                </a:cubicBezTo>
                <a:cubicBezTo>
                  <a:pt x="42305" y="36819"/>
                  <a:pt x="14950" y="52385"/>
                  <a:pt x="0" y="77073"/>
                </a:cubicBezTo>
                <a:lnTo>
                  <a:pt x="0" y="59780"/>
                </a:lnTo>
                <a:cubicBezTo>
                  <a:pt x="2240" y="53717"/>
                  <a:pt x="6698" y="49732"/>
                  <a:pt x="11494" y="46167"/>
                </a:cubicBezTo>
                <a:cubicBezTo>
                  <a:pt x="9661" y="36227"/>
                  <a:pt x="5972" y="26608"/>
                  <a:pt x="0" y="18074"/>
                </a:cubicBezTo>
                <a:lnTo>
                  <a:pt x="0" y="0"/>
                </a:lnTo>
                <a:cubicBezTo>
                  <a:pt x="11637" y="10773"/>
                  <a:pt x="18655" y="24545"/>
                  <a:pt x="22230" y="39049"/>
                </a:cubicBezTo>
                <a:cubicBezTo>
                  <a:pt x="37002" y="29983"/>
                  <a:pt x="54413" y="25010"/>
                  <a:pt x="72986" y="25010"/>
                </a:cubicBezTo>
                <a:cubicBezTo>
                  <a:pt x="100237" y="25010"/>
                  <a:pt x="124986" y="35715"/>
                  <a:pt x="143120" y="53296"/>
                </a:cubicBezTo>
                <a:cubicBezTo>
                  <a:pt x="160701" y="71430"/>
                  <a:pt x="171406" y="96180"/>
                  <a:pt x="171406" y="123429"/>
                </a:cubicBezTo>
                <a:cubicBezTo>
                  <a:pt x="171406" y="142002"/>
                  <a:pt x="166433" y="159414"/>
                  <a:pt x="157367" y="174185"/>
                </a:cubicBezTo>
                <a:cubicBezTo>
                  <a:pt x="174223" y="178341"/>
                  <a:pt x="190089" y="187146"/>
                  <a:pt x="203250" y="200306"/>
                </a:cubicBezTo>
                <a:cubicBezTo>
                  <a:pt x="222519" y="219575"/>
                  <a:pt x="232449" y="244645"/>
                  <a:pt x="232840" y="269899"/>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97" name="Teardrop 3"/>
          <p:cNvSpPr/>
          <p:nvPr/>
        </p:nvSpPr>
        <p:spPr>
          <a:xfrm rot="5400000" flipH="1" flipV="1">
            <a:off x="7475621" y="4253172"/>
            <a:ext cx="232840" cy="404829"/>
          </a:xfrm>
          <a:custGeom>
            <a:avLst/>
            <a:gdLst/>
            <a:ahLst/>
            <a:cxnLst/>
            <a:rect l="l" t="t" r="r" b="b"/>
            <a:pathLst>
              <a:path w="232840" h="539772">
                <a:moveTo>
                  <a:pt x="221340" y="269867"/>
                </a:moveTo>
                <a:cubicBezTo>
                  <a:pt x="220851" y="247711"/>
                  <a:pt x="212026" y="225782"/>
                  <a:pt x="195119" y="208875"/>
                </a:cubicBezTo>
                <a:cubicBezTo>
                  <a:pt x="182363" y="196120"/>
                  <a:pt x="166749" y="187964"/>
                  <a:pt x="150249" y="184922"/>
                </a:cubicBezTo>
                <a:cubicBezTo>
                  <a:pt x="147800" y="188780"/>
                  <a:pt x="144800" y="192208"/>
                  <a:pt x="141586" y="195422"/>
                </a:cubicBezTo>
                <a:cubicBezTo>
                  <a:pt x="123161" y="213847"/>
                  <a:pt x="97708" y="225242"/>
                  <a:pt x="69593" y="225242"/>
                </a:cubicBezTo>
                <a:cubicBezTo>
                  <a:pt x="43433" y="224741"/>
                  <a:pt x="27415" y="228586"/>
                  <a:pt x="17461" y="245212"/>
                </a:cubicBezTo>
                <a:cubicBezTo>
                  <a:pt x="22074" y="261450"/>
                  <a:pt x="22154" y="278664"/>
                  <a:pt x="17673" y="294913"/>
                </a:cubicBezTo>
                <a:cubicBezTo>
                  <a:pt x="27631" y="311265"/>
                  <a:pt x="43609" y="315055"/>
                  <a:pt x="69593" y="314556"/>
                </a:cubicBezTo>
                <a:cubicBezTo>
                  <a:pt x="102600" y="314556"/>
                  <a:pt x="131938" y="330263"/>
                  <a:pt x="150227" y="354850"/>
                </a:cubicBezTo>
                <a:cubicBezTo>
                  <a:pt x="166735" y="351841"/>
                  <a:pt x="182357" y="343684"/>
                  <a:pt x="195118" y="330923"/>
                </a:cubicBezTo>
                <a:cubicBezTo>
                  <a:pt x="212026" y="314015"/>
                  <a:pt x="220851" y="292087"/>
                  <a:pt x="221339" y="269931"/>
                </a:cubicBezTo>
                <a:lnTo>
                  <a:pt x="136174" y="269931"/>
                </a:lnTo>
                <a:lnTo>
                  <a:pt x="136173" y="269867"/>
                </a:lnTo>
                <a:close/>
                <a:moveTo>
                  <a:pt x="232840" y="269899"/>
                </a:moveTo>
                <a:cubicBezTo>
                  <a:pt x="232449" y="295153"/>
                  <a:pt x="222519" y="320224"/>
                  <a:pt x="203250" y="339492"/>
                </a:cubicBezTo>
                <a:cubicBezTo>
                  <a:pt x="190082" y="352660"/>
                  <a:pt x="174206" y="361466"/>
                  <a:pt x="157326" y="365539"/>
                </a:cubicBezTo>
                <a:cubicBezTo>
                  <a:pt x="166417" y="380328"/>
                  <a:pt x="171406" y="397766"/>
                  <a:pt x="171406" y="416370"/>
                </a:cubicBezTo>
                <a:cubicBezTo>
                  <a:pt x="171406" y="443620"/>
                  <a:pt x="160701" y="468370"/>
                  <a:pt x="143120" y="486503"/>
                </a:cubicBezTo>
                <a:cubicBezTo>
                  <a:pt x="124986" y="504084"/>
                  <a:pt x="100237" y="514790"/>
                  <a:pt x="72986" y="514790"/>
                </a:cubicBezTo>
                <a:cubicBezTo>
                  <a:pt x="54383" y="514790"/>
                  <a:pt x="36945" y="509800"/>
                  <a:pt x="22156" y="500709"/>
                </a:cubicBezTo>
                <a:lnTo>
                  <a:pt x="0" y="539772"/>
                </a:lnTo>
                <a:lnTo>
                  <a:pt x="0" y="521718"/>
                </a:lnTo>
                <a:cubicBezTo>
                  <a:pt x="5973" y="513179"/>
                  <a:pt x="9654" y="503556"/>
                  <a:pt x="11467" y="493611"/>
                </a:cubicBezTo>
                <a:lnTo>
                  <a:pt x="0" y="480023"/>
                </a:lnTo>
                <a:lnTo>
                  <a:pt x="0" y="462726"/>
                </a:lnTo>
                <a:cubicBezTo>
                  <a:pt x="14950" y="487414"/>
                  <a:pt x="42305" y="502980"/>
                  <a:pt x="73296" y="502980"/>
                </a:cubicBezTo>
                <a:cubicBezTo>
                  <a:pt x="97207" y="502980"/>
                  <a:pt x="118953" y="493715"/>
                  <a:pt x="134965" y="478394"/>
                </a:cubicBezTo>
                <a:lnTo>
                  <a:pt x="0" y="343429"/>
                </a:lnTo>
                <a:lnTo>
                  <a:pt x="0" y="343338"/>
                </a:lnTo>
                <a:lnTo>
                  <a:pt x="135010" y="478348"/>
                </a:lnTo>
                <a:cubicBezTo>
                  <a:pt x="150331" y="462336"/>
                  <a:pt x="159597" y="440590"/>
                  <a:pt x="159597" y="416679"/>
                </a:cubicBezTo>
                <a:cubicBezTo>
                  <a:pt x="159597" y="366661"/>
                  <a:pt x="119048" y="326112"/>
                  <a:pt x="69030" y="326112"/>
                </a:cubicBezTo>
                <a:cubicBezTo>
                  <a:pt x="49952" y="326478"/>
                  <a:pt x="25806" y="321244"/>
                  <a:pt x="12948" y="308084"/>
                </a:cubicBezTo>
                <a:lnTo>
                  <a:pt x="0" y="327154"/>
                </a:lnTo>
                <a:lnTo>
                  <a:pt x="0" y="309010"/>
                </a:lnTo>
                <a:cubicBezTo>
                  <a:pt x="14338" y="284867"/>
                  <a:pt x="14338" y="254932"/>
                  <a:pt x="0" y="230790"/>
                </a:cubicBezTo>
                <a:lnTo>
                  <a:pt x="0" y="212689"/>
                </a:lnTo>
                <a:cubicBezTo>
                  <a:pt x="6036" y="217996"/>
                  <a:pt x="9959" y="224711"/>
                  <a:pt x="12896" y="231767"/>
                </a:cubicBezTo>
                <a:cubicBezTo>
                  <a:pt x="25742" y="218569"/>
                  <a:pt x="49927" y="213320"/>
                  <a:pt x="69030" y="213686"/>
                </a:cubicBezTo>
                <a:cubicBezTo>
                  <a:pt x="94039" y="213687"/>
                  <a:pt x="116681" y="203549"/>
                  <a:pt x="133071" y="187160"/>
                </a:cubicBezTo>
                <a:cubicBezTo>
                  <a:pt x="149460" y="170771"/>
                  <a:pt x="159597" y="148129"/>
                  <a:pt x="159597" y="123119"/>
                </a:cubicBezTo>
                <a:cubicBezTo>
                  <a:pt x="159597" y="99209"/>
                  <a:pt x="150331" y="77462"/>
                  <a:pt x="135010" y="61451"/>
                </a:cubicBezTo>
                <a:lnTo>
                  <a:pt x="0" y="196461"/>
                </a:lnTo>
                <a:lnTo>
                  <a:pt x="0" y="196370"/>
                </a:lnTo>
                <a:lnTo>
                  <a:pt x="134965" y="61405"/>
                </a:lnTo>
                <a:cubicBezTo>
                  <a:pt x="118953" y="46084"/>
                  <a:pt x="97207" y="36819"/>
                  <a:pt x="73296" y="36819"/>
                </a:cubicBezTo>
                <a:cubicBezTo>
                  <a:pt x="42305" y="36819"/>
                  <a:pt x="14950" y="52385"/>
                  <a:pt x="0" y="77073"/>
                </a:cubicBezTo>
                <a:lnTo>
                  <a:pt x="0" y="59780"/>
                </a:lnTo>
                <a:cubicBezTo>
                  <a:pt x="2240" y="53717"/>
                  <a:pt x="6698" y="49732"/>
                  <a:pt x="11494" y="46167"/>
                </a:cubicBezTo>
                <a:cubicBezTo>
                  <a:pt x="9661" y="36227"/>
                  <a:pt x="5972" y="26608"/>
                  <a:pt x="0" y="18074"/>
                </a:cubicBezTo>
                <a:lnTo>
                  <a:pt x="0" y="0"/>
                </a:lnTo>
                <a:cubicBezTo>
                  <a:pt x="11637" y="10773"/>
                  <a:pt x="18655" y="24545"/>
                  <a:pt x="22230" y="39049"/>
                </a:cubicBezTo>
                <a:cubicBezTo>
                  <a:pt x="37002" y="29983"/>
                  <a:pt x="54413" y="25009"/>
                  <a:pt x="72986" y="25009"/>
                </a:cubicBezTo>
                <a:cubicBezTo>
                  <a:pt x="100237" y="25009"/>
                  <a:pt x="124986" y="35715"/>
                  <a:pt x="143120" y="53296"/>
                </a:cubicBezTo>
                <a:cubicBezTo>
                  <a:pt x="160701" y="71429"/>
                  <a:pt x="171406" y="96179"/>
                  <a:pt x="171406" y="123429"/>
                </a:cubicBezTo>
                <a:cubicBezTo>
                  <a:pt x="171406" y="142002"/>
                  <a:pt x="166433" y="159414"/>
                  <a:pt x="157367" y="174185"/>
                </a:cubicBezTo>
                <a:cubicBezTo>
                  <a:pt x="174223" y="178341"/>
                  <a:pt x="190089" y="187145"/>
                  <a:pt x="203250" y="200306"/>
                </a:cubicBezTo>
                <a:cubicBezTo>
                  <a:pt x="222519" y="219574"/>
                  <a:pt x="232449" y="244645"/>
                  <a:pt x="232840" y="269899"/>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98" name="Teardrop 3"/>
          <p:cNvSpPr/>
          <p:nvPr/>
        </p:nvSpPr>
        <p:spPr>
          <a:xfrm rot="5400000" flipH="1" flipV="1">
            <a:off x="6843716" y="4253172"/>
            <a:ext cx="232840" cy="404829"/>
          </a:xfrm>
          <a:custGeom>
            <a:avLst/>
            <a:gdLst/>
            <a:ahLst/>
            <a:cxnLst/>
            <a:rect l="l" t="t" r="r" b="b"/>
            <a:pathLst>
              <a:path w="232840" h="539772">
                <a:moveTo>
                  <a:pt x="221340" y="269867"/>
                </a:moveTo>
                <a:cubicBezTo>
                  <a:pt x="220851" y="247711"/>
                  <a:pt x="212026" y="225782"/>
                  <a:pt x="195119" y="208875"/>
                </a:cubicBezTo>
                <a:cubicBezTo>
                  <a:pt x="182363" y="196120"/>
                  <a:pt x="166749" y="187964"/>
                  <a:pt x="150249" y="184922"/>
                </a:cubicBezTo>
                <a:cubicBezTo>
                  <a:pt x="147800" y="188780"/>
                  <a:pt x="144800" y="192208"/>
                  <a:pt x="141586" y="195422"/>
                </a:cubicBezTo>
                <a:cubicBezTo>
                  <a:pt x="123161" y="213847"/>
                  <a:pt x="97708" y="225242"/>
                  <a:pt x="69593" y="225242"/>
                </a:cubicBezTo>
                <a:cubicBezTo>
                  <a:pt x="43433" y="224741"/>
                  <a:pt x="27415" y="228586"/>
                  <a:pt x="17461" y="245212"/>
                </a:cubicBezTo>
                <a:cubicBezTo>
                  <a:pt x="22074" y="261450"/>
                  <a:pt x="22154" y="278664"/>
                  <a:pt x="17673" y="294913"/>
                </a:cubicBezTo>
                <a:cubicBezTo>
                  <a:pt x="27631" y="311265"/>
                  <a:pt x="43609" y="315055"/>
                  <a:pt x="69593" y="314556"/>
                </a:cubicBezTo>
                <a:cubicBezTo>
                  <a:pt x="102600" y="314556"/>
                  <a:pt x="131938" y="330263"/>
                  <a:pt x="150227" y="354850"/>
                </a:cubicBezTo>
                <a:cubicBezTo>
                  <a:pt x="166735" y="351841"/>
                  <a:pt x="182357" y="343684"/>
                  <a:pt x="195118" y="330923"/>
                </a:cubicBezTo>
                <a:cubicBezTo>
                  <a:pt x="212026" y="314015"/>
                  <a:pt x="220851" y="292087"/>
                  <a:pt x="221339" y="269931"/>
                </a:cubicBezTo>
                <a:lnTo>
                  <a:pt x="136174" y="269931"/>
                </a:lnTo>
                <a:lnTo>
                  <a:pt x="136173" y="269867"/>
                </a:lnTo>
                <a:close/>
                <a:moveTo>
                  <a:pt x="232840" y="269899"/>
                </a:moveTo>
                <a:cubicBezTo>
                  <a:pt x="232449" y="295153"/>
                  <a:pt x="222519" y="320224"/>
                  <a:pt x="203250" y="339492"/>
                </a:cubicBezTo>
                <a:cubicBezTo>
                  <a:pt x="190082" y="352660"/>
                  <a:pt x="174206" y="361466"/>
                  <a:pt x="157326" y="365539"/>
                </a:cubicBezTo>
                <a:cubicBezTo>
                  <a:pt x="166417" y="380328"/>
                  <a:pt x="171406" y="397766"/>
                  <a:pt x="171406" y="416370"/>
                </a:cubicBezTo>
                <a:cubicBezTo>
                  <a:pt x="171406" y="443620"/>
                  <a:pt x="160701" y="468370"/>
                  <a:pt x="143120" y="486503"/>
                </a:cubicBezTo>
                <a:cubicBezTo>
                  <a:pt x="124986" y="504084"/>
                  <a:pt x="100237" y="514790"/>
                  <a:pt x="72986" y="514790"/>
                </a:cubicBezTo>
                <a:cubicBezTo>
                  <a:pt x="54383" y="514790"/>
                  <a:pt x="36945" y="509800"/>
                  <a:pt x="22156" y="500709"/>
                </a:cubicBezTo>
                <a:lnTo>
                  <a:pt x="0" y="539772"/>
                </a:lnTo>
                <a:lnTo>
                  <a:pt x="0" y="521717"/>
                </a:lnTo>
                <a:cubicBezTo>
                  <a:pt x="5973" y="513179"/>
                  <a:pt x="9654" y="503556"/>
                  <a:pt x="11467" y="493611"/>
                </a:cubicBezTo>
                <a:lnTo>
                  <a:pt x="0" y="480023"/>
                </a:lnTo>
                <a:lnTo>
                  <a:pt x="0" y="462726"/>
                </a:lnTo>
                <a:cubicBezTo>
                  <a:pt x="14950" y="487414"/>
                  <a:pt x="42305" y="502980"/>
                  <a:pt x="73296" y="502980"/>
                </a:cubicBezTo>
                <a:cubicBezTo>
                  <a:pt x="97207" y="502980"/>
                  <a:pt x="118953" y="493715"/>
                  <a:pt x="134965" y="478394"/>
                </a:cubicBezTo>
                <a:lnTo>
                  <a:pt x="0" y="343429"/>
                </a:lnTo>
                <a:lnTo>
                  <a:pt x="0" y="343338"/>
                </a:lnTo>
                <a:lnTo>
                  <a:pt x="135010" y="478348"/>
                </a:lnTo>
                <a:cubicBezTo>
                  <a:pt x="150331" y="462336"/>
                  <a:pt x="159597" y="440590"/>
                  <a:pt x="159597" y="416679"/>
                </a:cubicBezTo>
                <a:cubicBezTo>
                  <a:pt x="159597" y="366661"/>
                  <a:pt x="119048" y="326112"/>
                  <a:pt x="69030" y="326112"/>
                </a:cubicBezTo>
                <a:cubicBezTo>
                  <a:pt x="49952" y="326478"/>
                  <a:pt x="25806" y="321244"/>
                  <a:pt x="12948" y="308084"/>
                </a:cubicBezTo>
                <a:lnTo>
                  <a:pt x="0" y="327154"/>
                </a:lnTo>
                <a:lnTo>
                  <a:pt x="0" y="309010"/>
                </a:lnTo>
                <a:cubicBezTo>
                  <a:pt x="14338" y="284867"/>
                  <a:pt x="14338" y="254932"/>
                  <a:pt x="0" y="230790"/>
                </a:cubicBezTo>
                <a:lnTo>
                  <a:pt x="0" y="212689"/>
                </a:lnTo>
                <a:cubicBezTo>
                  <a:pt x="6036" y="217996"/>
                  <a:pt x="9959" y="224711"/>
                  <a:pt x="12896" y="231767"/>
                </a:cubicBezTo>
                <a:cubicBezTo>
                  <a:pt x="25742" y="218569"/>
                  <a:pt x="49927" y="213320"/>
                  <a:pt x="69030" y="213686"/>
                </a:cubicBezTo>
                <a:cubicBezTo>
                  <a:pt x="94039" y="213687"/>
                  <a:pt x="116681" y="203549"/>
                  <a:pt x="133071" y="187160"/>
                </a:cubicBezTo>
                <a:cubicBezTo>
                  <a:pt x="149460" y="170771"/>
                  <a:pt x="159597" y="148129"/>
                  <a:pt x="159597" y="123119"/>
                </a:cubicBezTo>
                <a:cubicBezTo>
                  <a:pt x="159597" y="99209"/>
                  <a:pt x="150331" y="77462"/>
                  <a:pt x="135010" y="61451"/>
                </a:cubicBezTo>
                <a:lnTo>
                  <a:pt x="0" y="196461"/>
                </a:lnTo>
                <a:lnTo>
                  <a:pt x="0" y="196370"/>
                </a:lnTo>
                <a:lnTo>
                  <a:pt x="134965" y="61405"/>
                </a:lnTo>
                <a:cubicBezTo>
                  <a:pt x="118953" y="46084"/>
                  <a:pt x="97207" y="36819"/>
                  <a:pt x="73296" y="36819"/>
                </a:cubicBezTo>
                <a:cubicBezTo>
                  <a:pt x="42305" y="36819"/>
                  <a:pt x="14950" y="52385"/>
                  <a:pt x="0" y="77073"/>
                </a:cubicBezTo>
                <a:lnTo>
                  <a:pt x="0" y="59780"/>
                </a:lnTo>
                <a:cubicBezTo>
                  <a:pt x="2240" y="53717"/>
                  <a:pt x="6698" y="49732"/>
                  <a:pt x="11494" y="46167"/>
                </a:cubicBezTo>
                <a:cubicBezTo>
                  <a:pt x="9661" y="36226"/>
                  <a:pt x="5972" y="26608"/>
                  <a:pt x="0" y="18073"/>
                </a:cubicBezTo>
                <a:lnTo>
                  <a:pt x="0" y="0"/>
                </a:lnTo>
                <a:cubicBezTo>
                  <a:pt x="11637" y="10773"/>
                  <a:pt x="18655" y="24545"/>
                  <a:pt x="22230" y="39049"/>
                </a:cubicBezTo>
                <a:cubicBezTo>
                  <a:pt x="37002" y="29983"/>
                  <a:pt x="54413" y="25009"/>
                  <a:pt x="72986" y="25009"/>
                </a:cubicBezTo>
                <a:cubicBezTo>
                  <a:pt x="100237" y="25009"/>
                  <a:pt x="124986" y="35715"/>
                  <a:pt x="143120" y="53296"/>
                </a:cubicBezTo>
                <a:cubicBezTo>
                  <a:pt x="160701" y="71429"/>
                  <a:pt x="171406" y="96179"/>
                  <a:pt x="171406" y="123429"/>
                </a:cubicBezTo>
                <a:cubicBezTo>
                  <a:pt x="171406" y="142002"/>
                  <a:pt x="166433" y="159414"/>
                  <a:pt x="157367" y="174185"/>
                </a:cubicBezTo>
                <a:cubicBezTo>
                  <a:pt x="174223" y="178341"/>
                  <a:pt x="190089" y="187145"/>
                  <a:pt x="203250" y="200306"/>
                </a:cubicBezTo>
                <a:cubicBezTo>
                  <a:pt x="222519" y="219574"/>
                  <a:pt x="232449" y="244645"/>
                  <a:pt x="232840" y="269899"/>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99" name="Teardrop 3"/>
          <p:cNvSpPr/>
          <p:nvPr/>
        </p:nvSpPr>
        <p:spPr>
          <a:xfrm rot="5400000" flipH="1" flipV="1">
            <a:off x="8739430" y="4253172"/>
            <a:ext cx="232840" cy="404829"/>
          </a:xfrm>
          <a:custGeom>
            <a:avLst/>
            <a:gdLst/>
            <a:ahLst/>
            <a:cxnLst/>
            <a:rect l="l" t="t" r="r" b="b"/>
            <a:pathLst>
              <a:path w="232840" h="539772">
                <a:moveTo>
                  <a:pt x="221340" y="269867"/>
                </a:moveTo>
                <a:cubicBezTo>
                  <a:pt x="220851" y="247711"/>
                  <a:pt x="212026" y="225782"/>
                  <a:pt x="195119" y="208875"/>
                </a:cubicBezTo>
                <a:cubicBezTo>
                  <a:pt x="182363" y="196120"/>
                  <a:pt x="166749" y="187964"/>
                  <a:pt x="150249" y="184922"/>
                </a:cubicBezTo>
                <a:cubicBezTo>
                  <a:pt x="147800" y="188780"/>
                  <a:pt x="144800" y="192208"/>
                  <a:pt x="141586" y="195422"/>
                </a:cubicBezTo>
                <a:cubicBezTo>
                  <a:pt x="123161" y="213847"/>
                  <a:pt x="97708" y="225242"/>
                  <a:pt x="69593" y="225242"/>
                </a:cubicBezTo>
                <a:cubicBezTo>
                  <a:pt x="43433" y="224741"/>
                  <a:pt x="27415" y="228586"/>
                  <a:pt x="17461" y="245212"/>
                </a:cubicBezTo>
                <a:cubicBezTo>
                  <a:pt x="22074" y="261450"/>
                  <a:pt x="22154" y="278664"/>
                  <a:pt x="17673" y="294913"/>
                </a:cubicBezTo>
                <a:cubicBezTo>
                  <a:pt x="27631" y="311265"/>
                  <a:pt x="43609" y="315055"/>
                  <a:pt x="69593" y="314556"/>
                </a:cubicBezTo>
                <a:cubicBezTo>
                  <a:pt x="102600" y="314556"/>
                  <a:pt x="131938" y="330263"/>
                  <a:pt x="150227" y="354850"/>
                </a:cubicBezTo>
                <a:cubicBezTo>
                  <a:pt x="166735" y="351841"/>
                  <a:pt x="182357" y="343684"/>
                  <a:pt x="195118" y="330923"/>
                </a:cubicBezTo>
                <a:cubicBezTo>
                  <a:pt x="212026" y="314015"/>
                  <a:pt x="220851" y="292087"/>
                  <a:pt x="221339" y="269931"/>
                </a:cubicBezTo>
                <a:lnTo>
                  <a:pt x="136174" y="269931"/>
                </a:lnTo>
                <a:lnTo>
                  <a:pt x="136173" y="269867"/>
                </a:lnTo>
                <a:close/>
                <a:moveTo>
                  <a:pt x="232840" y="269899"/>
                </a:moveTo>
                <a:cubicBezTo>
                  <a:pt x="232449" y="295153"/>
                  <a:pt x="222519" y="320224"/>
                  <a:pt x="203250" y="339492"/>
                </a:cubicBezTo>
                <a:cubicBezTo>
                  <a:pt x="190082" y="352660"/>
                  <a:pt x="174206" y="361466"/>
                  <a:pt x="157326" y="365539"/>
                </a:cubicBezTo>
                <a:cubicBezTo>
                  <a:pt x="166417" y="380328"/>
                  <a:pt x="171406" y="397766"/>
                  <a:pt x="171406" y="416370"/>
                </a:cubicBezTo>
                <a:cubicBezTo>
                  <a:pt x="171406" y="443620"/>
                  <a:pt x="160701" y="468370"/>
                  <a:pt x="143120" y="486503"/>
                </a:cubicBezTo>
                <a:cubicBezTo>
                  <a:pt x="124986" y="504084"/>
                  <a:pt x="100237" y="514790"/>
                  <a:pt x="72986" y="514790"/>
                </a:cubicBezTo>
                <a:cubicBezTo>
                  <a:pt x="54383" y="514790"/>
                  <a:pt x="36945" y="509800"/>
                  <a:pt x="22156" y="500709"/>
                </a:cubicBezTo>
                <a:lnTo>
                  <a:pt x="0" y="539772"/>
                </a:lnTo>
                <a:lnTo>
                  <a:pt x="0" y="521718"/>
                </a:lnTo>
                <a:cubicBezTo>
                  <a:pt x="5973" y="513179"/>
                  <a:pt x="9654" y="503556"/>
                  <a:pt x="11467" y="493611"/>
                </a:cubicBezTo>
                <a:lnTo>
                  <a:pt x="0" y="480023"/>
                </a:lnTo>
                <a:lnTo>
                  <a:pt x="0" y="462726"/>
                </a:lnTo>
                <a:cubicBezTo>
                  <a:pt x="14950" y="487414"/>
                  <a:pt x="42305" y="502980"/>
                  <a:pt x="73296" y="502980"/>
                </a:cubicBezTo>
                <a:cubicBezTo>
                  <a:pt x="97207" y="502980"/>
                  <a:pt x="118953" y="493715"/>
                  <a:pt x="134965" y="478394"/>
                </a:cubicBezTo>
                <a:lnTo>
                  <a:pt x="0" y="343429"/>
                </a:lnTo>
                <a:lnTo>
                  <a:pt x="0" y="343338"/>
                </a:lnTo>
                <a:lnTo>
                  <a:pt x="135010" y="478348"/>
                </a:lnTo>
                <a:cubicBezTo>
                  <a:pt x="150331" y="462336"/>
                  <a:pt x="159597" y="440590"/>
                  <a:pt x="159597" y="416679"/>
                </a:cubicBezTo>
                <a:cubicBezTo>
                  <a:pt x="159597" y="366661"/>
                  <a:pt x="119048" y="326112"/>
                  <a:pt x="69030" y="326112"/>
                </a:cubicBezTo>
                <a:cubicBezTo>
                  <a:pt x="49952" y="326478"/>
                  <a:pt x="25806" y="321244"/>
                  <a:pt x="12948" y="308084"/>
                </a:cubicBezTo>
                <a:lnTo>
                  <a:pt x="0" y="327154"/>
                </a:lnTo>
                <a:lnTo>
                  <a:pt x="0" y="309010"/>
                </a:lnTo>
                <a:cubicBezTo>
                  <a:pt x="14338" y="284867"/>
                  <a:pt x="14338" y="254932"/>
                  <a:pt x="0" y="230790"/>
                </a:cubicBezTo>
                <a:lnTo>
                  <a:pt x="0" y="212689"/>
                </a:lnTo>
                <a:cubicBezTo>
                  <a:pt x="6036" y="217996"/>
                  <a:pt x="9959" y="224711"/>
                  <a:pt x="12896" y="231767"/>
                </a:cubicBezTo>
                <a:cubicBezTo>
                  <a:pt x="25742" y="218569"/>
                  <a:pt x="49927" y="213320"/>
                  <a:pt x="69030" y="213686"/>
                </a:cubicBezTo>
                <a:cubicBezTo>
                  <a:pt x="94039" y="213687"/>
                  <a:pt x="116681" y="203549"/>
                  <a:pt x="133071" y="187160"/>
                </a:cubicBezTo>
                <a:cubicBezTo>
                  <a:pt x="149460" y="170771"/>
                  <a:pt x="159597" y="148129"/>
                  <a:pt x="159597" y="123119"/>
                </a:cubicBezTo>
                <a:cubicBezTo>
                  <a:pt x="159597" y="99209"/>
                  <a:pt x="150331" y="77462"/>
                  <a:pt x="135010" y="61451"/>
                </a:cubicBezTo>
                <a:lnTo>
                  <a:pt x="0" y="196461"/>
                </a:lnTo>
                <a:lnTo>
                  <a:pt x="0" y="196370"/>
                </a:lnTo>
                <a:lnTo>
                  <a:pt x="134965" y="61405"/>
                </a:lnTo>
                <a:cubicBezTo>
                  <a:pt x="118953" y="46084"/>
                  <a:pt x="97207" y="36819"/>
                  <a:pt x="73296" y="36819"/>
                </a:cubicBezTo>
                <a:cubicBezTo>
                  <a:pt x="42305" y="36819"/>
                  <a:pt x="14950" y="52385"/>
                  <a:pt x="0" y="77073"/>
                </a:cubicBezTo>
                <a:lnTo>
                  <a:pt x="0" y="59780"/>
                </a:lnTo>
                <a:cubicBezTo>
                  <a:pt x="2240" y="53717"/>
                  <a:pt x="6698" y="49732"/>
                  <a:pt x="11494" y="46167"/>
                </a:cubicBezTo>
                <a:cubicBezTo>
                  <a:pt x="9661" y="36227"/>
                  <a:pt x="5972" y="26608"/>
                  <a:pt x="0" y="18074"/>
                </a:cubicBezTo>
                <a:lnTo>
                  <a:pt x="0" y="0"/>
                </a:lnTo>
                <a:cubicBezTo>
                  <a:pt x="11637" y="10773"/>
                  <a:pt x="18655" y="24545"/>
                  <a:pt x="22230" y="39049"/>
                </a:cubicBezTo>
                <a:cubicBezTo>
                  <a:pt x="37002" y="29983"/>
                  <a:pt x="54413" y="25009"/>
                  <a:pt x="72986" y="25009"/>
                </a:cubicBezTo>
                <a:cubicBezTo>
                  <a:pt x="100237" y="25009"/>
                  <a:pt x="124986" y="35715"/>
                  <a:pt x="143120" y="53296"/>
                </a:cubicBezTo>
                <a:cubicBezTo>
                  <a:pt x="160701" y="71429"/>
                  <a:pt x="171406" y="96179"/>
                  <a:pt x="171406" y="123429"/>
                </a:cubicBezTo>
                <a:cubicBezTo>
                  <a:pt x="171406" y="142002"/>
                  <a:pt x="166433" y="159414"/>
                  <a:pt x="157367" y="174185"/>
                </a:cubicBezTo>
                <a:cubicBezTo>
                  <a:pt x="174223" y="178341"/>
                  <a:pt x="190089" y="187145"/>
                  <a:pt x="203250" y="200306"/>
                </a:cubicBezTo>
                <a:cubicBezTo>
                  <a:pt x="222519" y="219574"/>
                  <a:pt x="232449" y="244645"/>
                  <a:pt x="232840" y="269899"/>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900" name="Teardrop 3"/>
          <p:cNvSpPr/>
          <p:nvPr/>
        </p:nvSpPr>
        <p:spPr>
          <a:xfrm rot="5400000" flipH="1" flipV="1">
            <a:off x="8107526" y="4253172"/>
            <a:ext cx="232840" cy="404829"/>
          </a:xfrm>
          <a:custGeom>
            <a:avLst/>
            <a:gdLst/>
            <a:ahLst/>
            <a:cxnLst/>
            <a:rect l="l" t="t" r="r" b="b"/>
            <a:pathLst>
              <a:path w="232840" h="539772">
                <a:moveTo>
                  <a:pt x="221340" y="269867"/>
                </a:moveTo>
                <a:cubicBezTo>
                  <a:pt x="220851" y="247711"/>
                  <a:pt x="212026" y="225782"/>
                  <a:pt x="195119" y="208875"/>
                </a:cubicBezTo>
                <a:cubicBezTo>
                  <a:pt x="182363" y="196120"/>
                  <a:pt x="166749" y="187964"/>
                  <a:pt x="150249" y="184922"/>
                </a:cubicBezTo>
                <a:cubicBezTo>
                  <a:pt x="147800" y="188780"/>
                  <a:pt x="144800" y="192208"/>
                  <a:pt x="141586" y="195422"/>
                </a:cubicBezTo>
                <a:cubicBezTo>
                  <a:pt x="123161" y="213847"/>
                  <a:pt x="97708" y="225242"/>
                  <a:pt x="69593" y="225242"/>
                </a:cubicBezTo>
                <a:cubicBezTo>
                  <a:pt x="43433" y="224741"/>
                  <a:pt x="27415" y="228586"/>
                  <a:pt x="17461" y="245212"/>
                </a:cubicBezTo>
                <a:cubicBezTo>
                  <a:pt x="22074" y="261450"/>
                  <a:pt x="22154" y="278664"/>
                  <a:pt x="17673" y="294913"/>
                </a:cubicBezTo>
                <a:cubicBezTo>
                  <a:pt x="27631" y="311265"/>
                  <a:pt x="43609" y="315055"/>
                  <a:pt x="69593" y="314556"/>
                </a:cubicBezTo>
                <a:cubicBezTo>
                  <a:pt x="102600" y="314556"/>
                  <a:pt x="131938" y="330263"/>
                  <a:pt x="150227" y="354850"/>
                </a:cubicBezTo>
                <a:cubicBezTo>
                  <a:pt x="166735" y="351841"/>
                  <a:pt x="182357" y="343684"/>
                  <a:pt x="195118" y="330923"/>
                </a:cubicBezTo>
                <a:cubicBezTo>
                  <a:pt x="212026" y="314015"/>
                  <a:pt x="220851" y="292087"/>
                  <a:pt x="221339" y="269931"/>
                </a:cubicBezTo>
                <a:lnTo>
                  <a:pt x="136174" y="269931"/>
                </a:lnTo>
                <a:lnTo>
                  <a:pt x="136173" y="269867"/>
                </a:lnTo>
                <a:close/>
                <a:moveTo>
                  <a:pt x="232840" y="269899"/>
                </a:moveTo>
                <a:cubicBezTo>
                  <a:pt x="232449" y="295153"/>
                  <a:pt x="222519" y="320224"/>
                  <a:pt x="203250" y="339492"/>
                </a:cubicBezTo>
                <a:cubicBezTo>
                  <a:pt x="190082" y="352660"/>
                  <a:pt x="174206" y="361466"/>
                  <a:pt x="157326" y="365539"/>
                </a:cubicBezTo>
                <a:cubicBezTo>
                  <a:pt x="166417" y="380328"/>
                  <a:pt x="171406" y="397766"/>
                  <a:pt x="171406" y="416370"/>
                </a:cubicBezTo>
                <a:cubicBezTo>
                  <a:pt x="171406" y="443620"/>
                  <a:pt x="160701" y="468370"/>
                  <a:pt x="143120" y="486503"/>
                </a:cubicBezTo>
                <a:cubicBezTo>
                  <a:pt x="124986" y="504084"/>
                  <a:pt x="100237" y="514790"/>
                  <a:pt x="72986" y="514790"/>
                </a:cubicBezTo>
                <a:cubicBezTo>
                  <a:pt x="54383" y="514790"/>
                  <a:pt x="36945" y="509800"/>
                  <a:pt x="22156" y="500709"/>
                </a:cubicBezTo>
                <a:lnTo>
                  <a:pt x="0" y="539772"/>
                </a:lnTo>
                <a:lnTo>
                  <a:pt x="0" y="521718"/>
                </a:lnTo>
                <a:cubicBezTo>
                  <a:pt x="5973" y="513179"/>
                  <a:pt x="9654" y="503556"/>
                  <a:pt x="11467" y="493611"/>
                </a:cubicBezTo>
                <a:lnTo>
                  <a:pt x="0" y="480023"/>
                </a:lnTo>
                <a:lnTo>
                  <a:pt x="0" y="462726"/>
                </a:lnTo>
                <a:cubicBezTo>
                  <a:pt x="14950" y="487414"/>
                  <a:pt x="42305" y="502980"/>
                  <a:pt x="73296" y="502980"/>
                </a:cubicBezTo>
                <a:cubicBezTo>
                  <a:pt x="97207" y="502980"/>
                  <a:pt x="118953" y="493715"/>
                  <a:pt x="134965" y="478394"/>
                </a:cubicBezTo>
                <a:lnTo>
                  <a:pt x="0" y="343429"/>
                </a:lnTo>
                <a:lnTo>
                  <a:pt x="0" y="343338"/>
                </a:lnTo>
                <a:lnTo>
                  <a:pt x="135010" y="478348"/>
                </a:lnTo>
                <a:cubicBezTo>
                  <a:pt x="150331" y="462336"/>
                  <a:pt x="159597" y="440590"/>
                  <a:pt x="159597" y="416679"/>
                </a:cubicBezTo>
                <a:cubicBezTo>
                  <a:pt x="159597" y="366661"/>
                  <a:pt x="119048" y="326112"/>
                  <a:pt x="69030" y="326112"/>
                </a:cubicBezTo>
                <a:cubicBezTo>
                  <a:pt x="49952" y="326478"/>
                  <a:pt x="25806" y="321244"/>
                  <a:pt x="12948" y="308084"/>
                </a:cubicBezTo>
                <a:lnTo>
                  <a:pt x="0" y="327154"/>
                </a:lnTo>
                <a:lnTo>
                  <a:pt x="0" y="309010"/>
                </a:lnTo>
                <a:cubicBezTo>
                  <a:pt x="14338" y="284867"/>
                  <a:pt x="14338" y="254932"/>
                  <a:pt x="0" y="230790"/>
                </a:cubicBezTo>
                <a:lnTo>
                  <a:pt x="0" y="212689"/>
                </a:lnTo>
                <a:cubicBezTo>
                  <a:pt x="6036" y="217996"/>
                  <a:pt x="9959" y="224711"/>
                  <a:pt x="12896" y="231767"/>
                </a:cubicBezTo>
                <a:cubicBezTo>
                  <a:pt x="25742" y="218569"/>
                  <a:pt x="49927" y="213320"/>
                  <a:pt x="69030" y="213686"/>
                </a:cubicBezTo>
                <a:cubicBezTo>
                  <a:pt x="94039" y="213687"/>
                  <a:pt x="116681" y="203549"/>
                  <a:pt x="133071" y="187160"/>
                </a:cubicBezTo>
                <a:cubicBezTo>
                  <a:pt x="149460" y="170771"/>
                  <a:pt x="159597" y="148129"/>
                  <a:pt x="159597" y="123119"/>
                </a:cubicBezTo>
                <a:cubicBezTo>
                  <a:pt x="159597" y="99209"/>
                  <a:pt x="150331" y="77462"/>
                  <a:pt x="135010" y="61451"/>
                </a:cubicBezTo>
                <a:lnTo>
                  <a:pt x="0" y="196461"/>
                </a:lnTo>
                <a:lnTo>
                  <a:pt x="0" y="196370"/>
                </a:lnTo>
                <a:lnTo>
                  <a:pt x="134965" y="61405"/>
                </a:lnTo>
                <a:cubicBezTo>
                  <a:pt x="118953" y="46084"/>
                  <a:pt x="97207" y="36819"/>
                  <a:pt x="73296" y="36819"/>
                </a:cubicBezTo>
                <a:cubicBezTo>
                  <a:pt x="42305" y="36819"/>
                  <a:pt x="14950" y="52385"/>
                  <a:pt x="0" y="77073"/>
                </a:cubicBezTo>
                <a:lnTo>
                  <a:pt x="0" y="59780"/>
                </a:lnTo>
                <a:cubicBezTo>
                  <a:pt x="2240" y="53717"/>
                  <a:pt x="6698" y="49732"/>
                  <a:pt x="11494" y="46167"/>
                </a:cubicBezTo>
                <a:cubicBezTo>
                  <a:pt x="9661" y="36226"/>
                  <a:pt x="5972" y="26608"/>
                  <a:pt x="0" y="18073"/>
                </a:cubicBezTo>
                <a:lnTo>
                  <a:pt x="0" y="0"/>
                </a:lnTo>
                <a:cubicBezTo>
                  <a:pt x="11637" y="10773"/>
                  <a:pt x="18655" y="24545"/>
                  <a:pt x="22230" y="39049"/>
                </a:cubicBezTo>
                <a:cubicBezTo>
                  <a:pt x="37002" y="29983"/>
                  <a:pt x="54413" y="25009"/>
                  <a:pt x="72986" y="25009"/>
                </a:cubicBezTo>
                <a:cubicBezTo>
                  <a:pt x="100237" y="25009"/>
                  <a:pt x="124986" y="35715"/>
                  <a:pt x="143120" y="53296"/>
                </a:cubicBezTo>
                <a:cubicBezTo>
                  <a:pt x="160701" y="71429"/>
                  <a:pt x="171406" y="96179"/>
                  <a:pt x="171406" y="123429"/>
                </a:cubicBezTo>
                <a:cubicBezTo>
                  <a:pt x="171406" y="142002"/>
                  <a:pt x="166433" y="159414"/>
                  <a:pt x="157367" y="174185"/>
                </a:cubicBezTo>
                <a:cubicBezTo>
                  <a:pt x="174223" y="178341"/>
                  <a:pt x="190089" y="187145"/>
                  <a:pt x="203250" y="200306"/>
                </a:cubicBezTo>
                <a:cubicBezTo>
                  <a:pt x="222519" y="219574"/>
                  <a:pt x="232449" y="244645"/>
                  <a:pt x="232840" y="269899"/>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901" name="Teardrop 3"/>
          <p:cNvSpPr/>
          <p:nvPr/>
        </p:nvSpPr>
        <p:spPr>
          <a:xfrm rot="5400000" flipH="1" flipV="1">
            <a:off x="520932" y="4253172"/>
            <a:ext cx="232840" cy="404829"/>
          </a:xfrm>
          <a:custGeom>
            <a:avLst/>
            <a:gdLst/>
            <a:ahLst/>
            <a:cxnLst/>
            <a:rect l="l" t="t" r="r" b="b"/>
            <a:pathLst>
              <a:path w="232840" h="539772">
                <a:moveTo>
                  <a:pt x="221340" y="269867"/>
                </a:moveTo>
                <a:cubicBezTo>
                  <a:pt x="220851" y="247711"/>
                  <a:pt x="212026" y="225782"/>
                  <a:pt x="195119" y="208875"/>
                </a:cubicBezTo>
                <a:cubicBezTo>
                  <a:pt x="182363" y="196120"/>
                  <a:pt x="166749" y="187964"/>
                  <a:pt x="150249" y="184922"/>
                </a:cubicBezTo>
                <a:cubicBezTo>
                  <a:pt x="147800" y="188780"/>
                  <a:pt x="144800" y="192208"/>
                  <a:pt x="141586" y="195422"/>
                </a:cubicBezTo>
                <a:cubicBezTo>
                  <a:pt x="123161" y="213847"/>
                  <a:pt x="97708" y="225243"/>
                  <a:pt x="69593" y="225242"/>
                </a:cubicBezTo>
                <a:cubicBezTo>
                  <a:pt x="43433" y="224741"/>
                  <a:pt x="27415" y="228586"/>
                  <a:pt x="17461" y="245212"/>
                </a:cubicBezTo>
                <a:cubicBezTo>
                  <a:pt x="22074" y="261450"/>
                  <a:pt x="22154" y="278664"/>
                  <a:pt x="17673" y="294913"/>
                </a:cubicBezTo>
                <a:cubicBezTo>
                  <a:pt x="27631" y="311265"/>
                  <a:pt x="43609" y="315055"/>
                  <a:pt x="69593" y="314557"/>
                </a:cubicBezTo>
                <a:cubicBezTo>
                  <a:pt x="102600" y="314557"/>
                  <a:pt x="131938" y="330263"/>
                  <a:pt x="150227" y="354850"/>
                </a:cubicBezTo>
                <a:cubicBezTo>
                  <a:pt x="166735" y="351841"/>
                  <a:pt x="182357" y="343684"/>
                  <a:pt x="195118" y="330923"/>
                </a:cubicBezTo>
                <a:cubicBezTo>
                  <a:pt x="212026" y="314016"/>
                  <a:pt x="220851" y="292087"/>
                  <a:pt x="221339" y="269931"/>
                </a:cubicBezTo>
                <a:lnTo>
                  <a:pt x="136174" y="269931"/>
                </a:lnTo>
                <a:lnTo>
                  <a:pt x="136173" y="269867"/>
                </a:lnTo>
                <a:close/>
                <a:moveTo>
                  <a:pt x="232840" y="269899"/>
                </a:moveTo>
                <a:cubicBezTo>
                  <a:pt x="232449" y="295153"/>
                  <a:pt x="222519" y="320224"/>
                  <a:pt x="203250" y="339492"/>
                </a:cubicBezTo>
                <a:cubicBezTo>
                  <a:pt x="190082" y="352660"/>
                  <a:pt x="174206" y="361466"/>
                  <a:pt x="157326" y="365539"/>
                </a:cubicBezTo>
                <a:cubicBezTo>
                  <a:pt x="166417" y="380328"/>
                  <a:pt x="171406" y="397766"/>
                  <a:pt x="171406" y="416370"/>
                </a:cubicBezTo>
                <a:cubicBezTo>
                  <a:pt x="171406" y="443620"/>
                  <a:pt x="160701" y="468370"/>
                  <a:pt x="143120" y="486503"/>
                </a:cubicBezTo>
                <a:lnTo>
                  <a:pt x="143120" y="486503"/>
                </a:lnTo>
                <a:cubicBezTo>
                  <a:pt x="124986" y="504084"/>
                  <a:pt x="100237" y="514790"/>
                  <a:pt x="72986" y="514790"/>
                </a:cubicBezTo>
                <a:cubicBezTo>
                  <a:pt x="54383" y="514790"/>
                  <a:pt x="36945" y="509800"/>
                  <a:pt x="22156" y="500710"/>
                </a:cubicBezTo>
                <a:lnTo>
                  <a:pt x="0" y="539772"/>
                </a:lnTo>
                <a:lnTo>
                  <a:pt x="0" y="521718"/>
                </a:lnTo>
                <a:cubicBezTo>
                  <a:pt x="5973" y="513179"/>
                  <a:pt x="9654" y="503556"/>
                  <a:pt x="11467" y="493611"/>
                </a:cubicBezTo>
                <a:lnTo>
                  <a:pt x="0" y="480023"/>
                </a:lnTo>
                <a:lnTo>
                  <a:pt x="0" y="462726"/>
                </a:lnTo>
                <a:cubicBezTo>
                  <a:pt x="14950" y="487414"/>
                  <a:pt x="42305" y="502980"/>
                  <a:pt x="73296" y="502980"/>
                </a:cubicBezTo>
                <a:cubicBezTo>
                  <a:pt x="97207" y="502980"/>
                  <a:pt x="118953" y="493715"/>
                  <a:pt x="134965" y="478394"/>
                </a:cubicBezTo>
                <a:lnTo>
                  <a:pt x="0" y="343428"/>
                </a:lnTo>
                <a:lnTo>
                  <a:pt x="0" y="343338"/>
                </a:lnTo>
                <a:lnTo>
                  <a:pt x="135010" y="478348"/>
                </a:lnTo>
                <a:cubicBezTo>
                  <a:pt x="150331" y="462336"/>
                  <a:pt x="159597" y="440590"/>
                  <a:pt x="159597" y="416679"/>
                </a:cubicBezTo>
                <a:cubicBezTo>
                  <a:pt x="159597" y="366661"/>
                  <a:pt x="119048" y="326112"/>
                  <a:pt x="69030" y="326112"/>
                </a:cubicBezTo>
                <a:cubicBezTo>
                  <a:pt x="49952" y="326478"/>
                  <a:pt x="25806" y="321244"/>
                  <a:pt x="12948" y="308084"/>
                </a:cubicBezTo>
                <a:lnTo>
                  <a:pt x="0" y="327154"/>
                </a:lnTo>
                <a:lnTo>
                  <a:pt x="0" y="309010"/>
                </a:lnTo>
                <a:cubicBezTo>
                  <a:pt x="14338" y="284867"/>
                  <a:pt x="14338" y="254932"/>
                  <a:pt x="0" y="230790"/>
                </a:cubicBezTo>
                <a:lnTo>
                  <a:pt x="0" y="212689"/>
                </a:lnTo>
                <a:cubicBezTo>
                  <a:pt x="6036" y="217996"/>
                  <a:pt x="9959" y="224711"/>
                  <a:pt x="12896" y="231767"/>
                </a:cubicBezTo>
                <a:cubicBezTo>
                  <a:pt x="25742" y="218569"/>
                  <a:pt x="49927" y="213320"/>
                  <a:pt x="69030" y="213686"/>
                </a:cubicBezTo>
                <a:cubicBezTo>
                  <a:pt x="94039" y="213687"/>
                  <a:pt x="116681" y="203550"/>
                  <a:pt x="133071" y="187160"/>
                </a:cubicBezTo>
                <a:cubicBezTo>
                  <a:pt x="149460" y="170771"/>
                  <a:pt x="159597" y="148129"/>
                  <a:pt x="159597" y="123119"/>
                </a:cubicBezTo>
                <a:cubicBezTo>
                  <a:pt x="159597" y="99209"/>
                  <a:pt x="150331" y="77463"/>
                  <a:pt x="135010" y="61451"/>
                </a:cubicBezTo>
                <a:lnTo>
                  <a:pt x="0" y="196461"/>
                </a:lnTo>
                <a:lnTo>
                  <a:pt x="0" y="196370"/>
                </a:lnTo>
                <a:lnTo>
                  <a:pt x="134965" y="61405"/>
                </a:lnTo>
                <a:cubicBezTo>
                  <a:pt x="118953" y="46084"/>
                  <a:pt x="97207" y="36819"/>
                  <a:pt x="73296" y="36819"/>
                </a:cubicBezTo>
                <a:cubicBezTo>
                  <a:pt x="42305" y="36819"/>
                  <a:pt x="14950" y="52385"/>
                  <a:pt x="0" y="77073"/>
                </a:cubicBezTo>
                <a:lnTo>
                  <a:pt x="0" y="59779"/>
                </a:lnTo>
                <a:cubicBezTo>
                  <a:pt x="2240" y="53717"/>
                  <a:pt x="6698" y="49732"/>
                  <a:pt x="11494" y="46167"/>
                </a:cubicBezTo>
                <a:cubicBezTo>
                  <a:pt x="9661" y="36227"/>
                  <a:pt x="5972" y="26608"/>
                  <a:pt x="0" y="18074"/>
                </a:cubicBezTo>
                <a:lnTo>
                  <a:pt x="0" y="0"/>
                </a:lnTo>
                <a:cubicBezTo>
                  <a:pt x="11637" y="10773"/>
                  <a:pt x="18655" y="24545"/>
                  <a:pt x="22230" y="39049"/>
                </a:cubicBezTo>
                <a:cubicBezTo>
                  <a:pt x="37002" y="29983"/>
                  <a:pt x="54413" y="25009"/>
                  <a:pt x="72986" y="25009"/>
                </a:cubicBezTo>
                <a:cubicBezTo>
                  <a:pt x="100237" y="25009"/>
                  <a:pt x="124986" y="35715"/>
                  <a:pt x="143120" y="53296"/>
                </a:cubicBezTo>
                <a:lnTo>
                  <a:pt x="143120" y="53296"/>
                </a:lnTo>
                <a:cubicBezTo>
                  <a:pt x="160701" y="71429"/>
                  <a:pt x="171406" y="96179"/>
                  <a:pt x="171406" y="123429"/>
                </a:cubicBezTo>
                <a:cubicBezTo>
                  <a:pt x="171406" y="142002"/>
                  <a:pt x="166433" y="159414"/>
                  <a:pt x="157367" y="174185"/>
                </a:cubicBezTo>
                <a:cubicBezTo>
                  <a:pt x="174223" y="178341"/>
                  <a:pt x="190089" y="187145"/>
                  <a:pt x="203250" y="200306"/>
                </a:cubicBezTo>
                <a:cubicBezTo>
                  <a:pt x="222519" y="219574"/>
                  <a:pt x="232449" y="244645"/>
                  <a:pt x="232840" y="269899"/>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902" name="Oval 1651"/>
          <p:cNvSpPr/>
          <p:nvPr/>
        </p:nvSpPr>
        <p:spPr>
          <a:xfrm>
            <a:off x="609466" y="4561319"/>
            <a:ext cx="8273246" cy="10682"/>
          </a:xfrm>
          <a:custGeom>
            <a:avLst/>
            <a:gdLst/>
            <a:ahLst/>
            <a:cxnLst/>
            <a:rect l="l" t="t" r="r" b="b"/>
            <a:pathLst>
              <a:path w="11030995" h="10682">
                <a:moveTo>
                  <a:pt x="10992007" y="0"/>
                </a:moveTo>
                <a:cubicBezTo>
                  <a:pt x="11006265" y="0"/>
                  <a:pt x="11019702" y="3516"/>
                  <a:pt x="11030995" y="10682"/>
                </a:cubicBezTo>
                <a:lnTo>
                  <a:pt x="10953019" y="10682"/>
                </a:lnTo>
                <a:cubicBezTo>
                  <a:pt x="10964312" y="3516"/>
                  <a:pt x="10977749" y="0"/>
                  <a:pt x="10992007" y="0"/>
                </a:cubicBezTo>
                <a:close/>
                <a:moveTo>
                  <a:pt x="10149468" y="0"/>
                </a:moveTo>
                <a:cubicBezTo>
                  <a:pt x="10163726" y="0"/>
                  <a:pt x="10177163" y="3516"/>
                  <a:pt x="10188456" y="10682"/>
                </a:cubicBezTo>
                <a:lnTo>
                  <a:pt x="10110480" y="10682"/>
                </a:lnTo>
                <a:cubicBezTo>
                  <a:pt x="10121773" y="3516"/>
                  <a:pt x="10135210" y="0"/>
                  <a:pt x="10149468" y="0"/>
                </a:cubicBezTo>
                <a:close/>
                <a:moveTo>
                  <a:pt x="9306928" y="0"/>
                </a:moveTo>
                <a:cubicBezTo>
                  <a:pt x="9321186" y="0"/>
                  <a:pt x="9334623" y="3516"/>
                  <a:pt x="9345916" y="10682"/>
                </a:cubicBezTo>
                <a:lnTo>
                  <a:pt x="9267940" y="10682"/>
                </a:lnTo>
                <a:cubicBezTo>
                  <a:pt x="9279233" y="3516"/>
                  <a:pt x="9292670" y="0"/>
                  <a:pt x="9306928" y="0"/>
                </a:cubicBezTo>
                <a:close/>
                <a:moveTo>
                  <a:pt x="8464388" y="0"/>
                </a:moveTo>
                <a:cubicBezTo>
                  <a:pt x="8478646" y="0"/>
                  <a:pt x="8492083" y="3516"/>
                  <a:pt x="8503376" y="10682"/>
                </a:cubicBezTo>
                <a:lnTo>
                  <a:pt x="8425400" y="10682"/>
                </a:lnTo>
                <a:cubicBezTo>
                  <a:pt x="8436693" y="3516"/>
                  <a:pt x="8450130" y="0"/>
                  <a:pt x="8464388" y="0"/>
                </a:cubicBezTo>
                <a:close/>
                <a:moveTo>
                  <a:pt x="7621848" y="0"/>
                </a:moveTo>
                <a:cubicBezTo>
                  <a:pt x="7636106" y="0"/>
                  <a:pt x="7649543" y="3516"/>
                  <a:pt x="7660836" y="10682"/>
                </a:cubicBezTo>
                <a:lnTo>
                  <a:pt x="7582860" y="10682"/>
                </a:lnTo>
                <a:cubicBezTo>
                  <a:pt x="7594153" y="3516"/>
                  <a:pt x="7607590" y="0"/>
                  <a:pt x="7621848" y="0"/>
                </a:cubicBezTo>
                <a:close/>
                <a:moveTo>
                  <a:pt x="6779308" y="0"/>
                </a:moveTo>
                <a:cubicBezTo>
                  <a:pt x="6793566" y="0"/>
                  <a:pt x="6807003" y="3516"/>
                  <a:pt x="6818296" y="10682"/>
                </a:cubicBezTo>
                <a:lnTo>
                  <a:pt x="6740320" y="10682"/>
                </a:lnTo>
                <a:cubicBezTo>
                  <a:pt x="6751613" y="3516"/>
                  <a:pt x="6765050" y="0"/>
                  <a:pt x="6779308" y="0"/>
                </a:cubicBezTo>
                <a:close/>
                <a:moveTo>
                  <a:pt x="5936768" y="0"/>
                </a:moveTo>
                <a:cubicBezTo>
                  <a:pt x="5951026" y="0"/>
                  <a:pt x="5964463" y="3516"/>
                  <a:pt x="5975757" y="10682"/>
                </a:cubicBezTo>
                <a:lnTo>
                  <a:pt x="5897780" y="10682"/>
                </a:lnTo>
                <a:cubicBezTo>
                  <a:pt x="5909073" y="3516"/>
                  <a:pt x="5922510" y="0"/>
                  <a:pt x="5936768" y="0"/>
                </a:cubicBezTo>
                <a:close/>
                <a:moveTo>
                  <a:pt x="5094228" y="0"/>
                </a:moveTo>
                <a:cubicBezTo>
                  <a:pt x="5108486" y="0"/>
                  <a:pt x="5121923" y="3516"/>
                  <a:pt x="5133217" y="10682"/>
                </a:cubicBezTo>
                <a:lnTo>
                  <a:pt x="5055240" y="10682"/>
                </a:lnTo>
                <a:cubicBezTo>
                  <a:pt x="5066533" y="3516"/>
                  <a:pt x="5079970" y="0"/>
                  <a:pt x="5094228" y="0"/>
                </a:cubicBezTo>
                <a:close/>
                <a:moveTo>
                  <a:pt x="4251688" y="0"/>
                </a:moveTo>
                <a:cubicBezTo>
                  <a:pt x="4265946" y="0"/>
                  <a:pt x="4279383" y="3516"/>
                  <a:pt x="4290676" y="10682"/>
                </a:cubicBezTo>
                <a:lnTo>
                  <a:pt x="4212700" y="10682"/>
                </a:lnTo>
                <a:cubicBezTo>
                  <a:pt x="4223993" y="3516"/>
                  <a:pt x="4237430" y="0"/>
                  <a:pt x="4251688" y="0"/>
                </a:cubicBezTo>
                <a:close/>
                <a:moveTo>
                  <a:pt x="3409148" y="0"/>
                </a:moveTo>
                <a:cubicBezTo>
                  <a:pt x="3423406" y="0"/>
                  <a:pt x="3436843" y="3516"/>
                  <a:pt x="3448136" y="10682"/>
                </a:cubicBezTo>
                <a:lnTo>
                  <a:pt x="3370160" y="10682"/>
                </a:lnTo>
                <a:cubicBezTo>
                  <a:pt x="3381453" y="3516"/>
                  <a:pt x="3394890" y="0"/>
                  <a:pt x="3409148" y="0"/>
                </a:cubicBezTo>
                <a:close/>
                <a:moveTo>
                  <a:pt x="2566608" y="0"/>
                </a:moveTo>
                <a:cubicBezTo>
                  <a:pt x="2580866" y="0"/>
                  <a:pt x="2594303" y="3516"/>
                  <a:pt x="2605596" y="10682"/>
                </a:cubicBezTo>
                <a:lnTo>
                  <a:pt x="2527620" y="10682"/>
                </a:lnTo>
                <a:cubicBezTo>
                  <a:pt x="2538913" y="3516"/>
                  <a:pt x="2552350" y="0"/>
                  <a:pt x="2566608" y="0"/>
                </a:cubicBezTo>
                <a:close/>
                <a:moveTo>
                  <a:pt x="1724068" y="0"/>
                </a:moveTo>
                <a:cubicBezTo>
                  <a:pt x="1738326" y="0"/>
                  <a:pt x="1751763" y="3516"/>
                  <a:pt x="1763056" y="10682"/>
                </a:cubicBezTo>
                <a:lnTo>
                  <a:pt x="1685080" y="10682"/>
                </a:lnTo>
                <a:cubicBezTo>
                  <a:pt x="1696373" y="3516"/>
                  <a:pt x="1709810" y="0"/>
                  <a:pt x="1724068" y="0"/>
                </a:cubicBezTo>
                <a:close/>
                <a:moveTo>
                  <a:pt x="881528" y="0"/>
                </a:moveTo>
                <a:cubicBezTo>
                  <a:pt x="895786" y="0"/>
                  <a:pt x="909223" y="3516"/>
                  <a:pt x="920516" y="10682"/>
                </a:cubicBezTo>
                <a:lnTo>
                  <a:pt x="842540" y="10682"/>
                </a:lnTo>
                <a:cubicBezTo>
                  <a:pt x="853833" y="3516"/>
                  <a:pt x="867270" y="0"/>
                  <a:pt x="881528" y="0"/>
                </a:cubicBezTo>
                <a:close/>
                <a:moveTo>
                  <a:pt x="38988" y="0"/>
                </a:moveTo>
                <a:cubicBezTo>
                  <a:pt x="53246" y="0"/>
                  <a:pt x="66683" y="3516"/>
                  <a:pt x="77976" y="10682"/>
                </a:cubicBezTo>
                <a:lnTo>
                  <a:pt x="0" y="10682"/>
                </a:lnTo>
                <a:cubicBezTo>
                  <a:pt x="11293" y="3516"/>
                  <a:pt x="24730" y="0"/>
                  <a:pt x="38988"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903" name="Oval 902"/>
          <p:cNvSpPr/>
          <p:nvPr/>
        </p:nvSpPr>
        <p:spPr>
          <a:xfrm>
            <a:off x="5340380" y="365858"/>
            <a:ext cx="75011"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04" name="Oval 903"/>
          <p:cNvSpPr/>
          <p:nvPr/>
        </p:nvSpPr>
        <p:spPr>
          <a:xfrm>
            <a:off x="283100" y="365858"/>
            <a:ext cx="75011"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05" name="Oval 904"/>
          <p:cNvSpPr/>
          <p:nvPr/>
        </p:nvSpPr>
        <p:spPr>
          <a:xfrm>
            <a:off x="915260" y="365858"/>
            <a:ext cx="75011"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06" name="Oval 905"/>
          <p:cNvSpPr/>
          <p:nvPr/>
        </p:nvSpPr>
        <p:spPr>
          <a:xfrm>
            <a:off x="1547420" y="365858"/>
            <a:ext cx="75011"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07" name="Oval 906"/>
          <p:cNvSpPr/>
          <p:nvPr/>
        </p:nvSpPr>
        <p:spPr>
          <a:xfrm>
            <a:off x="2179580" y="365858"/>
            <a:ext cx="75011"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08" name="Oval 907"/>
          <p:cNvSpPr/>
          <p:nvPr/>
        </p:nvSpPr>
        <p:spPr>
          <a:xfrm>
            <a:off x="2811740" y="365858"/>
            <a:ext cx="75011"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09" name="Oval 908"/>
          <p:cNvSpPr/>
          <p:nvPr/>
        </p:nvSpPr>
        <p:spPr>
          <a:xfrm>
            <a:off x="3443900" y="365858"/>
            <a:ext cx="75011"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10" name="Oval 909"/>
          <p:cNvSpPr/>
          <p:nvPr/>
        </p:nvSpPr>
        <p:spPr>
          <a:xfrm>
            <a:off x="4076060" y="365858"/>
            <a:ext cx="75011"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11" name="Oval 910"/>
          <p:cNvSpPr/>
          <p:nvPr/>
        </p:nvSpPr>
        <p:spPr>
          <a:xfrm>
            <a:off x="4708220" y="365858"/>
            <a:ext cx="75011"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12" name="Oval 911"/>
          <p:cNvSpPr/>
          <p:nvPr/>
        </p:nvSpPr>
        <p:spPr>
          <a:xfrm>
            <a:off x="6604700" y="365858"/>
            <a:ext cx="75011"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13" name="Oval 912"/>
          <p:cNvSpPr/>
          <p:nvPr/>
        </p:nvSpPr>
        <p:spPr>
          <a:xfrm>
            <a:off x="5972540" y="365858"/>
            <a:ext cx="75011"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14" name="Oval 913"/>
          <p:cNvSpPr/>
          <p:nvPr/>
        </p:nvSpPr>
        <p:spPr>
          <a:xfrm>
            <a:off x="7869020" y="365858"/>
            <a:ext cx="75011"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15" name="Oval 914"/>
          <p:cNvSpPr/>
          <p:nvPr/>
        </p:nvSpPr>
        <p:spPr>
          <a:xfrm>
            <a:off x="7236860" y="365858"/>
            <a:ext cx="75011"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16" name="Oval 915"/>
          <p:cNvSpPr/>
          <p:nvPr/>
        </p:nvSpPr>
        <p:spPr>
          <a:xfrm>
            <a:off x="8501180" y="365858"/>
            <a:ext cx="75011"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17" name="Oval 916"/>
          <p:cNvSpPr/>
          <p:nvPr/>
        </p:nvSpPr>
        <p:spPr>
          <a:xfrm>
            <a:off x="5340380" y="1211356"/>
            <a:ext cx="75011"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18" name="Oval 917"/>
          <p:cNvSpPr/>
          <p:nvPr/>
        </p:nvSpPr>
        <p:spPr>
          <a:xfrm>
            <a:off x="283100" y="1211356"/>
            <a:ext cx="75011"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19" name="Oval 918"/>
          <p:cNvSpPr/>
          <p:nvPr/>
        </p:nvSpPr>
        <p:spPr>
          <a:xfrm>
            <a:off x="915260" y="1211356"/>
            <a:ext cx="75011"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20" name="Oval 919"/>
          <p:cNvSpPr/>
          <p:nvPr/>
        </p:nvSpPr>
        <p:spPr>
          <a:xfrm>
            <a:off x="1547420" y="1211356"/>
            <a:ext cx="75011"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21" name="Oval 920"/>
          <p:cNvSpPr/>
          <p:nvPr/>
        </p:nvSpPr>
        <p:spPr>
          <a:xfrm>
            <a:off x="2179580" y="1211356"/>
            <a:ext cx="75011"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22" name="Oval 921"/>
          <p:cNvSpPr/>
          <p:nvPr/>
        </p:nvSpPr>
        <p:spPr>
          <a:xfrm>
            <a:off x="2811740" y="1211356"/>
            <a:ext cx="75011"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23" name="Oval 922"/>
          <p:cNvSpPr/>
          <p:nvPr/>
        </p:nvSpPr>
        <p:spPr>
          <a:xfrm>
            <a:off x="3443900" y="1211356"/>
            <a:ext cx="75011"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24" name="Oval 923"/>
          <p:cNvSpPr/>
          <p:nvPr/>
        </p:nvSpPr>
        <p:spPr>
          <a:xfrm>
            <a:off x="4076060" y="1211356"/>
            <a:ext cx="75011"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25" name="Oval 924"/>
          <p:cNvSpPr/>
          <p:nvPr/>
        </p:nvSpPr>
        <p:spPr>
          <a:xfrm>
            <a:off x="4708220" y="1211356"/>
            <a:ext cx="75011"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26" name="Oval 925"/>
          <p:cNvSpPr/>
          <p:nvPr/>
        </p:nvSpPr>
        <p:spPr>
          <a:xfrm>
            <a:off x="6604700" y="1211356"/>
            <a:ext cx="75011"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27" name="Oval 926"/>
          <p:cNvSpPr/>
          <p:nvPr/>
        </p:nvSpPr>
        <p:spPr>
          <a:xfrm>
            <a:off x="5972540" y="1211356"/>
            <a:ext cx="75011"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28" name="Oval 927"/>
          <p:cNvSpPr/>
          <p:nvPr/>
        </p:nvSpPr>
        <p:spPr>
          <a:xfrm>
            <a:off x="7869020" y="1211356"/>
            <a:ext cx="75011"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29" name="Oval 928"/>
          <p:cNvSpPr/>
          <p:nvPr/>
        </p:nvSpPr>
        <p:spPr>
          <a:xfrm>
            <a:off x="7236860" y="1211356"/>
            <a:ext cx="75011"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30" name="Oval 929"/>
          <p:cNvSpPr/>
          <p:nvPr/>
        </p:nvSpPr>
        <p:spPr>
          <a:xfrm>
            <a:off x="8501180" y="1211356"/>
            <a:ext cx="75011"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31" name="Oval 930"/>
          <p:cNvSpPr/>
          <p:nvPr/>
        </p:nvSpPr>
        <p:spPr>
          <a:xfrm>
            <a:off x="5340380" y="2053953"/>
            <a:ext cx="75011"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32" name="Oval 931"/>
          <p:cNvSpPr/>
          <p:nvPr/>
        </p:nvSpPr>
        <p:spPr>
          <a:xfrm>
            <a:off x="283100" y="2053953"/>
            <a:ext cx="75011"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33" name="Oval 932"/>
          <p:cNvSpPr/>
          <p:nvPr/>
        </p:nvSpPr>
        <p:spPr>
          <a:xfrm>
            <a:off x="915260" y="2053953"/>
            <a:ext cx="75011"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34" name="Oval 933"/>
          <p:cNvSpPr/>
          <p:nvPr/>
        </p:nvSpPr>
        <p:spPr>
          <a:xfrm>
            <a:off x="1547420" y="2053953"/>
            <a:ext cx="75011"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35" name="Oval 934"/>
          <p:cNvSpPr/>
          <p:nvPr/>
        </p:nvSpPr>
        <p:spPr>
          <a:xfrm>
            <a:off x="2179580" y="2053953"/>
            <a:ext cx="75011"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36" name="Oval 935"/>
          <p:cNvSpPr/>
          <p:nvPr/>
        </p:nvSpPr>
        <p:spPr>
          <a:xfrm>
            <a:off x="2811740" y="2053953"/>
            <a:ext cx="75011"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37" name="Oval 936"/>
          <p:cNvSpPr/>
          <p:nvPr/>
        </p:nvSpPr>
        <p:spPr>
          <a:xfrm>
            <a:off x="3443900" y="2053953"/>
            <a:ext cx="75011"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38" name="Oval 937"/>
          <p:cNvSpPr/>
          <p:nvPr/>
        </p:nvSpPr>
        <p:spPr>
          <a:xfrm>
            <a:off x="4076060" y="2053953"/>
            <a:ext cx="75011"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39" name="Oval 938"/>
          <p:cNvSpPr/>
          <p:nvPr/>
        </p:nvSpPr>
        <p:spPr>
          <a:xfrm>
            <a:off x="4708220" y="2053953"/>
            <a:ext cx="75011"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40" name="Oval 939"/>
          <p:cNvSpPr/>
          <p:nvPr/>
        </p:nvSpPr>
        <p:spPr>
          <a:xfrm>
            <a:off x="6604700" y="2053953"/>
            <a:ext cx="75011"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41" name="Oval 940"/>
          <p:cNvSpPr/>
          <p:nvPr/>
        </p:nvSpPr>
        <p:spPr>
          <a:xfrm>
            <a:off x="5972540" y="2053953"/>
            <a:ext cx="75011"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42" name="Oval 941"/>
          <p:cNvSpPr/>
          <p:nvPr/>
        </p:nvSpPr>
        <p:spPr>
          <a:xfrm>
            <a:off x="7869020" y="2053953"/>
            <a:ext cx="75011"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43" name="Oval 942"/>
          <p:cNvSpPr/>
          <p:nvPr/>
        </p:nvSpPr>
        <p:spPr>
          <a:xfrm>
            <a:off x="7236860" y="2053953"/>
            <a:ext cx="75011"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44" name="Oval 943"/>
          <p:cNvSpPr/>
          <p:nvPr/>
        </p:nvSpPr>
        <p:spPr>
          <a:xfrm>
            <a:off x="8501180" y="2053953"/>
            <a:ext cx="75011"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45" name="Oval 944"/>
          <p:cNvSpPr/>
          <p:nvPr/>
        </p:nvSpPr>
        <p:spPr>
          <a:xfrm>
            <a:off x="5340380" y="2902626"/>
            <a:ext cx="75011"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46" name="Oval 945"/>
          <p:cNvSpPr/>
          <p:nvPr/>
        </p:nvSpPr>
        <p:spPr>
          <a:xfrm>
            <a:off x="283100" y="2902626"/>
            <a:ext cx="75011"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47" name="Oval 946"/>
          <p:cNvSpPr/>
          <p:nvPr/>
        </p:nvSpPr>
        <p:spPr>
          <a:xfrm>
            <a:off x="915260" y="2902626"/>
            <a:ext cx="75011"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48" name="Oval 947"/>
          <p:cNvSpPr/>
          <p:nvPr/>
        </p:nvSpPr>
        <p:spPr>
          <a:xfrm>
            <a:off x="1547420" y="2902626"/>
            <a:ext cx="75011"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49" name="Oval 948"/>
          <p:cNvSpPr/>
          <p:nvPr/>
        </p:nvSpPr>
        <p:spPr>
          <a:xfrm>
            <a:off x="2179580" y="2902626"/>
            <a:ext cx="75011"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50" name="Oval 949"/>
          <p:cNvSpPr/>
          <p:nvPr/>
        </p:nvSpPr>
        <p:spPr>
          <a:xfrm>
            <a:off x="2811740" y="2902626"/>
            <a:ext cx="75011"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51" name="Oval 950"/>
          <p:cNvSpPr/>
          <p:nvPr/>
        </p:nvSpPr>
        <p:spPr>
          <a:xfrm>
            <a:off x="3443900" y="2902626"/>
            <a:ext cx="75011"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52" name="Oval 951"/>
          <p:cNvSpPr/>
          <p:nvPr/>
        </p:nvSpPr>
        <p:spPr>
          <a:xfrm>
            <a:off x="4076060" y="2902626"/>
            <a:ext cx="75011"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53" name="Oval 952"/>
          <p:cNvSpPr/>
          <p:nvPr/>
        </p:nvSpPr>
        <p:spPr>
          <a:xfrm>
            <a:off x="4708220" y="2902626"/>
            <a:ext cx="75011"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54" name="Oval 953"/>
          <p:cNvSpPr/>
          <p:nvPr/>
        </p:nvSpPr>
        <p:spPr>
          <a:xfrm>
            <a:off x="6604700" y="2902626"/>
            <a:ext cx="75011"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55" name="Oval 954"/>
          <p:cNvSpPr/>
          <p:nvPr/>
        </p:nvSpPr>
        <p:spPr>
          <a:xfrm>
            <a:off x="5972540" y="2902626"/>
            <a:ext cx="75011"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56" name="Oval 955"/>
          <p:cNvSpPr/>
          <p:nvPr/>
        </p:nvSpPr>
        <p:spPr>
          <a:xfrm>
            <a:off x="7869020" y="2902626"/>
            <a:ext cx="75011"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57" name="Oval 956"/>
          <p:cNvSpPr/>
          <p:nvPr/>
        </p:nvSpPr>
        <p:spPr>
          <a:xfrm>
            <a:off x="7236860" y="2902626"/>
            <a:ext cx="75011"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58" name="Oval 957"/>
          <p:cNvSpPr/>
          <p:nvPr/>
        </p:nvSpPr>
        <p:spPr>
          <a:xfrm>
            <a:off x="8501180" y="2902626"/>
            <a:ext cx="75011"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59" name="Oval 958"/>
          <p:cNvSpPr/>
          <p:nvPr/>
        </p:nvSpPr>
        <p:spPr>
          <a:xfrm>
            <a:off x="5340380" y="3746805"/>
            <a:ext cx="75011"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60" name="Oval 959"/>
          <p:cNvSpPr/>
          <p:nvPr/>
        </p:nvSpPr>
        <p:spPr>
          <a:xfrm>
            <a:off x="283100" y="3746805"/>
            <a:ext cx="75011"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61" name="Oval 960"/>
          <p:cNvSpPr/>
          <p:nvPr/>
        </p:nvSpPr>
        <p:spPr>
          <a:xfrm>
            <a:off x="915260" y="3746805"/>
            <a:ext cx="75011"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62" name="Oval 961"/>
          <p:cNvSpPr/>
          <p:nvPr/>
        </p:nvSpPr>
        <p:spPr>
          <a:xfrm>
            <a:off x="1547420" y="3746805"/>
            <a:ext cx="75011"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63" name="Oval 962"/>
          <p:cNvSpPr/>
          <p:nvPr/>
        </p:nvSpPr>
        <p:spPr>
          <a:xfrm>
            <a:off x="2179580" y="3746805"/>
            <a:ext cx="75011"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64" name="Oval 963"/>
          <p:cNvSpPr/>
          <p:nvPr/>
        </p:nvSpPr>
        <p:spPr>
          <a:xfrm>
            <a:off x="2811740" y="3746805"/>
            <a:ext cx="75011"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65" name="Oval 964"/>
          <p:cNvSpPr/>
          <p:nvPr/>
        </p:nvSpPr>
        <p:spPr>
          <a:xfrm>
            <a:off x="3443900" y="3746805"/>
            <a:ext cx="75011"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66" name="Oval 965"/>
          <p:cNvSpPr/>
          <p:nvPr/>
        </p:nvSpPr>
        <p:spPr>
          <a:xfrm>
            <a:off x="4076060" y="3746805"/>
            <a:ext cx="75011"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67" name="Oval 966"/>
          <p:cNvSpPr/>
          <p:nvPr/>
        </p:nvSpPr>
        <p:spPr>
          <a:xfrm>
            <a:off x="4708220" y="3746805"/>
            <a:ext cx="75011"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68" name="Oval 967"/>
          <p:cNvSpPr/>
          <p:nvPr/>
        </p:nvSpPr>
        <p:spPr>
          <a:xfrm>
            <a:off x="6604700" y="3746805"/>
            <a:ext cx="75011"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69" name="Oval 968"/>
          <p:cNvSpPr/>
          <p:nvPr/>
        </p:nvSpPr>
        <p:spPr>
          <a:xfrm>
            <a:off x="5972540" y="3746805"/>
            <a:ext cx="75011"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70" name="Oval 969"/>
          <p:cNvSpPr/>
          <p:nvPr/>
        </p:nvSpPr>
        <p:spPr>
          <a:xfrm>
            <a:off x="7869020" y="3746805"/>
            <a:ext cx="75011"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71" name="Oval 970"/>
          <p:cNvSpPr/>
          <p:nvPr/>
        </p:nvSpPr>
        <p:spPr>
          <a:xfrm>
            <a:off x="7236860" y="3746805"/>
            <a:ext cx="75011"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72" name="Oval 971"/>
          <p:cNvSpPr/>
          <p:nvPr/>
        </p:nvSpPr>
        <p:spPr>
          <a:xfrm>
            <a:off x="8501180" y="3746805"/>
            <a:ext cx="75011"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2" name="Title 1"/>
          <p:cNvSpPr>
            <a:spLocks noGrp="1"/>
          </p:cNvSpPr>
          <p:nvPr>
            <p:ph type="title"/>
          </p:nvPr>
        </p:nvSpPr>
        <p:spPr>
          <a:xfrm>
            <a:off x="342900" y="4960137"/>
            <a:ext cx="5829300" cy="1463040"/>
          </a:xfrm>
        </p:spPr>
        <p:txBody>
          <a:bodyPr anchor="ctr">
            <a:normAutofit/>
          </a:bodyPr>
          <a:lstStyle>
            <a:lvl1pPr algn="r">
              <a:defRPr sz="5000" b="0" spc="200" baseline="0"/>
            </a:lvl1pPr>
          </a:lstStyle>
          <a:p>
            <a:r>
              <a:rPr lang="en-US" smtClean="0"/>
              <a:t>Click to edit Master title style</a:t>
            </a:r>
            <a:endParaRPr lang="en-US" dirty="0"/>
          </a:p>
        </p:txBody>
      </p:sp>
      <p:sp>
        <p:nvSpPr>
          <p:cNvPr id="3" name="Text Placeholder 2"/>
          <p:cNvSpPr>
            <a:spLocks noGrp="1"/>
          </p:cNvSpPr>
          <p:nvPr>
            <p:ph type="body" idx="1"/>
          </p:nvPr>
        </p:nvSpPr>
        <p:spPr>
          <a:xfrm>
            <a:off x="6457950" y="4960137"/>
            <a:ext cx="2400300" cy="1463040"/>
          </a:xfrm>
        </p:spPr>
        <p:txBody>
          <a:bodyPr lIns="91440" tIns="45720" rIns="91440" bIns="45720" anchor="ctr">
            <a:normAutofit/>
          </a:bodyPr>
          <a:lstStyle>
            <a:lvl1pPr marL="0" indent="0">
              <a:lnSpc>
                <a:spcPct val="100000"/>
              </a:lnSpc>
              <a:spcBef>
                <a:spcPts val="0"/>
              </a:spcBef>
              <a:buNone/>
              <a:defRPr sz="1800">
                <a:solidFill>
                  <a:schemeClr val="tx1">
                    <a:lumMod val="95000"/>
                    <a:lumOff val="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p>
            <a:fld id="{56D565B6-36BF-4DE9-B2F8-6039BB70051C}" type="datetimeFigureOut">
              <a:rPr lang="en-MY" smtClean="0">
                <a:solidFill>
                  <a:prstClr val="black">
                    <a:lumMod val="95000"/>
                    <a:lumOff val="5000"/>
                  </a:prstClr>
                </a:solidFill>
              </a:rPr>
              <a:pPr/>
              <a:t>8/6/2016</a:t>
            </a:fld>
            <a:endParaRPr lang="en-MY">
              <a:solidFill>
                <a:prstClr val="black">
                  <a:lumMod val="95000"/>
                  <a:lumOff val="5000"/>
                </a:prstClr>
              </a:solidFill>
            </a:endParaRPr>
          </a:p>
        </p:txBody>
      </p:sp>
      <p:sp>
        <p:nvSpPr>
          <p:cNvPr id="5" name="Footer Placeholder 4"/>
          <p:cNvSpPr>
            <a:spLocks noGrp="1"/>
          </p:cNvSpPr>
          <p:nvPr>
            <p:ph type="ftr" sz="quarter" idx="11"/>
          </p:nvPr>
        </p:nvSpPr>
        <p:spPr/>
        <p:txBody>
          <a:bodyPr/>
          <a:lstStyle/>
          <a:p>
            <a:endParaRPr lang="en-MY">
              <a:solidFill>
                <a:prstClr val="black">
                  <a:lumMod val="95000"/>
                  <a:lumOff val="5000"/>
                </a:prstClr>
              </a:solidFill>
            </a:endParaRPr>
          </a:p>
        </p:txBody>
      </p:sp>
      <p:sp>
        <p:nvSpPr>
          <p:cNvPr id="6" name="Slide Number Placeholder 5"/>
          <p:cNvSpPr>
            <a:spLocks noGrp="1"/>
          </p:cNvSpPr>
          <p:nvPr>
            <p:ph type="sldNum" sz="quarter" idx="12"/>
          </p:nvPr>
        </p:nvSpPr>
        <p:spPr/>
        <p:txBody>
          <a:bodyPr/>
          <a:lstStyle/>
          <a:p>
            <a:fld id="{5723B7E3-5B81-4D0A-81F6-081A25404207}" type="slidenum">
              <a:rPr lang="en-MY" smtClean="0">
                <a:solidFill>
                  <a:prstClr val="black">
                    <a:lumMod val="95000"/>
                    <a:lumOff val="5000"/>
                  </a:prstClr>
                </a:solidFill>
              </a:rPr>
              <a:pPr/>
              <a:t>‹#›</a:t>
            </a:fld>
            <a:endParaRPr lang="en-MY">
              <a:solidFill>
                <a:prstClr val="black">
                  <a:lumMod val="95000"/>
                  <a:lumOff val="5000"/>
                </a:prstClr>
              </a:solidFill>
            </a:endParaRPr>
          </a:p>
        </p:txBody>
      </p:sp>
      <p:cxnSp>
        <p:nvCxnSpPr>
          <p:cNvPr id="8" name="Straight Connector 7"/>
          <p:cNvCxnSpPr/>
          <p:nvPr/>
        </p:nvCxnSpPr>
        <p:spPr>
          <a:xfrm flipV="1">
            <a:off x="6290132" y="5264106"/>
            <a:ext cx="0" cy="914400"/>
          </a:xfrm>
          <a:prstGeom prst="line">
            <a:avLst/>
          </a:prstGeom>
          <a:ln w="19050">
            <a:solidFill>
              <a:schemeClr val="accent2">
                <a:lumMod val="75000"/>
              </a:schemeClr>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235008818"/>
      </p:ext>
    </p:extLst>
  </p:cSld>
  <p:clrMapOvr>
    <a:masterClrMapping/>
  </p:clrMapOvr>
</p:sldLayout>
</file>

<file path=ppt/slideLayouts/slideLayout13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768096" y="585216"/>
            <a:ext cx="7290054" cy="1499616"/>
          </a:xfrm>
        </p:spPr>
        <p:txBody>
          <a:bodyPr/>
          <a:lstStyle/>
          <a:p>
            <a:r>
              <a:rPr lang="en-US" smtClean="0"/>
              <a:t>Click to edit Master title style</a:t>
            </a:r>
            <a:endParaRPr lang="en-US" dirty="0"/>
          </a:p>
        </p:txBody>
      </p:sp>
      <p:sp>
        <p:nvSpPr>
          <p:cNvPr id="3" name="Content Placeholder 2"/>
          <p:cNvSpPr>
            <a:spLocks noGrp="1"/>
          </p:cNvSpPr>
          <p:nvPr>
            <p:ph sz="half" idx="1"/>
          </p:nvPr>
        </p:nvSpPr>
        <p:spPr>
          <a:xfrm>
            <a:off x="768096" y="2286000"/>
            <a:ext cx="3566160" cy="402336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Content Placeholder 3"/>
          <p:cNvSpPr>
            <a:spLocks noGrp="1"/>
          </p:cNvSpPr>
          <p:nvPr>
            <p:ph sz="half" idx="2"/>
          </p:nvPr>
        </p:nvSpPr>
        <p:spPr>
          <a:xfrm>
            <a:off x="4491990" y="2286000"/>
            <a:ext cx="3566160" cy="402336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Date Placeholder 4"/>
          <p:cNvSpPr>
            <a:spLocks noGrp="1"/>
          </p:cNvSpPr>
          <p:nvPr>
            <p:ph type="dt" sz="half" idx="10"/>
          </p:nvPr>
        </p:nvSpPr>
        <p:spPr/>
        <p:txBody>
          <a:bodyPr/>
          <a:lstStyle/>
          <a:p>
            <a:fld id="{56D565B6-36BF-4DE9-B2F8-6039BB70051C}" type="datetimeFigureOut">
              <a:rPr lang="en-MY" smtClean="0">
                <a:solidFill>
                  <a:prstClr val="black">
                    <a:lumMod val="95000"/>
                    <a:lumOff val="5000"/>
                  </a:prstClr>
                </a:solidFill>
              </a:rPr>
              <a:pPr/>
              <a:t>8/6/2016</a:t>
            </a:fld>
            <a:endParaRPr lang="en-MY">
              <a:solidFill>
                <a:prstClr val="black">
                  <a:lumMod val="95000"/>
                  <a:lumOff val="5000"/>
                </a:prstClr>
              </a:solidFill>
            </a:endParaRPr>
          </a:p>
        </p:txBody>
      </p:sp>
      <p:sp>
        <p:nvSpPr>
          <p:cNvPr id="6" name="Footer Placeholder 5"/>
          <p:cNvSpPr>
            <a:spLocks noGrp="1"/>
          </p:cNvSpPr>
          <p:nvPr>
            <p:ph type="ftr" sz="quarter" idx="11"/>
          </p:nvPr>
        </p:nvSpPr>
        <p:spPr/>
        <p:txBody>
          <a:bodyPr/>
          <a:lstStyle/>
          <a:p>
            <a:endParaRPr lang="en-MY">
              <a:solidFill>
                <a:prstClr val="black">
                  <a:lumMod val="95000"/>
                  <a:lumOff val="5000"/>
                </a:prstClr>
              </a:solidFill>
            </a:endParaRPr>
          </a:p>
        </p:txBody>
      </p:sp>
      <p:sp>
        <p:nvSpPr>
          <p:cNvPr id="7" name="Slide Number Placeholder 6"/>
          <p:cNvSpPr>
            <a:spLocks noGrp="1"/>
          </p:cNvSpPr>
          <p:nvPr>
            <p:ph type="sldNum" sz="quarter" idx="12"/>
          </p:nvPr>
        </p:nvSpPr>
        <p:spPr/>
        <p:txBody>
          <a:bodyPr/>
          <a:lstStyle/>
          <a:p>
            <a:fld id="{5723B7E3-5B81-4D0A-81F6-081A25404207}" type="slidenum">
              <a:rPr lang="en-MY" smtClean="0">
                <a:solidFill>
                  <a:prstClr val="black">
                    <a:lumMod val="95000"/>
                    <a:lumOff val="5000"/>
                  </a:prstClr>
                </a:solidFill>
              </a:rPr>
              <a:pPr/>
              <a:t>‹#›</a:t>
            </a:fld>
            <a:endParaRPr lang="en-MY">
              <a:solidFill>
                <a:prstClr val="black">
                  <a:lumMod val="95000"/>
                  <a:lumOff val="5000"/>
                </a:prstClr>
              </a:solidFill>
            </a:endParaRPr>
          </a:p>
        </p:txBody>
      </p:sp>
    </p:spTree>
    <p:extLst>
      <p:ext uri="{BB962C8B-B14F-4D97-AF65-F5344CB8AC3E}">
        <p14:creationId xmlns:p14="http://schemas.microsoft.com/office/powerpoint/2010/main" val="641409239"/>
      </p:ext>
    </p:extLst>
  </p:cSld>
  <p:clrMapOvr>
    <a:masterClrMapping/>
  </p:clrMapOvr>
</p:sldLayout>
</file>

<file path=ppt/slideLayouts/slideLayout13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10" name="Title 9"/>
          <p:cNvSpPr>
            <a:spLocks noGrp="1"/>
          </p:cNvSpPr>
          <p:nvPr>
            <p:ph type="title"/>
          </p:nvPr>
        </p:nvSpPr>
        <p:spPr>
          <a:xfrm>
            <a:off x="768096" y="585216"/>
            <a:ext cx="7290054" cy="1499616"/>
          </a:xfrm>
        </p:spPr>
        <p:txBody>
          <a:bodyPr/>
          <a:lstStyle/>
          <a:p>
            <a:r>
              <a:rPr lang="en-US" smtClean="0"/>
              <a:t>Click to edit Master title style</a:t>
            </a:r>
            <a:endParaRPr lang="en-US" dirty="0"/>
          </a:p>
        </p:txBody>
      </p:sp>
      <p:sp>
        <p:nvSpPr>
          <p:cNvPr id="3" name="Text Placeholder 2"/>
          <p:cNvSpPr>
            <a:spLocks noGrp="1"/>
          </p:cNvSpPr>
          <p:nvPr>
            <p:ph type="body" idx="1"/>
          </p:nvPr>
        </p:nvSpPr>
        <p:spPr>
          <a:xfrm>
            <a:off x="768096" y="2179636"/>
            <a:ext cx="3566160" cy="822960"/>
          </a:xfrm>
        </p:spPr>
        <p:txBody>
          <a:bodyPr lIns="137160" rIns="137160" anchor="ctr">
            <a:normAutofit/>
          </a:bodyPr>
          <a:lstStyle>
            <a:lvl1pPr marL="0" indent="0">
              <a:spcBef>
                <a:spcPts val="0"/>
              </a:spcBef>
              <a:spcAft>
                <a:spcPts val="0"/>
              </a:spcAft>
              <a:buNone/>
              <a:defRPr sz="2300" b="0" cap="none" baseline="0">
                <a:solidFill>
                  <a:schemeClr val="accent3"/>
                </a:solidFill>
                <a:latin typeface="+mn-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768096" y="2967788"/>
            <a:ext cx="3566160" cy="3341572"/>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Text Placeholder 4"/>
          <p:cNvSpPr>
            <a:spLocks noGrp="1"/>
          </p:cNvSpPr>
          <p:nvPr>
            <p:ph type="body" sz="quarter" idx="3"/>
          </p:nvPr>
        </p:nvSpPr>
        <p:spPr>
          <a:xfrm>
            <a:off x="4491990" y="2179636"/>
            <a:ext cx="3566160" cy="822960"/>
          </a:xfrm>
        </p:spPr>
        <p:txBody>
          <a:bodyPr lIns="137160" rIns="137160" anchor="ctr">
            <a:normAutofit/>
          </a:bodyPr>
          <a:lstStyle>
            <a:lvl1pPr marL="0" indent="0">
              <a:spcBef>
                <a:spcPts val="0"/>
              </a:spcBef>
              <a:spcAft>
                <a:spcPts val="0"/>
              </a:spcAft>
              <a:buNone/>
              <a:defRPr lang="en-US" sz="2300" b="0" kern="1200" cap="none" baseline="0" dirty="0">
                <a:solidFill>
                  <a:schemeClr val="accent3"/>
                </a:solidFill>
                <a:latin typeface="+mn-lt"/>
                <a:ea typeface="+mn-ea"/>
                <a:cs typeface="+mn-c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marL="0" lvl="0" indent="0" algn="l" defTabSz="914400" rtl="0" eaLnBrk="1" latinLnBrk="0" hangingPunct="1">
              <a:lnSpc>
                <a:spcPct val="90000"/>
              </a:lnSpc>
              <a:spcBef>
                <a:spcPts val="1800"/>
              </a:spcBef>
              <a:buNone/>
            </a:pPr>
            <a:r>
              <a:rPr lang="en-US" smtClean="0"/>
              <a:t>Click to edit Master text styles</a:t>
            </a:r>
          </a:p>
        </p:txBody>
      </p:sp>
      <p:sp>
        <p:nvSpPr>
          <p:cNvPr id="6" name="Content Placeholder 5"/>
          <p:cNvSpPr>
            <a:spLocks noGrp="1"/>
          </p:cNvSpPr>
          <p:nvPr>
            <p:ph sz="quarter" idx="4"/>
          </p:nvPr>
        </p:nvSpPr>
        <p:spPr>
          <a:xfrm>
            <a:off x="4491990" y="2967788"/>
            <a:ext cx="3566160" cy="3341572"/>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7" name="Date Placeholder 6"/>
          <p:cNvSpPr>
            <a:spLocks noGrp="1"/>
          </p:cNvSpPr>
          <p:nvPr>
            <p:ph type="dt" sz="half" idx="10"/>
          </p:nvPr>
        </p:nvSpPr>
        <p:spPr/>
        <p:txBody>
          <a:bodyPr/>
          <a:lstStyle/>
          <a:p>
            <a:fld id="{56D565B6-36BF-4DE9-B2F8-6039BB70051C}" type="datetimeFigureOut">
              <a:rPr lang="en-MY" smtClean="0">
                <a:solidFill>
                  <a:prstClr val="black">
                    <a:lumMod val="95000"/>
                    <a:lumOff val="5000"/>
                  </a:prstClr>
                </a:solidFill>
              </a:rPr>
              <a:pPr/>
              <a:t>8/6/2016</a:t>
            </a:fld>
            <a:endParaRPr lang="en-MY">
              <a:solidFill>
                <a:prstClr val="black">
                  <a:lumMod val="95000"/>
                  <a:lumOff val="5000"/>
                </a:prstClr>
              </a:solidFill>
            </a:endParaRPr>
          </a:p>
        </p:txBody>
      </p:sp>
      <p:sp>
        <p:nvSpPr>
          <p:cNvPr id="8" name="Footer Placeholder 7"/>
          <p:cNvSpPr>
            <a:spLocks noGrp="1"/>
          </p:cNvSpPr>
          <p:nvPr>
            <p:ph type="ftr" sz="quarter" idx="11"/>
          </p:nvPr>
        </p:nvSpPr>
        <p:spPr/>
        <p:txBody>
          <a:bodyPr/>
          <a:lstStyle/>
          <a:p>
            <a:endParaRPr lang="en-MY">
              <a:solidFill>
                <a:prstClr val="black">
                  <a:lumMod val="95000"/>
                  <a:lumOff val="5000"/>
                </a:prstClr>
              </a:solidFill>
            </a:endParaRPr>
          </a:p>
        </p:txBody>
      </p:sp>
      <p:sp>
        <p:nvSpPr>
          <p:cNvPr id="9" name="Slide Number Placeholder 8"/>
          <p:cNvSpPr>
            <a:spLocks noGrp="1"/>
          </p:cNvSpPr>
          <p:nvPr>
            <p:ph type="sldNum" sz="quarter" idx="12"/>
          </p:nvPr>
        </p:nvSpPr>
        <p:spPr/>
        <p:txBody>
          <a:bodyPr/>
          <a:lstStyle/>
          <a:p>
            <a:fld id="{5723B7E3-5B81-4D0A-81F6-081A25404207}" type="slidenum">
              <a:rPr lang="en-MY" smtClean="0">
                <a:solidFill>
                  <a:prstClr val="black">
                    <a:lumMod val="95000"/>
                    <a:lumOff val="5000"/>
                  </a:prstClr>
                </a:solidFill>
              </a:rPr>
              <a:pPr/>
              <a:t>‹#›</a:t>
            </a:fld>
            <a:endParaRPr lang="en-MY">
              <a:solidFill>
                <a:prstClr val="black">
                  <a:lumMod val="95000"/>
                  <a:lumOff val="5000"/>
                </a:prstClr>
              </a:solidFill>
            </a:endParaRPr>
          </a:p>
        </p:txBody>
      </p:sp>
    </p:spTree>
    <p:extLst>
      <p:ext uri="{BB962C8B-B14F-4D97-AF65-F5344CB8AC3E}">
        <p14:creationId xmlns:p14="http://schemas.microsoft.com/office/powerpoint/2010/main" val="2336899928"/>
      </p:ext>
    </p:extLst>
  </p:cSld>
  <p:clrMapOvr>
    <a:masterClrMapping/>
  </p:clrMapOvr>
</p:sldLayout>
</file>

<file path=ppt/slideLayouts/slideLayout13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Date Placeholder 2"/>
          <p:cNvSpPr>
            <a:spLocks noGrp="1"/>
          </p:cNvSpPr>
          <p:nvPr>
            <p:ph type="dt" sz="half" idx="10"/>
          </p:nvPr>
        </p:nvSpPr>
        <p:spPr/>
        <p:txBody>
          <a:bodyPr/>
          <a:lstStyle/>
          <a:p>
            <a:fld id="{56D565B6-36BF-4DE9-B2F8-6039BB70051C}" type="datetimeFigureOut">
              <a:rPr lang="en-MY" smtClean="0">
                <a:solidFill>
                  <a:prstClr val="black">
                    <a:lumMod val="95000"/>
                    <a:lumOff val="5000"/>
                  </a:prstClr>
                </a:solidFill>
              </a:rPr>
              <a:pPr/>
              <a:t>8/6/2016</a:t>
            </a:fld>
            <a:endParaRPr lang="en-MY">
              <a:solidFill>
                <a:prstClr val="black">
                  <a:lumMod val="95000"/>
                  <a:lumOff val="5000"/>
                </a:prstClr>
              </a:solidFill>
            </a:endParaRPr>
          </a:p>
        </p:txBody>
      </p:sp>
      <p:sp>
        <p:nvSpPr>
          <p:cNvPr id="4" name="Footer Placeholder 3"/>
          <p:cNvSpPr>
            <a:spLocks noGrp="1"/>
          </p:cNvSpPr>
          <p:nvPr>
            <p:ph type="ftr" sz="quarter" idx="11"/>
          </p:nvPr>
        </p:nvSpPr>
        <p:spPr/>
        <p:txBody>
          <a:bodyPr/>
          <a:lstStyle/>
          <a:p>
            <a:endParaRPr lang="en-MY">
              <a:solidFill>
                <a:prstClr val="black">
                  <a:lumMod val="95000"/>
                  <a:lumOff val="5000"/>
                </a:prstClr>
              </a:solidFill>
            </a:endParaRPr>
          </a:p>
        </p:txBody>
      </p:sp>
      <p:sp>
        <p:nvSpPr>
          <p:cNvPr id="5" name="Slide Number Placeholder 4"/>
          <p:cNvSpPr>
            <a:spLocks noGrp="1"/>
          </p:cNvSpPr>
          <p:nvPr>
            <p:ph type="sldNum" sz="quarter" idx="12"/>
          </p:nvPr>
        </p:nvSpPr>
        <p:spPr/>
        <p:txBody>
          <a:bodyPr/>
          <a:lstStyle/>
          <a:p>
            <a:fld id="{5723B7E3-5B81-4D0A-81F6-081A25404207}" type="slidenum">
              <a:rPr lang="en-MY" smtClean="0">
                <a:solidFill>
                  <a:prstClr val="black">
                    <a:lumMod val="95000"/>
                    <a:lumOff val="5000"/>
                  </a:prstClr>
                </a:solidFill>
              </a:rPr>
              <a:pPr/>
              <a:t>‹#›</a:t>
            </a:fld>
            <a:endParaRPr lang="en-MY">
              <a:solidFill>
                <a:prstClr val="black">
                  <a:lumMod val="95000"/>
                  <a:lumOff val="5000"/>
                </a:prstClr>
              </a:solidFill>
            </a:endParaRPr>
          </a:p>
        </p:txBody>
      </p:sp>
    </p:spTree>
    <p:extLst>
      <p:ext uri="{BB962C8B-B14F-4D97-AF65-F5344CB8AC3E}">
        <p14:creationId xmlns:p14="http://schemas.microsoft.com/office/powerpoint/2010/main" val="2122799853"/>
      </p:ext>
    </p:extLst>
  </p:cSld>
  <p:clrMapOvr>
    <a:masterClrMapping/>
  </p:clrMapOvr>
</p:sldLayout>
</file>

<file path=ppt/slideLayouts/slideLayout135.xml><?xml version="1.0" encoding="utf-8"?>
<p:sldLayout xmlns:a="http://schemas.openxmlformats.org/drawingml/2006/main" xmlns:r="http://schemas.openxmlformats.org/officeDocument/2006/relationships" xmlns:p="http://schemas.openxmlformats.org/presentationml/2006/main" showMasterSp="0"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56D565B6-36BF-4DE9-B2F8-6039BB70051C}" type="datetimeFigureOut">
              <a:rPr lang="en-MY" smtClean="0">
                <a:solidFill>
                  <a:prstClr val="black">
                    <a:lumMod val="95000"/>
                    <a:lumOff val="5000"/>
                  </a:prstClr>
                </a:solidFill>
              </a:rPr>
              <a:pPr/>
              <a:t>8/6/2016</a:t>
            </a:fld>
            <a:endParaRPr lang="en-MY">
              <a:solidFill>
                <a:prstClr val="black">
                  <a:lumMod val="95000"/>
                  <a:lumOff val="5000"/>
                </a:prstClr>
              </a:solidFill>
            </a:endParaRPr>
          </a:p>
        </p:txBody>
      </p:sp>
      <p:sp>
        <p:nvSpPr>
          <p:cNvPr id="3" name="Footer Placeholder 2"/>
          <p:cNvSpPr>
            <a:spLocks noGrp="1"/>
          </p:cNvSpPr>
          <p:nvPr>
            <p:ph type="ftr" sz="quarter" idx="11"/>
          </p:nvPr>
        </p:nvSpPr>
        <p:spPr/>
        <p:txBody>
          <a:bodyPr/>
          <a:lstStyle/>
          <a:p>
            <a:endParaRPr lang="en-MY">
              <a:solidFill>
                <a:prstClr val="black">
                  <a:lumMod val="95000"/>
                  <a:lumOff val="5000"/>
                </a:prstClr>
              </a:solidFill>
            </a:endParaRPr>
          </a:p>
        </p:txBody>
      </p:sp>
      <p:sp>
        <p:nvSpPr>
          <p:cNvPr id="4" name="Slide Number Placeholder 3"/>
          <p:cNvSpPr>
            <a:spLocks noGrp="1"/>
          </p:cNvSpPr>
          <p:nvPr>
            <p:ph type="sldNum" sz="quarter" idx="12"/>
          </p:nvPr>
        </p:nvSpPr>
        <p:spPr/>
        <p:txBody>
          <a:bodyPr/>
          <a:lstStyle/>
          <a:p>
            <a:fld id="{5723B7E3-5B81-4D0A-81F6-081A25404207}" type="slidenum">
              <a:rPr lang="en-MY" smtClean="0">
                <a:solidFill>
                  <a:prstClr val="black">
                    <a:lumMod val="95000"/>
                    <a:lumOff val="5000"/>
                  </a:prstClr>
                </a:solidFill>
              </a:rPr>
              <a:pPr/>
              <a:t>‹#›</a:t>
            </a:fld>
            <a:endParaRPr lang="en-MY">
              <a:solidFill>
                <a:prstClr val="black">
                  <a:lumMod val="95000"/>
                  <a:lumOff val="5000"/>
                </a:prstClr>
              </a:solidFill>
            </a:endParaRPr>
          </a:p>
        </p:txBody>
      </p:sp>
    </p:spTree>
    <p:extLst>
      <p:ext uri="{BB962C8B-B14F-4D97-AF65-F5344CB8AC3E}">
        <p14:creationId xmlns:p14="http://schemas.microsoft.com/office/powerpoint/2010/main" val="746759275"/>
      </p:ext>
    </p:extLst>
  </p:cSld>
  <p:clrMapOvr>
    <a:masterClrMapping/>
  </p:clrMapOvr>
</p:sldLayout>
</file>

<file path=ppt/slideLayouts/slideLayout13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8" name="Title 7"/>
          <p:cNvSpPr>
            <a:spLocks noGrp="1"/>
          </p:cNvSpPr>
          <p:nvPr>
            <p:ph type="title"/>
          </p:nvPr>
        </p:nvSpPr>
        <p:spPr>
          <a:xfrm>
            <a:off x="768096" y="471509"/>
            <a:ext cx="3291840" cy="1737360"/>
          </a:xfrm>
        </p:spPr>
        <p:txBody>
          <a:bodyPr>
            <a:noAutofit/>
          </a:bodyPr>
          <a:lstStyle>
            <a:lvl1pPr>
              <a:lnSpc>
                <a:spcPct val="80000"/>
              </a:lnSpc>
              <a:defRPr sz="4000"/>
            </a:lvl1pPr>
          </a:lstStyle>
          <a:p>
            <a:r>
              <a:rPr lang="en-US" smtClean="0"/>
              <a:t>Click to edit Master title style</a:t>
            </a:r>
            <a:endParaRPr lang="en-US" dirty="0"/>
          </a:p>
        </p:txBody>
      </p:sp>
      <p:sp>
        <p:nvSpPr>
          <p:cNvPr id="3" name="Content Placeholder 2"/>
          <p:cNvSpPr>
            <a:spLocks noGrp="1"/>
          </p:cNvSpPr>
          <p:nvPr>
            <p:ph idx="1"/>
          </p:nvPr>
        </p:nvSpPr>
        <p:spPr>
          <a:xfrm>
            <a:off x="4286250" y="822960"/>
            <a:ext cx="4258818" cy="5184648"/>
          </a:xfrm>
        </p:spPr>
        <p:txBody>
          <a:bodyPr/>
          <a:lstStyle>
            <a:lvl1pPr>
              <a:defRPr sz="2400"/>
            </a:lvl1pPr>
            <a:lvl2pPr>
              <a:defRPr sz="2000"/>
            </a:lvl2pPr>
            <a:lvl3pPr>
              <a:defRPr sz="16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Text Placeholder 3"/>
          <p:cNvSpPr>
            <a:spLocks noGrp="1"/>
          </p:cNvSpPr>
          <p:nvPr>
            <p:ph type="body" sz="half" idx="2"/>
          </p:nvPr>
        </p:nvSpPr>
        <p:spPr>
          <a:xfrm>
            <a:off x="768096" y="2257506"/>
            <a:ext cx="3291840" cy="3762294"/>
          </a:xfrm>
        </p:spPr>
        <p:txBody>
          <a:bodyPr lIns="91440" rIns="91440">
            <a:normAutofit/>
          </a:bodyPr>
          <a:lstStyle>
            <a:lvl1pPr marL="0" indent="0">
              <a:lnSpc>
                <a:spcPct val="108000"/>
              </a:lnSpc>
              <a:spcBef>
                <a:spcPts val="600"/>
              </a:spcBef>
              <a:buNone/>
              <a:defRPr sz="16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56D565B6-36BF-4DE9-B2F8-6039BB70051C}" type="datetimeFigureOut">
              <a:rPr lang="en-MY" smtClean="0">
                <a:solidFill>
                  <a:prstClr val="black">
                    <a:lumMod val="95000"/>
                    <a:lumOff val="5000"/>
                  </a:prstClr>
                </a:solidFill>
              </a:rPr>
              <a:pPr/>
              <a:t>8/6/2016</a:t>
            </a:fld>
            <a:endParaRPr lang="en-MY">
              <a:solidFill>
                <a:prstClr val="black">
                  <a:lumMod val="95000"/>
                  <a:lumOff val="5000"/>
                </a:prstClr>
              </a:solidFill>
            </a:endParaRPr>
          </a:p>
        </p:txBody>
      </p:sp>
      <p:sp>
        <p:nvSpPr>
          <p:cNvPr id="6" name="Footer Placeholder 5"/>
          <p:cNvSpPr>
            <a:spLocks noGrp="1"/>
          </p:cNvSpPr>
          <p:nvPr>
            <p:ph type="ftr" sz="quarter" idx="11"/>
          </p:nvPr>
        </p:nvSpPr>
        <p:spPr/>
        <p:txBody>
          <a:bodyPr/>
          <a:lstStyle/>
          <a:p>
            <a:endParaRPr lang="en-MY">
              <a:solidFill>
                <a:prstClr val="black">
                  <a:lumMod val="95000"/>
                  <a:lumOff val="5000"/>
                </a:prstClr>
              </a:solidFill>
            </a:endParaRPr>
          </a:p>
        </p:txBody>
      </p:sp>
      <p:sp>
        <p:nvSpPr>
          <p:cNvPr id="7" name="Slide Number Placeholder 6"/>
          <p:cNvSpPr>
            <a:spLocks noGrp="1"/>
          </p:cNvSpPr>
          <p:nvPr>
            <p:ph type="sldNum" sz="quarter" idx="12"/>
          </p:nvPr>
        </p:nvSpPr>
        <p:spPr/>
        <p:txBody>
          <a:bodyPr/>
          <a:lstStyle/>
          <a:p>
            <a:fld id="{5723B7E3-5B81-4D0A-81F6-081A25404207}" type="slidenum">
              <a:rPr lang="en-MY" smtClean="0">
                <a:solidFill>
                  <a:prstClr val="black">
                    <a:lumMod val="95000"/>
                    <a:lumOff val="5000"/>
                  </a:prstClr>
                </a:solidFill>
              </a:rPr>
              <a:pPr/>
              <a:t>‹#›</a:t>
            </a:fld>
            <a:endParaRPr lang="en-MY">
              <a:solidFill>
                <a:prstClr val="black">
                  <a:lumMod val="95000"/>
                  <a:lumOff val="5000"/>
                </a:prstClr>
              </a:solidFill>
            </a:endParaRPr>
          </a:p>
        </p:txBody>
      </p:sp>
    </p:spTree>
    <p:extLst>
      <p:ext uri="{BB962C8B-B14F-4D97-AF65-F5344CB8AC3E}">
        <p14:creationId xmlns:p14="http://schemas.microsoft.com/office/powerpoint/2010/main" val="3583172734"/>
      </p:ext>
    </p:extLst>
  </p:cSld>
  <p:clrMapOvr>
    <a:masterClrMapping/>
  </p:clrMapOvr>
</p:sldLayout>
</file>

<file path=ppt/slideLayouts/slideLayout137.xml><?xml version="1.0" encoding="utf-8"?>
<p:sldLayout xmlns:a="http://schemas.openxmlformats.org/drawingml/2006/main" xmlns:r="http://schemas.openxmlformats.org/officeDocument/2006/relationships" xmlns:p="http://schemas.openxmlformats.org/presentationml/2006/main" showMasterSp="0"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342900" y="4960138"/>
            <a:ext cx="5829300" cy="1463040"/>
          </a:xfrm>
        </p:spPr>
        <p:txBody>
          <a:bodyPr anchor="ctr">
            <a:normAutofit/>
          </a:bodyPr>
          <a:lstStyle>
            <a:lvl1pPr algn="r">
              <a:defRPr sz="5000" spc="200" baseline="0"/>
            </a:lvl1pPr>
          </a:lstStyle>
          <a:p>
            <a:r>
              <a:rPr lang="en-US" smtClean="0"/>
              <a:t>Click to edit Master title style</a:t>
            </a:r>
            <a:endParaRPr lang="en-US" dirty="0"/>
          </a:p>
        </p:txBody>
      </p:sp>
      <p:sp>
        <p:nvSpPr>
          <p:cNvPr id="3" name="Picture Placeholder 2"/>
          <p:cNvSpPr>
            <a:spLocks noGrp="1" noChangeAspect="1"/>
          </p:cNvSpPr>
          <p:nvPr>
            <p:ph type="pic" idx="1"/>
          </p:nvPr>
        </p:nvSpPr>
        <p:spPr>
          <a:xfrm>
            <a:off x="0" y="-1"/>
            <a:ext cx="9141714" cy="4572000"/>
          </a:xfrm>
          <a:solidFill>
            <a:schemeClr val="accent3">
              <a:lumMod val="60000"/>
              <a:lumOff val="40000"/>
            </a:schemeClr>
          </a:solidFill>
        </p:spPr>
        <p:txBody>
          <a:bodyPr lIns="457200" tIns="365760" rIns="45720" bIns="45720" anchor="t"/>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smtClean="0"/>
              <a:t>Click icon to add picture</a:t>
            </a:r>
            <a:endParaRPr lang="en-US" dirty="0"/>
          </a:p>
        </p:txBody>
      </p:sp>
      <p:sp>
        <p:nvSpPr>
          <p:cNvPr id="4" name="Text Placeholder 3"/>
          <p:cNvSpPr>
            <a:spLocks noGrp="1"/>
          </p:cNvSpPr>
          <p:nvPr>
            <p:ph type="body" sz="half" idx="2"/>
          </p:nvPr>
        </p:nvSpPr>
        <p:spPr>
          <a:xfrm>
            <a:off x="6457950" y="4960138"/>
            <a:ext cx="2400300" cy="1463040"/>
          </a:xfrm>
        </p:spPr>
        <p:txBody>
          <a:bodyPr lIns="91440" rIns="91440" anchor="ctr">
            <a:normAutofit/>
          </a:bodyPr>
          <a:lstStyle>
            <a:lvl1pPr marL="0" indent="0">
              <a:lnSpc>
                <a:spcPct val="100000"/>
              </a:lnSpc>
              <a:spcBef>
                <a:spcPts val="0"/>
              </a:spcBef>
              <a:buNone/>
              <a:defRPr sz="1800">
                <a:solidFill>
                  <a:schemeClr val="tx1">
                    <a:lumMod val="95000"/>
                    <a:lumOff val="5000"/>
                  </a:schemeClr>
                </a:solidFill>
              </a:defRPr>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56D565B6-36BF-4DE9-B2F8-6039BB70051C}" type="datetimeFigureOut">
              <a:rPr lang="en-MY" smtClean="0">
                <a:solidFill>
                  <a:prstClr val="black">
                    <a:lumMod val="95000"/>
                    <a:lumOff val="5000"/>
                  </a:prstClr>
                </a:solidFill>
              </a:rPr>
              <a:pPr/>
              <a:t>8/6/2016</a:t>
            </a:fld>
            <a:endParaRPr lang="en-MY">
              <a:solidFill>
                <a:prstClr val="black">
                  <a:lumMod val="95000"/>
                  <a:lumOff val="5000"/>
                </a:prstClr>
              </a:solidFill>
            </a:endParaRPr>
          </a:p>
        </p:txBody>
      </p:sp>
      <p:sp>
        <p:nvSpPr>
          <p:cNvPr id="6" name="Footer Placeholder 5"/>
          <p:cNvSpPr>
            <a:spLocks noGrp="1"/>
          </p:cNvSpPr>
          <p:nvPr>
            <p:ph type="ftr" sz="quarter" idx="11"/>
          </p:nvPr>
        </p:nvSpPr>
        <p:spPr/>
        <p:txBody>
          <a:bodyPr/>
          <a:lstStyle/>
          <a:p>
            <a:endParaRPr lang="en-MY">
              <a:solidFill>
                <a:prstClr val="black">
                  <a:lumMod val="95000"/>
                  <a:lumOff val="5000"/>
                </a:prstClr>
              </a:solidFill>
            </a:endParaRPr>
          </a:p>
        </p:txBody>
      </p:sp>
      <p:sp>
        <p:nvSpPr>
          <p:cNvPr id="7" name="Slide Number Placeholder 6"/>
          <p:cNvSpPr>
            <a:spLocks noGrp="1"/>
          </p:cNvSpPr>
          <p:nvPr>
            <p:ph type="sldNum" sz="quarter" idx="12"/>
          </p:nvPr>
        </p:nvSpPr>
        <p:spPr/>
        <p:txBody>
          <a:bodyPr/>
          <a:lstStyle/>
          <a:p>
            <a:fld id="{5723B7E3-5B81-4D0A-81F6-081A25404207}" type="slidenum">
              <a:rPr lang="en-MY" smtClean="0">
                <a:solidFill>
                  <a:prstClr val="black">
                    <a:lumMod val="95000"/>
                    <a:lumOff val="5000"/>
                  </a:prstClr>
                </a:solidFill>
              </a:rPr>
              <a:pPr/>
              <a:t>‹#›</a:t>
            </a:fld>
            <a:endParaRPr lang="en-MY">
              <a:solidFill>
                <a:prstClr val="black">
                  <a:lumMod val="95000"/>
                  <a:lumOff val="5000"/>
                </a:prstClr>
              </a:solidFill>
            </a:endParaRPr>
          </a:p>
        </p:txBody>
      </p:sp>
      <p:cxnSp>
        <p:nvCxnSpPr>
          <p:cNvPr id="9" name="Straight Connector 8"/>
          <p:cNvCxnSpPr/>
          <p:nvPr/>
        </p:nvCxnSpPr>
        <p:spPr>
          <a:xfrm flipV="1">
            <a:off x="6290132" y="5264106"/>
            <a:ext cx="0" cy="914400"/>
          </a:xfrm>
          <a:prstGeom prst="line">
            <a:avLst/>
          </a:prstGeom>
          <a:ln w="19050">
            <a:solidFill>
              <a:schemeClr val="accent3"/>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522485566"/>
      </p:ext>
    </p:extLst>
  </p:cSld>
  <p:clrMapOvr>
    <a:masterClrMapping/>
  </p:clrMapOvr>
</p:sldLayout>
</file>

<file path=ppt/slideLayouts/slideLayout13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10"/>
          </p:nvPr>
        </p:nvSpPr>
        <p:spPr/>
        <p:txBody>
          <a:bodyPr/>
          <a:lstStyle/>
          <a:p>
            <a:fld id="{56D565B6-36BF-4DE9-B2F8-6039BB70051C}" type="datetimeFigureOut">
              <a:rPr lang="en-MY" smtClean="0">
                <a:solidFill>
                  <a:prstClr val="black">
                    <a:lumMod val="95000"/>
                    <a:lumOff val="5000"/>
                  </a:prstClr>
                </a:solidFill>
              </a:rPr>
              <a:pPr/>
              <a:t>8/6/2016</a:t>
            </a:fld>
            <a:endParaRPr lang="en-MY">
              <a:solidFill>
                <a:prstClr val="black">
                  <a:lumMod val="95000"/>
                  <a:lumOff val="5000"/>
                </a:prstClr>
              </a:solidFill>
            </a:endParaRPr>
          </a:p>
        </p:txBody>
      </p:sp>
      <p:sp>
        <p:nvSpPr>
          <p:cNvPr id="5" name="Footer Placeholder 4"/>
          <p:cNvSpPr>
            <a:spLocks noGrp="1"/>
          </p:cNvSpPr>
          <p:nvPr>
            <p:ph type="ftr" sz="quarter" idx="11"/>
          </p:nvPr>
        </p:nvSpPr>
        <p:spPr/>
        <p:txBody>
          <a:bodyPr/>
          <a:lstStyle/>
          <a:p>
            <a:endParaRPr lang="en-MY">
              <a:solidFill>
                <a:prstClr val="black">
                  <a:lumMod val="95000"/>
                  <a:lumOff val="5000"/>
                </a:prstClr>
              </a:solidFill>
            </a:endParaRPr>
          </a:p>
        </p:txBody>
      </p:sp>
      <p:sp>
        <p:nvSpPr>
          <p:cNvPr id="6" name="Slide Number Placeholder 5"/>
          <p:cNvSpPr>
            <a:spLocks noGrp="1"/>
          </p:cNvSpPr>
          <p:nvPr>
            <p:ph type="sldNum" sz="quarter" idx="12"/>
          </p:nvPr>
        </p:nvSpPr>
        <p:spPr/>
        <p:txBody>
          <a:bodyPr/>
          <a:lstStyle/>
          <a:p>
            <a:fld id="{5723B7E3-5B81-4D0A-81F6-081A25404207}" type="slidenum">
              <a:rPr lang="en-MY" smtClean="0">
                <a:solidFill>
                  <a:prstClr val="black">
                    <a:lumMod val="95000"/>
                    <a:lumOff val="5000"/>
                  </a:prstClr>
                </a:solidFill>
              </a:rPr>
              <a:pPr/>
              <a:t>‹#›</a:t>
            </a:fld>
            <a:endParaRPr lang="en-MY">
              <a:solidFill>
                <a:prstClr val="black">
                  <a:lumMod val="95000"/>
                  <a:lumOff val="5000"/>
                </a:prstClr>
              </a:solidFill>
            </a:endParaRPr>
          </a:p>
        </p:txBody>
      </p:sp>
    </p:spTree>
    <p:extLst>
      <p:ext uri="{BB962C8B-B14F-4D97-AF65-F5344CB8AC3E}">
        <p14:creationId xmlns:p14="http://schemas.microsoft.com/office/powerpoint/2010/main" val="524483288"/>
      </p:ext>
    </p:extLst>
  </p:cSld>
  <p:clrMapOvr>
    <a:masterClrMapping/>
  </p:clrMapOvr>
</p:sldLayout>
</file>

<file path=ppt/slideLayouts/slideLayout139.xml><?xml version="1.0" encoding="utf-8"?>
<p:sldLayout xmlns:a="http://schemas.openxmlformats.org/drawingml/2006/main" xmlns:r="http://schemas.openxmlformats.org/officeDocument/2006/relationships" xmlns:p="http://schemas.openxmlformats.org/presentationml/2006/main" showMasterSp="0"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43676" y="762000"/>
            <a:ext cx="1971675" cy="5410200"/>
          </a:xfrm>
        </p:spPr>
        <p:txBody>
          <a:bodyPr vert="eaVert" lIns="45720" tIns="91440" rIns="45720" bIns="91440"/>
          <a:lstStyle/>
          <a:p>
            <a:r>
              <a:rPr lang="en-US" smtClean="0"/>
              <a:t>Click to edit Master title style</a:t>
            </a:r>
            <a:endParaRPr lang="en-US" dirty="0"/>
          </a:p>
        </p:txBody>
      </p:sp>
      <p:sp>
        <p:nvSpPr>
          <p:cNvPr id="3" name="Vertical Text Placeholder 2"/>
          <p:cNvSpPr>
            <a:spLocks noGrp="1"/>
          </p:cNvSpPr>
          <p:nvPr>
            <p:ph type="body" orient="vert" idx="1"/>
          </p:nvPr>
        </p:nvSpPr>
        <p:spPr>
          <a:xfrm>
            <a:off x="742952" y="762000"/>
            <a:ext cx="5686425" cy="54102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10"/>
          </p:nvPr>
        </p:nvSpPr>
        <p:spPr/>
        <p:txBody>
          <a:bodyPr/>
          <a:lstStyle/>
          <a:p>
            <a:fld id="{56D565B6-36BF-4DE9-B2F8-6039BB70051C}" type="datetimeFigureOut">
              <a:rPr lang="en-MY" smtClean="0">
                <a:solidFill>
                  <a:prstClr val="black">
                    <a:lumMod val="95000"/>
                    <a:lumOff val="5000"/>
                  </a:prstClr>
                </a:solidFill>
              </a:rPr>
              <a:pPr/>
              <a:t>8/6/2016</a:t>
            </a:fld>
            <a:endParaRPr lang="en-MY">
              <a:solidFill>
                <a:prstClr val="black">
                  <a:lumMod val="95000"/>
                  <a:lumOff val="5000"/>
                </a:prstClr>
              </a:solidFill>
            </a:endParaRPr>
          </a:p>
        </p:txBody>
      </p:sp>
      <p:sp>
        <p:nvSpPr>
          <p:cNvPr id="5" name="Footer Placeholder 4"/>
          <p:cNvSpPr>
            <a:spLocks noGrp="1"/>
          </p:cNvSpPr>
          <p:nvPr>
            <p:ph type="ftr" sz="quarter" idx="11"/>
          </p:nvPr>
        </p:nvSpPr>
        <p:spPr/>
        <p:txBody>
          <a:bodyPr/>
          <a:lstStyle/>
          <a:p>
            <a:endParaRPr lang="en-MY">
              <a:solidFill>
                <a:prstClr val="black">
                  <a:lumMod val="95000"/>
                  <a:lumOff val="5000"/>
                </a:prstClr>
              </a:solidFill>
            </a:endParaRPr>
          </a:p>
        </p:txBody>
      </p:sp>
      <p:sp>
        <p:nvSpPr>
          <p:cNvPr id="6" name="Slide Number Placeholder 5"/>
          <p:cNvSpPr>
            <a:spLocks noGrp="1"/>
          </p:cNvSpPr>
          <p:nvPr>
            <p:ph type="sldNum" sz="quarter" idx="12"/>
          </p:nvPr>
        </p:nvSpPr>
        <p:spPr/>
        <p:txBody>
          <a:bodyPr/>
          <a:lstStyle/>
          <a:p>
            <a:fld id="{5723B7E3-5B81-4D0A-81F6-081A25404207}" type="slidenum">
              <a:rPr lang="en-MY" smtClean="0">
                <a:solidFill>
                  <a:prstClr val="black">
                    <a:lumMod val="95000"/>
                    <a:lumOff val="5000"/>
                  </a:prstClr>
                </a:solidFill>
              </a:rPr>
              <a:pPr/>
              <a:t>‹#›</a:t>
            </a:fld>
            <a:endParaRPr lang="en-MY">
              <a:solidFill>
                <a:prstClr val="black">
                  <a:lumMod val="95000"/>
                  <a:lumOff val="5000"/>
                </a:prstClr>
              </a:solidFill>
            </a:endParaRPr>
          </a:p>
        </p:txBody>
      </p:sp>
      <p:cxnSp>
        <p:nvCxnSpPr>
          <p:cNvPr id="7" name="Straight Connector 6"/>
          <p:cNvCxnSpPr/>
          <p:nvPr/>
        </p:nvCxnSpPr>
        <p:spPr>
          <a:xfrm rot="5400000" flipV="1">
            <a:off x="7543800" y="173563"/>
            <a:ext cx="0" cy="685800"/>
          </a:xfrm>
          <a:prstGeom prst="line">
            <a:avLst/>
          </a:prstGeom>
          <a:ln w="19050">
            <a:solidFill>
              <a:schemeClr val="accent3"/>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25506431"/>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16"/>
            <a:ext cx="7772400" cy="1362075"/>
          </a:xfrm>
        </p:spPr>
        <p:txBody>
          <a:bodyPr anchor="t"/>
          <a:lstStyle>
            <a:lvl1pPr algn="l">
              <a:defRPr sz="4000" b="1" cap="all"/>
            </a:lvl1pPr>
          </a:lstStyle>
          <a:p>
            <a:r>
              <a:rPr lang="en-US" smtClean="0"/>
              <a:t>Click to edit Master title style</a:t>
            </a:r>
            <a:endParaRPr lang="en-GB"/>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lvl1pPr>
              <a:defRPr/>
            </a:lvl1pPr>
          </a:lstStyle>
          <a:p>
            <a:pPr>
              <a:defRPr/>
            </a:pPr>
            <a:fld id="{25B1FE79-EEF1-46D8-B071-49A96BA02F37}" type="datetime1">
              <a:rPr lang="en-US"/>
              <a:pPr>
                <a:defRPr/>
              </a:pPr>
              <a:t>6/8/2016</a:t>
            </a:fld>
            <a:endParaRPr lang="en-US"/>
          </a:p>
        </p:txBody>
      </p:sp>
      <p:sp>
        <p:nvSpPr>
          <p:cNvPr id="5" name="Footer Placeholder 4"/>
          <p:cNvSpPr>
            <a:spLocks noGrp="1"/>
          </p:cNvSpPr>
          <p:nvPr>
            <p:ph type="ftr" sz="quarter" idx="11"/>
          </p:nvPr>
        </p:nvSpPr>
        <p:spPr/>
        <p:txBody>
          <a:bodyPr/>
          <a:lstStyle>
            <a:lvl1pPr>
              <a:defRPr/>
            </a:lvl1pPr>
          </a:lstStyle>
          <a:p>
            <a:pPr>
              <a:defRPr/>
            </a:pPr>
            <a:endParaRPr lang="en-US"/>
          </a:p>
        </p:txBody>
      </p:sp>
      <p:sp>
        <p:nvSpPr>
          <p:cNvPr id="6" name="Slide Number Placeholder 5"/>
          <p:cNvSpPr>
            <a:spLocks noGrp="1"/>
          </p:cNvSpPr>
          <p:nvPr>
            <p:ph type="sldNum" sz="quarter" idx="12"/>
          </p:nvPr>
        </p:nvSpPr>
        <p:spPr/>
        <p:txBody>
          <a:bodyPr/>
          <a:lstStyle>
            <a:lvl1pPr>
              <a:defRPr/>
            </a:lvl1pPr>
          </a:lstStyle>
          <a:p>
            <a:pPr>
              <a:defRPr/>
            </a:pPr>
            <a:fld id="{F16DF5A7-8122-42C1-B434-744C92F2FC43}" type="slidenum">
              <a:rPr lang="en-US"/>
              <a:pPr>
                <a:defRPr/>
              </a:pPr>
              <a:t>‹#›</a:t>
            </a:fld>
            <a:endParaRPr lang="en-US"/>
          </a:p>
        </p:txBody>
      </p:sp>
    </p:spTree>
  </p:cSld>
  <p:clrMapOvr>
    <a:masterClrMapping/>
  </p:clrMapOvr>
</p:sldLayout>
</file>

<file path=ppt/slideLayouts/slideLayout14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4" name="Rectangle 10"/>
          <p:cNvSpPr>
            <a:spLocks noChangeArrowheads="1"/>
          </p:cNvSpPr>
          <p:nvPr userDrawn="1"/>
        </p:nvSpPr>
        <p:spPr bwMode="auto">
          <a:xfrm>
            <a:off x="1990725" y="6513513"/>
            <a:ext cx="5245100" cy="307975"/>
          </a:xfrm>
          <a:prstGeom prst="rect">
            <a:avLst/>
          </a:prstGeom>
          <a:noFill/>
          <a:ln>
            <a:noFill/>
          </a:ln>
          <a:effectLst/>
          <a:extLst/>
        </p:spPr>
        <p:txBody>
          <a:bodyPr lIns="92075" tIns="46038" rIns="92075" bIns="46038">
            <a:spAutoFit/>
          </a:bodyPr>
          <a:lstStyle/>
          <a:p>
            <a:pPr algn="ctr" eaLnBrk="0" hangingPunct="0">
              <a:defRPr/>
            </a:pPr>
            <a:r>
              <a:rPr lang="en-US" altLang="en-US" sz="1400" dirty="0">
                <a:solidFill>
                  <a:prstClr val="black"/>
                </a:solidFill>
                <a:latin typeface="Arial Rounded MT Bold" panose="020F0704030504030204" pitchFamily="34" charset="0"/>
              </a:rPr>
              <a:t>TRANSFORMATION    INNOVATION      PARTNERSHIP</a:t>
            </a:r>
          </a:p>
        </p:txBody>
      </p:sp>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GB"/>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smtClean="0"/>
              <a:t>Click to edit Master subtitle style</a:t>
            </a:r>
            <a:endParaRPr lang="en-GB"/>
          </a:p>
        </p:txBody>
      </p:sp>
      <p:sp>
        <p:nvSpPr>
          <p:cNvPr id="5" name="Date Placeholder 3"/>
          <p:cNvSpPr>
            <a:spLocks noGrp="1"/>
          </p:cNvSpPr>
          <p:nvPr>
            <p:ph type="dt" sz="half" idx="10"/>
          </p:nvPr>
        </p:nvSpPr>
        <p:spPr/>
        <p:txBody>
          <a:bodyPr/>
          <a:lstStyle>
            <a:lvl1pPr>
              <a:defRPr/>
            </a:lvl1pPr>
          </a:lstStyle>
          <a:p>
            <a:pPr>
              <a:defRPr/>
            </a:pPr>
            <a:fld id="{239E5365-A2C4-42A5-9CAD-58DB0480DFC0}" type="datetime1">
              <a:rPr lang="en-US">
                <a:solidFill>
                  <a:prstClr val="black">
                    <a:tint val="75000"/>
                  </a:prstClr>
                </a:solidFill>
              </a:rPr>
              <a:pPr>
                <a:defRPr/>
              </a:pPr>
              <a:t>6/8/2016</a:t>
            </a:fld>
            <a:endParaRPr lang="en-US">
              <a:solidFill>
                <a:prstClr val="black">
                  <a:tint val="75000"/>
                </a:prstClr>
              </a:solidFill>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7" name="Slide Number Placeholder 5"/>
          <p:cNvSpPr>
            <a:spLocks noGrp="1"/>
          </p:cNvSpPr>
          <p:nvPr>
            <p:ph type="sldNum" sz="quarter" idx="12"/>
          </p:nvPr>
        </p:nvSpPr>
        <p:spPr/>
        <p:txBody>
          <a:bodyPr/>
          <a:lstStyle>
            <a:lvl1pPr>
              <a:defRPr/>
            </a:lvl1pPr>
          </a:lstStyle>
          <a:p>
            <a:pPr>
              <a:defRPr/>
            </a:pPr>
            <a:fld id="{997A804B-D097-46B7-8677-0D09F46C8EAF}" type="slidenum">
              <a:rPr lang="en-GB">
                <a:solidFill>
                  <a:prstClr val="black">
                    <a:tint val="75000"/>
                  </a:prstClr>
                </a:solidFill>
              </a:rPr>
              <a:pPr>
                <a:defRPr/>
              </a:pPr>
              <a:t>‹#›</a:t>
            </a:fld>
            <a:endParaRPr lang="en-GB">
              <a:solidFill>
                <a:prstClr val="black">
                  <a:tint val="75000"/>
                </a:prstClr>
              </a:solidFill>
            </a:endParaRPr>
          </a:p>
        </p:txBody>
      </p:sp>
    </p:spTree>
    <p:extLst>
      <p:ext uri="{BB962C8B-B14F-4D97-AF65-F5344CB8AC3E}">
        <p14:creationId xmlns:p14="http://schemas.microsoft.com/office/powerpoint/2010/main" val="2494991833"/>
      </p:ext>
    </p:extLst>
  </p:cSld>
  <p:clrMapOvr>
    <a:masterClrMapping/>
  </p:clrMapOvr>
</p:sldLayout>
</file>

<file path=ppt/slideLayouts/slideLayout14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pic>
        <p:nvPicPr>
          <p:cNvPr id="4" name="Picture 31" descr="mpc"/>
          <p:cNvPicPr>
            <a:picLocks noChangeAspect="1" noChangeArrowheads="1"/>
          </p:cNvPicPr>
          <p:nvPr userDrawn="1"/>
        </p:nvPicPr>
        <p:blipFill>
          <a:blip r:embed="rId2"/>
          <a:srcRect/>
          <a:stretch>
            <a:fillRect/>
          </a:stretch>
        </p:blipFill>
        <p:spPr bwMode="auto">
          <a:xfrm>
            <a:off x="65088" y="6518275"/>
            <a:ext cx="804862" cy="311150"/>
          </a:xfrm>
          <a:prstGeom prst="rect">
            <a:avLst/>
          </a:prstGeom>
          <a:noFill/>
          <a:ln w="9525">
            <a:noFill/>
            <a:miter lim="800000"/>
            <a:headEnd/>
            <a:tailEnd/>
          </a:ln>
        </p:spPr>
      </p:pic>
      <p:sp>
        <p:nvSpPr>
          <p:cNvPr id="5" name="Rectangle 10"/>
          <p:cNvSpPr>
            <a:spLocks noChangeArrowheads="1"/>
          </p:cNvSpPr>
          <p:nvPr userDrawn="1"/>
        </p:nvSpPr>
        <p:spPr bwMode="auto">
          <a:xfrm>
            <a:off x="1990725" y="6513513"/>
            <a:ext cx="5245100" cy="307975"/>
          </a:xfrm>
          <a:prstGeom prst="rect">
            <a:avLst/>
          </a:prstGeom>
          <a:noFill/>
          <a:ln>
            <a:noFill/>
          </a:ln>
          <a:effectLst/>
          <a:extLst/>
        </p:spPr>
        <p:txBody>
          <a:bodyPr lIns="92075" tIns="46038" rIns="92075" bIns="46038">
            <a:spAutoFit/>
          </a:bodyPr>
          <a:lstStyle/>
          <a:p>
            <a:pPr algn="ctr" eaLnBrk="0" hangingPunct="0">
              <a:defRPr/>
            </a:pPr>
            <a:r>
              <a:rPr lang="en-US" altLang="en-US" sz="1400" dirty="0">
                <a:solidFill>
                  <a:prstClr val="black"/>
                </a:solidFill>
                <a:latin typeface="Arial Rounded MT Bold" panose="020F0704030504030204" pitchFamily="34" charset="0"/>
              </a:rPr>
              <a:t>TRANSFORMATION    INNOVATION      PARTNERSHIP</a:t>
            </a:r>
          </a:p>
        </p:txBody>
      </p:sp>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6" name="Date Placeholder 3"/>
          <p:cNvSpPr>
            <a:spLocks noGrp="1"/>
          </p:cNvSpPr>
          <p:nvPr>
            <p:ph type="dt" sz="half" idx="10"/>
          </p:nvPr>
        </p:nvSpPr>
        <p:spPr/>
        <p:txBody>
          <a:bodyPr/>
          <a:lstStyle>
            <a:lvl1pPr>
              <a:defRPr/>
            </a:lvl1pPr>
          </a:lstStyle>
          <a:p>
            <a:pPr>
              <a:defRPr/>
            </a:pPr>
            <a:fld id="{89AF7035-AE1C-4CEF-865B-644427CF0C68}" type="datetime1">
              <a:rPr lang="en-US">
                <a:solidFill>
                  <a:prstClr val="black">
                    <a:tint val="75000"/>
                  </a:prstClr>
                </a:solidFill>
              </a:rPr>
              <a:pPr>
                <a:defRPr/>
              </a:pPr>
              <a:t>6/8/2016</a:t>
            </a:fld>
            <a:endParaRPr lang="en-US">
              <a:solidFill>
                <a:prstClr val="black">
                  <a:tint val="75000"/>
                </a:prstClr>
              </a:solidFill>
            </a:endParaRPr>
          </a:p>
        </p:txBody>
      </p:sp>
      <p:sp>
        <p:nvSpPr>
          <p:cNvPr id="7" name="Footer Placeholder 4"/>
          <p:cNvSpPr>
            <a:spLocks noGrp="1"/>
          </p:cNvSpPr>
          <p:nvPr>
            <p:ph type="ftr" sz="quarter" idx="11"/>
          </p:nvPr>
        </p:nvSpPr>
        <p:spPr/>
        <p:txBody>
          <a:bodyPr/>
          <a:lstStyle>
            <a:lvl1pPr>
              <a:defRPr dirty="0"/>
            </a:lvl1pPr>
          </a:lstStyle>
          <a:p>
            <a:pPr>
              <a:defRPr/>
            </a:pPr>
            <a:endParaRPr lang="en-US">
              <a:solidFill>
                <a:prstClr val="black">
                  <a:tint val="75000"/>
                </a:prstClr>
              </a:solidFill>
            </a:endParaRPr>
          </a:p>
        </p:txBody>
      </p:sp>
      <p:sp>
        <p:nvSpPr>
          <p:cNvPr id="8" name="Slide Number Placeholder 5"/>
          <p:cNvSpPr>
            <a:spLocks noGrp="1"/>
          </p:cNvSpPr>
          <p:nvPr>
            <p:ph type="sldNum" sz="quarter" idx="12"/>
          </p:nvPr>
        </p:nvSpPr>
        <p:spPr/>
        <p:txBody>
          <a:bodyPr/>
          <a:lstStyle>
            <a:lvl1pPr>
              <a:defRPr/>
            </a:lvl1pPr>
          </a:lstStyle>
          <a:p>
            <a:pPr>
              <a:defRPr/>
            </a:pPr>
            <a:fld id="{9C10D729-DB52-43B3-B1E4-DD8991931CAD}" type="slidenum">
              <a:rPr lang="en-US">
                <a:solidFill>
                  <a:prstClr val="black">
                    <a:tint val="75000"/>
                  </a:prstClr>
                </a:solidFill>
              </a:rPr>
              <a:pPr>
                <a:defRPr/>
              </a:pPr>
              <a:t>‹#›</a:t>
            </a:fld>
            <a:endParaRPr lang="en-US" dirty="0">
              <a:solidFill>
                <a:prstClr val="black">
                  <a:tint val="75000"/>
                </a:prstClr>
              </a:solidFill>
            </a:endParaRPr>
          </a:p>
        </p:txBody>
      </p:sp>
    </p:spTree>
    <p:extLst>
      <p:ext uri="{BB962C8B-B14F-4D97-AF65-F5344CB8AC3E}">
        <p14:creationId xmlns:p14="http://schemas.microsoft.com/office/powerpoint/2010/main" val="2270088572"/>
      </p:ext>
    </p:extLst>
  </p:cSld>
  <p:clrMapOvr>
    <a:masterClrMapping/>
  </p:clrMapOvr>
</p:sldLayout>
</file>

<file path=ppt/slideLayouts/slideLayout14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GB"/>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lvl1pPr>
              <a:defRPr/>
            </a:lvl1pPr>
          </a:lstStyle>
          <a:p>
            <a:pPr>
              <a:defRPr/>
            </a:pPr>
            <a:fld id="{25B1FE79-EEF1-46D8-B071-49A96BA02F37}" type="datetime1">
              <a:rPr lang="en-US">
                <a:solidFill>
                  <a:prstClr val="black">
                    <a:tint val="75000"/>
                  </a:prstClr>
                </a:solidFill>
              </a:rPr>
              <a:pPr>
                <a:defRPr/>
              </a:pPr>
              <a:t>6/8/2016</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lvl1pPr>
              <a:defRPr/>
            </a:lvl1pPr>
          </a:lstStyle>
          <a:p>
            <a:pPr>
              <a:defRPr/>
            </a:pPr>
            <a:fld id="{F16DF5A7-8122-42C1-B434-744C92F2FC43}" type="slidenum">
              <a:rPr lang="en-US">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2443085293"/>
      </p:ext>
    </p:extLst>
  </p:cSld>
  <p:clrMapOvr>
    <a:masterClrMapping/>
  </p:clrMapOvr>
</p:sldLayout>
</file>

<file path=ppt/slideLayouts/slideLayout14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5" name="Date Placeholder 3"/>
          <p:cNvSpPr>
            <a:spLocks noGrp="1"/>
          </p:cNvSpPr>
          <p:nvPr>
            <p:ph type="dt" sz="half" idx="10"/>
          </p:nvPr>
        </p:nvSpPr>
        <p:spPr/>
        <p:txBody>
          <a:bodyPr/>
          <a:lstStyle>
            <a:lvl1pPr>
              <a:defRPr/>
            </a:lvl1pPr>
          </a:lstStyle>
          <a:p>
            <a:pPr>
              <a:defRPr/>
            </a:pPr>
            <a:fld id="{835CD4A6-CE63-4813-94FD-BFC209AA130B}" type="datetime1">
              <a:rPr lang="en-US">
                <a:solidFill>
                  <a:prstClr val="black">
                    <a:tint val="75000"/>
                  </a:prstClr>
                </a:solidFill>
              </a:rPr>
              <a:pPr>
                <a:defRPr/>
              </a:pPr>
              <a:t>6/8/2016</a:t>
            </a:fld>
            <a:endParaRPr lang="en-US">
              <a:solidFill>
                <a:prstClr val="black">
                  <a:tint val="75000"/>
                </a:prstClr>
              </a:solidFill>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7" name="Slide Number Placeholder 5"/>
          <p:cNvSpPr>
            <a:spLocks noGrp="1"/>
          </p:cNvSpPr>
          <p:nvPr>
            <p:ph type="sldNum" sz="quarter" idx="12"/>
          </p:nvPr>
        </p:nvSpPr>
        <p:spPr/>
        <p:txBody>
          <a:bodyPr/>
          <a:lstStyle>
            <a:lvl1pPr>
              <a:defRPr/>
            </a:lvl1pPr>
          </a:lstStyle>
          <a:p>
            <a:pPr>
              <a:defRPr/>
            </a:pPr>
            <a:fld id="{909C3F7A-D97F-4ABC-B58E-AACF73A01172}" type="slidenum">
              <a:rPr lang="en-US">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665360346"/>
      </p:ext>
    </p:extLst>
  </p:cSld>
  <p:clrMapOvr>
    <a:masterClrMapping/>
  </p:clrMapOvr>
</p:sldLayout>
</file>

<file path=ppt/slideLayouts/slideLayout14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7" name="Rectangle 10"/>
          <p:cNvSpPr>
            <a:spLocks noChangeArrowheads="1"/>
          </p:cNvSpPr>
          <p:nvPr userDrawn="1"/>
        </p:nvSpPr>
        <p:spPr bwMode="auto">
          <a:xfrm>
            <a:off x="1990725" y="6513513"/>
            <a:ext cx="5245100" cy="307975"/>
          </a:xfrm>
          <a:prstGeom prst="rect">
            <a:avLst/>
          </a:prstGeom>
          <a:noFill/>
          <a:ln>
            <a:noFill/>
          </a:ln>
          <a:effectLst/>
          <a:extLst/>
        </p:spPr>
        <p:txBody>
          <a:bodyPr lIns="92075" tIns="46038" rIns="92075" bIns="46038">
            <a:spAutoFit/>
          </a:bodyPr>
          <a:lstStyle/>
          <a:p>
            <a:pPr algn="ctr" eaLnBrk="0" hangingPunct="0">
              <a:defRPr/>
            </a:pPr>
            <a:r>
              <a:rPr lang="en-US" altLang="en-US" sz="1400" dirty="0">
                <a:solidFill>
                  <a:prstClr val="black"/>
                </a:solidFill>
                <a:latin typeface="Arial Rounded MT Bold" panose="020F0704030504030204" pitchFamily="34" charset="0"/>
              </a:rPr>
              <a:t>TRANSFORMATION    INNOVATION      PARTNERSHIP</a:t>
            </a:r>
          </a:p>
        </p:txBody>
      </p:sp>
      <p:sp>
        <p:nvSpPr>
          <p:cNvPr id="2" name="Title 1"/>
          <p:cNvSpPr>
            <a:spLocks noGrp="1"/>
          </p:cNvSpPr>
          <p:nvPr>
            <p:ph type="title"/>
          </p:nvPr>
        </p:nvSpPr>
        <p:spPr/>
        <p:txBody>
          <a:bodyPr/>
          <a:lstStyle>
            <a:lvl1pPr>
              <a:defRPr/>
            </a:lvl1pPr>
          </a:lstStyle>
          <a:p>
            <a:r>
              <a:rPr lang="en-US" smtClean="0"/>
              <a:t>Click to edit Master title style</a:t>
            </a:r>
            <a:endParaRPr lang="en-GB"/>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8" name="Date Placeholder 6"/>
          <p:cNvSpPr>
            <a:spLocks noGrp="1"/>
          </p:cNvSpPr>
          <p:nvPr>
            <p:ph type="dt" sz="half" idx="10"/>
          </p:nvPr>
        </p:nvSpPr>
        <p:spPr/>
        <p:txBody>
          <a:bodyPr/>
          <a:lstStyle>
            <a:lvl1pPr>
              <a:defRPr/>
            </a:lvl1pPr>
          </a:lstStyle>
          <a:p>
            <a:pPr>
              <a:defRPr/>
            </a:pPr>
            <a:fld id="{25F2AD1A-C24F-4427-B8D4-CB92A582BC65}" type="datetime1">
              <a:rPr lang="en-US">
                <a:solidFill>
                  <a:prstClr val="black">
                    <a:tint val="75000"/>
                  </a:prstClr>
                </a:solidFill>
              </a:rPr>
              <a:pPr>
                <a:defRPr/>
              </a:pPr>
              <a:t>6/8/2016</a:t>
            </a:fld>
            <a:endParaRPr lang="en-US">
              <a:solidFill>
                <a:prstClr val="black">
                  <a:tint val="75000"/>
                </a:prstClr>
              </a:solidFill>
            </a:endParaRPr>
          </a:p>
        </p:txBody>
      </p:sp>
      <p:sp>
        <p:nvSpPr>
          <p:cNvPr id="9" name="Footer Placeholder 7"/>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10" name="Slide Number Placeholder 8"/>
          <p:cNvSpPr>
            <a:spLocks noGrp="1"/>
          </p:cNvSpPr>
          <p:nvPr>
            <p:ph type="sldNum" sz="quarter" idx="12"/>
          </p:nvPr>
        </p:nvSpPr>
        <p:spPr/>
        <p:txBody>
          <a:bodyPr/>
          <a:lstStyle>
            <a:lvl1pPr>
              <a:defRPr/>
            </a:lvl1pPr>
          </a:lstStyle>
          <a:p>
            <a:pPr>
              <a:defRPr/>
            </a:pPr>
            <a:fld id="{D4FEBFB5-9540-4EB6-A37D-966016D0E40C}" type="slidenum">
              <a:rPr lang="en-US">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3509429247"/>
      </p:ext>
    </p:extLst>
  </p:cSld>
  <p:clrMapOvr>
    <a:masterClrMapping/>
  </p:clrMapOvr>
</p:sldLayout>
</file>

<file path=ppt/slideLayouts/slideLayout14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Date Placeholder 3"/>
          <p:cNvSpPr>
            <a:spLocks noGrp="1"/>
          </p:cNvSpPr>
          <p:nvPr>
            <p:ph type="dt" sz="half" idx="10"/>
          </p:nvPr>
        </p:nvSpPr>
        <p:spPr/>
        <p:txBody>
          <a:bodyPr/>
          <a:lstStyle>
            <a:lvl1pPr>
              <a:defRPr/>
            </a:lvl1pPr>
          </a:lstStyle>
          <a:p>
            <a:pPr>
              <a:defRPr/>
            </a:pPr>
            <a:fld id="{DA3613E3-8217-4F9C-8E70-A22B4E75A223}" type="datetime1">
              <a:rPr lang="en-US">
                <a:solidFill>
                  <a:prstClr val="black">
                    <a:tint val="75000"/>
                  </a:prstClr>
                </a:solidFill>
              </a:rPr>
              <a:pPr>
                <a:defRPr/>
              </a:pPr>
              <a:t>6/8/2016</a:t>
            </a:fld>
            <a:endParaRPr lang="en-US">
              <a:solidFill>
                <a:prstClr val="black">
                  <a:tint val="75000"/>
                </a:prstClr>
              </a:solidFill>
            </a:endParaRPr>
          </a:p>
        </p:txBody>
      </p:sp>
      <p:sp>
        <p:nvSpPr>
          <p:cNvPr id="4"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5" name="Slide Number Placeholder 5"/>
          <p:cNvSpPr>
            <a:spLocks noGrp="1"/>
          </p:cNvSpPr>
          <p:nvPr>
            <p:ph type="sldNum" sz="quarter" idx="12"/>
          </p:nvPr>
        </p:nvSpPr>
        <p:spPr/>
        <p:txBody>
          <a:bodyPr/>
          <a:lstStyle>
            <a:lvl1pPr>
              <a:defRPr/>
            </a:lvl1pPr>
          </a:lstStyle>
          <a:p>
            <a:pPr>
              <a:defRPr/>
            </a:pPr>
            <a:fld id="{C766F156-CB62-4FC8-86A1-4F9926E0F744}" type="slidenum">
              <a:rPr lang="en-US">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2043883889"/>
      </p:ext>
    </p:extLst>
  </p:cSld>
  <p:clrMapOvr>
    <a:masterClrMapping/>
  </p:clrMapOvr>
</p:sldLayout>
</file>

<file path=ppt/slideLayouts/slideLayout14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
          <p:cNvSpPr>
            <a:spLocks noChangeArrowheads="1"/>
          </p:cNvSpPr>
          <p:nvPr userDrawn="1"/>
        </p:nvSpPr>
        <p:spPr bwMode="auto">
          <a:xfrm>
            <a:off x="1990725" y="6513513"/>
            <a:ext cx="5245100" cy="307975"/>
          </a:xfrm>
          <a:prstGeom prst="rect">
            <a:avLst/>
          </a:prstGeom>
          <a:noFill/>
          <a:ln>
            <a:noFill/>
          </a:ln>
          <a:effectLst/>
          <a:extLst/>
        </p:spPr>
        <p:txBody>
          <a:bodyPr lIns="92075" tIns="46038" rIns="92075" bIns="46038">
            <a:spAutoFit/>
          </a:bodyPr>
          <a:lstStyle/>
          <a:p>
            <a:pPr algn="ctr" eaLnBrk="0" hangingPunct="0">
              <a:defRPr/>
            </a:pPr>
            <a:r>
              <a:rPr lang="en-US" altLang="en-US" sz="1400" dirty="0">
                <a:solidFill>
                  <a:prstClr val="black"/>
                </a:solidFill>
                <a:latin typeface="Arial Rounded MT Bold" panose="020F0704030504030204" pitchFamily="34" charset="0"/>
              </a:rPr>
              <a:t>TRANSFORMATION    INNOVATION      PARTNERSHIP</a:t>
            </a:r>
          </a:p>
        </p:txBody>
      </p:sp>
      <p:sp>
        <p:nvSpPr>
          <p:cNvPr id="3" name="Date Placeholder 1"/>
          <p:cNvSpPr>
            <a:spLocks noGrp="1"/>
          </p:cNvSpPr>
          <p:nvPr>
            <p:ph type="dt" sz="half" idx="10"/>
          </p:nvPr>
        </p:nvSpPr>
        <p:spPr/>
        <p:txBody>
          <a:bodyPr/>
          <a:lstStyle>
            <a:lvl1pPr>
              <a:defRPr/>
            </a:lvl1pPr>
          </a:lstStyle>
          <a:p>
            <a:pPr>
              <a:defRPr/>
            </a:pPr>
            <a:fld id="{4096FD49-9E8A-45D2-ADA1-1B3F12FD4C2E}" type="datetime1">
              <a:rPr lang="en-US">
                <a:solidFill>
                  <a:prstClr val="black">
                    <a:tint val="75000"/>
                  </a:prstClr>
                </a:solidFill>
              </a:rPr>
              <a:pPr>
                <a:defRPr/>
              </a:pPr>
              <a:t>6/8/2016</a:t>
            </a:fld>
            <a:endParaRPr lang="en-US">
              <a:solidFill>
                <a:prstClr val="black">
                  <a:tint val="75000"/>
                </a:prstClr>
              </a:solidFill>
            </a:endParaRPr>
          </a:p>
        </p:txBody>
      </p:sp>
      <p:sp>
        <p:nvSpPr>
          <p:cNvPr id="4" name="Footer Placeholder 2"/>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5" name="Slide Number Placeholder 3"/>
          <p:cNvSpPr>
            <a:spLocks noGrp="1"/>
          </p:cNvSpPr>
          <p:nvPr>
            <p:ph type="sldNum" sz="quarter" idx="12"/>
          </p:nvPr>
        </p:nvSpPr>
        <p:spPr/>
        <p:txBody>
          <a:bodyPr/>
          <a:lstStyle>
            <a:lvl1pPr>
              <a:defRPr/>
            </a:lvl1pPr>
          </a:lstStyle>
          <a:p>
            <a:pPr>
              <a:defRPr/>
            </a:pPr>
            <a:fld id="{6A6BC582-4CBC-414F-80A5-891FAA73C565}" type="slidenum">
              <a:rPr lang="en-US">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3383508939"/>
      </p:ext>
    </p:extLst>
  </p:cSld>
  <p:clrMapOvr>
    <a:masterClrMapping/>
  </p:clrMapOvr>
</p:sldLayout>
</file>

<file path=ppt/slideLayouts/slideLayout14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GB"/>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3"/>
          <p:cNvSpPr>
            <a:spLocks noGrp="1"/>
          </p:cNvSpPr>
          <p:nvPr>
            <p:ph type="dt" sz="half" idx="10"/>
          </p:nvPr>
        </p:nvSpPr>
        <p:spPr/>
        <p:txBody>
          <a:bodyPr/>
          <a:lstStyle>
            <a:lvl1pPr>
              <a:defRPr/>
            </a:lvl1pPr>
          </a:lstStyle>
          <a:p>
            <a:pPr>
              <a:defRPr/>
            </a:pPr>
            <a:fld id="{77CC70F4-02F7-4895-90FA-F949C0AA036F}" type="datetime1">
              <a:rPr lang="en-US">
                <a:solidFill>
                  <a:prstClr val="black">
                    <a:tint val="75000"/>
                  </a:prstClr>
                </a:solidFill>
              </a:rPr>
              <a:pPr>
                <a:defRPr/>
              </a:pPr>
              <a:t>6/8/2016</a:t>
            </a:fld>
            <a:endParaRPr lang="en-US">
              <a:solidFill>
                <a:prstClr val="black">
                  <a:tint val="75000"/>
                </a:prstClr>
              </a:solidFill>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7" name="Slide Number Placeholder 5"/>
          <p:cNvSpPr>
            <a:spLocks noGrp="1"/>
          </p:cNvSpPr>
          <p:nvPr>
            <p:ph type="sldNum" sz="quarter" idx="12"/>
          </p:nvPr>
        </p:nvSpPr>
        <p:spPr/>
        <p:txBody>
          <a:bodyPr/>
          <a:lstStyle>
            <a:lvl1pPr>
              <a:defRPr/>
            </a:lvl1pPr>
          </a:lstStyle>
          <a:p>
            <a:pPr>
              <a:defRPr/>
            </a:pPr>
            <a:fld id="{BA83F053-0DE3-4007-8B75-901A6A0CE0FD}" type="slidenum">
              <a:rPr lang="en-US">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4088817591"/>
      </p:ext>
    </p:extLst>
  </p:cSld>
  <p:clrMapOvr>
    <a:masterClrMapping/>
  </p:clrMapOvr>
</p:sldLayout>
</file>

<file path=ppt/slideLayouts/slideLayout14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GB"/>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GB"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3"/>
          <p:cNvSpPr>
            <a:spLocks noGrp="1"/>
          </p:cNvSpPr>
          <p:nvPr>
            <p:ph type="dt" sz="half" idx="10"/>
          </p:nvPr>
        </p:nvSpPr>
        <p:spPr/>
        <p:txBody>
          <a:bodyPr/>
          <a:lstStyle>
            <a:lvl1pPr>
              <a:defRPr/>
            </a:lvl1pPr>
          </a:lstStyle>
          <a:p>
            <a:pPr>
              <a:defRPr/>
            </a:pPr>
            <a:fld id="{101E9C49-3075-4158-A9C2-44EF2C71FA33}" type="datetime1">
              <a:rPr lang="en-US">
                <a:solidFill>
                  <a:prstClr val="black">
                    <a:tint val="75000"/>
                  </a:prstClr>
                </a:solidFill>
              </a:rPr>
              <a:pPr>
                <a:defRPr/>
              </a:pPr>
              <a:t>6/8/2016</a:t>
            </a:fld>
            <a:endParaRPr lang="en-US">
              <a:solidFill>
                <a:prstClr val="black">
                  <a:tint val="75000"/>
                </a:prstClr>
              </a:solidFill>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7" name="Slide Number Placeholder 5"/>
          <p:cNvSpPr>
            <a:spLocks noGrp="1"/>
          </p:cNvSpPr>
          <p:nvPr>
            <p:ph type="sldNum" sz="quarter" idx="12"/>
          </p:nvPr>
        </p:nvSpPr>
        <p:spPr/>
        <p:txBody>
          <a:bodyPr/>
          <a:lstStyle>
            <a:lvl1pPr>
              <a:defRPr/>
            </a:lvl1pPr>
          </a:lstStyle>
          <a:p>
            <a:pPr>
              <a:defRPr/>
            </a:pPr>
            <a:fld id="{921D4BFA-9D6A-4970-8C0F-E9E64B5B918C}" type="slidenum">
              <a:rPr lang="en-US">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951938399"/>
      </p:ext>
    </p:extLst>
  </p:cSld>
  <p:clrMapOvr>
    <a:masterClrMapping/>
  </p:clrMapOvr>
</p:sldLayout>
</file>

<file path=ppt/slideLayouts/slideLayout14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Date Placeholder 3"/>
          <p:cNvSpPr>
            <a:spLocks noGrp="1"/>
          </p:cNvSpPr>
          <p:nvPr>
            <p:ph type="dt" sz="half" idx="10"/>
          </p:nvPr>
        </p:nvSpPr>
        <p:spPr/>
        <p:txBody>
          <a:bodyPr/>
          <a:lstStyle>
            <a:lvl1pPr>
              <a:defRPr/>
            </a:lvl1pPr>
          </a:lstStyle>
          <a:p>
            <a:pPr>
              <a:defRPr/>
            </a:pPr>
            <a:fld id="{CD3E3A22-1EA3-4A98-B571-83F7B0F66E05}" type="datetime1">
              <a:rPr lang="en-US">
                <a:solidFill>
                  <a:prstClr val="black">
                    <a:tint val="75000"/>
                  </a:prstClr>
                </a:solidFill>
              </a:rPr>
              <a:pPr>
                <a:defRPr/>
              </a:pPr>
              <a:t>6/8/2016</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lvl1pPr>
              <a:defRPr/>
            </a:lvl1pPr>
          </a:lstStyle>
          <a:p>
            <a:pPr>
              <a:defRPr/>
            </a:pPr>
            <a:fld id="{05171858-5729-4594-9C93-FBD7E7DF4182}" type="slidenum">
              <a:rPr lang="en-US">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810749226"/>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sz="half" idx="1"/>
          </p:nvPr>
        </p:nvSpPr>
        <p:spPr>
          <a:xfrm>
            <a:off x="457200" y="1600206"/>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Content Placeholder 3"/>
          <p:cNvSpPr>
            <a:spLocks noGrp="1"/>
          </p:cNvSpPr>
          <p:nvPr>
            <p:ph sz="half" idx="2"/>
          </p:nvPr>
        </p:nvSpPr>
        <p:spPr>
          <a:xfrm>
            <a:off x="4648200" y="1600206"/>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5" name="Date Placeholder 3"/>
          <p:cNvSpPr>
            <a:spLocks noGrp="1"/>
          </p:cNvSpPr>
          <p:nvPr>
            <p:ph type="dt" sz="half" idx="10"/>
          </p:nvPr>
        </p:nvSpPr>
        <p:spPr/>
        <p:txBody>
          <a:bodyPr/>
          <a:lstStyle>
            <a:lvl1pPr>
              <a:defRPr/>
            </a:lvl1pPr>
          </a:lstStyle>
          <a:p>
            <a:pPr>
              <a:defRPr/>
            </a:pPr>
            <a:fld id="{835CD4A6-CE63-4813-94FD-BFC209AA130B}" type="datetime1">
              <a:rPr lang="en-US"/>
              <a:pPr>
                <a:defRPr/>
              </a:pPr>
              <a:t>6/8/2016</a:t>
            </a:fld>
            <a:endParaRPr lang="en-US"/>
          </a:p>
        </p:txBody>
      </p:sp>
      <p:sp>
        <p:nvSpPr>
          <p:cNvPr id="6" name="Footer Placeholder 4"/>
          <p:cNvSpPr>
            <a:spLocks noGrp="1"/>
          </p:cNvSpPr>
          <p:nvPr>
            <p:ph type="ftr" sz="quarter" idx="11"/>
          </p:nvPr>
        </p:nvSpPr>
        <p:spPr/>
        <p:txBody>
          <a:bodyPr/>
          <a:lstStyle>
            <a:lvl1pPr>
              <a:defRPr/>
            </a:lvl1pPr>
          </a:lstStyle>
          <a:p>
            <a:pPr>
              <a:defRPr/>
            </a:pPr>
            <a:endParaRPr lang="en-US"/>
          </a:p>
        </p:txBody>
      </p:sp>
      <p:sp>
        <p:nvSpPr>
          <p:cNvPr id="7" name="Slide Number Placeholder 5"/>
          <p:cNvSpPr>
            <a:spLocks noGrp="1"/>
          </p:cNvSpPr>
          <p:nvPr>
            <p:ph type="sldNum" sz="quarter" idx="12"/>
          </p:nvPr>
        </p:nvSpPr>
        <p:spPr/>
        <p:txBody>
          <a:bodyPr/>
          <a:lstStyle>
            <a:lvl1pPr>
              <a:defRPr/>
            </a:lvl1pPr>
          </a:lstStyle>
          <a:p>
            <a:pPr>
              <a:defRPr/>
            </a:pPr>
            <a:fld id="{909C3F7A-D97F-4ABC-B58E-AACF73A01172}" type="slidenum">
              <a:rPr lang="en-US"/>
              <a:pPr>
                <a:defRPr/>
              </a:pPr>
              <a:t>‹#›</a:t>
            </a:fld>
            <a:endParaRPr lang="en-US"/>
          </a:p>
        </p:txBody>
      </p:sp>
    </p:spTree>
  </p:cSld>
  <p:clrMapOvr>
    <a:masterClrMapping/>
  </p:clrMapOvr>
</p:sldLayout>
</file>

<file path=ppt/slideLayouts/slideLayout15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smtClean="0"/>
              <a:t>Click to edit Master title style</a:t>
            </a:r>
            <a:endParaRPr lang="en-GB"/>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Date Placeholder 3"/>
          <p:cNvSpPr>
            <a:spLocks noGrp="1"/>
          </p:cNvSpPr>
          <p:nvPr>
            <p:ph type="dt" sz="half" idx="10"/>
          </p:nvPr>
        </p:nvSpPr>
        <p:spPr/>
        <p:txBody>
          <a:bodyPr/>
          <a:lstStyle>
            <a:lvl1pPr>
              <a:defRPr/>
            </a:lvl1pPr>
          </a:lstStyle>
          <a:p>
            <a:pPr>
              <a:defRPr/>
            </a:pPr>
            <a:fld id="{8BF6655F-20FC-4045-AF96-6BB3AB3E8C0E}" type="datetime1">
              <a:rPr lang="en-US">
                <a:solidFill>
                  <a:prstClr val="black">
                    <a:tint val="75000"/>
                  </a:prstClr>
                </a:solidFill>
              </a:rPr>
              <a:pPr>
                <a:defRPr/>
              </a:pPr>
              <a:t>6/8/2016</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lvl1pPr>
              <a:defRPr/>
            </a:lvl1pPr>
          </a:lstStyle>
          <a:p>
            <a:pPr>
              <a:defRPr/>
            </a:pPr>
            <a:fld id="{F6AC9488-7372-488D-8A93-85038951F3DD}" type="slidenum">
              <a:rPr lang="en-US">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810165954"/>
      </p:ext>
    </p:extLst>
  </p:cSld>
  <p:clrMapOvr>
    <a:masterClrMapping/>
  </p:clrMapOvr>
</p:sldLayout>
</file>

<file path=ppt/slideLayouts/slideLayout151.xml><?xml version="1.0" encoding="utf-8"?>
<p:sldLayout xmlns:a="http://schemas.openxmlformats.org/drawingml/2006/main" xmlns:r="http://schemas.openxmlformats.org/officeDocument/2006/relationships" xmlns:p="http://schemas.openxmlformats.org/presentationml/2006/main" userDrawn="1">
  <p:cSld name="1_Blank">
    <p:spTree>
      <p:nvGrpSpPr>
        <p:cNvPr id="1" name=""/>
        <p:cNvGrpSpPr/>
        <p:nvPr/>
      </p:nvGrpSpPr>
      <p:grpSpPr>
        <a:xfrm>
          <a:off x="0" y="0"/>
          <a:ext cx="0" cy="0"/>
          <a:chOff x="0" y="0"/>
          <a:chExt cx="0" cy="0"/>
        </a:xfrm>
      </p:grpSpPr>
      <p:sp>
        <p:nvSpPr>
          <p:cNvPr id="4" name="Rectangle 10"/>
          <p:cNvSpPr>
            <a:spLocks noChangeArrowheads="1"/>
          </p:cNvSpPr>
          <p:nvPr userDrawn="1"/>
        </p:nvSpPr>
        <p:spPr bwMode="auto">
          <a:xfrm>
            <a:off x="1990725" y="6513513"/>
            <a:ext cx="5245100" cy="307975"/>
          </a:xfrm>
          <a:prstGeom prst="rect">
            <a:avLst/>
          </a:prstGeom>
          <a:noFill/>
          <a:ln>
            <a:noFill/>
          </a:ln>
          <a:effectLst/>
          <a:extLst/>
        </p:spPr>
        <p:txBody>
          <a:bodyPr lIns="92075" tIns="46038" rIns="92075" bIns="46038">
            <a:spAutoFit/>
          </a:bodyPr>
          <a:lstStyle/>
          <a:p>
            <a:pPr algn="ctr" eaLnBrk="0" hangingPunct="0">
              <a:defRPr/>
            </a:pPr>
            <a:r>
              <a:rPr lang="en-US" altLang="en-US" sz="1400" dirty="0">
                <a:solidFill>
                  <a:prstClr val="black"/>
                </a:solidFill>
                <a:latin typeface="Arial Rounded MT Bold" panose="020F0704030504030204" pitchFamily="34" charset="0"/>
              </a:rPr>
              <a:t>TRANSFORMATION    INNOVATION      PARTNERSHIP</a:t>
            </a:r>
          </a:p>
        </p:txBody>
      </p:sp>
      <p:sp>
        <p:nvSpPr>
          <p:cNvPr id="3" name="Title 2"/>
          <p:cNvSpPr>
            <a:spLocks noGrp="1"/>
          </p:cNvSpPr>
          <p:nvPr>
            <p:ph type="title"/>
          </p:nvPr>
        </p:nvSpPr>
        <p:spPr/>
        <p:txBody>
          <a:bodyPr/>
          <a:lstStyle/>
          <a:p>
            <a:r>
              <a:rPr lang="en-US" smtClean="0"/>
              <a:t>Click to edit Master title style</a:t>
            </a:r>
            <a:endParaRPr lang="en-US"/>
          </a:p>
        </p:txBody>
      </p:sp>
      <p:sp>
        <p:nvSpPr>
          <p:cNvPr id="5" name="Rectangle 4"/>
          <p:cNvSpPr>
            <a:spLocks noGrp="1" noChangeArrowheads="1"/>
          </p:cNvSpPr>
          <p:nvPr>
            <p:ph type="dt" sz="half" idx="10"/>
          </p:nvPr>
        </p:nvSpPr>
        <p:spPr>
          <a:xfrm>
            <a:off x="2209800" y="6245225"/>
            <a:ext cx="2133600" cy="476250"/>
          </a:xfrm>
        </p:spPr>
        <p:txBody>
          <a:bodyPr/>
          <a:lstStyle>
            <a:lvl1pPr>
              <a:defRPr smtClean="0"/>
            </a:lvl1pPr>
          </a:lstStyle>
          <a:p>
            <a:pPr>
              <a:defRPr/>
            </a:pPr>
            <a:fld id="{BBB48986-90DF-417B-8523-04FE55D4F3FC}" type="datetime1">
              <a:rPr lang="en-US">
                <a:solidFill>
                  <a:prstClr val="black">
                    <a:tint val="75000"/>
                  </a:prstClr>
                </a:solidFill>
              </a:rPr>
              <a:pPr>
                <a:defRPr/>
              </a:pPr>
              <a:t>6/8/2016</a:t>
            </a:fld>
            <a:endParaRPr lang="en-US">
              <a:solidFill>
                <a:prstClr val="black">
                  <a:tint val="75000"/>
                </a:prstClr>
              </a:solidFill>
            </a:endParaRPr>
          </a:p>
        </p:txBody>
      </p:sp>
    </p:spTree>
    <p:extLst>
      <p:ext uri="{BB962C8B-B14F-4D97-AF65-F5344CB8AC3E}">
        <p14:creationId xmlns:p14="http://schemas.microsoft.com/office/powerpoint/2010/main" val="2782048805"/>
      </p:ext>
    </p:extLst>
  </p:cSld>
  <p:clrMapOvr>
    <a:masterClrMapping/>
  </p:clrMapOvr>
</p:sldLayout>
</file>

<file path=ppt/slideLayouts/slideLayout152.xml><?xml version="1.0" encoding="utf-8"?>
<p:sldLayout xmlns:a="http://schemas.openxmlformats.org/drawingml/2006/main" xmlns:r="http://schemas.openxmlformats.org/officeDocument/2006/relationships" xmlns:p="http://schemas.openxmlformats.org/presentationml/2006/main" userDrawn="1">
  <p:cSld name="8_Blank">
    <p:spTree>
      <p:nvGrpSpPr>
        <p:cNvPr id="1" name=""/>
        <p:cNvGrpSpPr/>
        <p:nvPr/>
      </p:nvGrpSpPr>
      <p:grpSpPr>
        <a:xfrm>
          <a:off x="0" y="0"/>
          <a:ext cx="0" cy="0"/>
          <a:chOff x="0" y="0"/>
          <a:chExt cx="0" cy="0"/>
        </a:xfrm>
      </p:grpSpPr>
      <p:sp>
        <p:nvSpPr>
          <p:cNvPr id="3" name="Title 2"/>
          <p:cNvSpPr>
            <a:spLocks noGrp="1"/>
          </p:cNvSpPr>
          <p:nvPr>
            <p:ph type="title"/>
          </p:nvPr>
        </p:nvSpPr>
        <p:spPr/>
        <p:txBody>
          <a:bodyPr/>
          <a:lstStyle/>
          <a:p>
            <a:r>
              <a:rPr lang="en-US" smtClean="0"/>
              <a:t>Click to edit Master title style</a:t>
            </a:r>
            <a:endParaRPr lang="en-US"/>
          </a:p>
        </p:txBody>
      </p:sp>
      <p:sp>
        <p:nvSpPr>
          <p:cNvPr id="4" name="Rectangle 4"/>
          <p:cNvSpPr>
            <a:spLocks noGrp="1" noChangeArrowheads="1"/>
          </p:cNvSpPr>
          <p:nvPr>
            <p:ph type="dt" sz="half" idx="10"/>
          </p:nvPr>
        </p:nvSpPr>
        <p:spPr>
          <a:xfrm>
            <a:off x="2209800" y="6245225"/>
            <a:ext cx="2133600" cy="476250"/>
          </a:xfrm>
        </p:spPr>
        <p:txBody>
          <a:bodyPr/>
          <a:lstStyle>
            <a:lvl1pPr>
              <a:defRPr smtClean="0"/>
            </a:lvl1pPr>
          </a:lstStyle>
          <a:p>
            <a:pPr>
              <a:defRPr/>
            </a:pPr>
            <a:fld id="{CFA454E0-C5B8-488E-92B8-CB260490124E}" type="datetime1">
              <a:rPr lang="en-US">
                <a:solidFill>
                  <a:prstClr val="black">
                    <a:tint val="75000"/>
                  </a:prstClr>
                </a:solidFill>
              </a:rPr>
              <a:pPr>
                <a:defRPr/>
              </a:pPr>
              <a:t>6/8/2016</a:t>
            </a:fld>
            <a:endParaRPr lang="en-US">
              <a:solidFill>
                <a:prstClr val="black">
                  <a:tint val="75000"/>
                </a:prstClr>
              </a:solidFill>
            </a:endParaRPr>
          </a:p>
        </p:txBody>
      </p:sp>
    </p:spTree>
    <p:extLst>
      <p:ext uri="{BB962C8B-B14F-4D97-AF65-F5344CB8AC3E}">
        <p14:creationId xmlns:p14="http://schemas.microsoft.com/office/powerpoint/2010/main" val="3130715162"/>
      </p:ext>
    </p:extLst>
  </p:cSld>
  <p:clrMapOvr>
    <a:masterClrMapping/>
  </p:clrMapOvr>
</p:sldLayout>
</file>

<file path=ppt/slideLayouts/slideLayout15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GB"/>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smtClean="0"/>
              <a:t>Click to edit Master subtitle style</a:t>
            </a:r>
            <a:endParaRPr lang="en-GB"/>
          </a:p>
        </p:txBody>
      </p:sp>
      <p:sp>
        <p:nvSpPr>
          <p:cNvPr id="4" name="Date Placeholder 3"/>
          <p:cNvSpPr>
            <a:spLocks noGrp="1"/>
          </p:cNvSpPr>
          <p:nvPr>
            <p:ph type="dt" sz="half" idx="10"/>
          </p:nvPr>
        </p:nvSpPr>
        <p:spPr/>
        <p:txBody>
          <a:bodyPr/>
          <a:lstStyle/>
          <a:p>
            <a:fld id="{13EB710D-2C35-46EF-949B-3F34DBB228A9}" type="datetimeFigureOut">
              <a:rPr lang="en-GB" smtClean="0">
                <a:solidFill>
                  <a:prstClr val="black">
                    <a:tint val="75000"/>
                  </a:prstClr>
                </a:solidFill>
              </a:rPr>
              <a:pPr/>
              <a:t>08/06/2016</a:t>
            </a:fld>
            <a:endParaRPr lang="en-GB">
              <a:solidFill>
                <a:prstClr val="black">
                  <a:tint val="75000"/>
                </a:prstClr>
              </a:solidFill>
            </a:endParaRPr>
          </a:p>
        </p:txBody>
      </p:sp>
      <p:sp>
        <p:nvSpPr>
          <p:cNvPr id="5" name="Footer Placeholder 4"/>
          <p:cNvSpPr>
            <a:spLocks noGrp="1"/>
          </p:cNvSpPr>
          <p:nvPr>
            <p:ph type="ftr" sz="quarter" idx="11"/>
          </p:nvPr>
        </p:nvSpPr>
        <p:spPr/>
        <p:txBody>
          <a:bodyPr/>
          <a:lstStyle/>
          <a:p>
            <a:endParaRPr lang="en-GB">
              <a:solidFill>
                <a:prstClr val="black">
                  <a:tint val="75000"/>
                </a:prstClr>
              </a:solidFill>
            </a:endParaRPr>
          </a:p>
        </p:txBody>
      </p:sp>
      <p:sp>
        <p:nvSpPr>
          <p:cNvPr id="6" name="Slide Number Placeholder 5"/>
          <p:cNvSpPr>
            <a:spLocks noGrp="1"/>
          </p:cNvSpPr>
          <p:nvPr>
            <p:ph type="sldNum" sz="quarter" idx="12"/>
          </p:nvPr>
        </p:nvSpPr>
        <p:spPr/>
        <p:txBody>
          <a:bodyPr/>
          <a:lstStyle/>
          <a:p>
            <a:fld id="{A221F58B-03EF-488F-9A2A-BA2CCF6C8C8F}" type="slidenum">
              <a:rPr lang="en-GB" smtClean="0">
                <a:solidFill>
                  <a:prstClr val="black">
                    <a:tint val="75000"/>
                  </a:prstClr>
                </a:solidFill>
              </a:rPr>
              <a:pPr/>
              <a:t>‹#›</a:t>
            </a:fld>
            <a:endParaRPr lang="en-GB">
              <a:solidFill>
                <a:prstClr val="black">
                  <a:tint val="75000"/>
                </a:prstClr>
              </a:solidFill>
            </a:endParaRPr>
          </a:p>
        </p:txBody>
      </p:sp>
    </p:spTree>
    <p:extLst>
      <p:ext uri="{BB962C8B-B14F-4D97-AF65-F5344CB8AC3E}">
        <p14:creationId xmlns:p14="http://schemas.microsoft.com/office/powerpoint/2010/main" val="2114930384"/>
      </p:ext>
    </p:extLst>
  </p:cSld>
  <p:clrMapOvr>
    <a:masterClrMapping/>
  </p:clrMapOvr>
</p:sldLayout>
</file>

<file path=ppt/slideLayouts/slideLayout15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Date Placeholder 3"/>
          <p:cNvSpPr>
            <a:spLocks noGrp="1"/>
          </p:cNvSpPr>
          <p:nvPr>
            <p:ph type="dt" sz="half" idx="10"/>
          </p:nvPr>
        </p:nvSpPr>
        <p:spPr/>
        <p:txBody>
          <a:bodyPr/>
          <a:lstStyle/>
          <a:p>
            <a:fld id="{13EB710D-2C35-46EF-949B-3F34DBB228A9}" type="datetimeFigureOut">
              <a:rPr lang="en-GB" smtClean="0">
                <a:solidFill>
                  <a:prstClr val="black">
                    <a:tint val="75000"/>
                  </a:prstClr>
                </a:solidFill>
              </a:rPr>
              <a:pPr/>
              <a:t>08/06/2016</a:t>
            </a:fld>
            <a:endParaRPr lang="en-GB">
              <a:solidFill>
                <a:prstClr val="black">
                  <a:tint val="75000"/>
                </a:prstClr>
              </a:solidFill>
            </a:endParaRPr>
          </a:p>
        </p:txBody>
      </p:sp>
      <p:sp>
        <p:nvSpPr>
          <p:cNvPr id="5" name="Footer Placeholder 4"/>
          <p:cNvSpPr>
            <a:spLocks noGrp="1"/>
          </p:cNvSpPr>
          <p:nvPr>
            <p:ph type="ftr" sz="quarter" idx="11"/>
          </p:nvPr>
        </p:nvSpPr>
        <p:spPr/>
        <p:txBody>
          <a:bodyPr/>
          <a:lstStyle/>
          <a:p>
            <a:endParaRPr lang="en-GB">
              <a:solidFill>
                <a:prstClr val="black">
                  <a:tint val="75000"/>
                </a:prstClr>
              </a:solidFill>
            </a:endParaRPr>
          </a:p>
        </p:txBody>
      </p:sp>
      <p:sp>
        <p:nvSpPr>
          <p:cNvPr id="6" name="Slide Number Placeholder 5"/>
          <p:cNvSpPr>
            <a:spLocks noGrp="1"/>
          </p:cNvSpPr>
          <p:nvPr>
            <p:ph type="sldNum" sz="quarter" idx="12"/>
          </p:nvPr>
        </p:nvSpPr>
        <p:spPr/>
        <p:txBody>
          <a:bodyPr/>
          <a:lstStyle/>
          <a:p>
            <a:fld id="{A221F58B-03EF-488F-9A2A-BA2CCF6C8C8F}" type="slidenum">
              <a:rPr lang="en-GB" smtClean="0">
                <a:solidFill>
                  <a:prstClr val="black">
                    <a:tint val="75000"/>
                  </a:prstClr>
                </a:solidFill>
              </a:rPr>
              <a:pPr/>
              <a:t>‹#›</a:t>
            </a:fld>
            <a:endParaRPr lang="en-GB">
              <a:solidFill>
                <a:prstClr val="black">
                  <a:tint val="75000"/>
                </a:prstClr>
              </a:solidFill>
            </a:endParaRPr>
          </a:p>
        </p:txBody>
      </p:sp>
    </p:spTree>
    <p:extLst>
      <p:ext uri="{BB962C8B-B14F-4D97-AF65-F5344CB8AC3E}">
        <p14:creationId xmlns:p14="http://schemas.microsoft.com/office/powerpoint/2010/main" val="3938429022"/>
      </p:ext>
    </p:extLst>
  </p:cSld>
  <p:clrMapOvr>
    <a:masterClrMapping/>
  </p:clrMapOvr>
</p:sldLayout>
</file>

<file path=ppt/slideLayouts/slideLayout15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GB"/>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p>
            <a:fld id="{13EB710D-2C35-46EF-949B-3F34DBB228A9}" type="datetimeFigureOut">
              <a:rPr lang="en-GB" smtClean="0">
                <a:solidFill>
                  <a:prstClr val="black">
                    <a:tint val="75000"/>
                  </a:prstClr>
                </a:solidFill>
              </a:rPr>
              <a:pPr/>
              <a:t>08/06/2016</a:t>
            </a:fld>
            <a:endParaRPr lang="en-GB">
              <a:solidFill>
                <a:prstClr val="black">
                  <a:tint val="75000"/>
                </a:prstClr>
              </a:solidFill>
            </a:endParaRPr>
          </a:p>
        </p:txBody>
      </p:sp>
      <p:sp>
        <p:nvSpPr>
          <p:cNvPr id="5" name="Footer Placeholder 4"/>
          <p:cNvSpPr>
            <a:spLocks noGrp="1"/>
          </p:cNvSpPr>
          <p:nvPr>
            <p:ph type="ftr" sz="quarter" idx="11"/>
          </p:nvPr>
        </p:nvSpPr>
        <p:spPr/>
        <p:txBody>
          <a:bodyPr/>
          <a:lstStyle/>
          <a:p>
            <a:endParaRPr lang="en-GB">
              <a:solidFill>
                <a:prstClr val="black">
                  <a:tint val="75000"/>
                </a:prstClr>
              </a:solidFill>
            </a:endParaRPr>
          </a:p>
        </p:txBody>
      </p:sp>
      <p:sp>
        <p:nvSpPr>
          <p:cNvPr id="6" name="Slide Number Placeholder 5"/>
          <p:cNvSpPr>
            <a:spLocks noGrp="1"/>
          </p:cNvSpPr>
          <p:nvPr>
            <p:ph type="sldNum" sz="quarter" idx="12"/>
          </p:nvPr>
        </p:nvSpPr>
        <p:spPr/>
        <p:txBody>
          <a:bodyPr/>
          <a:lstStyle/>
          <a:p>
            <a:fld id="{A221F58B-03EF-488F-9A2A-BA2CCF6C8C8F}" type="slidenum">
              <a:rPr lang="en-GB" smtClean="0">
                <a:solidFill>
                  <a:prstClr val="black">
                    <a:tint val="75000"/>
                  </a:prstClr>
                </a:solidFill>
              </a:rPr>
              <a:pPr/>
              <a:t>‹#›</a:t>
            </a:fld>
            <a:endParaRPr lang="en-GB">
              <a:solidFill>
                <a:prstClr val="black">
                  <a:tint val="75000"/>
                </a:prstClr>
              </a:solidFill>
            </a:endParaRPr>
          </a:p>
        </p:txBody>
      </p:sp>
    </p:spTree>
    <p:extLst>
      <p:ext uri="{BB962C8B-B14F-4D97-AF65-F5344CB8AC3E}">
        <p14:creationId xmlns:p14="http://schemas.microsoft.com/office/powerpoint/2010/main" val="257069203"/>
      </p:ext>
    </p:extLst>
  </p:cSld>
  <p:clrMapOvr>
    <a:masterClrMapping/>
  </p:clrMapOvr>
</p:sldLayout>
</file>

<file path=ppt/slideLayouts/slideLayout15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5" name="Date Placeholder 4"/>
          <p:cNvSpPr>
            <a:spLocks noGrp="1"/>
          </p:cNvSpPr>
          <p:nvPr>
            <p:ph type="dt" sz="half" idx="10"/>
          </p:nvPr>
        </p:nvSpPr>
        <p:spPr/>
        <p:txBody>
          <a:bodyPr/>
          <a:lstStyle/>
          <a:p>
            <a:fld id="{13EB710D-2C35-46EF-949B-3F34DBB228A9}" type="datetimeFigureOut">
              <a:rPr lang="en-GB" smtClean="0">
                <a:solidFill>
                  <a:prstClr val="black">
                    <a:tint val="75000"/>
                  </a:prstClr>
                </a:solidFill>
              </a:rPr>
              <a:pPr/>
              <a:t>08/06/2016</a:t>
            </a:fld>
            <a:endParaRPr lang="en-GB">
              <a:solidFill>
                <a:prstClr val="black">
                  <a:tint val="75000"/>
                </a:prstClr>
              </a:solidFill>
            </a:endParaRPr>
          </a:p>
        </p:txBody>
      </p:sp>
      <p:sp>
        <p:nvSpPr>
          <p:cNvPr id="6" name="Footer Placeholder 5"/>
          <p:cNvSpPr>
            <a:spLocks noGrp="1"/>
          </p:cNvSpPr>
          <p:nvPr>
            <p:ph type="ftr" sz="quarter" idx="11"/>
          </p:nvPr>
        </p:nvSpPr>
        <p:spPr/>
        <p:txBody>
          <a:bodyPr/>
          <a:lstStyle/>
          <a:p>
            <a:endParaRPr lang="en-GB">
              <a:solidFill>
                <a:prstClr val="black">
                  <a:tint val="75000"/>
                </a:prstClr>
              </a:solidFill>
            </a:endParaRPr>
          </a:p>
        </p:txBody>
      </p:sp>
      <p:sp>
        <p:nvSpPr>
          <p:cNvPr id="7" name="Slide Number Placeholder 6"/>
          <p:cNvSpPr>
            <a:spLocks noGrp="1"/>
          </p:cNvSpPr>
          <p:nvPr>
            <p:ph type="sldNum" sz="quarter" idx="12"/>
          </p:nvPr>
        </p:nvSpPr>
        <p:spPr/>
        <p:txBody>
          <a:bodyPr/>
          <a:lstStyle/>
          <a:p>
            <a:fld id="{A221F58B-03EF-488F-9A2A-BA2CCF6C8C8F}" type="slidenum">
              <a:rPr lang="en-GB" smtClean="0">
                <a:solidFill>
                  <a:prstClr val="black">
                    <a:tint val="75000"/>
                  </a:prstClr>
                </a:solidFill>
              </a:rPr>
              <a:pPr/>
              <a:t>‹#›</a:t>
            </a:fld>
            <a:endParaRPr lang="en-GB">
              <a:solidFill>
                <a:prstClr val="black">
                  <a:tint val="75000"/>
                </a:prstClr>
              </a:solidFill>
            </a:endParaRPr>
          </a:p>
        </p:txBody>
      </p:sp>
    </p:spTree>
    <p:extLst>
      <p:ext uri="{BB962C8B-B14F-4D97-AF65-F5344CB8AC3E}">
        <p14:creationId xmlns:p14="http://schemas.microsoft.com/office/powerpoint/2010/main" val="491797909"/>
      </p:ext>
    </p:extLst>
  </p:cSld>
  <p:clrMapOvr>
    <a:masterClrMapping/>
  </p:clrMapOvr>
</p:sldLayout>
</file>

<file path=ppt/slideLayouts/slideLayout15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smtClean="0"/>
              <a:t>Click to edit Master title style</a:t>
            </a:r>
            <a:endParaRPr lang="en-GB"/>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7" name="Date Placeholder 6"/>
          <p:cNvSpPr>
            <a:spLocks noGrp="1"/>
          </p:cNvSpPr>
          <p:nvPr>
            <p:ph type="dt" sz="half" idx="10"/>
          </p:nvPr>
        </p:nvSpPr>
        <p:spPr/>
        <p:txBody>
          <a:bodyPr/>
          <a:lstStyle/>
          <a:p>
            <a:fld id="{13EB710D-2C35-46EF-949B-3F34DBB228A9}" type="datetimeFigureOut">
              <a:rPr lang="en-GB" smtClean="0">
                <a:solidFill>
                  <a:prstClr val="black">
                    <a:tint val="75000"/>
                  </a:prstClr>
                </a:solidFill>
              </a:rPr>
              <a:pPr/>
              <a:t>08/06/2016</a:t>
            </a:fld>
            <a:endParaRPr lang="en-GB">
              <a:solidFill>
                <a:prstClr val="black">
                  <a:tint val="75000"/>
                </a:prstClr>
              </a:solidFill>
            </a:endParaRPr>
          </a:p>
        </p:txBody>
      </p:sp>
      <p:sp>
        <p:nvSpPr>
          <p:cNvPr id="8" name="Footer Placeholder 7"/>
          <p:cNvSpPr>
            <a:spLocks noGrp="1"/>
          </p:cNvSpPr>
          <p:nvPr>
            <p:ph type="ftr" sz="quarter" idx="11"/>
          </p:nvPr>
        </p:nvSpPr>
        <p:spPr/>
        <p:txBody>
          <a:bodyPr/>
          <a:lstStyle/>
          <a:p>
            <a:endParaRPr lang="en-GB">
              <a:solidFill>
                <a:prstClr val="black">
                  <a:tint val="75000"/>
                </a:prstClr>
              </a:solidFill>
            </a:endParaRPr>
          </a:p>
        </p:txBody>
      </p:sp>
      <p:sp>
        <p:nvSpPr>
          <p:cNvPr id="9" name="Slide Number Placeholder 8"/>
          <p:cNvSpPr>
            <a:spLocks noGrp="1"/>
          </p:cNvSpPr>
          <p:nvPr>
            <p:ph type="sldNum" sz="quarter" idx="12"/>
          </p:nvPr>
        </p:nvSpPr>
        <p:spPr/>
        <p:txBody>
          <a:bodyPr/>
          <a:lstStyle/>
          <a:p>
            <a:fld id="{A221F58B-03EF-488F-9A2A-BA2CCF6C8C8F}" type="slidenum">
              <a:rPr lang="en-GB" smtClean="0">
                <a:solidFill>
                  <a:prstClr val="black">
                    <a:tint val="75000"/>
                  </a:prstClr>
                </a:solidFill>
              </a:rPr>
              <a:pPr/>
              <a:t>‹#›</a:t>
            </a:fld>
            <a:endParaRPr lang="en-GB">
              <a:solidFill>
                <a:prstClr val="black">
                  <a:tint val="75000"/>
                </a:prstClr>
              </a:solidFill>
            </a:endParaRPr>
          </a:p>
        </p:txBody>
      </p:sp>
    </p:spTree>
    <p:extLst>
      <p:ext uri="{BB962C8B-B14F-4D97-AF65-F5344CB8AC3E}">
        <p14:creationId xmlns:p14="http://schemas.microsoft.com/office/powerpoint/2010/main" val="944765955"/>
      </p:ext>
    </p:extLst>
  </p:cSld>
  <p:clrMapOvr>
    <a:masterClrMapping/>
  </p:clrMapOvr>
</p:sldLayout>
</file>

<file path=ppt/slideLayouts/slideLayout15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Date Placeholder 2"/>
          <p:cNvSpPr>
            <a:spLocks noGrp="1"/>
          </p:cNvSpPr>
          <p:nvPr>
            <p:ph type="dt" sz="half" idx="10"/>
          </p:nvPr>
        </p:nvSpPr>
        <p:spPr/>
        <p:txBody>
          <a:bodyPr/>
          <a:lstStyle/>
          <a:p>
            <a:fld id="{13EB710D-2C35-46EF-949B-3F34DBB228A9}" type="datetimeFigureOut">
              <a:rPr lang="en-GB" smtClean="0">
                <a:solidFill>
                  <a:prstClr val="black">
                    <a:tint val="75000"/>
                  </a:prstClr>
                </a:solidFill>
              </a:rPr>
              <a:pPr/>
              <a:t>08/06/2016</a:t>
            </a:fld>
            <a:endParaRPr lang="en-GB">
              <a:solidFill>
                <a:prstClr val="black">
                  <a:tint val="75000"/>
                </a:prstClr>
              </a:solidFill>
            </a:endParaRPr>
          </a:p>
        </p:txBody>
      </p:sp>
      <p:sp>
        <p:nvSpPr>
          <p:cNvPr id="4" name="Footer Placeholder 3"/>
          <p:cNvSpPr>
            <a:spLocks noGrp="1"/>
          </p:cNvSpPr>
          <p:nvPr>
            <p:ph type="ftr" sz="quarter" idx="11"/>
          </p:nvPr>
        </p:nvSpPr>
        <p:spPr/>
        <p:txBody>
          <a:bodyPr/>
          <a:lstStyle/>
          <a:p>
            <a:endParaRPr lang="en-GB">
              <a:solidFill>
                <a:prstClr val="black">
                  <a:tint val="75000"/>
                </a:prstClr>
              </a:solidFill>
            </a:endParaRPr>
          </a:p>
        </p:txBody>
      </p:sp>
      <p:sp>
        <p:nvSpPr>
          <p:cNvPr id="5" name="Slide Number Placeholder 4"/>
          <p:cNvSpPr>
            <a:spLocks noGrp="1"/>
          </p:cNvSpPr>
          <p:nvPr>
            <p:ph type="sldNum" sz="quarter" idx="12"/>
          </p:nvPr>
        </p:nvSpPr>
        <p:spPr/>
        <p:txBody>
          <a:bodyPr/>
          <a:lstStyle/>
          <a:p>
            <a:fld id="{A221F58B-03EF-488F-9A2A-BA2CCF6C8C8F}" type="slidenum">
              <a:rPr lang="en-GB" smtClean="0">
                <a:solidFill>
                  <a:prstClr val="black">
                    <a:tint val="75000"/>
                  </a:prstClr>
                </a:solidFill>
              </a:rPr>
              <a:pPr/>
              <a:t>‹#›</a:t>
            </a:fld>
            <a:endParaRPr lang="en-GB">
              <a:solidFill>
                <a:prstClr val="black">
                  <a:tint val="75000"/>
                </a:prstClr>
              </a:solidFill>
            </a:endParaRPr>
          </a:p>
        </p:txBody>
      </p:sp>
    </p:spTree>
    <p:extLst>
      <p:ext uri="{BB962C8B-B14F-4D97-AF65-F5344CB8AC3E}">
        <p14:creationId xmlns:p14="http://schemas.microsoft.com/office/powerpoint/2010/main" val="2941623257"/>
      </p:ext>
    </p:extLst>
  </p:cSld>
  <p:clrMapOvr>
    <a:masterClrMapping/>
  </p:clrMapOvr>
</p:sldLayout>
</file>

<file path=ppt/slideLayouts/slideLayout15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13EB710D-2C35-46EF-949B-3F34DBB228A9}" type="datetimeFigureOut">
              <a:rPr lang="en-GB" smtClean="0">
                <a:solidFill>
                  <a:prstClr val="black">
                    <a:tint val="75000"/>
                  </a:prstClr>
                </a:solidFill>
              </a:rPr>
              <a:pPr/>
              <a:t>08/06/2016</a:t>
            </a:fld>
            <a:endParaRPr lang="en-GB">
              <a:solidFill>
                <a:prstClr val="black">
                  <a:tint val="75000"/>
                </a:prstClr>
              </a:solidFill>
            </a:endParaRPr>
          </a:p>
        </p:txBody>
      </p:sp>
      <p:sp>
        <p:nvSpPr>
          <p:cNvPr id="3" name="Footer Placeholder 2"/>
          <p:cNvSpPr>
            <a:spLocks noGrp="1"/>
          </p:cNvSpPr>
          <p:nvPr>
            <p:ph type="ftr" sz="quarter" idx="11"/>
          </p:nvPr>
        </p:nvSpPr>
        <p:spPr/>
        <p:txBody>
          <a:bodyPr/>
          <a:lstStyle/>
          <a:p>
            <a:endParaRPr lang="en-GB">
              <a:solidFill>
                <a:prstClr val="black">
                  <a:tint val="75000"/>
                </a:prstClr>
              </a:solidFill>
            </a:endParaRPr>
          </a:p>
        </p:txBody>
      </p:sp>
      <p:sp>
        <p:nvSpPr>
          <p:cNvPr id="4" name="Slide Number Placeholder 3"/>
          <p:cNvSpPr>
            <a:spLocks noGrp="1"/>
          </p:cNvSpPr>
          <p:nvPr>
            <p:ph type="sldNum" sz="quarter" idx="12"/>
          </p:nvPr>
        </p:nvSpPr>
        <p:spPr/>
        <p:txBody>
          <a:bodyPr/>
          <a:lstStyle/>
          <a:p>
            <a:fld id="{A221F58B-03EF-488F-9A2A-BA2CCF6C8C8F}" type="slidenum">
              <a:rPr lang="en-GB" smtClean="0">
                <a:solidFill>
                  <a:prstClr val="black">
                    <a:tint val="75000"/>
                  </a:prstClr>
                </a:solidFill>
              </a:rPr>
              <a:pPr/>
              <a:t>‹#›</a:t>
            </a:fld>
            <a:endParaRPr lang="en-GB">
              <a:solidFill>
                <a:prstClr val="black">
                  <a:tint val="75000"/>
                </a:prstClr>
              </a:solidFill>
            </a:endParaRPr>
          </a:p>
        </p:txBody>
      </p:sp>
    </p:spTree>
    <p:extLst>
      <p:ext uri="{BB962C8B-B14F-4D97-AF65-F5344CB8AC3E}">
        <p14:creationId xmlns:p14="http://schemas.microsoft.com/office/powerpoint/2010/main" val="3362391995"/>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7" name="Rectangle 10"/>
          <p:cNvSpPr>
            <a:spLocks noChangeArrowheads="1"/>
          </p:cNvSpPr>
          <p:nvPr userDrawn="1"/>
        </p:nvSpPr>
        <p:spPr bwMode="auto">
          <a:xfrm>
            <a:off x="1990726" y="6513529"/>
            <a:ext cx="5245100" cy="307975"/>
          </a:xfrm>
          <a:prstGeom prst="rect">
            <a:avLst/>
          </a:prstGeom>
          <a:noFill/>
          <a:ln>
            <a:noFill/>
          </a:ln>
          <a:effectLst/>
          <a:extLst/>
        </p:spPr>
        <p:txBody>
          <a:bodyPr lIns="92075" tIns="46038" rIns="92075" bIns="46038">
            <a:spAutoFit/>
          </a:bodyPr>
          <a:lstStyle/>
          <a:p>
            <a:pPr algn="ctr" eaLnBrk="0" hangingPunct="0">
              <a:defRPr/>
            </a:pPr>
            <a:r>
              <a:rPr lang="en-US" altLang="en-US" sz="1400" dirty="0">
                <a:latin typeface="Arial Rounded MT Bold" panose="020F0704030504030204" pitchFamily="34" charset="0"/>
              </a:rPr>
              <a:t>TRANSFORMATION    INNOVATION      PARTNERSHIP</a:t>
            </a:r>
          </a:p>
        </p:txBody>
      </p:sp>
      <p:sp>
        <p:nvSpPr>
          <p:cNvPr id="2" name="Title 1"/>
          <p:cNvSpPr>
            <a:spLocks noGrp="1"/>
          </p:cNvSpPr>
          <p:nvPr>
            <p:ph type="title"/>
          </p:nvPr>
        </p:nvSpPr>
        <p:spPr/>
        <p:txBody>
          <a:bodyPr/>
          <a:lstStyle>
            <a:lvl1pPr>
              <a:defRPr/>
            </a:lvl1pPr>
          </a:lstStyle>
          <a:p>
            <a:r>
              <a:rPr lang="en-US" smtClean="0"/>
              <a:t>Click to edit Master title style</a:t>
            </a:r>
            <a:endParaRPr lang="en-GB"/>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5" name="Text Placeholder 4"/>
          <p:cNvSpPr>
            <a:spLocks noGrp="1"/>
          </p:cNvSpPr>
          <p:nvPr>
            <p:ph type="body" sz="quarter" idx="3"/>
          </p:nvPr>
        </p:nvSpPr>
        <p:spPr>
          <a:xfrm>
            <a:off x="4645033"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33"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8" name="Date Placeholder 6"/>
          <p:cNvSpPr>
            <a:spLocks noGrp="1"/>
          </p:cNvSpPr>
          <p:nvPr>
            <p:ph type="dt" sz="half" idx="10"/>
          </p:nvPr>
        </p:nvSpPr>
        <p:spPr/>
        <p:txBody>
          <a:bodyPr/>
          <a:lstStyle>
            <a:lvl1pPr>
              <a:defRPr/>
            </a:lvl1pPr>
          </a:lstStyle>
          <a:p>
            <a:pPr>
              <a:defRPr/>
            </a:pPr>
            <a:fld id="{25F2AD1A-C24F-4427-B8D4-CB92A582BC65}" type="datetime1">
              <a:rPr lang="en-US"/>
              <a:pPr>
                <a:defRPr/>
              </a:pPr>
              <a:t>6/8/2016</a:t>
            </a:fld>
            <a:endParaRPr lang="en-US"/>
          </a:p>
        </p:txBody>
      </p:sp>
      <p:sp>
        <p:nvSpPr>
          <p:cNvPr id="9" name="Footer Placeholder 7"/>
          <p:cNvSpPr>
            <a:spLocks noGrp="1"/>
          </p:cNvSpPr>
          <p:nvPr>
            <p:ph type="ftr" sz="quarter" idx="11"/>
          </p:nvPr>
        </p:nvSpPr>
        <p:spPr/>
        <p:txBody>
          <a:bodyPr/>
          <a:lstStyle>
            <a:lvl1pPr>
              <a:defRPr/>
            </a:lvl1pPr>
          </a:lstStyle>
          <a:p>
            <a:pPr>
              <a:defRPr/>
            </a:pPr>
            <a:endParaRPr lang="en-US"/>
          </a:p>
        </p:txBody>
      </p:sp>
      <p:sp>
        <p:nvSpPr>
          <p:cNvPr id="10" name="Slide Number Placeholder 8"/>
          <p:cNvSpPr>
            <a:spLocks noGrp="1"/>
          </p:cNvSpPr>
          <p:nvPr>
            <p:ph type="sldNum" sz="quarter" idx="12"/>
          </p:nvPr>
        </p:nvSpPr>
        <p:spPr/>
        <p:txBody>
          <a:bodyPr/>
          <a:lstStyle>
            <a:lvl1pPr>
              <a:defRPr/>
            </a:lvl1pPr>
          </a:lstStyle>
          <a:p>
            <a:pPr>
              <a:defRPr/>
            </a:pPr>
            <a:fld id="{D4FEBFB5-9540-4EB6-A37D-966016D0E40C}" type="slidenum">
              <a:rPr lang="en-US"/>
              <a:pPr>
                <a:defRPr/>
              </a:pPr>
              <a:t>‹#›</a:t>
            </a:fld>
            <a:endParaRPr lang="en-US"/>
          </a:p>
        </p:txBody>
      </p:sp>
    </p:spTree>
  </p:cSld>
  <p:clrMapOvr>
    <a:masterClrMapping/>
  </p:clrMapOvr>
</p:sldLayout>
</file>

<file path=ppt/slideLayouts/slideLayout16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GB"/>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13EB710D-2C35-46EF-949B-3F34DBB228A9}" type="datetimeFigureOut">
              <a:rPr lang="en-GB" smtClean="0">
                <a:solidFill>
                  <a:prstClr val="black">
                    <a:tint val="75000"/>
                  </a:prstClr>
                </a:solidFill>
              </a:rPr>
              <a:pPr/>
              <a:t>08/06/2016</a:t>
            </a:fld>
            <a:endParaRPr lang="en-GB">
              <a:solidFill>
                <a:prstClr val="black">
                  <a:tint val="75000"/>
                </a:prstClr>
              </a:solidFill>
            </a:endParaRPr>
          </a:p>
        </p:txBody>
      </p:sp>
      <p:sp>
        <p:nvSpPr>
          <p:cNvPr id="6" name="Footer Placeholder 5"/>
          <p:cNvSpPr>
            <a:spLocks noGrp="1"/>
          </p:cNvSpPr>
          <p:nvPr>
            <p:ph type="ftr" sz="quarter" idx="11"/>
          </p:nvPr>
        </p:nvSpPr>
        <p:spPr/>
        <p:txBody>
          <a:bodyPr/>
          <a:lstStyle/>
          <a:p>
            <a:endParaRPr lang="en-GB">
              <a:solidFill>
                <a:prstClr val="black">
                  <a:tint val="75000"/>
                </a:prstClr>
              </a:solidFill>
            </a:endParaRPr>
          </a:p>
        </p:txBody>
      </p:sp>
      <p:sp>
        <p:nvSpPr>
          <p:cNvPr id="7" name="Slide Number Placeholder 6"/>
          <p:cNvSpPr>
            <a:spLocks noGrp="1"/>
          </p:cNvSpPr>
          <p:nvPr>
            <p:ph type="sldNum" sz="quarter" idx="12"/>
          </p:nvPr>
        </p:nvSpPr>
        <p:spPr/>
        <p:txBody>
          <a:bodyPr/>
          <a:lstStyle/>
          <a:p>
            <a:fld id="{A221F58B-03EF-488F-9A2A-BA2CCF6C8C8F}" type="slidenum">
              <a:rPr lang="en-GB" smtClean="0">
                <a:solidFill>
                  <a:prstClr val="black">
                    <a:tint val="75000"/>
                  </a:prstClr>
                </a:solidFill>
              </a:rPr>
              <a:pPr/>
              <a:t>‹#›</a:t>
            </a:fld>
            <a:endParaRPr lang="en-GB">
              <a:solidFill>
                <a:prstClr val="black">
                  <a:tint val="75000"/>
                </a:prstClr>
              </a:solidFill>
            </a:endParaRPr>
          </a:p>
        </p:txBody>
      </p:sp>
    </p:spTree>
    <p:extLst>
      <p:ext uri="{BB962C8B-B14F-4D97-AF65-F5344CB8AC3E}">
        <p14:creationId xmlns:p14="http://schemas.microsoft.com/office/powerpoint/2010/main" val="2012930521"/>
      </p:ext>
    </p:extLst>
  </p:cSld>
  <p:clrMapOvr>
    <a:masterClrMapping/>
  </p:clrMapOvr>
</p:sldLayout>
</file>

<file path=ppt/slideLayouts/slideLayout16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GB"/>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GB"/>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13EB710D-2C35-46EF-949B-3F34DBB228A9}" type="datetimeFigureOut">
              <a:rPr lang="en-GB" smtClean="0">
                <a:solidFill>
                  <a:prstClr val="black">
                    <a:tint val="75000"/>
                  </a:prstClr>
                </a:solidFill>
              </a:rPr>
              <a:pPr/>
              <a:t>08/06/2016</a:t>
            </a:fld>
            <a:endParaRPr lang="en-GB">
              <a:solidFill>
                <a:prstClr val="black">
                  <a:tint val="75000"/>
                </a:prstClr>
              </a:solidFill>
            </a:endParaRPr>
          </a:p>
        </p:txBody>
      </p:sp>
      <p:sp>
        <p:nvSpPr>
          <p:cNvPr id="6" name="Footer Placeholder 5"/>
          <p:cNvSpPr>
            <a:spLocks noGrp="1"/>
          </p:cNvSpPr>
          <p:nvPr>
            <p:ph type="ftr" sz="quarter" idx="11"/>
          </p:nvPr>
        </p:nvSpPr>
        <p:spPr/>
        <p:txBody>
          <a:bodyPr/>
          <a:lstStyle/>
          <a:p>
            <a:endParaRPr lang="en-GB">
              <a:solidFill>
                <a:prstClr val="black">
                  <a:tint val="75000"/>
                </a:prstClr>
              </a:solidFill>
            </a:endParaRPr>
          </a:p>
        </p:txBody>
      </p:sp>
      <p:sp>
        <p:nvSpPr>
          <p:cNvPr id="7" name="Slide Number Placeholder 6"/>
          <p:cNvSpPr>
            <a:spLocks noGrp="1"/>
          </p:cNvSpPr>
          <p:nvPr>
            <p:ph type="sldNum" sz="quarter" idx="12"/>
          </p:nvPr>
        </p:nvSpPr>
        <p:spPr/>
        <p:txBody>
          <a:bodyPr/>
          <a:lstStyle/>
          <a:p>
            <a:fld id="{A221F58B-03EF-488F-9A2A-BA2CCF6C8C8F}" type="slidenum">
              <a:rPr lang="en-GB" smtClean="0">
                <a:solidFill>
                  <a:prstClr val="black">
                    <a:tint val="75000"/>
                  </a:prstClr>
                </a:solidFill>
              </a:rPr>
              <a:pPr/>
              <a:t>‹#›</a:t>
            </a:fld>
            <a:endParaRPr lang="en-GB">
              <a:solidFill>
                <a:prstClr val="black">
                  <a:tint val="75000"/>
                </a:prstClr>
              </a:solidFill>
            </a:endParaRPr>
          </a:p>
        </p:txBody>
      </p:sp>
    </p:spTree>
    <p:extLst>
      <p:ext uri="{BB962C8B-B14F-4D97-AF65-F5344CB8AC3E}">
        <p14:creationId xmlns:p14="http://schemas.microsoft.com/office/powerpoint/2010/main" val="2955363596"/>
      </p:ext>
    </p:extLst>
  </p:cSld>
  <p:clrMapOvr>
    <a:masterClrMapping/>
  </p:clrMapOvr>
</p:sldLayout>
</file>

<file path=ppt/slideLayouts/slideLayout16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Date Placeholder 3"/>
          <p:cNvSpPr>
            <a:spLocks noGrp="1"/>
          </p:cNvSpPr>
          <p:nvPr>
            <p:ph type="dt" sz="half" idx="10"/>
          </p:nvPr>
        </p:nvSpPr>
        <p:spPr/>
        <p:txBody>
          <a:bodyPr/>
          <a:lstStyle/>
          <a:p>
            <a:fld id="{13EB710D-2C35-46EF-949B-3F34DBB228A9}" type="datetimeFigureOut">
              <a:rPr lang="en-GB" smtClean="0">
                <a:solidFill>
                  <a:prstClr val="black">
                    <a:tint val="75000"/>
                  </a:prstClr>
                </a:solidFill>
              </a:rPr>
              <a:pPr/>
              <a:t>08/06/2016</a:t>
            </a:fld>
            <a:endParaRPr lang="en-GB">
              <a:solidFill>
                <a:prstClr val="black">
                  <a:tint val="75000"/>
                </a:prstClr>
              </a:solidFill>
            </a:endParaRPr>
          </a:p>
        </p:txBody>
      </p:sp>
      <p:sp>
        <p:nvSpPr>
          <p:cNvPr id="5" name="Footer Placeholder 4"/>
          <p:cNvSpPr>
            <a:spLocks noGrp="1"/>
          </p:cNvSpPr>
          <p:nvPr>
            <p:ph type="ftr" sz="quarter" idx="11"/>
          </p:nvPr>
        </p:nvSpPr>
        <p:spPr/>
        <p:txBody>
          <a:bodyPr/>
          <a:lstStyle/>
          <a:p>
            <a:endParaRPr lang="en-GB">
              <a:solidFill>
                <a:prstClr val="black">
                  <a:tint val="75000"/>
                </a:prstClr>
              </a:solidFill>
            </a:endParaRPr>
          </a:p>
        </p:txBody>
      </p:sp>
      <p:sp>
        <p:nvSpPr>
          <p:cNvPr id="6" name="Slide Number Placeholder 5"/>
          <p:cNvSpPr>
            <a:spLocks noGrp="1"/>
          </p:cNvSpPr>
          <p:nvPr>
            <p:ph type="sldNum" sz="quarter" idx="12"/>
          </p:nvPr>
        </p:nvSpPr>
        <p:spPr/>
        <p:txBody>
          <a:bodyPr/>
          <a:lstStyle/>
          <a:p>
            <a:fld id="{A221F58B-03EF-488F-9A2A-BA2CCF6C8C8F}" type="slidenum">
              <a:rPr lang="en-GB" smtClean="0">
                <a:solidFill>
                  <a:prstClr val="black">
                    <a:tint val="75000"/>
                  </a:prstClr>
                </a:solidFill>
              </a:rPr>
              <a:pPr/>
              <a:t>‹#›</a:t>
            </a:fld>
            <a:endParaRPr lang="en-GB">
              <a:solidFill>
                <a:prstClr val="black">
                  <a:tint val="75000"/>
                </a:prstClr>
              </a:solidFill>
            </a:endParaRPr>
          </a:p>
        </p:txBody>
      </p:sp>
    </p:spTree>
    <p:extLst>
      <p:ext uri="{BB962C8B-B14F-4D97-AF65-F5344CB8AC3E}">
        <p14:creationId xmlns:p14="http://schemas.microsoft.com/office/powerpoint/2010/main" val="2324880729"/>
      </p:ext>
    </p:extLst>
  </p:cSld>
  <p:clrMapOvr>
    <a:masterClrMapping/>
  </p:clrMapOvr>
</p:sldLayout>
</file>

<file path=ppt/slideLayouts/slideLayout16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smtClean="0"/>
              <a:t>Click to edit Master title style</a:t>
            </a:r>
            <a:endParaRPr lang="en-GB"/>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Date Placeholder 3"/>
          <p:cNvSpPr>
            <a:spLocks noGrp="1"/>
          </p:cNvSpPr>
          <p:nvPr>
            <p:ph type="dt" sz="half" idx="10"/>
          </p:nvPr>
        </p:nvSpPr>
        <p:spPr/>
        <p:txBody>
          <a:bodyPr/>
          <a:lstStyle/>
          <a:p>
            <a:fld id="{13EB710D-2C35-46EF-949B-3F34DBB228A9}" type="datetimeFigureOut">
              <a:rPr lang="en-GB" smtClean="0">
                <a:solidFill>
                  <a:prstClr val="black">
                    <a:tint val="75000"/>
                  </a:prstClr>
                </a:solidFill>
              </a:rPr>
              <a:pPr/>
              <a:t>08/06/2016</a:t>
            </a:fld>
            <a:endParaRPr lang="en-GB">
              <a:solidFill>
                <a:prstClr val="black">
                  <a:tint val="75000"/>
                </a:prstClr>
              </a:solidFill>
            </a:endParaRPr>
          </a:p>
        </p:txBody>
      </p:sp>
      <p:sp>
        <p:nvSpPr>
          <p:cNvPr id="5" name="Footer Placeholder 4"/>
          <p:cNvSpPr>
            <a:spLocks noGrp="1"/>
          </p:cNvSpPr>
          <p:nvPr>
            <p:ph type="ftr" sz="quarter" idx="11"/>
          </p:nvPr>
        </p:nvSpPr>
        <p:spPr/>
        <p:txBody>
          <a:bodyPr/>
          <a:lstStyle/>
          <a:p>
            <a:endParaRPr lang="en-GB">
              <a:solidFill>
                <a:prstClr val="black">
                  <a:tint val="75000"/>
                </a:prstClr>
              </a:solidFill>
            </a:endParaRPr>
          </a:p>
        </p:txBody>
      </p:sp>
      <p:sp>
        <p:nvSpPr>
          <p:cNvPr id="6" name="Slide Number Placeholder 5"/>
          <p:cNvSpPr>
            <a:spLocks noGrp="1"/>
          </p:cNvSpPr>
          <p:nvPr>
            <p:ph type="sldNum" sz="quarter" idx="12"/>
          </p:nvPr>
        </p:nvSpPr>
        <p:spPr/>
        <p:txBody>
          <a:bodyPr/>
          <a:lstStyle/>
          <a:p>
            <a:fld id="{A221F58B-03EF-488F-9A2A-BA2CCF6C8C8F}" type="slidenum">
              <a:rPr lang="en-GB" smtClean="0">
                <a:solidFill>
                  <a:prstClr val="black">
                    <a:tint val="75000"/>
                  </a:prstClr>
                </a:solidFill>
              </a:rPr>
              <a:pPr/>
              <a:t>‹#›</a:t>
            </a:fld>
            <a:endParaRPr lang="en-GB">
              <a:solidFill>
                <a:prstClr val="black">
                  <a:tint val="75000"/>
                </a:prstClr>
              </a:solidFill>
            </a:endParaRPr>
          </a:p>
        </p:txBody>
      </p:sp>
    </p:spTree>
    <p:extLst>
      <p:ext uri="{BB962C8B-B14F-4D97-AF65-F5344CB8AC3E}">
        <p14:creationId xmlns:p14="http://schemas.microsoft.com/office/powerpoint/2010/main" val="398935107"/>
      </p:ext>
    </p:extLst>
  </p:cSld>
  <p:clrMapOvr>
    <a:masterClrMapping/>
  </p:clrMapOvr>
</p:sldLayout>
</file>

<file path=ppt/slideLayouts/slideLayout16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GB"/>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smtClean="0"/>
              <a:t>Click to edit Master subtitle style</a:t>
            </a:r>
            <a:endParaRPr lang="en-GB"/>
          </a:p>
        </p:txBody>
      </p:sp>
      <p:sp>
        <p:nvSpPr>
          <p:cNvPr id="4" name="Date Placeholder 3"/>
          <p:cNvSpPr>
            <a:spLocks noGrp="1"/>
          </p:cNvSpPr>
          <p:nvPr>
            <p:ph type="dt" sz="half" idx="10"/>
          </p:nvPr>
        </p:nvSpPr>
        <p:spPr/>
        <p:txBody>
          <a:bodyPr/>
          <a:lstStyle/>
          <a:p>
            <a:fld id="{13EB710D-2C35-46EF-949B-3F34DBB228A9}" type="datetimeFigureOut">
              <a:rPr lang="en-GB" smtClean="0">
                <a:solidFill>
                  <a:prstClr val="black">
                    <a:tint val="75000"/>
                  </a:prstClr>
                </a:solidFill>
              </a:rPr>
              <a:pPr/>
              <a:t>08/06/2016</a:t>
            </a:fld>
            <a:endParaRPr lang="en-GB">
              <a:solidFill>
                <a:prstClr val="black">
                  <a:tint val="75000"/>
                </a:prstClr>
              </a:solidFill>
            </a:endParaRPr>
          </a:p>
        </p:txBody>
      </p:sp>
      <p:sp>
        <p:nvSpPr>
          <p:cNvPr id="5" name="Footer Placeholder 4"/>
          <p:cNvSpPr>
            <a:spLocks noGrp="1"/>
          </p:cNvSpPr>
          <p:nvPr>
            <p:ph type="ftr" sz="quarter" idx="11"/>
          </p:nvPr>
        </p:nvSpPr>
        <p:spPr/>
        <p:txBody>
          <a:bodyPr/>
          <a:lstStyle/>
          <a:p>
            <a:endParaRPr lang="en-GB">
              <a:solidFill>
                <a:prstClr val="black">
                  <a:tint val="75000"/>
                </a:prstClr>
              </a:solidFill>
            </a:endParaRPr>
          </a:p>
        </p:txBody>
      </p:sp>
      <p:sp>
        <p:nvSpPr>
          <p:cNvPr id="6" name="Slide Number Placeholder 5"/>
          <p:cNvSpPr>
            <a:spLocks noGrp="1"/>
          </p:cNvSpPr>
          <p:nvPr>
            <p:ph type="sldNum" sz="quarter" idx="12"/>
          </p:nvPr>
        </p:nvSpPr>
        <p:spPr/>
        <p:txBody>
          <a:bodyPr/>
          <a:lstStyle/>
          <a:p>
            <a:fld id="{A221F58B-03EF-488F-9A2A-BA2CCF6C8C8F}" type="slidenum">
              <a:rPr lang="en-GB" smtClean="0">
                <a:solidFill>
                  <a:prstClr val="black">
                    <a:tint val="75000"/>
                  </a:prstClr>
                </a:solidFill>
              </a:rPr>
              <a:pPr/>
              <a:t>‹#›</a:t>
            </a:fld>
            <a:endParaRPr lang="en-GB">
              <a:solidFill>
                <a:prstClr val="black">
                  <a:tint val="75000"/>
                </a:prstClr>
              </a:solidFill>
            </a:endParaRPr>
          </a:p>
        </p:txBody>
      </p:sp>
    </p:spTree>
    <p:extLst>
      <p:ext uri="{BB962C8B-B14F-4D97-AF65-F5344CB8AC3E}">
        <p14:creationId xmlns:p14="http://schemas.microsoft.com/office/powerpoint/2010/main" val="1858936684"/>
      </p:ext>
    </p:extLst>
  </p:cSld>
  <p:clrMapOvr>
    <a:masterClrMapping/>
  </p:clrMapOvr>
</p:sldLayout>
</file>

<file path=ppt/slideLayouts/slideLayout16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Date Placeholder 3"/>
          <p:cNvSpPr>
            <a:spLocks noGrp="1"/>
          </p:cNvSpPr>
          <p:nvPr>
            <p:ph type="dt" sz="half" idx="10"/>
          </p:nvPr>
        </p:nvSpPr>
        <p:spPr/>
        <p:txBody>
          <a:bodyPr/>
          <a:lstStyle/>
          <a:p>
            <a:fld id="{13EB710D-2C35-46EF-949B-3F34DBB228A9}" type="datetimeFigureOut">
              <a:rPr lang="en-GB" smtClean="0">
                <a:solidFill>
                  <a:prstClr val="black">
                    <a:tint val="75000"/>
                  </a:prstClr>
                </a:solidFill>
              </a:rPr>
              <a:pPr/>
              <a:t>08/06/2016</a:t>
            </a:fld>
            <a:endParaRPr lang="en-GB">
              <a:solidFill>
                <a:prstClr val="black">
                  <a:tint val="75000"/>
                </a:prstClr>
              </a:solidFill>
            </a:endParaRPr>
          </a:p>
        </p:txBody>
      </p:sp>
      <p:sp>
        <p:nvSpPr>
          <p:cNvPr id="5" name="Footer Placeholder 4"/>
          <p:cNvSpPr>
            <a:spLocks noGrp="1"/>
          </p:cNvSpPr>
          <p:nvPr>
            <p:ph type="ftr" sz="quarter" idx="11"/>
          </p:nvPr>
        </p:nvSpPr>
        <p:spPr/>
        <p:txBody>
          <a:bodyPr/>
          <a:lstStyle/>
          <a:p>
            <a:endParaRPr lang="en-GB">
              <a:solidFill>
                <a:prstClr val="black">
                  <a:tint val="75000"/>
                </a:prstClr>
              </a:solidFill>
            </a:endParaRPr>
          </a:p>
        </p:txBody>
      </p:sp>
      <p:sp>
        <p:nvSpPr>
          <p:cNvPr id="6" name="Slide Number Placeholder 5"/>
          <p:cNvSpPr>
            <a:spLocks noGrp="1"/>
          </p:cNvSpPr>
          <p:nvPr>
            <p:ph type="sldNum" sz="quarter" idx="12"/>
          </p:nvPr>
        </p:nvSpPr>
        <p:spPr/>
        <p:txBody>
          <a:bodyPr/>
          <a:lstStyle/>
          <a:p>
            <a:fld id="{A221F58B-03EF-488F-9A2A-BA2CCF6C8C8F}" type="slidenum">
              <a:rPr lang="en-GB" smtClean="0">
                <a:solidFill>
                  <a:prstClr val="black">
                    <a:tint val="75000"/>
                  </a:prstClr>
                </a:solidFill>
              </a:rPr>
              <a:pPr/>
              <a:t>‹#›</a:t>
            </a:fld>
            <a:endParaRPr lang="en-GB">
              <a:solidFill>
                <a:prstClr val="black">
                  <a:tint val="75000"/>
                </a:prstClr>
              </a:solidFill>
            </a:endParaRPr>
          </a:p>
        </p:txBody>
      </p:sp>
    </p:spTree>
    <p:extLst>
      <p:ext uri="{BB962C8B-B14F-4D97-AF65-F5344CB8AC3E}">
        <p14:creationId xmlns:p14="http://schemas.microsoft.com/office/powerpoint/2010/main" val="2653947690"/>
      </p:ext>
    </p:extLst>
  </p:cSld>
  <p:clrMapOvr>
    <a:masterClrMapping/>
  </p:clrMapOvr>
</p:sldLayout>
</file>

<file path=ppt/slideLayouts/slideLayout16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GB"/>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p>
            <a:fld id="{13EB710D-2C35-46EF-949B-3F34DBB228A9}" type="datetimeFigureOut">
              <a:rPr lang="en-GB" smtClean="0">
                <a:solidFill>
                  <a:prstClr val="black">
                    <a:tint val="75000"/>
                  </a:prstClr>
                </a:solidFill>
              </a:rPr>
              <a:pPr/>
              <a:t>08/06/2016</a:t>
            </a:fld>
            <a:endParaRPr lang="en-GB">
              <a:solidFill>
                <a:prstClr val="black">
                  <a:tint val="75000"/>
                </a:prstClr>
              </a:solidFill>
            </a:endParaRPr>
          </a:p>
        </p:txBody>
      </p:sp>
      <p:sp>
        <p:nvSpPr>
          <p:cNvPr id="5" name="Footer Placeholder 4"/>
          <p:cNvSpPr>
            <a:spLocks noGrp="1"/>
          </p:cNvSpPr>
          <p:nvPr>
            <p:ph type="ftr" sz="quarter" idx="11"/>
          </p:nvPr>
        </p:nvSpPr>
        <p:spPr/>
        <p:txBody>
          <a:bodyPr/>
          <a:lstStyle/>
          <a:p>
            <a:endParaRPr lang="en-GB">
              <a:solidFill>
                <a:prstClr val="black">
                  <a:tint val="75000"/>
                </a:prstClr>
              </a:solidFill>
            </a:endParaRPr>
          </a:p>
        </p:txBody>
      </p:sp>
      <p:sp>
        <p:nvSpPr>
          <p:cNvPr id="6" name="Slide Number Placeholder 5"/>
          <p:cNvSpPr>
            <a:spLocks noGrp="1"/>
          </p:cNvSpPr>
          <p:nvPr>
            <p:ph type="sldNum" sz="quarter" idx="12"/>
          </p:nvPr>
        </p:nvSpPr>
        <p:spPr/>
        <p:txBody>
          <a:bodyPr/>
          <a:lstStyle/>
          <a:p>
            <a:fld id="{A221F58B-03EF-488F-9A2A-BA2CCF6C8C8F}" type="slidenum">
              <a:rPr lang="en-GB" smtClean="0">
                <a:solidFill>
                  <a:prstClr val="black">
                    <a:tint val="75000"/>
                  </a:prstClr>
                </a:solidFill>
              </a:rPr>
              <a:pPr/>
              <a:t>‹#›</a:t>
            </a:fld>
            <a:endParaRPr lang="en-GB">
              <a:solidFill>
                <a:prstClr val="black">
                  <a:tint val="75000"/>
                </a:prstClr>
              </a:solidFill>
            </a:endParaRPr>
          </a:p>
        </p:txBody>
      </p:sp>
    </p:spTree>
    <p:extLst>
      <p:ext uri="{BB962C8B-B14F-4D97-AF65-F5344CB8AC3E}">
        <p14:creationId xmlns:p14="http://schemas.microsoft.com/office/powerpoint/2010/main" val="1775127678"/>
      </p:ext>
    </p:extLst>
  </p:cSld>
  <p:clrMapOvr>
    <a:masterClrMapping/>
  </p:clrMapOvr>
</p:sldLayout>
</file>

<file path=ppt/slideLayouts/slideLayout16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5" name="Date Placeholder 4"/>
          <p:cNvSpPr>
            <a:spLocks noGrp="1"/>
          </p:cNvSpPr>
          <p:nvPr>
            <p:ph type="dt" sz="half" idx="10"/>
          </p:nvPr>
        </p:nvSpPr>
        <p:spPr/>
        <p:txBody>
          <a:bodyPr/>
          <a:lstStyle/>
          <a:p>
            <a:fld id="{13EB710D-2C35-46EF-949B-3F34DBB228A9}" type="datetimeFigureOut">
              <a:rPr lang="en-GB" smtClean="0">
                <a:solidFill>
                  <a:prstClr val="black">
                    <a:tint val="75000"/>
                  </a:prstClr>
                </a:solidFill>
              </a:rPr>
              <a:pPr/>
              <a:t>08/06/2016</a:t>
            </a:fld>
            <a:endParaRPr lang="en-GB">
              <a:solidFill>
                <a:prstClr val="black">
                  <a:tint val="75000"/>
                </a:prstClr>
              </a:solidFill>
            </a:endParaRPr>
          </a:p>
        </p:txBody>
      </p:sp>
      <p:sp>
        <p:nvSpPr>
          <p:cNvPr id="6" name="Footer Placeholder 5"/>
          <p:cNvSpPr>
            <a:spLocks noGrp="1"/>
          </p:cNvSpPr>
          <p:nvPr>
            <p:ph type="ftr" sz="quarter" idx="11"/>
          </p:nvPr>
        </p:nvSpPr>
        <p:spPr/>
        <p:txBody>
          <a:bodyPr/>
          <a:lstStyle/>
          <a:p>
            <a:endParaRPr lang="en-GB">
              <a:solidFill>
                <a:prstClr val="black">
                  <a:tint val="75000"/>
                </a:prstClr>
              </a:solidFill>
            </a:endParaRPr>
          </a:p>
        </p:txBody>
      </p:sp>
      <p:sp>
        <p:nvSpPr>
          <p:cNvPr id="7" name="Slide Number Placeholder 6"/>
          <p:cNvSpPr>
            <a:spLocks noGrp="1"/>
          </p:cNvSpPr>
          <p:nvPr>
            <p:ph type="sldNum" sz="quarter" idx="12"/>
          </p:nvPr>
        </p:nvSpPr>
        <p:spPr/>
        <p:txBody>
          <a:bodyPr/>
          <a:lstStyle/>
          <a:p>
            <a:fld id="{A221F58B-03EF-488F-9A2A-BA2CCF6C8C8F}" type="slidenum">
              <a:rPr lang="en-GB" smtClean="0">
                <a:solidFill>
                  <a:prstClr val="black">
                    <a:tint val="75000"/>
                  </a:prstClr>
                </a:solidFill>
              </a:rPr>
              <a:pPr/>
              <a:t>‹#›</a:t>
            </a:fld>
            <a:endParaRPr lang="en-GB">
              <a:solidFill>
                <a:prstClr val="black">
                  <a:tint val="75000"/>
                </a:prstClr>
              </a:solidFill>
            </a:endParaRPr>
          </a:p>
        </p:txBody>
      </p:sp>
    </p:spTree>
    <p:extLst>
      <p:ext uri="{BB962C8B-B14F-4D97-AF65-F5344CB8AC3E}">
        <p14:creationId xmlns:p14="http://schemas.microsoft.com/office/powerpoint/2010/main" val="21483709"/>
      </p:ext>
    </p:extLst>
  </p:cSld>
  <p:clrMapOvr>
    <a:masterClrMapping/>
  </p:clrMapOvr>
</p:sldLayout>
</file>

<file path=ppt/slideLayouts/slideLayout16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smtClean="0"/>
              <a:t>Click to edit Master title style</a:t>
            </a:r>
            <a:endParaRPr lang="en-GB"/>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7" name="Date Placeholder 6"/>
          <p:cNvSpPr>
            <a:spLocks noGrp="1"/>
          </p:cNvSpPr>
          <p:nvPr>
            <p:ph type="dt" sz="half" idx="10"/>
          </p:nvPr>
        </p:nvSpPr>
        <p:spPr/>
        <p:txBody>
          <a:bodyPr/>
          <a:lstStyle/>
          <a:p>
            <a:fld id="{13EB710D-2C35-46EF-949B-3F34DBB228A9}" type="datetimeFigureOut">
              <a:rPr lang="en-GB" smtClean="0">
                <a:solidFill>
                  <a:prstClr val="black">
                    <a:tint val="75000"/>
                  </a:prstClr>
                </a:solidFill>
              </a:rPr>
              <a:pPr/>
              <a:t>08/06/2016</a:t>
            </a:fld>
            <a:endParaRPr lang="en-GB">
              <a:solidFill>
                <a:prstClr val="black">
                  <a:tint val="75000"/>
                </a:prstClr>
              </a:solidFill>
            </a:endParaRPr>
          </a:p>
        </p:txBody>
      </p:sp>
      <p:sp>
        <p:nvSpPr>
          <p:cNvPr id="8" name="Footer Placeholder 7"/>
          <p:cNvSpPr>
            <a:spLocks noGrp="1"/>
          </p:cNvSpPr>
          <p:nvPr>
            <p:ph type="ftr" sz="quarter" idx="11"/>
          </p:nvPr>
        </p:nvSpPr>
        <p:spPr/>
        <p:txBody>
          <a:bodyPr/>
          <a:lstStyle/>
          <a:p>
            <a:endParaRPr lang="en-GB">
              <a:solidFill>
                <a:prstClr val="black">
                  <a:tint val="75000"/>
                </a:prstClr>
              </a:solidFill>
            </a:endParaRPr>
          </a:p>
        </p:txBody>
      </p:sp>
      <p:sp>
        <p:nvSpPr>
          <p:cNvPr id="9" name="Slide Number Placeholder 8"/>
          <p:cNvSpPr>
            <a:spLocks noGrp="1"/>
          </p:cNvSpPr>
          <p:nvPr>
            <p:ph type="sldNum" sz="quarter" idx="12"/>
          </p:nvPr>
        </p:nvSpPr>
        <p:spPr/>
        <p:txBody>
          <a:bodyPr/>
          <a:lstStyle/>
          <a:p>
            <a:fld id="{A221F58B-03EF-488F-9A2A-BA2CCF6C8C8F}" type="slidenum">
              <a:rPr lang="en-GB" smtClean="0">
                <a:solidFill>
                  <a:prstClr val="black">
                    <a:tint val="75000"/>
                  </a:prstClr>
                </a:solidFill>
              </a:rPr>
              <a:pPr/>
              <a:t>‹#›</a:t>
            </a:fld>
            <a:endParaRPr lang="en-GB">
              <a:solidFill>
                <a:prstClr val="black">
                  <a:tint val="75000"/>
                </a:prstClr>
              </a:solidFill>
            </a:endParaRPr>
          </a:p>
        </p:txBody>
      </p:sp>
    </p:spTree>
    <p:extLst>
      <p:ext uri="{BB962C8B-B14F-4D97-AF65-F5344CB8AC3E}">
        <p14:creationId xmlns:p14="http://schemas.microsoft.com/office/powerpoint/2010/main" val="2285894436"/>
      </p:ext>
    </p:extLst>
  </p:cSld>
  <p:clrMapOvr>
    <a:masterClrMapping/>
  </p:clrMapOvr>
</p:sldLayout>
</file>

<file path=ppt/slideLayouts/slideLayout16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Date Placeholder 2"/>
          <p:cNvSpPr>
            <a:spLocks noGrp="1"/>
          </p:cNvSpPr>
          <p:nvPr>
            <p:ph type="dt" sz="half" idx="10"/>
          </p:nvPr>
        </p:nvSpPr>
        <p:spPr/>
        <p:txBody>
          <a:bodyPr/>
          <a:lstStyle/>
          <a:p>
            <a:fld id="{13EB710D-2C35-46EF-949B-3F34DBB228A9}" type="datetimeFigureOut">
              <a:rPr lang="en-GB" smtClean="0">
                <a:solidFill>
                  <a:prstClr val="black">
                    <a:tint val="75000"/>
                  </a:prstClr>
                </a:solidFill>
              </a:rPr>
              <a:pPr/>
              <a:t>08/06/2016</a:t>
            </a:fld>
            <a:endParaRPr lang="en-GB">
              <a:solidFill>
                <a:prstClr val="black">
                  <a:tint val="75000"/>
                </a:prstClr>
              </a:solidFill>
            </a:endParaRPr>
          </a:p>
        </p:txBody>
      </p:sp>
      <p:sp>
        <p:nvSpPr>
          <p:cNvPr id="4" name="Footer Placeholder 3"/>
          <p:cNvSpPr>
            <a:spLocks noGrp="1"/>
          </p:cNvSpPr>
          <p:nvPr>
            <p:ph type="ftr" sz="quarter" idx="11"/>
          </p:nvPr>
        </p:nvSpPr>
        <p:spPr/>
        <p:txBody>
          <a:bodyPr/>
          <a:lstStyle/>
          <a:p>
            <a:endParaRPr lang="en-GB">
              <a:solidFill>
                <a:prstClr val="black">
                  <a:tint val="75000"/>
                </a:prstClr>
              </a:solidFill>
            </a:endParaRPr>
          </a:p>
        </p:txBody>
      </p:sp>
      <p:sp>
        <p:nvSpPr>
          <p:cNvPr id="5" name="Slide Number Placeholder 4"/>
          <p:cNvSpPr>
            <a:spLocks noGrp="1"/>
          </p:cNvSpPr>
          <p:nvPr>
            <p:ph type="sldNum" sz="quarter" idx="12"/>
          </p:nvPr>
        </p:nvSpPr>
        <p:spPr/>
        <p:txBody>
          <a:bodyPr/>
          <a:lstStyle/>
          <a:p>
            <a:fld id="{A221F58B-03EF-488F-9A2A-BA2CCF6C8C8F}" type="slidenum">
              <a:rPr lang="en-GB" smtClean="0">
                <a:solidFill>
                  <a:prstClr val="black">
                    <a:tint val="75000"/>
                  </a:prstClr>
                </a:solidFill>
              </a:rPr>
              <a:pPr/>
              <a:t>‹#›</a:t>
            </a:fld>
            <a:endParaRPr lang="en-GB">
              <a:solidFill>
                <a:prstClr val="black">
                  <a:tint val="75000"/>
                </a:prstClr>
              </a:solidFill>
            </a:endParaRPr>
          </a:p>
        </p:txBody>
      </p:sp>
    </p:spTree>
    <p:extLst>
      <p:ext uri="{BB962C8B-B14F-4D97-AF65-F5344CB8AC3E}">
        <p14:creationId xmlns:p14="http://schemas.microsoft.com/office/powerpoint/2010/main" val="3499518654"/>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Date Placeholder 3"/>
          <p:cNvSpPr>
            <a:spLocks noGrp="1"/>
          </p:cNvSpPr>
          <p:nvPr>
            <p:ph type="dt" sz="half" idx="10"/>
          </p:nvPr>
        </p:nvSpPr>
        <p:spPr/>
        <p:txBody>
          <a:bodyPr/>
          <a:lstStyle>
            <a:lvl1pPr>
              <a:defRPr/>
            </a:lvl1pPr>
          </a:lstStyle>
          <a:p>
            <a:pPr>
              <a:defRPr/>
            </a:pPr>
            <a:fld id="{DA3613E3-8217-4F9C-8E70-A22B4E75A223}" type="datetime1">
              <a:rPr lang="en-US"/>
              <a:pPr>
                <a:defRPr/>
              </a:pPr>
              <a:t>6/8/2016</a:t>
            </a:fld>
            <a:endParaRPr lang="en-US"/>
          </a:p>
        </p:txBody>
      </p:sp>
      <p:sp>
        <p:nvSpPr>
          <p:cNvPr id="4" name="Footer Placeholder 4"/>
          <p:cNvSpPr>
            <a:spLocks noGrp="1"/>
          </p:cNvSpPr>
          <p:nvPr>
            <p:ph type="ftr" sz="quarter" idx="11"/>
          </p:nvPr>
        </p:nvSpPr>
        <p:spPr/>
        <p:txBody>
          <a:bodyPr/>
          <a:lstStyle>
            <a:lvl1pPr>
              <a:defRPr/>
            </a:lvl1pPr>
          </a:lstStyle>
          <a:p>
            <a:pPr>
              <a:defRPr/>
            </a:pPr>
            <a:endParaRPr lang="en-US"/>
          </a:p>
        </p:txBody>
      </p:sp>
      <p:sp>
        <p:nvSpPr>
          <p:cNvPr id="5" name="Slide Number Placeholder 5"/>
          <p:cNvSpPr>
            <a:spLocks noGrp="1"/>
          </p:cNvSpPr>
          <p:nvPr>
            <p:ph type="sldNum" sz="quarter" idx="12"/>
          </p:nvPr>
        </p:nvSpPr>
        <p:spPr/>
        <p:txBody>
          <a:bodyPr/>
          <a:lstStyle>
            <a:lvl1pPr>
              <a:defRPr/>
            </a:lvl1pPr>
          </a:lstStyle>
          <a:p>
            <a:pPr>
              <a:defRPr/>
            </a:pPr>
            <a:fld id="{C766F156-CB62-4FC8-86A1-4F9926E0F744}" type="slidenum">
              <a:rPr lang="en-US"/>
              <a:pPr>
                <a:defRPr/>
              </a:pPr>
              <a:t>‹#›</a:t>
            </a:fld>
            <a:endParaRPr lang="en-US"/>
          </a:p>
        </p:txBody>
      </p:sp>
    </p:spTree>
  </p:cSld>
  <p:clrMapOvr>
    <a:masterClrMapping/>
  </p:clrMapOvr>
</p:sldLayout>
</file>

<file path=ppt/slideLayouts/slideLayout17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13EB710D-2C35-46EF-949B-3F34DBB228A9}" type="datetimeFigureOut">
              <a:rPr lang="en-GB" smtClean="0">
                <a:solidFill>
                  <a:prstClr val="black">
                    <a:tint val="75000"/>
                  </a:prstClr>
                </a:solidFill>
              </a:rPr>
              <a:pPr/>
              <a:t>08/06/2016</a:t>
            </a:fld>
            <a:endParaRPr lang="en-GB">
              <a:solidFill>
                <a:prstClr val="black">
                  <a:tint val="75000"/>
                </a:prstClr>
              </a:solidFill>
            </a:endParaRPr>
          </a:p>
        </p:txBody>
      </p:sp>
      <p:sp>
        <p:nvSpPr>
          <p:cNvPr id="3" name="Footer Placeholder 2"/>
          <p:cNvSpPr>
            <a:spLocks noGrp="1"/>
          </p:cNvSpPr>
          <p:nvPr>
            <p:ph type="ftr" sz="quarter" idx="11"/>
          </p:nvPr>
        </p:nvSpPr>
        <p:spPr/>
        <p:txBody>
          <a:bodyPr/>
          <a:lstStyle/>
          <a:p>
            <a:endParaRPr lang="en-GB">
              <a:solidFill>
                <a:prstClr val="black">
                  <a:tint val="75000"/>
                </a:prstClr>
              </a:solidFill>
            </a:endParaRPr>
          </a:p>
        </p:txBody>
      </p:sp>
      <p:sp>
        <p:nvSpPr>
          <p:cNvPr id="4" name="Slide Number Placeholder 3"/>
          <p:cNvSpPr>
            <a:spLocks noGrp="1"/>
          </p:cNvSpPr>
          <p:nvPr>
            <p:ph type="sldNum" sz="quarter" idx="12"/>
          </p:nvPr>
        </p:nvSpPr>
        <p:spPr/>
        <p:txBody>
          <a:bodyPr/>
          <a:lstStyle/>
          <a:p>
            <a:fld id="{A221F58B-03EF-488F-9A2A-BA2CCF6C8C8F}" type="slidenum">
              <a:rPr lang="en-GB" smtClean="0">
                <a:solidFill>
                  <a:prstClr val="black">
                    <a:tint val="75000"/>
                  </a:prstClr>
                </a:solidFill>
              </a:rPr>
              <a:pPr/>
              <a:t>‹#›</a:t>
            </a:fld>
            <a:endParaRPr lang="en-GB">
              <a:solidFill>
                <a:prstClr val="black">
                  <a:tint val="75000"/>
                </a:prstClr>
              </a:solidFill>
            </a:endParaRPr>
          </a:p>
        </p:txBody>
      </p:sp>
    </p:spTree>
    <p:extLst>
      <p:ext uri="{BB962C8B-B14F-4D97-AF65-F5344CB8AC3E}">
        <p14:creationId xmlns:p14="http://schemas.microsoft.com/office/powerpoint/2010/main" val="3463174024"/>
      </p:ext>
    </p:extLst>
  </p:cSld>
  <p:clrMapOvr>
    <a:masterClrMapping/>
  </p:clrMapOvr>
</p:sldLayout>
</file>

<file path=ppt/slideLayouts/slideLayout17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GB"/>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13EB710D-2C35-46EF-949B-3F34DBB228A9}" type="datetimeFigureOut">
              <a:rPr lang="en-GB" smtClean="0">
                <a:solidFill>
                  <a:prstClr val="black">
                    <a:tint val="75000"/>
                  </a:prstClr>
                </a:solidFill>
              </a:rPr>
              <a:pPr/>
              <a:t>08/06/2016</a:t>
            </a:fld>
            <a:endParaRPr lang="en-GB">
              <a:solidFill>
                <a:prstClr val="black">
                  <a:tint val="75000"/>
                </a:prstClr>
              </a:solidFill>
            </a:endParaRPr>
          </a:p>
        </p:txBody>
      </p:sp>
      <p:sp>
        <p:nvSpPr>
          <p:cNvPr id="6" name="Footer Placeholder 5"/>
          <p:cNvSpPr>
            <a:spLocks noGrp="1"/>
          </p:cNvSpPr>
          <p:nvPr>
            <p:ph type="ftr" sz="quarter" idx="11"/>
          </p:nvPr>
        </p:nvSpPr>
        <p:spPr/>
        <p:txBody>
          <a:bodyPr/>
          <a:lstStyle/>
          <a:p>
            <a:endParaRPr lang="en-GB">
              <a:solidFill>
                <a:prstClr val="black">
                  <a:tint val="75000"/>
                </a:prstClr>
              </a:solidFill>
            </a:endParaRPr>
          </a:p>
        </p:txBody>
      </p:sp>
      <p:sp>
        <p:nvSpPr>
          <p:cNvPr id="7" name="Slide Number Placeholder 6"/>
          <p:cNvSpPr>
            <a:spLocks noGrp="1"/>
          </p:cNvSpPr>
          <p:nvPr>
            <p:ph type="sldNum" sz="quarter" idx="12"/>
          </p:nvPr>
        </p:nvSpPr>
        <p:spPr/>
        <p:txBody>
          <a:bodyPr/>
          <a:lstStyle/>
          <a:p>
            <a:fld id="{A221F58B-03EF-488F-9A2A-BA2CCF6C8C8F}" type="slidenum">
              <a:rPr lang="en-GB" smtClean="0">
                <a:solidFill>
                  <a:prstClr val="black">
                    <a:tint val="75000"/>
                  </a:prstClr>
                </a:solidFill>
              </a:rPr>
              <a:pPr/>
              <a:t>‹#›</a:t>
            </a:fld>
            <a:endParaRPr lang="en-GB">
              <a:solidFill>
                <a:prstClr val="black">
                  <a:tint val="75000"/>
                </a:prstClr>
              </a:solidFill>
            </a:endParaRPr>
          </a:p>
        </p:txBody>
      </p:sp>
    </p:spTree>
    <p:extLst>
      <p:ext uri="{BB962C8B-B14F-4D97-AF65-F5344CB8AC3E}">
        <p14:creationId xmlns:p14="http://schemas.microsoft.com/office/powerpoint/2010/main" val="1158425782"/>
      </p:ext>
    </p:extLst>
  </p:cSld>
  <p:clrMapOvr>
    <a:masterClrMapping/>
  </p:clrMapOvr>
</p:sldLayout>
</file>

<file path=ppt/slideLayouts/slideLayout17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GB"/>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GB"/>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13EB710D-2C35-46EF-949B-3F34DBB228A9}" type="datetimeFigureOut">
              <a:rPr lang="en-GB" smtClean="0">
                <a:solidFill>
                  <a:prstClr val="black">
                    <a:tint val="75000"/>
                  </a:prstClr>
                </a:solidFill>
              </a:rPr>
              <a:pPr/>
              <a:t>08/06/2016</a:t>
            </a:fld>
            <a:endParaRPr lang="en-GB">
              <a:solidFill>
                <a:prstClr val="black">
                  <a:tint val="75000"/>
                </a:prstClr>
              </a:solidFill>
            </a:endParaRPr>
          </a:p>
        </p:txBody>
      </p:sp>
      <p:sp>
        <p:nvSpPr>
          <p:cNvPr id="6" name="Footer Placeholder 5"/>
          <p:cNvSpPr>
            <a:spLocks noGrp="1"/>
          </p:cNvSpPr>
          <p:nvPr>
            <p:ph type="ftr" sz="quarter" idx="11"/>
          </p:nvPr>
        </p:nvSpPr>
        <p:spPr/>
        <p:txBody>
          <a:bodyPr/>
          <a:lstStyle/>
          <a:p>
            <a:endParaRPr lang="en-GB">
              <a:solidFill>
                <a:prstClr val="black">
                  <a:tint val="75000"/>
                </a:prstClr>
              </a:solidFill>
            </a:endParaRPr>
          </a:p>
        </p:txBody>
      </p:sp>
      <p:sp>
        <p:nvSpPr>
          <p:cNvPr id="7" name="Slide Number Placeholder 6"/>
          <p:cNvSpPr>
            <a:spLocks noGrp="1"/>
          </p:cNvSpPr>
          <p:nvPr>
            <p:ph type="sldNum" sz="quarter" idx="12"/>
          </p:nvPr>
        </p:nvSpPr>
        <p:spPr/>
        <p:txBody>
          <a:bodyPr/>
          <a:lstStyle/>
          <a:p>
            <a:fld id="{A221F58B-03EF-488F-9A2A-BA2CCF6C8C8F}" type="slidenum">
              <a:rPr lang="en-GB" smtClean="0">
                <a:solidFill>
                  <a:prstClr val="black">
                    <a:tint val="75000"/>
                  </a:prstClr>
                </a:solidFill>
              </a:rPr>
              <a:pPr/>
              <a:t>‹#›</a:t>
            </a:fld>
            <a:endParaRPr lang="en-GB">
              <a:solidFill>
                <a:prstClr val="black">
                  <a:tint val="75000"/>
                </a:prstClr>
              </a:solidFill>
            </a:endParaRPr>
          </a:p>
        </p:txBody>
      </p:sp>
    </p:spTree>
    <p:extLst>
      <p:ext uri="{BB962C8B-B14F-4D97-AF65-F5344CB8AC3E}">
        <p14:creationId xmlns:p14="http://schemas.microsoft.com/office/powerpoint/2010/main" val="1175296371"/>
      </p:ext>
    </p:extLst>
  </p:cSld>
  <p:clrMapOvr>
    <a:masterClrMapping/>
  </p:clrMapOvr>
</p:sldLayout>
</file>

<file path=ppt/slideLayouts/slideLayout17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Date Placeholder 3"/>
          <p:cNvSpPr>
            <a:spLocks noGrp="1"/>
          </p:cNvSpPr>
          <p:nvPr>
            <p:ph type="dt" sz="half" idx="10"/>
          </p:nvPr>
        </p:nvSpPr>
        <p:spPr/>
        <p:txBody>
          <a:bodyPr/>
          <a:lstStyle/>
          <a:p>
            <a:fld id="{13EB710D-2C35-46EF-949B-3F34DBB228A9}" type="datetimeFigureOut">
              <a:rPr lang="en-GB" smtClean="0">
                <a:solidFill>
                  <a:prstClr val="black">
                    <a:tint val="75000"/>
                  </a:prstClr>
                </a:solidFill>
              </a:rPr>
              <a:pPr/>
              <a:t>08/06/2016</a:t>
            </a:fld>
            <a:endParaRPr lang="en-GB">
              <a:solidFill>
                <a:prstClr val="black">
                  <a:tint val="75000"/>
                </a:prstClr>
              </a:solidFill>
            </a:endParaRPr>
          </a:p>
        </p:txBody>
      </p:sp>
      <p:sp>
        <p:nvSpPr>
          <p:cNvPr id="5" name="Footer Placeholder 4"/>
          <p:cNvSpPr>
            <a:spLocks noGrp="1"/>
          </p:cNvSpPr>
          <p:nvPr>
            <p:ph type="ftr" sz="quarter" idx="11"/>
          </p:nvPr>
        </p:nvSpPr>
        <p:spPr/>
        <p:txBody>
          <a:bodyPr/>
          <a:lstStyle/>
          <a:p>
            <a:endParaRPr lang="en-GB">
              <a:solidFill>
                <a:prstClr val="black">
                  <a:tint val="75000"/>
                </a:prstClr>
              </a:solidFill>
            </a:endParaRPr>
          </a:p>
        </p:txBody>
      </p:sp>
      <p:sp>
        <p:nvSpPr>
          <p:cNvPr id="6" name="Slide Number Placeholder 5"/>
          <p:cNvSpPr>
            <a:spLocks noGrp="1"/>
          </p:cNvSpPr>
          <p:nvPr>
            <p:ph type="sldNum" sz="quarter" idx="12"/>
          </p:nvPr>
        </p:nvSpPr>
        <p:spPr/>
        <p:txBody>
          <a:bodyPr/>
          <a:lstStyle/>
          <a:p>
            <a:fld id="{A221F58B-03EF-488F-9A2A-BA2CCF6C8C8F}" type="slidenum">
              <a:rPr lang="en-GB" smtClean="0">
                <a:solidFill>
                  <a:prstClr val="black">
                    <a:tint val="75000"/>
                  </a:prstClr>
                </a:solidFill>
              </a:rPr>
              <a:pPr/>
              <a:t>‹#›</a:t>
            </a:fld>
            <a:endParaRPr lang="en-GB">
              <a:solidFill>
                <a:prstClr val="black">
                  <a:tint val="75000"/>
                </a:prstClr>
              </a:solidFill>
            </a:endParaRPr>
          </a:p>
        </p:txBody>
      </p:sp>
    </p:spTree>
    <p:extLst>
      <p:ext uri="{BB962C8B-B14F-4D97-AF65-F5344CB8AC3E}">
        <p14:creationId xmlns:p14="http://schemas.microsoft.com/office/powerpoint/2010/main" val="2175987260"/>
      </p:ext>
    </p:extLst>
  </p:cSld>
  <p:clrMapOvr>
    <a:masterClrMapping/>
  </p:clrMapOvr>
</p:sldLayout>
</file>

<file path=ppt/slideLayouts/slideLayout17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smtClean="0"/>
              <a:t>Click to edit Master title style</a:t>
            </a:r>
            <a:endParaRPr lang="en-GB"/>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Date Placeholder 3"/>
          <p:cNvSpPr>
            <a:spLocks noGrp="1"/>
          </p:cNvSpPr>
          <p:nvPr>
            <p:ph type="dt" sz="half" idx="10"/>
          </p:nvPr>
        </p:nvSpPr>
        <p:spPr/>
        <p:txBody>
          <a:bodyPr/>
          <a:lstStyle/>
          <a:p>
            <a:fld id="{13EB710D-2C35-46EF-949B-3F34DBB228A9}" type="datetimeFigureOut">
              <a:rPr lang="en-GB" smtClean="0">
                <a:solidFill>
                  <a:prstClr val="black">
                    <a:tint val="75000"/>
                  </a:prstClr>
                </a:solidFill>
              </a:rPr>
              <a:pPr/>
              <a:t>08/06/2016</a:t>
            </a:fld>
            <a:endParaRPr lang="en-GB">
              <a:solidFill>
                <a:prstClr val="black">
                  <a:tint val="75000"/>
                </a:prstClr>
              </a:solidFill>
            </a:endParaRPr>
          </a:p>
        </p:txBody>
      </p:sp>
      <p:sp>
        <p:nvSpPr>
          <p:cNvPr id="5" name="Footer Placeholder 4"/>
          <p:cNvSpPr>
            <a:spLocks noGrp="1"/>
          </p:cNvSpPr>
          <p:nvPr>
            <p:ph type="ftr" sz="quarter" idx="11"/>
          </p:nvPr>
        </p:nvSpPr>
        <p:spPr/>
        <p:txBody>
          <a:bodyPr/>
          <a:lstStyle/>
          <a:p>
            <a:endParaRPr lang="en-GB">
              <a:solidFill>
                <a:prstClr val="black">
                  <a:tint val="75000"/>
                </a:prstClr>
              </a:solidFill>
            </a:endParaRPr>
          </a:p>
        </p:txBody>
      </p:sp>
      <p:sp>
        <p:nvSpPr>
          <p:cNvPr id="6" name="Slide Number Placeholder 5"/>
          <p:cNvSpPr>
            <a:spLocks noGrp="1"/>
          </p:cNvSpPr>
          <p:nvPr>
            <p:ph type="sldNum" sz="quarter" idx="12"/>
          </p:nvPr>
        </p:nvSpPr>
        <p:spPr/>
        <p:txBody>
          <a:bodyPr/>
          <a:lstStyle/>
          <a:p>
            <a:fld id="{A221F58B-03EF-488F-9A2A-BA2CCF6C8C8F}" type="slidenum">
              <a:rPr lang="en-GB" smtClean="0">
                <a:solidFill>
                  <a:prstClr val="black">
                    <a:tint val="75000"/>
                  </a:prstClr>
                </a:solidFill>
              </a:rPr>
              <a:pPr/>
              <a:t>‹#›</a:t>
            </a:fld>
            <a:endParaRPr lang="en-GB">
              <a:solidFill>
                <a:prstClr val="black">
                  <a:tint val="75000"/>
                </a:prstClr>
              </a:solidFill>
            </a:endParaRPr>
          </a:p>
        </p:txBody>
      </p:sp>
    </p:spTree>
    <p:extLst>
      <p:ext uri="{BB962C8B-B14F-4D97-AF65-F5344CB8AC3E}">
        <p14:creationId xmlns:p14="http://schemas.microsoft.com/office/powerpoint/2010/main" val="1736067738"/>
      </p:ext>
    </p:extLst>
  </p:cSld>
  <p:clrMapOvr>
    <a:masterClrMapping/>
  </p:clrMapOvr>
</p:sldLayout>
</file>

<file path=ppt/slideLayouts/slideLayout17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smtClean="0"/>
              <a:t>Click to edit Master subtitle style</a:t>
            </a:r>
            <a:endParaRPr lang="en-US"/>
          </a:p>
        </p:txBody>
      </p:sp>
      <p:sp>
        <p:nvSpPr>
          <p:cNvPr id="4" name="Date Placeholder 3"/>
          <p:cNvSpPr>
            <a:spLocks noGrp="1"/>
          </p:cNvSpPr>
          <p:nvPr>
            <p:ph type="dt" sz="half" idx="10"/>
          </p:nvPr>
        </p:nvSpPr>
        <p:spPr/>
        <p:txBody>
          <a:bodyPr/>
          <a:lstStyle/>
          <a:p>
            <a:fld id="{E609D89E-AD05-4CA3-9DEC-521B0DDB010C}" type="datetimeFigureOut">
              <a:rPr lang="en-US" smtClean="0">
                <a:solidFill>
                  <a:prstClr val="black">
                    <a:tint val="75000"/>
                  </a:prstClr>
                </a:solidFill>
              </a:rPr>
              <a:pPr/>
              <a:t>6/8/2016</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EDFD9CA4-E745-430C-9E73-791D3EC18496}"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238015007"/>
      </p:ext>
    </p:extLst>
  </p:cSld>
  <p:clrMapOvr>
    <a:masterClrMapping/>
  </p:clrMapOvr>
</p:sldLayout>
</file>

<file path=ppt/slideLayouts/slideLayout17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E609D89E-AD05-4CA3-9DEC-521B0DDB010C}" type="datetimeFigureOut">
              <a:rPr lang="en-US" smtClean="0">
                <a:solidFill>
                  <a:prstClr val="black">
                    <a:tint val="75000"/>
                  </a:prstClr>
                </a:solidFill>
              </a:rPr>
              <a:pPr/>
              <a:t>6/8/2016</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EDFD9CA4-E745-430C-9E73-791D3EC18496}"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3359046227"/>
      </p:ext>
    </p:extLst>
  </p:cSld>
  <p:clrMapOvr>
    <a:masterClrMapping/>
  </p:clrMapOvr>
</p:sldLayout>
</file>

<file path=ppt/slideLayouts/slideLayout17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p>
            <a:fld id="{E609D89E-AD05-4CA3-9DEC-521B0DDB010C}" type="datetimeFigureOut">
              <a:rPr lang="en-US" smtClean="0">
                <a:solidFill>
                  <a:prstClr val="black">
                    <a:tint val="75000"/>
                  </a:prstClr>
                </a:solidFill>
              </a:rPr>
              <a:pPr/>
              <a:t>6/8/2016</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EDFD9CA4-E745-430C-9E73-791D3EC18496}"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3715362981"/>
      </p:ext>
    </p:extLst>
  </p:cSld>
  <p:clrMapOvr>
    <a:masterClrMapping/>
  </p:clrMapOvr>
</p:sldLayout>
</file>

<file path=ppt/slideLayouts/slideLayout17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Date Placeholder 4"/>
          <p:cNvSpPr>
            <a:spLocks noGrp="1"/>
          </p:cNvSpPr>
          <p:nvPr>
            <p:ph type="dt" sz="half" idx="10"/>
          </p:nvPr>
        </p:nvSpPr>
        <p:spPr/>
        <p:txBody>
          <a:bodyPr/>
          <a:lstStyle/>
          <a:p>
            <a:fld id="{E609D89E-AD05-4CA3-9DEC-521B0DDB010C}" type="datetimeFigureOut">
              <a:rPr lang="en-US" smtClean="0">
                <a:solidFill>
                  <a:prstClr val="black">
                    <a:tint val="75000"/>
                  </a:prstClr>
                </a:solidFill>
              </a:rPr>
              <a:pPr/>
              <a:t>6/8/2016</a:t>
            </a:fld>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EDFD9CA4-E745-430C-9E73-791D3EC18496}"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735622527"/>
      </p:ext>
    </p:extLst>
  </p:cSld>
  <p:clrMapOvr>
    <a:masterClrMapping/>
  </p:clrMapOvr>
</p:sldLayout>
</file>

<file path=ppt/slideLayouts/slideLayout17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Date Placeholder 6"/>
          <p:cNvSpPr>
            <a:spLocks noGrp="1"/>
          </p:cNvSpPr>
          <p:nvPr>
            <p:ph type="dt" sz="half" idx="10"/>
          </p:nvPr>
        </p:nvSpPr>
        <p:spPr/>
        <p:txBody>
          <a:bodyPr/>
          <a:lstStyle/>
          <a:p>
            <a:fld id="{E609D89E-AD05-4CA3-9DEC-521B0DDB010C}" type="datetimeFigureOut">
              <a:rPr lang="en-US" smtClean="0">
                <a:solidFill>
                  <a:prstClr val="black">
                    <a:tint val="75000"/>
                  </a:prstClr>
                </a:solidFill>
              </a:rPr>
              <a:pPr/>
              <a:t>6/8/2016</a:t>
            </a:fld>
            <a:endParaRPr lang="en-US">
              <a:solidFill>
                <a:prstClr val="black">
                  <a:tint val="75000"/>
                </a:prstClr>
              </a:solidFill>
            </a:endParaRPr>
          </a:p>
        </p:txBody>
      </p:sp>
      <p:sp>
        <p:nvSpPr>
          <p:cNvPr id="8" name="Footer Placeholder 7"/>
          <p:cNvSpPr>
            <a:spLocks noGrp="1"/>
          </p:cNvSpPr>
          <p:nvPr>
            <p:ph type="ftr" sz="quarter" idx="11"/>
          </p:nvPr>
        </p:nvSpPr>
        <p:spPr/>
        <p:txBody>
          <a:bodyPr/>
          <a:lstStyle/>
          <a:p>
            <a:endParaRPr lang="en-US">
              <a:solidFill>
                <a:prstClr val="black">
                  <a:tint val="75000"/>
                </a:prstClr>
              </a:solidFill>
            </a:endParaRPr>
          </a:p>
        </p:txBody>
      </p:sp>
      <p:sp>
        <p:nvSpPr>
          <p:cNvPr id="9" name="Slide Number Placeholder 8"/>
          <p:cNvSpPr>
            <a:spLocks noGrp="1"/>
          </p:cNvSpPr>
          <p:nvPr>
            <p:ph type="sldNum" sz="quarter" idx="12"/>
          </p:nvPr>
        </p:nvSpPr>
        <p:spPr/>
        <p:txBody>
          <a:bodyPr/>
          <a:lstStyle/>
          <a:p>
            <a:fld id="{EDFD9CA4-E745-430C-9E73-791D3EC18496}"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3648684769"/>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
          <p:cNvSpPr>
            <a:spLocks noChangeArrowheads="1"/>
          </p:cNvSpPr>
          <p:nvPr userDrawn="1"/>
        </p:nvSpPr>
        <p:spPr bwMode="auto">
          <a:xfrm>
            <a:off x="1990726" y="6513529"/>
            <a:ext cx="5245100" cy="307975"/>
          </a:xfrm>
          <a:prstGeom prst="rect">
            <a:avLst/>
          </a:prstGeom>
          <a:noFill/>
          <a:ln>
            <a:noFill/>
          </a:ln>
          <a:effectLst/>
          <a:extLst/>
        </p:spPr>
        <p:txBody>
          <a:bodyPr lIns="92075" tIns="46038" rIns="92075" bIns="46038">
            <a:spAutoFit/>
          </a:bodyPr>
          <a:lstStyle/>
          <a:p>
            <a:pPr algn="ctr" eaLnBrk="0" hangingPunct="0">
              <a:defRPr/>
            </a:pPr>
            <a:r>
              <a:rPr lang="en-US" altLang="en-US" sz="1400" dirty="0">
                <a:latin typeface="Arial Rounded MT Bold" panose="020F0704030504030204" pitchFamily="34" charset="0"/>
              </a:rPr>
              <a:t>TRANSFORMATION    INNOVATION      PARTNERSHIP</a:t>
            </a:r>
          </a:p>
        </p:txBody>
      </p:sp>
      <p:sp>
        <p:nvSpPr>
          <p:cNvPr id="3" name="Date Placeholder 1"/>
          <p:cNvSpPr>
            <a:spLocks noGrp="1"/>
          </p:cNvSpPr>
          <p:nvPr>
            <p:ph type="dt" sz="half" idx="10"/>
          </p:nvPr>
        </p:nvSpPr>
        <p:spPr/>
        <p:txBody>
          <a:bodyPr/>
          <a:lstStyle>
            <a:lvl1pPr>
              <a:defRPr/>
            </a:lvl1pPr>
          </a:lstStyle>
          <a:p>
            <a:pPr>
              <a:defRPr/>
            </a:pPr>
            <a:fld id="{4096FD49-9E8A-45D2-ADA1-1B3F12FD4C2E}" type="datetime1">
              <a:rPr lang="en-US"/>
              <a:pPr>
                <a:defRPr/>
              </a:pPr>
              <a:t>6/8/2016</a:t>
            </a:fld>
            <a:endParaRPr lang="en-US"/>
          </a:p>
        </p:txBody>
      </p:sp>
      <p:sp>
        <p:nvSpPr>
          <p:cNvPr id="4" name="Footer Placeholder 2"/>
          <p:cNvSpPr>
            <a:spLocks noGrp="1"/>
          </p:cNvSpPr>
          <p:nvPr>
            <p:ph type="ftr" sz="quarter" idx="11"/>
          </p:nvPr>
        </p:nvSpPr>
        <p:spPr/>
        <p:txBody>
          <a:bodyPr/>
          <a:lstStyle>
            <a:lvl1pPr>
              <a:defRPr/>
            </a:lvl1pPr>
          </a:lstStyle>
          <a:p>
            <a:pPr>
              <a:defRPr/>
            </a:pPr>
            <a:endParaRPr lang="en-US"/>
          </a:p>
        </p:txBody>
      </p:sp>
      <p:sp>
        <p:nvSpPr>
          <p:cNvPr id="5" name="Slide Number Placeholder 3"/>
          <p:cNvSpPr>
            <a:spLocks noGrp="1"/>
          </p:cNvSpPr>
          <p:nvPr>
            <p:ph type="sldNum" sz="quarter" idx="12"/>
          </p:nvPr>
        </p:nvSpPr>
        <p:spPr/>
        <p:txBody>
          <a:bodyPr/>
          <a:lstStyle>
            <a:lvl1pPr>
              <a:defRPr/>
            </a:lvl1pPr>
          </a:lstStyle>
          <a:p>
            <a:pPr>
              <a:defRPr/>
            </a:pPr>
            <a:fld id="{6A6BC582-4CBC-414F-80A5-891FAA73C565}" type="slidenum">
              <a:rPr lang="en-US"/>
              <a:pPr>
                <a:defRPr/>
              </a:pPr>
              <a:t>‹#›</a:t>
            </a:fld>
            <a:endParaRPr lang="en-US"/>
          </a:p>
        </p:txBody>
      </p:sp>
    </p:spTree>
  </p:cSld>
  <p:clrMapOvr>
    <a:masterClrMapping/>
  </p:clrMapOvr>
</p:sldLayout>
</file>

<file path=ppt/slideLayouts/slideLayout18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Date Placeholder 2"/>
          <p:cNvSpPr>
            <a:spLocks noGrp="1"/>
          </p:cNvSpPr>
          <p:nvPr>
            <p:ph type="dt" sz="half" idx="10"/>
          </p:nvPr>
        </p:nvSpPr>
        <p:spPr/>
        <p:txBody>
          <a:bodyPr/>
          <a:lstStyle/>
          <a:p>
            <a:fld id="{E609D89E-AD05-4CA3-9DEC-521B0DDB010C}" type="datetimeFigureOut">
              <a:rPr lang="en-US" smtClean="0">
                <a:solidFill>
                  <a:prstClr val="black">
                    <a:tint val="75000"/>
                  </a:prstClr>
                </a:solidFill>
              </a:rPr>
              <a:pPr/>
              <a:t>6/8/2016</a:t>
            </a:fld>
            <a:endParaRPr lang="en-US">
              <a:solidFill>
                <a:prstClr val="black">
                  <a:tint val="75000"/>
                </a:prstClr>
              </a:solidFill>
            </a:endParaRPr>
          </a:p>
        </p:txBody>
      </p:sp>
      <p:sp>
        <p:nvSpPr>
          <p:cNvPr id="4" name="Footer Placeholder 3"/>
          <p:cNvSpPr>
            <a:spLocks noGrp="1"/>
          </p:cNvSpPr>
          <p:nvPr>
            <p:ph type="ftr" sz="quarter" idx="11"/>
          </p:nvPr>
        </p:nvSpPr>
        <p:spPr/>
        <p:txBody>
          <a:bodyPr/>
          <a:lstStyle/>
          <a:p>
            <a:endParaRPr lang="en-US">
              <a:solidFill>
                <a:prstClr val="black">
                  <a:tint val="75000"/>
                </a:prstClr>
              </a:solidFill>
            </a:endParaRPr>
          </a:p>
        </p:txBody>
      </p:sp>
      <p:sp>
        <p:nvSpPr>
          <p:cNvPr id="5" name="Slide Number Placeholder 4"/>
          <p:cNvSpPr>
            <a:spLocks noGrp="1"/>
          </p:cNvSpPr>
          <p:nvPr>
            <p:ph type="sldNum" sz="quarter" idx="12"/>
          </p:nvPr>
        </p:nvSpPr>
        <p:spPr/>
        <p:txBody>
          <a:bodyPr/>
          <a:lstStyle/>
          <a:p>
            <a:fld id="{EDFD9CA4-E745-430C-9E73-791D3EC18496}"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1411971163"/>
      </p:ext>
    </p:extLst>
  </p:cSld>
  <p:clrMapOvr>
    <a:masterClrMapping/>
  </p:clrMapOvr>
</p:sldLayout>
</file>

<file path=ppt/slideLayouts/slideLayout18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E609D89E-AD05-4CA3-9DEC-521B0DDB010C}" type="datetimeFigureOut">
              <a:rPr lang="en-US" smtClean="0">
                <a:solidFill>
                  <a:prstClr val="black">
                    <a:tint val="75000"/>
                  </a:prstClr>
                </a:solidFill>
              </a:rPr>
              <a:pPr/>
              <a:t>6/8/2016</a:t>
            </a:fld>
            <a:endParaRPr lang="en-US">
              <a:solidFill>
                <a:prstClr val="black">
                  <a:tint val="75000"/>
                </a:prstClr>
              </a:solidFill>
            </a:endParaRPr>
          </a:p>
        </p:txBody>
      </p:sp>
      <p:sp>
        <p:nvSpPr>
          <p:cNvPr id="3" name="Footer Placeholder 2"/>
          <p:cNvSpPr>
            <a:spLocks noGrp="1"/>
          </p:cNvSpPr>
          <p:nvPr>
            <p:ph type="ftr" sz="quarter" idx="11"/>
          </p:nvPr>
        </p:nvSpPr>
        <p:spPr/>
        <p:txBody>
          <a:bodyPr/>
          <a:lstStyle/>
          <a:p>
            <a:endParaRPr lang="en-US">
              <a:solidFill>
                <a:prstClr val="black">
                  <a:tint val="75000"/>
                </a:prstClr>
              </a:solidFill>
            </a:endParaRPr>
          </a:p>
        </p:txBody>
      </p:sp>
      <p:sp>
        <p:nvSpPr>
          <p:cNvPr id="4" name="Slide Number Placeholder 3"/>
          <p:cNvSpPr>
            <a:spLocks noGrp="1"/>
          </p:cNvSpPr>
          <p:nvPr>
            <p:ph type="sldNum" sz="quarter" idx="12"/>
          </p:nvPr>
        </p:nvSpPr>
        <p:spPr/>
        <p:txBody>
          <a:bodyPr/>
          <a:lstStyle/>
          <a:p>
            <a:fld id="{EDFD9CA4-E745-430C-9E73-791D3EC18496}"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2548925098"/>
      </p:ext>
    </p:extLst>
  </p:cSld>
  <p:clrMapOvr>
    <a:masterClrMapping/>
  </p:clrMapOvr>
</p:sldLayout>
</file>

<file path=ppt/slideLayouts/slideLayout18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E609D89E-AD05-4CA3-9DEC-521B0DDB010C}" type="datetimeFigureOut">
              <a:rPr lang="en-US" smtClean="0">
                <a:solidFill>
                  <a:prstClr val="black">
                    <a:tint val="75000"/>
                  </a:prstClr>
                </a:solidFill>
              </a:rPr>
              <a:pPr/>
              <a:t>6/8/2016</a:t>
            </a:fld>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EDFD9CA4-E745-430C-9E73-791D3EC18496}"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1103872040"/>
      </p:ext>
    </p:extLst>
  </p:cSld>
  <p:clrMapOvr>
    <a:masterClrMapping/>
  </p:clrMapOvr>
</p:sldLayout>
</file>

<file path=ppt/slideLayouts/slideLayout18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E609D89E-AD05-4CA3-9DEC-521B0DDB010C}" type="datetimeFigureOut">
              <a:rPr lang="en-US" smtClean="0">
                <a:solidFill>
                  <a:prstClr val="black">
                    <a:tint val="75000"/>
                  </a:prstClr>
                </a:solidFill>
              </a:rPr>
              <a:pPr/>
              <a:t>6/8/2016</a:t>
            </a:fld>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EDFD9CA4-E745-430C-9E73-791D3EC18496}"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1849843177"/>
      </p:ext>
    </p:extLst>
  </p:cSld>
  <p:clrMapOvr>
    <a:masterClrMapping/>
  </p:clrMapOvr>
</p:sldLayout>
</file>

<file path=ppt/slideLayouts/slideLayout18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E609D89E-AD05-4CA3-9DEC-521B0DDB010C}" type="datetimeFigureOut">
              <a:rPr lang="en-US" smtClean="0">
                <a:solidFill>
                  <a:prstClr val="black">
                    <a:tint val="75000"/>
                  </a:prstClr>
                </a:solidFill>
              </a:rPr>
              <a:pPr/>
              <a:t>6/8/2016</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EDFD9CA4-E745-430C-9E73-791D3EC18496}"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1356057657"/>
      </p:ext>
    </p:extLst>
  </p:cSld>
  <p:clrMapOvr>
    <a:masterClrMapping/>
  </p:clrMapOvr>
</p:sldLayout>
</file>

<file path=ppt/slideLayouts/slideLayout18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E609D89E-AD05-4CA3-9DEC-521B0DDB010C}" type="datetimeFigureOut">
              <a:rPr lang="en-US" smtClean="0">
                <a:solidFill>
                  <a:prstClr val="black">
                    <a:tint val="75000"/>
                  </a:prstClr>
                </a:solidFill>
              </a:rPr>
              <a:pPr/>
              <a:t>6/8/2016</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EDFD9CA4-E745-430C-9E73-791D3EC18496}"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1086793357"/>
      </p:ext>
    </p:extLst>
  </p:cSld>
  <p:clrMapOvr>
    <a:masterClrMapping/>
  </p:clrMapOvr>
</p:sldLayout>
</file>

<file path=ppt/slideLayouts/slideLayout18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MY"/>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smtClean="0"/>
              <a:t>Click to edit Master subtitle style</a:t>
            </a:r>
            <a:endParaRPr lang="en-MY"/>
          </a:p>
        </p:txBody>
      </p:sp>
      <p:sp>
        <p:nvSpPr>
          <p:cNvPr id="4" name="Date Placeholder 3"/>
          <p:cNvSpPr>
            <a:spLocks noGrp="1"/>
          </p:cNvSpPr>
          <p:nvPr>
            <p:ph type="dt" sz="half" idx="10"/>
          </p:nvPr>
        </p:nvSpPr>
        <p:spPr/>
        <p:txBody>
          <a:bodyPr/>
          <a:lstStyle/>
          <a:p>
            <a:fld id="{FF87E5B9-871D-47E1-98D2-65DDF7CEBFD2}" type="datetimeFigureOut">
              <a:rPr lang="en-MY">
                <a:solidFill>
                  <a:prstClr val="black">
                    <a:tint val="75000"/>
                  </a:prstClr>
                </a:solidFill>
              </a:rPr>
              <a:pPr/>
              <a:t>8/6/2016</a:t>
            </a:fld>
            <a:endParaRPr lang="en-MY">
              <a:solidFill>
                <a:prstClr val="black">
                  <a:tint val="75000"/>
                </a:prstClr>
              </a:solidFill>
            </a:endParaRPr>
          </a:p>
        </p:txBody>
      </p:sp>
      <p:sp>
        <p:nvSpPr>
          <p:cNvPr id="5" name="Footer Placeholder 4"/>
          <p:cNvSpPr>
            <a:spLocks noGrp="1"/>
          </p:cNvSpPr>
          <p:nvPr>
            <p:ph type="ftr" sz="quarter" idx="11"/>
          </p:nvPr>
        </p:nvSpPr>
        <p:spPr/>
        <p:txBody>
          <a:bodyPr/>
          <a:lstStyle/>
          <a:p>
            <a:endParaRPr lang="en-MY">
              <a:solidFill>
                <a:prstClr val="black">
                  <a:tint val="75000"/>
                </a:prstClr>
              </a:solidFill>
            </a:endParaRPr>
          </a:p>
        </p:txBody>
      </p:sp>
      <p:sp>
        <p:nvSpPr>
          <p:cNvPr id="6" name="Slide Number Placeholder 5"/>
          <p:cNvSpPr>
            <a:spLocks noGrp="1"/>
          </p:cNvSpPr>
          <p:nvPr>
            <p:ph type="sldNum" sz="quarter" idx="12"/>
          </p:nvPr>
        </p:nvSpPr>
        <p:spPr/>
        <p:txBody>
          <a:bodyPr/>
          <a:lstStyle/>
          <a:p>
            <a:fld id="{B4036291-54F7-443E-A18C-8A55E3E1D1CA}" type="slidenum">
              <a:rPr lang="en-MY">
                <a:solidFill>
                  <a:prstClr val="black">
                    <a:tint val="75000"/>
                  </a:prstClr>
                </a:solidFill>
              </a:rPr>
              <a:pPr/>
              <a:t>‹#›</a:t>
            </a:fld>
            <a:endParaRPr lang="en-MY">
              <a:solidFill>
                <a:prstClr val="black">
                  <a:tint val="75000"/>
                </a:prstClr>
              </a:solidFill>
            </a:endParaRPr>
          </a:p>
        </p:txBody>
      </p:sp>
    </p:spTree>
    <p:extLst>
      <p:ext uri="{BB962C8B-B14F-4D97-AF65-F5344CB8AC3E}">
        <p14:creationId xmlns:p14="http://schemas.microsoft.com/office/powerpoint/2010/main" val="901025154"/>
      </p:ext>
    </p:extLst>
  </p:cSld>
  <p:clrMapOvr>
    <a:masterClrMapping/>
  </p:clrMapOvr>
</p:sldLayout>
</file>

<file path=ppt/slideLayouts/slideLayout18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MY"/>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MY"/>
          </a:p>
        </p:txBody>
      </p:sp>
      <p:sp>
        <p:nvSpPr>
          <p:cNvPr id="4" name="Date Placeholder 3"/>
          <p:cNvSpPr>
            <a:spLocks noGrp="1"/>
          </p:cNvSpPr>
          <p:nvPr>
            <p:ph type="dt" sz="half" idx="10"/>
          </p:nvPr>
        </p:nvSpPr>
        <p:spPr/>
        <p:txBody>
          <a:bodyPr/>
          <a:lstStyle/>
          <a:p>
            <a:fld id="{FF87E5B9-871D-47E1-98D2-65DDF7CEBFD2}" type="datetimeFigureOut">
              <a:rPr lang="en-MY">
                <a:solidFill>
                  <a:prstClr val="black">
                    <a:tint val="75000"/>
                  </a:prstClr>
                </a:solidFill>
              </a:rPr>
              <a:pPr/>
              <a:t>8/6/2016</a:t>
            </a:fld>
            <a:endParaRPr lang="en-MY">
              <a:solidFill>
                <a:prstClr val="black">
                  <a:tint val="75000"/>
                </a:prstClr>
              </a:solidFill>
            </a:endParaRPr>
          </a:p>
        </p:txBody>
      </p:sp>
      <p:sp>
        <p:nvSpPr>
          <p:cNvPr id="5" name="Footer Placeholder 4"/>
          <p:cNvSpPr>
            <a:spLocks noGrp="1"/>
          </p:cNvSpPr>
          <p:nvPr>
            <p:ph type="ftr" sz="quarter" idx="11"/>
          </p:nvPr>
        </p:nvSpPr>
        <p:spPr/>
        <p:txBody>
          <a:bodyPr/>
          <a:lstStyle/>
          <a:p>
            <a:endParaRPr lang="en-MY">
              <a:solidFill>
                <a:prstClr val="black">
                  <a:tint val="75000"/>
                </a:prstClr>
              </a:solidFill>
            </a:endParaRPr>
          </a:p>
        </p:txBody>
      </p:sp>
      <p:sp>
        <p:nvSpPr>
          <p:cNvPr id="6" name="Slide Number Placeholder 5"/>
          <p:cNvSpPr>
            <a:spLocks noGrp="1"/>
          </p:cNvSpPr>
          <p:nvPr>
            <p:ph type="sldNum" sz="quarter" idx="12"/>
          </p:nvPr>
        </p:nvSpPr>
        <p:spPr/>
        <p:txBody>
          <a:bodyPr/>
          <a:lstStyle/>
          <a:p>
            <a:fld id="{B4036291-54F7-443E-A18C-8A55E3E1D1CA}" type="slidenum">
              <a:rPr lang="en-MY">
                <a:solidFill>
                  <a:prstClr val="black">
                    <a:tint val="75000"/>
                  </a:prstClr>
                </a:solidFill>
              </a:rPr>
              <a:pPr/>
              <a:t>‹#›</a:t>
            </a:fld>
            <a:endParaRPr lang="en-MY">
              <a:solidFill>
                <a:prstClr val="black">
                  <a:tint val="75000"/>
                </a:prstClr>
              </a:solidFill>
            </a:endParaRPr>
          </a:p>
        </p:txBody>
      </p:sp>
    </p:spTree>
    <p:extLst>
      <p:ext uri="{BB962C8B-B14F-4D97-AF65-F5344CB8AC3E}">
        <p14:creationId xmlns:p14="http://schemas.microsoft.com/office/powerpoint/2010/main" val="2975864101"/>
      </p:ext>
    </p:extLst>
  </p:cSld>
  <p:clrMapOvr>
    <a:masterClrMapping/>
  </p:clrMapOvr>
</p:sldLayout>
</file>

<file path=ppt/slideLayouts/slideLayout18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MY"/>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p>
            <a:fld id="{FF87E5B9-871D-47E1-98D2-65DDF7CEBFD2}" type="datetimeFigureOut">
              <a:rPr lang="en-MY">
                <a:solidFill>
                  <a:prstClr val="black">
                    <a:tint val="75000"/>
                  </a:prstClr>
                </a:solidFill>
              </a:rPr>
              <a:pPr/>
              <a:t>8/6/2016</a:t>
            </a:fld>
            <a:endParaRPr lang="en-MY">
              <a:solidFill>
                <a:prstClr val="black">
                  <a:tint val="75000"/>
                </a:prstClr>
              </a:solidFill>
            </a:endParaRPr>
          </a:p>
        </p:txBody>
      </p:sp>
      <p:sp>
        <p:nvSpPr>
          <p:cNvPr id="5" name="Footer Placeholder 4"/>
          <p:cNvSpPr>
            <a:spLocks noGrp="1"/>
          </p:cNvSpPr>
          <p:nvPr>
            <p:ph type="ftr" sz="quarter" idx="11"/>
          </p:nvPr>
        </p:nvSpPr>
        <p:spPr/>
        <p:txBody>
          <a:bodyPr/>
          <a:lstStyle/>
          <a:p>
            <a:endParaRPr lang="en-MY">
              <a:solidFill>
                <a:prstClr val="black">
                  <a:tint val="75000"/>
                </a:prstClr>
              </a:solidFill>
            </a:endParaRPr>
          </a:p>
        </p:txBody>
      </p:sp>
      <p:sp>
        <p:nvSpPr>
          <p:cNvPr id="6" name="Slide Number Placeholder 5"/>
          <p:cNvSpPr>
            <a:spLocks noGrp="1"/>
          </p:cNvSpPr>
          <p:nvPr>
            <p:ph type="sldNum" sz="quarter" idx="12"/>
          </p:nvPr>
        </p:nvSpPr>
        <p:spPr/>
        <p:txBody>
          <a:bodyPr/>
          <a:lstStyle/>
          <a:p>
            <a:fld id="{B4036291-54F7-443E-A18C-8A55E3E1D1CA}" type="slidenum">
              <a:rPr lang="en-MY">
                <a:solidFill>
                  <a:prstClr val="black">
                    <a:tint val="75000"/>
                  </a:prstClr>
                </a:solidFill>
              </a:rPr>
              <a:pPr/>
              <a:t>‹#›</a:t>
            </a:fld>
            <a:endParaRPr lang="en-MY">
              <a:solidFill>
                <a:prstClr val="black">
                  <a:tint val="75000"/>
                </a:prstClr>
              </a:solidFill>
            </a:endParaRPr>
          </a:p>
        </p:txBody>
      </p:sp>
    </p:spTree>
    <p:extLst>
      <p:ext uri="{BB962C8B-B14F-4D97-AF65-F5344CB8AC3E}">
        <p14:creationId xmlns:p14="http://schemas.microsoft.com/office/powerpoint/2010/main" val="2258155192"/>
      </p:ext>
    </p:extLst>
  </p:cSld>
  <p:clrMapOvr>
    <a:masterClrMapping/>
  </p:clrMapOvr>
</p:sldLayout>
</file>

<file path=ppt/slideLayouts/slideLayout18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MY"/>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MY"/>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MY"/>
          </a:p>
        </p:txBody>
      </p:sp>
      <p:sp>
        <p:nvSpPr>
          <p:cNvPr id="5" name="Date Placeholder 4"/>
          <p:cNvSpPr>
            <a:spLocks noGrp="1"/>
          </p:cNvSpPr>
          <p:nvPr>
            <p:ph type="dt" sz="half" idx="10"/>
          </p:nvPr>
        </p:nvSpPr>
        <p:spPr/>
        <p:txBody>
          <a:bodyPr/>
          <a:lstStyle/>
          <a:p>
            <a:fld id="{FF87E5B9-871D-47E1-98D2-65DDF7CEBFD2}" type="datetimeFigureOut">
              <a:rPr lang="en-MY">
                <a:solidFill>
                  <a:prstClr val="black">
                    <a:tint val="75000"/>
                  </a:prstClr>
                </a:solidFill>
              </a:rPr>
              <a:pPr/>
              <a:t>8/6/2016</a:t>
            </a:fld>
            <a:endParaRPr lang="en-MY">
              <a:solidFill>
                <a:prstClr val="black">
                  <a:tint val="75000"/>
                </a:prstClr>
              </a:solidFill>
            </a:endParaRPr>
          </a:p>
        </p:txBody>
      </p:sp>
      <p:sp>
        <p:nvSpPr>
          <p:cNvPr id="6" name="Footer Placeholder 5"/>
          <p:cNvSpPr>
            <a:spLocks noGrp="1"/>
          </p:cNvSpPr>
          <p:nvPr>
            <p:ph type="ftr" sz="quarter" idx="11"/>
          </p:nvPr>
        </p:nvSpPr>
        <p:spPr/>
        <p:txBody>
          <a:bodyPr/>
          <a:lstStyle/>
          <a:p>
            <a:endParaRPr lang="en-MY">
              <a:solidFill>
                <a:prstClr val="black">
                  <a:tint val="75000"/>
                </a:prstClr>
              </a:solidFill>
            </a:endParaRPr>
          </a:p>
        </p:txBody>
      </p:sp>
      <p:sp>
        <p:nvSpPr>
          <p:cNvPr id="7" name="Slide Number Placeholder 6"/>
          <p:cNvSpPr>
            <a:spLocks noGrp="1"/>
          </p:cNvSpPr>
          <p:nvPr>
            <p:ph type="sldNum" sz="quarter" idx="12"/>
          </p:nvPr>
        </p:nvSpPr>
        <p:spPr/>
        <p:txBody>
          <a:bodyPr/>
          <a:lstStyle/>
          <a:p>
            <a:fld id="{B4036291-54F7-443E-A18C-8A55E3E1D1CA}" type="slidenum">
              <a:rPr lang="en-MY">
                <a:solidFill>
                  <a:prstClr val="black">
                    <a:tint val="75000"/>
                  </a:prstClr>
                </a:solidFill>
              </a:rPr>
              <a:pPr/>
              <a:t>‹#›</a:t>
            </a:fld>
            <a:endParaRPr lang="en-MY">
              <a:solidFill>
                <a:prstClr val="black">
                  <a:tint val="75000"/>
                </a:prstClr>
              </a:solidFill>
            </a:endParaRPr>
          </a:p>
        </p:txBody>
      </p:sp>
    </p:spTree>
    <p:extLst>
      <p:ext uri="{BB962C8B-B14F-4D97-AF65-F5344CB8AC3E}">
        <p14:creationId xmlns:p14="http://schemas.microsoft.com/office/powerpoint/2010/main" val="408325824"/>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smtClean="0"/>
              <a:t>Click to edit Master title style</a:t>
            </a:r>
            <a:endParaRPr lang="en-GB"/>
          </a:p>
        </p:txBody>
      </p:sp>
      <p:sp>
        <p:nvSpPr>
          <p:cNvPr id="3" name="Content Placeholder 2"/>
          <p:cNvSpPr>
            <a:spLocks noGrp="1"/>
          </p:cNvSpPr>
          <p:nvPr>
            <p:ph idx="1"/>
          </p:nvPr>
        </p:nvSpPr>
        <p:spPr>
          <a:xfrm>
            <a:off x="3575050" y="273066"/>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Text Placeholder 3"/>
          <p:cNvSpPr>
            <a:spLocks noGrp="1"/>
          </p:cNvSpPr>
          <p:nvPr>
            <p:ph type="body" sz="half" idx="2"/>
          </p:nvPr>
        </p:nvSpPr>
        <p:spPr>
          <a:xfrm>
            <a:off x="457202" y="1435103"/>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3"/>
          <p:cNvSpPr>
            <a:spLocks noGrp="1"/>
          </p:cNvSpPr>
          <p:nvPr>
            <p:ph type="dt" sz="half" idx="10"/>
          </p:nvPr>
        </p:nvSpPr>
        <p:spPr/>
        <p:txBody>
          <a:bodyPr/>
          <a:lstStyle>
            <a:lvl1pPr>
              <a:defRPr/>
            </a:lvl1pPr>
          </a:lstStyle>
          <a:p>
            <a:pPr>
              <a:defRPr/>
            </a:pPr>
            <a:fld id="{77CC70F4-02F7-4895-90FA-F949C0AA036F}" type="datetime1">
              <a:rPr lang="en-US"/>
              <a:pPr>
                <a:defRPr/>
              </a:pPr>
              <a:t>6/8/2016</a:t>
            </a:fld>
            <a:endParaRPr lang="en-US"/>
          </a:p>
        </p:txBody>
      </p:sp>
      <p:sp>
        <p:nvSpPr>
          <p:cNvPr id="6" name="Footer Placeholder 4"/>
          <p:cNvSpPr>
            <a:spLocks noGrp="1"/>
          </p:cNvSpPr>
          <p:nvPr>
            <p:ph type="ftr" sz="quarter" idx="11"/>
          </p:nvPr>
        </p:nvSpPr>
        <p:spPr/>
        <p:txBody>
          <a:bodyPr/>
          <a:lstStyle>
            <a:lvl1pPr>
              <a:defRPr/>
            </a:lvl1pPr>
          </a:lstStyle>
          <a:p>
            <a:pPr>
              <a:defRPr/>
            </a:pPr>
            <a:endParaRPr lang="en-US"/>
          </a:p>
        </p:txBody>
      </p:sp>
      <p:sp>
        <p:nvSpPr>
          <p:cNvPr id="7" name="Slide Number Placeholder 5"/>
          <p:cNvSpPr>
            <a:spLocks noGrp="1"/>
          </p:cNvSpPr>
          <p:nvPr>
            <p:ph type="sldNum" sz="quarter" idx="12"/>
          </p:nvPr>
        </p:nvSpPr>
        <p:spPr/>
        <p:txBody>
          <a:bodyPr/>
          <a:lstStyle>
            <a:lvl1pPr>
              <a:defRPr/>
            </a:lvl1pPr>
          </a:lstStyle>
          <a:p>
            <a:pPr>
              <a:defRPr/>
            </a:pPr>
            <a:fld id="{BA83F053-0DE3-4007-8B75-901A6A0CE0FD}" type="slidenum">
              <a:rPr lang="en-US"/>
              <a:pPr>
                <a:defRPr/>
              </a:pPr>
              <a:t>‹#›</a:t>
            </a:fld>
            <a:endParaRPr lang="en-US"/>
          </a:p>
        </p:txBody>
      </p:sp>
    </p:spTree>
  </p:cSld>
  <p:clrMapOvr>
    <a:masterClrMapping/>
  </p:clrMapOvr>
</p:sldLayout>
</file>

<file path=ppt/slideLayouts/slideLayout19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smtClean="0"/>
              <a:t>Click to edit Master title style</a:t>
            </a:r>
            <a:endParaRPr lang="en-MY"/>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MY"/>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MY"/>
          </a:p>
        </p:txBody>
      </p:sp>
      <p:sp>
        <p:nvSpPr>
          <p:cNvPr id="7" name="Date Placeholder 6"/>
          <p:cNvSpPr>
            <a:spLocks noGrp="1"/>
          </p:cNvSpPr>
          <p:nvPr>
            <p:ph type="dt" sz="half" idx="10"/>
          </p:nvPr>
        </p:nvSpPr>
        <p:spPr/>
        <p:txBody>
          <a:bodyPr/>
          <a:lstStyle/>
          <a:p>
            <a:fld id="{FF87E5B9-871D-47E1-98D2-65DDF7CEBFD2}" type="datetimeFigureOut">
              <a:rPr lang="en-MY">
                <a:solidFill>
                  <a:prstClr val="black">
                    <a:tint val="75000"/>
                  </a:prstClr>
                </a:solidFill>
              </a:rPr>
              <a:pPr/>
              <a:t>8/6/2016</a:t>
            </a:fld>
            <a:endParaRPr lang="en-MY">
              <a:solidFill>
                <a:prstClr val="black">
                  <a:tint val="75000"/>
                </a:prstClr>
              </a:solidFill>
            </a:endParaRPr>
          </a:p>
        </p:txBody>
      </p:sp>
      <p:sp>
        <p:nvSpPr>
          <p:cNvPr id="8" name="Footer Placeholder 7"/>
          <p:cNvSpPr>
            <a:spLocks noGrp="1"/>
          </p:cNvSpPr>
          <p:nvPr>
            <p:ph type="ftr" sz="quarter" idx="11"/>
          </p:nvPr>
        </p:nvSpPr>
        <p:spPr/>
        <p:txBody>
          <a:bodyPr/>
          <a:lstStyle/>
          <a:p>
            <a:endParaRPr lang="en-MY">
              <a:solidFill>
                <a:prstClr val="black">
                  <a:tint val="75000"/>
                </a:prstClr>
              </a:solidFill>
            </a:endParaRPr>
          </a:p>
        </p:txBody>
      </p:sp>
      <p:sp>
        <p:nvSpPr>
          <p:cNvPr id="9" name="Slide Number Placeholder 8"/>
          <p:cNvSpPr>
            <a:spLocks noGrp="1"/>
          </p:cNvSpPr>
          <p:nvPr>
            <p:ph type="sldNum" sz="quarter" idx="12"/>
          </p:nvPr>
        </p:nvSpPr>
        <p:spPr/>
        <p:txBody>
          <a:bodyPr/>
          <a:lstStyle/>
          <a:p>
            <a:fld id="{B4036291-54F7-443E-A18C-8A55E3E1D1CA}" type="slidenum">
              <a:rPr lang="en-MY">
                <a:solidFill>
                  <a:prstClr val="black">
                    <a:tint val="75000"/>
                  </a:prstClr>
                </a:solidFill>
              </a:rPr>
              <a:pPr/>
              <a:t>‹#›</a:t>
            </a:fld>
            <a:endParaRPr lang="en-MY">
              <a:solidFill>
                <a:prstClr val="black">
                  <a:tint val="75000"/>
                </a:prstClr>
              </a:solidFill>
            </a:endParaRPr>
          </a:p>
        </p:txBody>
      </p:sp>
    </p:spTree>
    <p:extLst>
      <p:ext uri="{BB962C8B-B14F-4D97-AF65-F5344CB8AC3E}">
        <p14:creationId xmlns:p14="http://schemas.microsoft.com/office/powerpoint/2010/main" val="712568515"/>
      </p:ext>
    </p:extLst>
  </p:cSld>
  <p:clrMapOvr>
    <a:masterClrMapping/>
  </p:clrMapOvr>
</p:sldLayout>
</file>

<file path=ppt/slideLayouts/slideLayout19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MY"/>
          </a:p>
        </p:txBody>
      </p:sp>
      <p:sp>
        <p:nvSpPr>
          <p:cNvPr id="3" name="Date Placeholder 2"/>
          <p:cNvSpPr>
            <a:spLocks noGrp="1"/>
          </p:cNvSpPr>
          <p:nvPr>
            <p:ph type="dt" sz="half" idx="10"/>
          </p:nvPr>
        </p:nvSpPr>
        <p:spPr/>
        <p:txBody>
          <a:bodyPr/>
          <a:lstStyle/>
          <a:p>
            <a:fld id="{FF87E5B9-871D-47E1-98D2-65DDF7CEBFD2}" type="datetimeFigureOut">
              <a:rPr lang="en-MY">
                <a:solidFill>
                  <a:prstClr val="black">
                    <a:tint val="75000"/>
                  </a:prstClr>
                </a:solidFill>
              </a:rPr>
              <a:pPr/>
              <a:t>8/6/2016</a:t>
            </a:fld>
            <a:endParaRPr lang="en-MY">
              <a:solidFill>
                <a:prstClr val="black">
                  <a:tint val="75000"/>
                </a:prstClr>
              </a:solidFill>
            </a:endParaRPr>
          </a:p>
        </p:txBody>
      </p:sp>
      <p:sp>
        <p:nvSpPr>
          <p:cNvPr id="4" name="Footer Placeholder 3"/>
          <p:cNvSpPr>
            <a:spLocks noGrp="1"/>
          </p:cNvSpPr>
          <p:nvPr>
            <p:ph type="ftr" sz="quarter" idx="11"/>
          </p:nvPr>
        </p:nvSpPr>
        <p:spPr/>
        <p:txBody>
          <a:bodyPr/>
          <a:lstStyle/>
          <a:p>
            <a:endParaRPr lang="en-MY">
              <a:solidFill>
                <a:prstClr val="black">
                  <a:tint val="75000"/>
                </a:prstClr>
              </a:solidFill>
            </a:endParaRPr>
          </a:p>
        </p:txBody>
      </p:sp>
      <p:sp>
        <p:nvSpPr>
          <p:cNvPr id="5" name="Slide Number Placeholder 4"/>
          <p:cNvSpPr>
            <a:spLocks noGrp="1"/>
          </p:cNvSpPr>
          <p:nvPr>
            <p:ph type="sldNum" sz="quarter" idx="12"/>
          </p:nvPr>
        </p:nvSpPr>
        <p:spPr/>
        <p:txBody>
          <a:bodyPr/>
          <a:lstStyle/>
          <a:p>
            <a:fld id="{B4036291-54F7-443E-A18C-8A55E3E1D1CA}" type="slidenum">
              <a:rPr lang="en-MY">
                <a:solidFill>
                  <a:prstClr val="black">
                    <a:tint val="75000"/>
                  </a:prstClr>
                </a:solidFill>
              </a:rPr>
              <a:pPr/>
              <a:t>‹#›</a:t>
            </a:fld>
            <a:endParaRPr lang="en-MY">
              <a:solidFill>
                <a:prstClr val="black">
                  <a:tint val="75000"/>
                </a:prstClr>
              </a:solidFill>
            </a:endParaRPr>
          </a:p>
        </p:txBody>
      </p:sp>
    </p:spTree>
    <p:extLst>
      <p:ext uri="{BB962C8B-B14F-4D97-AF65-F5344CB8AC3E}">
        <p14:creationId xmlns:p14="http://schemas.microsoft.com/office/powerpoint/2010/main" val="1753331907"/>
      </p:ext>
    </p:extLst>
  </p:cSld>
  <p:clrMapOvr>
    <a:masterClrMapping/>
  </p:clrMapOvr>
</p:sldLayout>
</file>

<file path=ppt/slideLayouts/slideLayout19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FF87E5B9-871D-47E1-98D2-65DDF7CEBFD2}" type="datetimeFigureOut">
              <a:rPr lang="en-MY">
                <a:solidFill>
                  <a:prstClr val="black">
                    <a:tint val="75000"/>
                  </a:prstClr>
                </a:solidFill>
              </a:rPr>
              <a:pPr/>
              <a:t>8/6/2016</a:t>
            </a:fld>
            <a:endParaRPr lang="en-MY">
              <a:solidFill>
                <a:prstClr val="black">
                  <a:tint val="75000"/>
                </a:prstClr>
              </a:solidFill>
            </a:endParaRPr>
          </a:p>
        </p:txBody>
      </p:sp>
      <p:sp>
        <p:nvSpPr>
          <p:cNvPr id="3" name="Footer Placeholder 2"/>
          <p:cNvSpPr>
            <a:spLocks noGrp="1"/>
          </p:cNvSpPr>
          <p:nvPr>
            <p:ph type="ftr" sz="quarter" idx="11"/>
          </p:nvPr>
        </p:nvSpPr>
        <p:spPr/>
        <p:txBody>
          <a:bodyPr/>
          <a:lstStyle/>
          <a:p>
            <a:endParaRPr lang="en-MY">
              <a:solidFill>
                <a:prstClr val="black">
                  <a:tint val="75000"/>
                </a:prstClr>
              </a:solidFill>
            </a:endParaRPr>
          </a:p>
        </p:txBody>
      </p:sp>
      <p:sp>
        <p:nvSpPr>
          <p:cNvPr id="4" name="Slide Number Placeholder 3"/>
          <p:cNvSpPr>
            <a:spLocks noGrp="1"/>
          </p:cNvSpPr>
          <p:nvPr>
            <p:ph type="sldNum" sz="quarter" idx="12"/>
          </p:nvPr>
        </p:nvSpPr>
        <p:spPr/>
        <p:txBody>
          <a:bodyPr/>
          <a:lstStyle/>
          <a:p>
            <a:fld id="{B4036291-54F7-443E-A18C-8A55E3E1D1CA}" type="slidenum">
              <a:rPr lang="en-MY">
                <a:solidFill>
                  <a:prstClr val="black">
                    <a:tint val="75000"/>
                  </a:prstClr>
                </a:solidFill>
              </a:rPr>
              <a:pPr/>
              <a:t>‹#›</a:t>
            </a:fld>
            <a:endParaRPr lang="en-MY">
              <a:solidFill>
                <a:prstClr val="black">
                  <a:tint val="75000"/>
                </a:prstClr>
              </a:solidFill>
            </a:endParaRPr>
          </a:p>
        </p:txBody>
      </p:sp>
    </p:spTree>
    <p:extLst>
      <p:ext uri="{BB962C8B-B14F-4D97-AF65-F5344CB8AC3E}">
        <p14:creationId xmlns:p14="http://schemas.microsoft.com/office/powerpoint/2010/main" val="3165798645"/>
      </p:ext>
    </p:extLst>
  </p:cSld>
  <p:clrMapOvr>
    <a:masterClrMapping/>
  </p:clrMapOvr>
</p:sldLayout>
</file>

<file path=ppt/slideLayouts/slideLayout19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MY"/>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MY"/>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FF87E5B9-871D-47E1-98D2-65DDF7CEBFD2}" type="datetimeFigureOut">
              <a:rPr lang="en-MY">
                <a:solidFill>
                  <a:prstClr val="black">
                    <a:tint val="75000"/>
                  </a:prstClr>
                </a:solidFill>
              </a:rPr>
              <a:pPr/>
              <a:t>8/6/2016</a:t>
            </a:fld>
            <a:endParaRPr lang="en-MY">
              <a:solidFill>
                <a:prstClr val="black">
                  <a:tint val="75000"/>
                </a:prstClr>
              </a:solidFill>
            </a:endParaRPr>
          </a:p>
        </p:txBody>
      </p:sp>
      <p:sp>
        <p:nvSpPr>
          <p:cNvPr id="6" name="Footer Placeholder 5"/>
          <p:cNvSpPr>
            <a:spLocks noGrp="1"/>
          </p:cNvSpPr>
          <p:nvPr>
            <p:ph type="ftr" sz="quarter" idx="11"/>
          </p:nvPr>
        </p:nvSpPr>
        <p:spPr/>
        <p:txBody>
          <a:bodyPr/>
          <a:lstStyle/>
          <a:p>
            <a:endParaRPr lang="en-MY">
              <a:solidFill>
                <a:prstClr val="black">
                  <a:tint val="75000"/>
                </a:prstClr>
              </a:solidFill>
            </a:endParaRPr>
          </a:p>
        </p:txBody>
      </p:sp>
      <p:sp>
        <p:nvSpPr>
          <p:cNvPr id="7" name="Slide Number Placeholder 6"/>
          <p:cNvSpPr>
            <a:spLocks noGrp="1"/>
          </p:cNvSpPr>
          <p:nvPr>
            <p:ph type="sldNum" sz="quarter" idx="12"/>
          </p:nvPr>
        </p:nvSpPr>
        <p:spPr/>
        <p:txBody>
          <a:bodyPr/>
          <a:lstStyle/>
          <a:p>
            <a:fld id="{B4036291-54F7-443E-A18C-8A55E3E1D1CA}" type="slidenum">
              <a:rPr lang="en-MY">
                <a:solidFill>
                  <a:prstClr val="black">
                    <a:tint val="75000"/>
                  </a:prstClr>
                </a:solidFill>
              </a:rPr>
              <a:pPr/>
              <a:t>‹#›</a:t>
            </a:fld>
            <a:endParaRPr lang="en-MY">
              <a:solidFill>
                <a:prstClr val="black">
                  <a:tint val="75000"/>
                </a:prstClr>
              </a:solidFill>
            </a:endParaRPr>
          </a:p>
        </p:txBody>
      </p:sp>
    </p:spTree>
    <p:extLst>
      <p:ext uri="{BB962C8B-B14F-4D97-AF65-F5344CB8AC3E}">
        <p14:creationId xmlns:p14="http://schemas.microsoft.com/office/powerpoint/2010/main" val="2385126375"/>
      </p:ext>
    </p:extLst>
  </p:cSld>
  <p:clrMapOvr>
    <a:masterClrMapping/>
  </p:clrMapOvr>
</p:sldLayout>
</file>

<file path=ppt/slideLayouts/slideLayout19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MY"/>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MY"/>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FF87E5B9-871D-47E1-98D2-65DDF7CEBFD2}" type="datetimeFigureOut">
              <a:rPr lang="en-MY">
                <a:solidFill>
                  <a:prstClr val="black">
                    <a:tint val="75000"/>
                  </a:prstClr>
                </a:solidFill>
              </a:rPr>
              <a:pPr/>
              <a:t>8/6/2016</a:t>
            </a:fld>
            <a:endParaRPr lang="en-MY">
              <a:solidFill>
                <a:prstClr val="black">
                  <a:tint val="75000"/>
                </a:prstClr>
              </a:solidFill>
            </a:endParaRPr>
          </a:p>
        </p:txBody>
      </p:sp>
      <p:sp>
        <p:nvSpPr>
          <p:cNvPr id="6" name="Footer Placeholder 5"/>
          <p:cNvSpPr>
            <a:spLocks noGrp="1"/>
          </p:cNvSpPr>
          <p:nvPr>
            <p:ph type="ftr" sz="quarter" idx="11"/>
          </p:nvPr>
        </p:nvSpPr>
        <p:spPr/>
        <p:txBody>
          <a:bodyPr/>
          <a:lstStyle/>
          <a:p>
            <a:endParaRPr lang="en-MY">
              <a:solidFill>
                <a:prstClr val="black">
                  <a:tint val="75000"/>
                </a:prstClr>
              </a:solidFill>
            </a:endParaRPr>
          </a:p>
        </p:txBody>
      </p:sp>
      <p:sp>
        <p:nvSpPr>
          <p:cNvPr id="7" name="Slide Number Placeholder 6"/>
          <p:cNvSpPr>
            <a:spLocks noGrp="1"/>
          </p:cNvSpPr>
          <p:nvPr>
            <p:ph type="sldNum" sz="quarter" idx="12"/>
          </p:nvPr>
        </p:nvSpPr>
        <p:spPr/>
        <p:txBody>
          <a:bodyPr/>
          <a:lstStyle/>
          <a:p>
            <a:fld id="{B4036291-54F7-443E-A18C-8A55E3E1D1CA}" type="slidenum">
              <a:rPr lang="en-MY">
                <a:solidFill>
                  <a:prstClr val="black">
                    <a:tint val="75000"/>
                  </a:prstClr>
                </a:solidFill>
              </a:rPr>
              <a:pPr/>
              <a:t>‹#›</a:t>
            </a:fld>
            <a:endParaRPr lang="en-MY">
              <a:solidFill>
                <a:prstClr val="black">
                  <a:tint val="75000"/>
                </a:prstClr>
              </a:solidFill>
            </a:endParaRPr>
          </a:p>
        </p:txBody>
      </p:sp>
    </p:spTree>
    <p:extLst>
      <p:ext uri="{BB962C8B-B14F-4D97-AF65-F5344CB8AC3E}">
        <p14:creationId xmlns:p14="http://schemas.microsoft.com/office/powerpoint/2010/main" val="1558013577"/>
      </p:ext>
    </p:extLst>
  </p:cSld>
  <p:clrMapOvr>
    <a:masterClrMapping/>
  </p:clrMapOvr>
</p:sldLayout>
</file>

<file path=ppt/slideLayouts/slideLayout19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MY"/>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MY"/>
          </a:p>
        </p:txBody>
      </p:sp>
      <p:sp>
        <p:nvSpPr>
          <p:cNvPr id="4" name="Date Placeholder 3"/>
          <p:cNvSpPr>
            <a:spLocks noGrp="1"/>
          </p:cNvSpPr>
          <p:nvPr>
            <p:ph type="dt" sz="half" idx="10"/>
          </p:nvPr>
        </p:nvSpPr>
        <p:spPr/>
        <p:txBody>
          <a:bodyPr/>
          <a:lstStyle/>
          <a:p>
            <a:fld id="{FF87E5B9-871D-47E1-98D2-65DDF7CEBFD2}" type="datetimeFigureOut">
              <a:rPr lang="en-MY">
                <a:solidFill>
                  <a:prstClr val="black">
                    <a:tint val="75000"/>
                  </a:prstClr>
                </a:solidFill>
              </a:rPr>
              <a:pPr/>
              <a:t>8/6/2016</a:t>
            </a:fld>
            <a:endParaRPr lang="en-MY">
              <a:solidFill>
                <a:prstClr val="black">
                  <a:tint val="75000"/>
                </a:prstClr>
              </a:solidFill>
            </a:endParaRPr>
          </a:p>
        </p:txBody>
      </p:sp>
      <p:sp>
        <p:nvSpPr>
          <p:cNvPr id="5" name="Footer Placeholder 4"/>
          <p:cNvSpPr>
            <a:spLocks noGrp="1"/>
          </p:cNvSpPr>
          <p:nvPr>
            <p:ph type="ftr" sz="quarter" idx="11"/>
          </p:nvPr>
        </p:nvSpPr>
        <p:spPr/>
        <p:txBody>
          <a:bodyPr/>
          <a:lstStyle/>
          <a:p>
            <a:endParaRPr lang="en-MY">
              <a:solidFill>
                <a:prstClr val="black">
                  <a:tint val="75000"/>
                </a:prstClr>
              </a:solidFill>
            </a:endParaRPr>
          </a:p>
        </p:txBody>
      </p:sp>
      <p:sp>
        <p:nvSpPr>
          <p:cNvPr id="6" name="Slide Number Placeholder 5"/>
          <p:cNvSpPr>
            <a:spLocks noGrp="1"/>
          </p:cNvSpPr>
          <p:nvPr>
            <p:ph type="sldNum" sz="quarter" idx="12"/>
          </p:nvPr>
        </p:nvSpPr>
        <p:spPr/>
        <p:txBody>
          <a:bodyPr/>
          <a:lstStyle/>
          <a:p>
            <a:fld id="{B4036291-54F7-443E-A18C-8A55E3E1D1CA}" type="slidenum">
              <a:rPr lang="en-MY">
                <a:solidFill>
                  <a:prstClr val="black">
                    <a:tint val="75000"/>
                  </a:prstClr>
                </a:solidFill>
              </a:rPr>
              <a:pPr/>
              <a:t>‹#›</a:t>
            </a:fld>
            <a:endParaRPr lang="en-MY">
              <a:solidFill>
                <a:prstClr val="black">
                  <a:tint val="75000"/>
                </a:prstClr>
              </a:solidFill>
            </a:endParaRPr>
          </a:p>
        </p:txBody>
      </p:sp>
    </p:spTree>
    <p:extLst>
      <p:ext uri="{BB962C8B-B14F-4D97-AF65-F5344CB8AC3E}">
        <p14:creationId xmlns:p14="http://schemas.microsoft.com/office/powerpoint/2010/main" val="2869255178"/>
      </p:ext>
    </p:extLst>
  </p:cSld>
  <p:clrMapOvr>
    <a:masterClrMapping/>
  </p:clrMapOvr>
</p:sldLayout>
</file>

<file path=ppt/slideLayouts/slideLayout19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smtClean="0"/>
              <a:t>Click to edit Master title style</a:t>
            </a:r>
            <a:endParaRPr lang="en-MY"/>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MY"/>
          </a:p>
        </p:txBody>
      </p:sp>
      <p:sp>
        <p:nvSpPr>
          <p:cNvPr id="4" name="Date Placeholder 3"/>
          <p:cNvSpPr>
            <a:spLocks noGrp="1"/>
          </p:cNvSpPr>
          <p:nvPr>
            <p:ph type="dt" sz="half" idx="10"/>
          </p:nvPr>
        </p:nvSpPr>
        <p:spPr/>
        <p:txBody>
          <a:bodyPr/>
          <a:lstStyle/>
          <a:p>
            <a:fld id="{FF87E5B9-871D-47E1-98D2-65DDF7CEBFD2}" type="datetimeFigureOut">
              <a:rPr lang="en-MY">
                <a:solidFill>
                  <a:prstClr val="black">
                    <a:tint val="75000"/>
                  </a:prstClr>
                </a:solidFill>
              </a:rPr>
              <a:pPr/>
              <a:t>8/6/2016</a:t>
            </a:fld>
            <a:endParaRPr lang="en-MY">
              <a:solidFill>
                <a:prstClr val="black">
                  <a:tint val="75000"/>
                </a:prstClr>
              </a:solidFill>
            </a:endParaRPr>
          </a:p>
        </p:txBody>
      </p:sp>
      <p:sp>
        <p:nvSpPr>
          <p:cNvPr id="5" name="Footer Placeholder 4"/>
          <p:cNvSpPr>
            <a:spLocks noGrp="1"/>
          </p:cNvSpPr>
          <p:nvPr>
            <p:ph type="ftr" sz="quarter" idx="11"/>
          </p:nvPr>
        </p:nvSpPr>
        <p:spPr/>
        <p:txBody>
          <a:bodyPr/>
          <a:lstStyle/>
          <a:p>
            <a:endParaRPr lang="en-MY">
              <a:solidFill>
                <a:prstClr val="black">
                  <a:tint val="75000"/>
                </a:prstClr>
              </a:solidFill>
            </a:endParaRPr>
          </a:p>
        </p:txBody>
      </p:sp>
      <p:sp>
        <p:nvSpPr>
          <p:cNvPr id="6" name="Slide Number Placeholder 5"/>
          <p:cNvSpPr>
            <a:spLocks noGrp="1"/>
          </p:cNvSpPr>
          <p:nvPr>
            <p:ph type="sldNum" sz="quarter" idx="12"/>
          </p:nvPr>
        </p:nvSpPr>
        <p:spPr/>
        <p:txBody>
          <a:bodyPr/>
          <a:lstStyle/>
          <a:p>
            <a:fld id="{B4036291-54F7-443E-A18C-8A55E3E1D1CA}" type="slidenum">
              <a:rPr lang="en-MY">
                <a:solidFill>
                  <a:prstClr val="black">
                    <a:tint val="75000"/>
                  </a:prstClr>
                </a:solidFill>
              </a:rPr>
              <a:pPr/>
              <a:t>‹#›</a:t>
            </a:fld>
            <a:endParaRPr lang="en-MY">
              <a:solidFill>
                <a:prstClr val="black">
                  <a:tint val="75000"/>
                </a:prstClr>
              </a:solidFill>
            </a:endParaRPr>
          </a:p>
        </p:txBody>
      </p:sp>
    </p:spTree>
    <p:extLst>
      <p:ext uri="{BB962C8B-B14F-4D97-AF65-F5344CB8AC3E}">
        <p14:creationId xmlns:p14="http://schemas.microsoft.com/office/powerpoint/2010/main" val="2036208416"/>
      </p:ext>
    </p:extLst>
  </p:cSld>
  <p:clrMapOvr>
    <a:masterClrMapping/>
  </p:clrMapOvr>
</p:sldLayout>
</file>

<file path=ppt/slideLayouts/slideLayout19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GB"/>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smtClean="0"/>
              <a:t>Click to edit Master subtitle style</a:t>
            </a:r>
            <a:endParaRPr lang="en-GB"/>
          </a:p>
        </p:txBody>
      </p:sp>
      <p:sp>
        <p:nvSpPr>
          <p:cNvPr id="4" name="Date Placeholder 3"/>
          <p:cNvSpPr>
            <a:spLocks noGrp="1"/>
          </p:cNvSpPr>
          <p:nvPr>
            <p:ph type="dt" sz="half" idx="10"/>
          </p:nvPr>
        </p:nvSpPr>
        <p:spPr/>
        <p:txBody>
          <a:bodyPr/>
          <a:lstStyle/>
          <a:p>
            <a:fld id="{13EB710D-2C35-46EF-949B-3F34DBB228A9}" type="datetimeFigureOut">
              <a:rPr lang="en-GB" smtClean="0">
                <a:solidFill>
                  <a:prstClr val="black">
                    <a:tint val="75000"/>
                  </a:prstClr>
                </a:solidFill>
              </a:rPr>
              <a:pPr/>
              <a:t>08/06/2016</a:t>
            </a:fld>
            <a:endParaRPr lang="en-GB">
              <a:solidFill>
                <a:prstClr val="black">
                  <a:tint val="75000"/>
                </a:prstClr>
              </a:solidFill>
            </a:endParaRPr>
          </a:p>
        </p:txBody>
      </p:sp>
      <p:sp>
        <p:nvSpPr>
          <p:cNvPr id="5" name="Footer Placeholder 4"/>
          <p:cNvSpPr>
            <a:spLocks noGrp="1"/>
          </p:cNvSpPr>
          <p:nvPr>
            <p:ph type="ftr" sz="quarter" idx="11"/>
          </p:nvPr>
        </p:nvSpPr>
        <p:spPr/>
        <p:txBody>
          <a:bodyPr/>
          <a:lstStyle/>
          <a:p>
            <a:endParaRPr lang="en-GB">
              <a:solidFill>
                <a:prstClr val="black">
                  <a:tint val="75000"/>
                </a:prstClr>
              </a:solidFill>
            </a:endParaRPr>
          </a:p>
        </p:txBody>
      </p:sp>
      <p:sp>
        <p:nvSpPr>
          <p:cNvPr id="6" name="Slide Number Placeholder 5"/>
          <p:cNvSpPr>
            <a:spLocks noGrp="1"/>
          </p:cNvSpPr>
          <p:nvPr>
            <p:ph type="sldNum" sz="quarter" idx="12"/>
          </p:nvPr>
        </p:nvSpPr>
        <p:spPr/>
        <p:txBody>
          <a:bodyPr/>
          <a:lstStyle/>
          <a:p>
            <a:fld id="{A221F58B-03EF-488F-9A2A-BA2CCF6C8C8F}" type="slidenum">
              <a:rPr lang="en-GB" smtClean="0">
                <a:solidFill>
                  <a:prstClr val="black">
                    <a:tint val="75000"/>
                  </a:prstClr>
                </a:solidFill>
              </a:rPr>
              <a:pPr/>
              <a:t>‹#›</a:t>
            </a:fld>
            <a:endParaRPr lang="en-GB">
              <a:solidFill>
                <a:prstClr val="black">
                  <a:tint val="75000"/>
                </a:prstClr>
              </a:solidFill>
            </a:endParaRPr>
          </a:p>
        </p:txBody>
      </p:sp>
    </p:spTree>
    <p:extLst>
      <p:ext uri="{BB962C8B-B14F-4D97-AF65-F5344CB8AC3E}">
        <p14:creationId xmlns:p14="http://schemas.microsoft.com/office/powerpoint/2010/main" val="2811079620"/>
      </p:ext>
    </p:extLst>
  </p:cSld>
  <p:clrMapOvr>
    <a:masterClrMapping/>
  </p:clrMapOvr>
</p:sldLayout>
</file>

<file path=ppt/slideLayouts/slideLayout19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Date Placeholder 3"/>
          <p:cNvSpPr>
            <a:spLocks noGrp="1"/>
          </p:cNvSpPr>
          <p:nvPr>
            <p:ph type="dt" sz="half" idx="10"/>
          </p:nvPr>
        </p:nvSpPr>
        <p:spPr/>
        <p:txBody>
          <a:bodyPr/>
          <a:lstStyle/>
          <a:p>
            <a:fld id="{13EB710D-2C35-46EF-949B-3F34DBB228A9}" type="datetimeFigureOut">
              <a:rPr lang="en-GB" smtClean="0">
                <a:solidFill>
                  <a:prstClr val="black">
                    <a:tint val="75000"/>
                  </a:prstClr>
                </a:solidFill>
              </a:rPr>
              <a:pPr/>
              <a:t>08/06/2016</a:t>
            </a:fld>
            <a:endParaRPr lang="en-GB">
              <a:solidFill>
                <a:prstClr val="black">
                  <a:tint val="75000"/>
                </a:prstClr>
              </a:solidFill>
            </a:endParaRPr>
          </a:p>
        </p:txBody>
      </p:sp>
      <p:sp>
        <p:nvSpPr>
          <p:cNvPr id="5" name="Footer Placeholder 4"/>
          <p:cNvSpPr>
            <a:spLocks noGrp="1"/>
          </p:cNvSpPr>
          <p:nvPr>
            <p:ph type="ftr" sz="quarter" idx="11"/>
          </p:nvPr>
        </p:nvSpPr>
        <p:spPr/>
        <p:txBody>
          <a:bodyPr/>
          <a:lstStyle/>
          <a:p>
            <a:endParaRPr lang="en-GB">
              <a:solidFill>
                <a:prstClr val="black">
                  <a:tint val="75000"/>
                </a:prstClr>
              </a:solidFill>
            </a:endParaRPr>
          </a:p>
        </p:txBody>
      </p:sp>
      <p:sp>
        <p:nvSpPr>
          <p:cNvPr id="6" name="Slide Number Placeholder 5"/>
          <p:cNvSpPr>
            <a:spLocks noGrp="1"/>
          </p:cNvSpPr>
          <p:nvPr>
            <p:ph type="sldNum" sz="quarter" idx="12"/>
          </p:nvPr>
        </p:nvSpPr>
        <p:spPr/>
        <p:txBody>
          <a:bodyPr/>
          <a:lstStyle/>
          <a:p>
            <a:fld id="{A221F58B-03EF-488F-9A2A-BA2CCF6C8C8F}" type="slidenum">
              <a:rPr lang="en-GB" smtClean="0">
                <a:solidFill>
                  <a:prstClr val="black">
                    <a:tint val="75000"/>
                  </a:prstClr>
                </a:solidFill>
              </a:rPr>
              <a:pPr/>
              <a:t>‹#›</a:t>
            </a:fld>
            <a:endParaRPr lang="en-GB">
              <a:solidFill>
                <a:prstClr val="black">
                  <a:tint val="75000"/>
                </a:prstClr>
              </a:solidFill>
            </a:endParaRPr>
          </a:p>
        </p:txBody>
      </p:sp>
    </p:spTree>
    <p:extLst>
      <p:ext uri="{BB962C8B-B14F-4D97-AF65-F5344CB8AC3E}">
        <p14:creationId xmlns:p14="http://schemas.microsoft.com/office/powerpoint/2010/main" val="547374797"/>
      </p:ext>
    </p:extLst>
  </p:cSld>
  <p:clrMapOvr>
    <a:masterClrMapping/>
  </p:clrMapOvr>
</p:sldLayout>
</file>

<file path=ppt/slideLayouts/slideLayout19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GB"/>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p>
            <a:fld id="{13EB710D-2C35-46EF-949B-3F34DBB228A9}" type="datetimeFigureOut">
              <a:rPr lang="en-GB" smtClean="0">
                <a:solidFill>
                  <a:prstClr val="black">
                    <a:tint val="75000"/>
                  </a:prstClr>
                </a:solidFill>
              </a:rPr>
              <a:pPr/>
              <a:t>08/06/2016</a:t>
            </a:fld>
            <a:endParaRPr lang="en-GB">
              <a:solidFill>
                <a:prstClr val="black">
                  <a:tint val="75000"/>
                </a:prstClr>
              </a:solidFill>
            </a:endParaRPr>
          </a:p>
        </p:txBody>
      </p:sp>
      <p:sp>
        <p:nvSpPr>
          <p:cNvPr id="5" name="Footer Placeholder 4"/>
          <p:cNvSpPr>
            <a:spLocks noGrp="1"/>
          </p:cNvSpPr>
          <p:nvPr>
            <p:ph type="ftr" sz="quarter" idx="11"/>
          </p:nvPr>
        </p:nvSpPr>
        <p:spPr/>
        <p:txBody>
          <a:bodyPr/>
          <a:lstStyle/>
          <a:p>
            <a:endParaRPr lang="en-GB">
              <a:solidFill>
                <a:prstClr val="black">
                  <a:tint val="75000"/>
                </a:prstClr>
              </a:solidFill>
            </a:endParaRPr>
          </a:p>
        </p:txBody>
      </p:sp>
      <p:sp>
        <p:nvSpPr>
          <p:cNvPr id="6" name="Slide Number Placeholder 5"/>
          <p:cNvSpPr>
            <a:spLocks noGrp="1"/>
          </p:cNvSpPr>
          <p:nvPr>
            <p:ph type="sldNum" sz="quarter" idx="12"/>
          </p:nvPr>
        </p:nvSpPr>
        <p:spPr/>
        <p:txBody>
          <a:bodyPr/>
          <a:lstStyle/>
          <a:p>
            <a:fld id="{A221F58B-03EF-488F-9A2A-BA2CCF6C8C8F}" type="slidenum">
              <a:rPr lang="en-GB" smtClean="0">
                <a:solidFill>
                  <a:prstClr val="black">
                    <a:tint val="75000"/>
                  </a:prstClr>
                </a:solidFill>
              </a:rPr>
              <a:pPr/>
              <a:t>‹#›</a:t>
            </a:fld>
            <a:endParaRPr lang="en-GB">
              <a:solidFill>
                <a:prstClr val="black">
                  <a:tint val="75000"/>
                </a:prstClr>
              </a:solidFill>
            </a:endParaRPr>
          </a:p>
        </p:txBody>
      </p:sp>
    </p:spTree>
    <p:extLst>
      <p:ext uri="{BB962C8B-B14F-4D97-AF65-F5344CB8AC3E}">
        <p14:creationId xmlns:p14="http://schemas.microsoft.com/office/powerpoint/2010/main" val="2262296442"/>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dirty="0"/>
          </a:p>
        </p:txBody>
      </p:sp>
      <p:sp>
        <p:nvSpPr>
          <p:cNvPr id="4" name="Rectangle 4"/>
          <p:cNvSpPr>
            <a:spLocks noGrp="1" noChangeArrowheads="1"/>
          </p:cNvSpPr>
          <p:nvPr>
            <p:ph type="dt" sz="half" idx="10"/>
          </p:nvPr>
        </p:nvSpPr>
        <p:spPr>
          <a:ln/>
        </p:spPr>
        <p:txBody>
          <a:bodyPr/>
          <a:lstStyle>
            <a:lvl1pPr>
              <a:defRPr/>
            </a:lvl1pPr>
          </a:lstStyle>
          <a:p>
            <a:pPr>
              <a:defRPr/>
            </a:pPr>
            <a:fld id="{273D3FA2-83BC-4315-BFF9-1C387A4070F0}" type="datetime1">
              <a:rPr lang="en-US"/>
              <a:pPr>
                <a:defRPr/>
              </a:pPr>
              <a:t>6/8/2016</a:t>
            </a:fld>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0C38E3E3-BA7A-4C3B-A398-8A09C42D53C9}" type="slidenum">
              <a:rPr lang="en-US"/>
              <a:pPr>
                <a:defRPr/>
              </a:pPr>
              <a:t>‹#›</a:t>
            </a:fld>
            <a:endParaRPr lang="en-US"/>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GB"/>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GB"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3"/>
          <p:cNvSpPr>
            <a:spLocks noGrp="1"/>
          </p:cNvSpPr>
          <p:nvPr>
            <p:ph type="dt" sz="half" idx="10"/>
          </p:nvPr>
        </p:nvSpPr>
        <p:spPr/>
        <p:txBody>
          <a:bodyPr/>
          <a:lstStyle>
            <a:lvl1pPr>
              <a:defRPr/>
            </a:lvl1pPr>
          </a:lstStyle>
          <a:p>
            <a:pPr>
              <a:defRPr/>
            </a:pPr>
            <a:fld id="{101E9C49-3075-4158-A9C2-44EF2C71FA33}" type="datetime1">
              <a:rPr lang="en-US"/>
              <a:pPr>
                <a:defRPr/>
              </a:pPr>
              <a:t>6/8/2016</a:t>
            </a:fld>
            <a:endParaRPr lang="en-US"/>
          </a:p>
        </p:txBody>
      </p:sp>
      <p:sp>
        <p:nvSpPr>
          <p:cNvPr id="6" name="Footer Placeholder 4"/>
          <p:cNvSpPr>
            <a:spLocks noGrp="1"/>
          </p:cNvSpPr>
          <p:nvPr>
            <p:ph type="ftr" sz="quarter" idx="11"/>
          </p:nvPr>
        </p:nvSpPr>
        <p:spPr/>
        <p:txBody>
          <a:bodyPr/>
          <a:lstStyle>
            <a:lvl1pPr>
              <a:defRPr/>
            </a:lvl1pPr>
          </a:lstStyle>
          <a:p>
            <a:pPr>
              <a:defRPr/>
            </a:pPr>
            <a:endParaRPr lang="en-US"/>
          </a:p>
        </p:txBody>
      </p:sp>
      <p:sp>
        <p:nvSpPr>
          <p:cNvPr id="7" name="Slide Number Placeholder 5"/>
          <p:cNvSpPr>
            <a:spLocks noGrp="1"/>
          </p:cNvSpPr>
          <p:nvPr>
            <p:ph type="sldNum" sz="quarter" idx="12"/>
          </p:nvPr>
        </p:nvSpPr>
        <p:spPr/>
        <p:txBody>
          <a:bodyPr/>
          <a:lstStyle>
            <a:lvl1pPr>
              <a:defRPr/>
            </a:lvl1pPr>
          </a:lstStyle>
          <a:p>
            <a:pPr>
              <a:defRPr/>
            </a:pPr>
            <a:fld id="{921D4BFA-9D6A-4970-8C0F-E9E64B5B918C}" type="slidenum">
              <a:rPr lang="en-US"/>
              <a:pPr>
                <a:defRPr/>
              </a:pPr>
              <a:t>‹#›</a:t>
            </a:fld>
            <a:endParaRPr lang="en-US"/>
          </a:p>
        </p:txBody>
      </p:sp>
    </p:spTree>
  </p:cSld>
  <p:clrMapOvr>
    <a:masterClrMapping/>
  </p:clrMapOvr>
</p:sldLayout>
</file>

<file path=ppt/slideLayouts/slideLayout20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5" name="Date Placeholder 4"/>
          <p:cNvSpPr>
            <a:spLocks noGrp="1"/>
          </p:cNvSpPr>
          <p:nvPr>
            <p:ph type="dt" sz="half" idx="10"/>
          </p:nvPr>
        </p:nvSpPr>
        <p:spPr/>
        <p:txBody>
          <a:bodyPr/>
          <a:lstStyle/>
          <a:p>
            <a:fld id="{13EB710D-2C35-46EF-949B-3F34DBB228A9}" type="datetimeFigureOut">
              <a:rPr lang="en-GB" smtClean="0">
                <a:solidFill>
                  <a:prstClr val="black">
                    <a:tint val="75000"/>
                  </a:prstClr>
                </a:solidFill>
              </a:rPr>
              <a:pPr/>
              <a:t>08/06/2016</a:t>
            </a:fld>
            <a:endParaRPr lang="en-GB">
              <a:solidFill>
                <a:prstClr val="black">
                  <a:tint val="75000"/>
                </a:prstClr>
              </a:solidFill>
            </a:endParaRPr>
          </a:p>
        </p:txBody>
      </p:sp>
      <p:sp>
        <p:nvSpPr>
          <p:cNvPr id="6" name="Footer Placeholder 5"/>
          <p:cNvSpPr>
            <a:spLocks noGrp="1"/>
          </p:cNvSpPr>
          <p:nvPr>
            <p:ph type="ftr" sz="quarter" idx="11"/>
          </p:nvPr>
        </p:nvSpPr>
        <p:spPr/>
        <p:txBody>
          <a:bodyPr/>
          <a:lstStyle/>
          <a:p>
            <a:endParaRPr lang="en-GB">
              <a:solidFill>
                <a:prstClr val="black">
                  <a:tint val="75000"/>
                </a:prstClr>
              </a:solidFill>
            </a:endParaRPr>
          </a:p>
        </p:txBody>
      </p:sp>
      <p:sp>
        <p:nvSpPr>
          <p:cNvPr id="7" name="Slide Number Placeholder 6"/>
          <p:cNvSpPr>
            <a:spLocks noGrp="1"/>
          </p:cNvSpPr>
          <p:nvPr>
            <p:ph type="sldNum" sz="quarter" idx="12"/>
          </p:nvPr>
        </p:nvSpPr>
        <p:spPr/>
        <p:txBody>
          <a:bodyPr/>
          <a:lstStyle/>
          <a:p>
            <a:fld id="{A221F58B-03EF-488F-9A2A-BA2CCF6C8C8F}" type="slidenum">
              <a:rPr lang="en-GB" smtClean="0">
                <a:solidFill>
                  <a:prstClr val="black">
                    <a:tint val="75000"/>
                  </a:prstClr>
                </a:solidFill>
              </a:rPr>
              <a:pPr/>
              <a:t>‹#›</a:t>
            </a:fld>
            <a:endParaRPr lang="en-GB">
              <a:solidFill>
                <a:prstClr val="black">
                  <a:tint val="75000"/>
                </a:prstClr>
              </a:solidFill>
            </a:endParaRPr>
          </a:p>
        </p:txBody>
      </p:sp>
    </p:spTree>
    <p:extLst>
      <p:ext uri="{BB962C8B-B14F-4D97-AF65-F5344CB8AC3E}">
        <p14:creationId xmlns:p14="http://schemas.microsoft.com/office/powerpoint/2010/main" val="3354197339"/>
      </p:ext>
    </p:extLst>
  </p:cSld>
  <p:clrMapOvr>
    <a:masterClrMapping/>
  </p:clrMapOvr>
</p:sldLayout>
</file>

<file path=ppt/slideLayouts/slideLayout20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smtClean="0"/>
              <a:t>Click to edit Master title style</a:t>
            </a:r>
            <a:endParaRPr lang="en-GB"/>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7" name="Date Placeholder 6"/>
          <p:cNvSpPr>
            <a:spLocks noGrp="1"/>
          </p:cNvSpPr>
          <p:nvPr>
            <p:ph type="dt" sz="half" idx="10"/>
          </p:nvPr>
        </p:nvSpPr>
        <p:spPr/>
        <p:txBody>
          <a:bodyPr/>
          <a:lstStyle/>
          <a:p>
            <a:fld id="{13EB710D-2C35-46EF-949B-3F34DBB228A9}" type="datetimeFigureOut">
              <a:rPr lang="en-GB" smtClean="0">
                <a:solidFill>
                  <a:prstClr val="black">
                    <a:tint val="75000"/>
                  </a:prstClr>
                </a:solidFill>
              </a:rPr>
              <a:pPr/>
              <a:t>08/06/2016</a:t>
            </a:fld>
            <a:endParaRPr lang="en-GB">
              <a:solidFill>
                <a:prstClr val="black">
                  <a:tint val="75000"/>
                </a:prstClr>
              </a:solidFill>
            </a:endParaRPr>
          </a:p>
        </p:txBody>
      </p:sp>
      <p:sp>
        <p:nvSpPr>
          <p:cNvPr id="8" name="Footer Placeholder 7"/>
          <p:cNvSpPr>
            <a:spLocks noGrp="1"/>
          </p:cNvSpPr>
          <p:nvPr>
            <p:ph type="ftr" sz="quarter" idx="11"/>
          </p:nvPr>
        </p:nvSpPr>
        <p:spPr/>
        <p:txBody>
          <a:bodyPr/>
          <a:lstStyle/>
          <a:p>
            <a:endParaRPr lang="en-GB">
              <a:solidFill>
                <a:prstClr val="black">
                  <a:tint val="75000"/>
                </a:prstClr>
              </a:solidFill>
            </a:endParaRPr>
          </a:p>
        </p:txBody>
      </p:sp>
      <p:sp>
        <p:nvSpPr>
          <p:cNvPr id="9" name="Slide Number Placeholder 8"/>
          <p:cNvSpPr>
            <a:spLocks noGrp="1"/>
          </p:cNvSpPr>
          <p:nvPr>
            <p:ph type="sldNum" sz="quarter" idx="12"/>
          </p:nvPr>
        </p:nvSpPr>
        <p:spPr/>
        <p:txBody>
          <a:bodyPr/>
          <a:lstStyle/>
          <a:p>
            <a:fld id="{A221F58B-03EF-488F-9A2A-BA2CCF6C8C8F}" type="slidenum">
              <a:rPr lang="en-GB" smtClean="0">
                <a:solidFill>
                  <a:prstClr val="black">
                    <a:tint val="75000"/>
                  </a:prstClr>
                </a:solidFill>
              </a:rPr>
              <a:pPr/>
              <a:t>‹#›</a:t>
            </a:fld>
            <a:endParaRPr lang="en-GB">
              <a:solidFill>
                <a:prstClr val="black">
                  <a:tint val="75000"/>
                </a:prstClr>
              </a:solidFill>
            </a:endParaRPr>
          </a:p>
        </p:txBody>
      </p:sp>
    </p:spTree>
    <p:extLst>
      <p:ext uri="{BB962C8B-B14F-4D97-AF65-F5344CB8AC3E}">
        <p14:creationId xmlns:p14="http://schemas.microsoft.com/office/powerpoint/2010/main" val="749598718"/>
      </p:ext>
    </p:extLst>
  </p:cSld>
  <p:clrMapOvr>
    <a:masterClrMapping/>
  </p:clrMapOvr>
</p:sldLayout>
</file>

<file path=ppt/slideLayouts/slideLayout20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Date Placeholder 2"/>
          <p:cNvSpPr>
            <a:spLocks noGrp="1"/>
          </p:cNvSpPr>
          <p:nvPr>
            <p:ph type="dt" sz="half" idx="10"/>
          </p:nvPr>
        </p:nvSpPr>
        <p:spPr/>
        <p:txBody>
          <a:bodyPr/>
          <a:lstStyle/>
          <a:p>
            <a:fld id="{13EB710D-2C35-46EF-949B-3F34DBB228A9}" type="datetimeFigureOut">
              <a:rPr lang="en-GB" smtClean="0">
                <a:solidFill>
                  <a:prstClr val="black">
                    <a:tint val="75000"/>
                  </a:prstClr>
                </a:solidFill>
              </a:rPr>
              <a:pPr/>
              <a:t>08/06/2016</a:t>
            </a:fld>
            <a:endParaRPr lang="en-GB">
              <a:solidFill>
                <a:prstClr val="black">
                  <a:tint val="75000"/>
                </a:prstClr>
              </a:solidFill>
            </a:endParaRPr>
          </a:p>
        </p:txBody>
      </p:sp>
      <p:sp>
        <p:nvSpPr>
          <p:cNvPr id="4" name="Footer Placeholder 3"/>
          <p:cNvSpPr>
            <a:spLocks noGrp="1"/>
          </p:cNvSpPr>
          <p:nvPr>
            <p:ph type="ftr" sz="quarter" idx="11"/>
          </p:nvPr>
        </p:nvSpPr>
        <p:spPr/>
        <p:txBody>
          <a:bodyPr/>
          <a:lstStyle/>
          <a:p>
            <a:endParaRPr lang="en-GB">
              <a:solidFill>
                <a:prstClr val="black">
                  <a:tint val="75000"/>
                </a:prstClr>
              </a:solidFill>
            </a:endParaRPr>
          </a:p>
        </p:txBody>
      </p:sp>
      <p:sp>
        <p:nvSpPr>
          <p:cNvPr id="5" name="Slide Number Placeholder 4"/>
          <p:cNvSpPr>
            <a:spLocks noGrp="1"/>
          </p:cNvSpPr>
          <p:nvPr>
            <p:ph type="sldNum" sz="quarter" idx="12"/>
          </p:nvPr>
        </p:nvSpPr>
        <p:spPr/>
        <p:txBody>
          <a:bodyPr/>
          <a:lstStyle/>
          <a:p>
            <a:fld id="{A221F58B-03EF-488F-9A2A-BA2CCF6C8C8F}" type="slidenum">
              <a:rPr lang="en-GB" smtClean="0">
                <a:solidFill>
                  <a:prstClr val="black">
                    <a:tint val="75000"/>
                  </a:prstClr>
                </a:solidFill>
              </a:rPr>
              <a:pPr/>
              <a:t>‹#›</a:t>
            </a:fld>
            <a:endParaRPr lang="en-GB">
              <a:solidFill>
                <a:prstClr val="black">
                  <a:tint val="75000"/>
                </a:prstClr>
              </a:solidFill>
            </a:endParaRPr>
          </a:p>
        </p:txBody>
      </p:sp>
    </p:spTree>
    <p:extLst>
      <p:ext uri="{BB962C8B-B14F-4D97-AF65-F5344CB8AC3E}">
        <p14:creationId xmlns:p14="http://schemas.microsoft.com/office/powerpoint/2010/main" val="3628155873"/>
      </p:ext>
    </p:extLst>
  </p:cSld>
  <p:clrMapOvr>
    <a:masterClrMapping/>
  </p:clrMapOvr>
</p:sldLayout>
</file>

<file path=ppt/slideLayouts/slideLayout20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13EB710D-2C35-46EF-949B-3F34DBB228A9}" type="datetimeFigureOut">
              <a:rPr lang="en-GB" smtClean="0">
                <a:solidFill>
                  <a:prstClr val="black">
                    <a:tint val="75000"/>
                  </a:prstClr>
                </a:solidFill>
              </a:rPr>
              <a:pPr/>
              <a:t>08/06/2016</a:t>
            </a:fld>
            <a:endParaRPr lang="en-GB">
              <a:solidFill>
                <a:prstClr val="black">
                  <a:tint val="75000"/>
                </a:prstClr>
              </a:solidFill>
            </a:endParaRPr>
          </a:p>
        </p:txBody>
      </p:sp>
      <p:sp>
        <p:nvSpPr>
          <p:cNvPr id="3" name="Footer Placeholder 2"/>
          <p:cNvSpPr>
            <a:spLocks noGrp="1"/>
          </p:cNvSpPr>
          <p:nvPr>
            <p:ph type="ftr" sz="quarter" idx="11"/>
          </p:nvPr>
        </p:nvSpPr>
        <p:spPr/>
        <p:txBody>
          <a:bodyPr/>
          <a:lstStyle/>
          <a:p>
            <a:endParaRPr lang="en-GB">
              <a:solidFill>
                <a:prstClr val="black">
                  <a:tint val="75000"/>
                </a:prstClr>
              </a:solidFill>
            </a:endParaRPr>
          </a:p>
        </p:txBody>
      </p:sp>
      <p:sp>
        <p:nvSpPr>
          <p:cNvPr id="4" name="Slide Number Placeholder 3"/>
          <p:cNvSpPr>
            <a:spLocks noGrp="1"/>
          </p:cNvSpPr>
          <p:nvPr>
            <p:ph type="sldNum" sz="quarter" idx="12"/>
          </p:nvPr>
        </p:nvSpPr>
        <p:spPr/>
        <p:txBody>
          <a:bodyPr/>
          <a:lstStyle/>
          <a:p>
            <a:fld id="{A221F58B-03EF-488F-9A2A-BA2CCF6C8C8F}" type="slidenum">
              <a:rPr lang="en-GB" smtClean="0">
                <a:solidFill>
                  <a:prstClr val="black">
                    <a:tint val="75000"/>
                  </a:prstClr>
                </a:solidFill>
              </a:rPr>
              <a:pPr/>
              <a:t>‹#›</a:t>
            </a:fld>
            <a:endParaRPr lang="en-GB">
              <a:solidFill>
                <a:prstClr val="black">
                  <a:tint val="75000"/>
                </a:prstClr>
              </a:solidFill>
            </a:endParaRPr>
          </a:p>
        </p:txBody>
      </p:sp>
    </p:spTree>
    <p:extLst>
      <p:ext uri="{BB962C8B-B14F-4D97-AF65-F5344CB8AC3E}">
        <p14:creationId xmlns:p14="http://schemas.microsoft.com/office/powerpoint/2010/main" val="234391808"/>
      </p:ext>
    </p:extLst>
  </p:cSld>
  <p:clrMapOvr>
    <a:masterClrMapping/>
  </p:clrMapOvr>
</p:sldLayout>
</file>

<file path=ppt/slideLayouts/slideLayout20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GB"/>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13EB710D-2C35-46EF-949B-3F34DBB228A9}" type="datetimeFigureOut">
              <a:rPr lang="en-GB" smtClean="0">
                <a:solidFill>
                  <a:prstClr val="black">
                    <a:tint val="75000"/>
                  </a:prstClr>
                </a:solidFill>
              </a:rPr>
              <a:pPr/>
              <a:t>08/06/2016</a:t>
            </a:fld>
            <a:endParaRPr lang="en-GB">
              <a:solidFill>
                <a:prstClr val="black">
                  <a:tint val="75000"/>
                </a:prstClr>
              </a:solidFill>
            </a:endParaRPr>
          </a:p>
        </p:txBody>
      </p:sp>
      <p:sp>
        <p:nvSpPr>
          <p:cNvPr id="6" name="Footer Placeholder 5"/>
          <p:cNvSpPr>
            <a:spLocks noGrp="1"/>
          </p:cNvSpPr>
          <p:nvPr>
            <p:ph type="ftr" sz="quarter" idx="11"/>
          </p:nvPr>
        </p:nvSpPr>
        <p:spPr/>
        <p:txBody>
          <a:bodyPr/>
          <a:lstStyle/>
          <a:p>
            <a:endParaRPr lang="en-GB">
              <a:solidFill>
                <a:prstClr val="black">
                  <a:tint val="75000"/>
                </a:prstClr>
              </a:solidFill>
            </a:endParaRPr>
          </a:p>
        </p:txBody>
      </p:sp>
      <p:sp>
        <p:nvSpPr>
          <p:cNvPr id="7" name="Slide Number Placeholder 6"/>
          <p:cNvSpPr>
            <a:spLocks noGrp="1"/>
          </p:cNvSpPr>
          <p:nvPr>
            <p:ph type="sldNum" sz="quarter" idx="12"/>
          </p:nvPr>
        </p:nvSpPr>
        <p:spPr/>
        <p:txBody>
          <a:bodyPr/>
          <a:lstStyle/>
          <a:p>
            <a:fld id="{A221F58B-03EF-488F-9A2A-BA2CCF6C8C8F}" type="slidenum">
              <a:rPr lang="en-GB" smtClean="0">
                <a:solidFill>
                  <a:prstClr val="black">
                    <a:tint val="75000"/>
                  </a:prstClr>
                </a:solidFill>
              </a:rPr>
              <a:pPr/>
              <a:t>‹#›</a:t>
            </a:fld>
            <a:endParaRPr lang="en-GB">
              <a:solidFill>
                <a:prstClr val="black">
                  <a:tint val="75000"/>
                </a:prstClr>
              </a:solidFill>
            </a:endParaRPr>
          </a:p>
        </p:txBody>
      </p:sp>
    </p:spTree>
    <p:extLst>
      <p:ext uri="{BB962C8B-B14F-4D97-AF65-F5344CB8AC3E}">
        <p14:creationId xmlns:p14="http://schemas.microsoft.com/office/powerpoint/2010/main" val="677356348"/>
      </p:ext>
    </p:extLst>
  </p:cSld>
  <p:clrMapOvr>
    <a:masterClrMapping/>
  </p:clrMapOvr>
</p:sldLayout>
</file>

<file path=ppt/slideLayouts/slideLayout20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GB"/>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GB"/>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13EB710D-2C35-46EF-949B-3F34DBB228A9}" type="datetimeFigureOut">
              <a:rPr lang="en-GB" smtClean="0">
                <a:solidFill>
                  <a:prstClr val="black">
                    <a:tint val="75000"/>
                  </a:prstClr>
                </a:solidFill>
              </a:rPr>
              <a:pPr/>
              <a:t>08/06/2016</a:t>
            </a:fld>
            <a:endParaRPr lang="en-GB">
              <a:solidFill>
                <a:prstClr val="black">
                  <a:tint val="75000"/>
                </a:prstClr>
              </a:solidFill>
            </a:endParaRPr>
          </a:p>
        </p:txBody>
      </p:sp>
      <p:sp>
        <p:nvSpPr>
          <p:cNvPr id="6" name="Footer Placeholder 5"/>
          <p:cNvSpPr>
            <a:spLocks noGrp="1"/>
          </p:cNvSpPr>
          <p:nvPr>
            <p:ph type="ftr" sz="quarter" idx="11"/>
          </p:nvPr>
        </p:nvSpPr>
        <p:spPr/>
        <p:txBody>
          <a:bodyPr/>
          <a:lstStyle/>
          <a:p>
            <a:endParaRPr lang="en-GB">
              <a:solidFill>
                <a:prstClr val="black">
                  <a:tint val="75000"/>
                </a:prstClr>
              </a:solidFill>
            </a:endParaRPr>
          </a:p>
        </p:txBody>
      </p:sp>
      <p:sp>
        <p:nvSpPr>
          <p:cNvPr id="7" name="Slide Number Placeholder 6"/>
          <p:cNvSpPr>
            <a:spLocks noGrp="1"/>
          </p:cNvSpPr>
          <p:nvPr>
            <p:ph type="sldNum" sz="quarter" idx="12"/>
          </p:nvPr>
        </p:nvSpPr>
        <p:spPr/>
        <p:txBody>
          <a:bodyPr/>
          <a:lstStyle/>
          <a:p>
            <a:fld id="{A221F58B-03EF-488F-9A2A-BA2CCF6C8C8F}" type="slidenum">
              <a:rPr lang="en-GB" smtClean="0">
                <a:solidFill>
                  <a:prstClr val="black">
                    <a:tint val="75000"/>
                  </a:prstClr>
                </a:solidFill>
              </a:rPr>
              <a:pPr/>
              <a:t>‹#›</a:t>
            </a:fld>
            <a:endParaRPr lang="en-GB">
              <a:solidFill>
                <a:prstClr val="black">
                  <a:tint val="75000"/>
                </a:prstClr>
              </a:solidFill>
            </a:endParaRPr>
          </a:p>
        </p:txBody>
      </p:sp>
    </p:spTree>
    <p:extLst>
      <p:ext uri="{BB962C8B-B14F-4D97-AF65-F5344CB8AC3E}">
        <p14:creationId xmlns:p14="http://schemas.microsoft.com/office/powerpoint/2010/main" val="1882360731"/>
      </p:ext>
    </p:extLst>
  </p:cSld>
  <p:clrMapOvr>
    <a:masterClrMapping/>
  </p:clrMapOvr>
</p:sldLayout>
</file>

<file path=ppt/slideLayouts/slideLayout20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Date Placeholder 3"/>
          <p:cNvSpPr>
            <a:spLocks noGrp="1"/>
          </p:cNvSpPr>
          <p:nvPr>
            <p:ph type="dt" sz="half" idx="10"/>
          </p:nvPr>
        </p:nvSpPr>
        <p:spPr/>
        <p:txBody>
          <a:bodyPr/>
          <a:lstStyle/>
          <a:p>
            <a:fld id="{13EB710D-2C35-46EF-949B-3F34DBB228A9}" type="datetimeFigureOut">
              <a:rPr lang="en-GB" smtClean="0">
                <a:solidFill>
                  <a:prstClr val="black">
                    <a:tint val="75000"/>
                  </a:prstClr>
                </a:solidFill>
              </a:rPr>
              <a:pPr/>
              <a:t>08/06/2016</a:t>
            </a:fld>
            <a:endParaRPr lang="en-GB">
              <a:solidFill>
                <a:prstClr val="black">
                  <a:tint val="75000"/>
                </a:prstClr>
              </a:solidFill>
            </a:endParaRPr>
          </a:p>
        </p:txBody>
      </p:sp>
      <p:sp>
        <p:nvSpPr>
          <p:cNvPr id="5" name="Footer Placeholder 4"/>
          <p:cNvSpPr>
            <a:spLocks noGrp="1"/>
          </p:cNvSpPr>
          <p:nvPr>
            <p:ph type="ftr" sz="quarter" idx="11"/>
          </p:nvPr>
        </p:nvSpPr>
        <p:spPr/>
        <p:txBody>
          <a:bodyPr/>
          <a:lstStyle/>
          <a:p>
            <a:endParaRPr lang="en-GB">
              <a:solidFill>
                <a:prstClr val="black">
                  <a:tint val="75000"/>
                </a:prstClr>
              </a:solidFill>
            </a:endParaRPr>
          </a:p>
        </p:txBody>
      </p:sp>
      <p:sp>
        <p:nvSpPr>
          <p:cNvPr id="6" name="Slide Number Placeholder 5"/>
          <p:cNvSpPr>
            <a:spLocks noGrp="1"/>
          </p:cNvSpPr>
          <p:nvPr>
            <p:ph type="sldNum" sz="quarter" idx="12"/>
          </p:nvPr>
        </p:nvSpPr>
        <p:spPr/>
        <p:txBody>
          <a:bodyPr/>
          <a:lstStyle/>
          <a:p>
            <a:fld id="{A221F58B-03EF-488F-9A2A-BA2CCF6C8C8F}" type="slidenum">
              <a:rPr lang="en-GB" smtClean="0">
                <a:solidFill>
                  <a:prstClr val="black">
                    <a:tint val="75000"/>
                  </a:prstClr>
                </a:solidFill>
              </a:rPr>
              <a:pPr/>
              <a:t>‹#›</a:t>
            </a:fld>
            <a:endParaRPr lang="en-GB">
              <a:solidFill>
                <a:prstClr val="black">
                  <a:tint val="75000"/>
                </a:prstClr>
              </a:solidFill>
            </a:endParaRPr>
          </a:p>
        </p:txBody>
      </p:sp>
    </p:spTree>
    <p:extLst>
      <p:ext uri="{BB962C8B-B14F-4D97-AF65-F5344CB8AC3E}">
        <p14:creationId xmlns:p14="http://schemas.microsoft.com/office/powerpoint/2010/main" val="1324545343"/>
      </p:ext>
    </p:extLst>
  </p:cSld>
  <p:clrMapOvr>
    <a:masterClrMapping/>
  </p:clrMapOvr>
</p:sldLayout>
</file>

<file path=ppt/slideLayouts/slideLayout20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smtClean="0"/>
              <a:t>Click to edit Master title style</a:t>
            </a:r>
            <a:endParaRPr lang="en-GB"/>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Date Placeholder 3"/>
          <p:cNvSpPr>
            <a:spLocks noGrp="1"/>
          </p:cNvSpPr>
          <p:nvPr>
            <p:ph type="dt" sz="half" idx="10"/>
          </p:nvPr>
        </p:nvSpPr>
        <p:spPr/>
        <p:txBody>
          <a:bodyPr/>
          <a:lstStyle/>
          <a:p>
            <a:fld id="{13EB710D-2C35-46EF-949B-3F34DBB228A9}" type="datetimeFigureOut">
              <a:rPr lang="en-GB" smtClean="0">
                <a:solidFill>
                  <a:prstClr val="black">
                    <a:tint val="75000"/>
                  </a:prstClr>
                </a:solidFill>
              </a:rPr>
              <a:pPr/>
              <a:t>08/06/2016</a:t>
            </a:fld>
            <a:endParaRPr lang="en-GB">
              <a:solidFill>
                <a:prstClr val="black">
                  <a:tint val="75000"/>
                </a:prstClr>
              </a:solidFill>
            </a:endParaRPr>
          </a:p>
        </p:txBody>
      </p:sp>
      <p:sp>
        <p:nvSpPr>
          <p:cNvPr id="5" name="Footer Placeholder 4"/>
          <p:cNvSpPr>
            <a:spLocks noGrp="1"/>
          </p:cNvSpPr>
          <p:nvPr>
            <p:ph type="ftr" sz="quarter" idx="11"/>
          </p:nvPr>
        </p:nvSpPr>
        <p:spPr/>
        <p:txBody>
          <a:bodyPr/>
          <a:lstStyle/>
          <a:p>
            <a:endParaRPr lang="en-GB">
              <a:solidFill>
                <a:prstClr val="black">
                  <a:tint val="75000"/>
                </a:prstClr>
              </a:solidFill>
            </a:endParaRPr>
          </a:p>
        </p:txBody>
      </p:sp>
      <p:sp>
        <p:nvSpPr>
          <p:cNvPr id="6" name="Slide Number Placeholder 5"/>
          <p:cNvSpPr>
            <a:spLocks noGrp="1"/>
          </p:cNvSpPr>
          <p:nvPr>
            <p:ph type="sldNum" sz="quarter" idx="12"/>
          </p:nvPr>
        </p:nvSpPr>
        <p:spPr/>
        <p:txBody>
          <a:bodyPr/>
          <a:lstStyle/>
          <a:p>
            <a:fld id="{A221F58B-03EF-488F-9A2A-BA2CCF6C8C8F}" type="slidenum">
              <a:rPr lang="en-GB" smtClean="0">
                <a:solidFill>
                  <a:prstClr val="black">
                    <a:tint val="75000"/>
                  </a:prstClr>
                </a:solidFill>
              </a:rPr>
              <a:pPr/>
              <a:t>‹#›</a:t>
            </a:fld>
            <a:endParaRPr lang="en-GB">
              <a:solidFill>
                <a:prstClr val="black">
                  <a:tint val="75000"/>
                </a:prstClr>
              </a:solidFill>
            </a:endParaRPr>
          </a:p>
        </p:txBody>
      </p:sp>
    </p:spTree>
    <p:extLst>
      <p:ext uri="{BB962C8B-B14F-4D97-AF65-F5344CB8AC3E}">
        <p14:creationId xmlns:p14="http://schemas.microsoft.com/office/powerpoint/2010/main" val="3671817865"/>
      </p:ext>
    </p:extLst>
  </p:cSld>
  <p:clrMapOvr>
    <a:masterClrMapping/>
  </p:clrMapOvr>
</p:sldLayout>
</file>

<file path=ppt/slideLayouts/slideLayout20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smtClean="0"/>
              <a:t>Click to edit Master subtitle style</a:t>
            </a:r>
            <a:endParaRPr lang="en-US"/>
          </a:p>
        </p:txBody>
      </p:sp>
      <p:sp>
        <p:nvSpPr>
          <p:cNvPr id="4" name="Date Placeholder 3"/>
          <p:cNvSpPr>
            <a:spLocks noGrp="1"/>
          </p:cNvSpPr>
          <p:nvPr>
            <p:ph type="dt" sz="half" idx="10"/>
          </p:nvPr>
        </p:nvSpPr>
        <p:spPr/>
        <p:txBody>
          <a:bodyPr/>
          <a:lstStyle/>
          <a:p>
            <a:fld id="{188F6A23-0AAD-4561-82AE-49BA4D2A865D}" type="datetimeFigureOut">
              <a:rPr lang="en-US" smtClean="0">
                <a:solidFill>
                  <a:prstClr val="black">
                    <a:tint val="75000"/>
                  </a:prstClr>
                </a:solidFill>
              </a:rPr>
              <a:pPr/>
              <a:t>6/8/2016</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D66319A4-57FC-4FD0-8302-52C8171CC04C}"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4056016919"/>
      </p:ext>
    </p:extLst>
  </p:cSld>
  <p:clrMapOvr>
    <a:masterClrMapping/>
  </p:clrMapOvr>
</p:sldLayout>
</file>

<file path=ppt/slideLayouts/slideLayout20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188F6A23-0AAD-4561-82AE-49BA4D2A865D}" type="datetimeFigureOut">
              <a:rPr lang="en-US" smtClean="0">
                <a:solidFill>
                  <a:prstClr val="black">
                    <a:tint val="75000"/>
                  </a:prstClr>
                </a:solidFill>
              </a:rPr>
              <a:pPr/>
              <a:t>6/8/2016</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D66319A4-57FC-4FD0-8302-52C8171CC04C}"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3885937829"/>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Date Placeholder 3"/>
          <p:cNvSpPr>
            <a:spLocks noGrp="1"/>
          </p:cNvSpPr>
          <p:nvPr>
            <p:ph type="dt" sz="half" idx="10"/>
          </p:nvPr>
        </p:nvSpPr>
        <p:spPr/>
        <p:txBody>
          <a:bodyPr/>
          <a:lstStyle>
            <a:lvl1pPr>
              <a:defRPr/>
            </a:lvl1pPr>
          </a:lstStyle>
          <a:p>
            <a:pPr>
              <a:defRPr/>
            </a:pPr>
            <a:fld id="{CD3E3A22-1EA3-4A98-B571-83F7B0F66E05}" type="datetime1">
              <a:rPr lang="en-US"/>
              <a:pPr>
                <a:defRPr/>
              </a:pPr>
              <a:t>6/8/2016</a:t>
            </a:fld>
            <a:endParaRPr lang="en-US"/>
          </a:p>
        </p:txBody>
      </p:sp>
      <p:sp>
        <p:nvSpPr>
          <p:cNvPr id="5" name="Footer Placeholder 4"/>
          <p:cNvSpPr>
            <a:spLocks noGrp="1"/>
          </p:cNvSpPr>
          <p:nvPr>
            <p:ph type="ftr" sz="quarter" idx="11"/>
          </p:nvPr>
        </p:nvSpPr>
        <p:spPr/>
        <p:txBody>
          <a:bodyPr/>
          <a:lstStyle>
            <a:lvl1pPr>
              <a:defRPr/>
            </a:lvl1pPr>
          </a:lstStyle>
          <a:p>
            <a:pPr>
              <a:defRPr/>
            </a:pPr>
            <a:endParaRPr lang="en-US"/>
          </a:p>
        </p:txBody>
      </p:sp>
      <p:sp>
        <p:nvSpPr>
          <p:cNvPr id="6" name="Slide Number Placeholder 5"/>
          <p:cNvSpPr>
            <a:spLocks noGrp="1"/>
          </p:cNvSpPr>
          <p:nvPr>
            <p:ph type="sldNum" sz="quarter" idx="12"/>
          </p:nvPr>
        </p:nvSpPr>
        <p:spPr/>
        <p:txBody>
          <a:bodyPr/>
          <a:lstStyle>
            <a:lvl1pPr>
              <a:defRPr/>
            </a:lvl1pPr>
          </a:lstStyle>
          <a:p>
            <a:pPr>
              <a:defRPr/>
            </a:pPr>
            <a:fld id="{05171858-5729-4594-9C93-FBD7E7DF4182}" type="slidenum">
              <a:rPr lang="en-US"/>
              <a:pPr>
                <a:defRPr/>
              </a:pPr>
              <a:t>‹#›</a:t>
            </a:fld>
            <a:endParaRPr lang="en-US"/>
          </a:p>
        </p:txBody>
      </p:sp>
    </p:spTree>
  </p:cSld>
  <p:clrMapOvr>
    <a:masterClrMapping/>
  </p:clrMapOvr>
</p:sldLayout>
</file>

<file path=ppt/slideLayouts/slideLayout21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p>
            <a:fld id="{188F6A23-0AAD-4561-82AE-49BA4D2A865D}" type="datetimeFigureOut">
              <a:rPr lang="en-US" smtClean="0">
                <a:solidFill>
                  <a:prstClr val="black">
                    <a:tint val="75000"/>
                  </a:prstClr>
                </a:solidFill>
              </a:rPr>
              <a:pPr/>
              <a:t>6/8/2016</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D66319A4-57FC-4FD0-8302-52C8171CC04C}"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880092988"/>
      </p:ext>
    </p:extLst>
  </p:cSld>
  <p:clrMapOvr>
    <a:masterClrMapping/>
  </p:clrMapOvr>
</p:sldLayout>
</file>

<file path=ppt/slideLayouts/slideLayout21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Date Placeholder 4"/>
          <p:cNvSpPr>
            <a:spLocks noGrp="1"/>
          </p:cNvSpPr>
          <p:nvPr>
            <p:ph type="dt" sz="half" idx="10"/>
          </p:nvPr>
        </p:nvSpPr>
        <p:spPr/>
        <p:txBody>
          <a:bodyPr/>
          <a:lstStyle/>
          <a:p>
            <a:fld id="{188F6A23-0AAD-4561-82AE-49BA4D2A865D}" type="datetimeFigureOut">
              <a:rPr lang="en-US" smtClean="0">
                <a:solidFill>
                  <a:prstClr val="black">
                    <a:tint val="75000"/>
                  </a:prstClr>
                </a:solidFill>
              </a:rPr>
              <a:pPr/>
              <a:t>6/8/2016</a:t>
            </a:fld>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D66319A4-57FC-4FD0-8302-52C8171CC04C}"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3549352112"/>
      </p:ext>
    </p:extLst>
  </p:cSld>
  <p:clrMapOvr>
    <a:masterClrMapping/>
  </p:clrMapOvr>
</p:sldLayout>
</file>

<file path=ppt/slideLayouts/slideLayout21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Date Placeholder 6"/>
          <p:cNvSpPr>
            <a:spLocks noGrp="1"/>
          </p:cNvSpPr>
          <p:nvPr>
            <p:ph type="dt" sz="half" idx="10"/>
          </p:nvPr>
        </p:nvSpPr>
        <p:spPr/>
        <p:txBody>
          <a:bodyPr/>
          <a:lstStyle/>
          <a:p>
            <a:fld id="{188F6A23-0AAD-4561-82AE-49BA4D2A865D}" type="datetimeFigureOut">
              <a:rPr lang="en-US" smtClean="0">
                <a:solidFill>
                  <a:prstClr val="black">
                    <a:tint val="75000"/>
                  </a:prstClr>
                </a:solidFill>
              </a:rPr>
              <a:pPr/>
              <a:t>6/8/2016</a:t>
            </a:fld>
            <a:endParaRPr lang="en-US">
              <a:solidFill>
                <a:prstClr val="black">
                  <a:tint val="75000"/>
                </a:prstClr>
              </a:solidFill>
            </a:endParaRPr>
          </a:p>
        </p:txBody>
      </p:sp>
      <p:sp>
        <p:nvSpPr>
          <p:cNvPr id="8" name="Footer Placeholder 7"/>
          <p:cNvSpPr>
            <a:spLocks noGrp="1"/>
          </p:cNvSpPr>
          <p:nvPr>
            <p:ph type="ftr" sz="quarter" idx="11"/>
          </p:nvPr>
        </p:nvSpPr>
        <p:spPr/>
        <p:txBody>
          <a:bodyPr/>
          <a:lstStyle/>
          <a:p>
            <a:endParaRPr lang="en-US">
              <a:solidFill>
                <a:prstClr val="black">
                  <a:tint val="75000"/>
                </a:prstClr>
              </a:solidFill>
            </a:endParaRPr>
          </a:p>
        </p:txBody>
      </p:sp>
      <p:sp>
        <p:nvSpPr>
          <p:cNvPr id="9" name="Slide Number Placeholder 8"/>
          <p:cNvSpPr>
            <a:spLocks noGrp="1"/>
          </p:cNvSpPr>
          <p:nvPr>
            <p:ph type="sldNum" sz="quarter" idx="12"/>
          </p:nvPr>
        </p:nvSpPr>
        <p:spPr/>
        <p:txBody>
          <a:bodyPr/>
          <a:lstStyle/>
          <a:p>
            <a:fld id="{D66319A4-57FC-4FD0-8302-52C8171CC04C}"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1070343162"/>
      </p:ext>
    </p:extLst>
  </p:cSld>
  <p:clrMapOvr>
    <a:masterClrMapping/>
  </p:clrMapOvr>
</p:sldLayout>
</file>

<file path=ppt/slideLayouts/slideLayout21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Date Placeholder 2"/>
          <p:cNvSpPr>
            <a:spLocks noGrp="1"/>
          </p:cNvSpPr>
          <p:nvPr>
            <p:ph type="dt" sz="half" idx="10"/>
          </p:nvPr>
        </p:nvSpPr>
        <p:spPr/>
        <p:txBody>
          <a:bodyPr/>
          <a:lstStyle/>
          <a:p>
            <a:fld id="{188F6A23-0AAD-4561-82AE-49BA4D2A865D}" type="datetimeFigureOut">
              <a:rPr lang="en-US" smtClean="0">
                <a:solidFill>
                  <a:prstClr val="black">
                    <a:tint val="75000"/>
                  </a:prstClr>
                </a:solidFill>
              </a:rPr>
              <a:pPr/>
              <a:t>6/8/2016</a:t>
            </a:fld>
            <a:endParaRPr lang="en-US">
              <a:solidFill>
                <a:prstClr val="black">
                  <a:tint val="75000"/>
                </a:prstClr>
              </a:solidFill>
            </a:endParaRPr>
          </a:p>
        </p:txBody>
      </p:sp>
      <p:sp>
        <p:nvSpPr>
          <p:cNvPr id="4" name="Footer Placeholder 3"/>
          <p:cNvSpPr>
            <a:spLocks noGrp="1"/>
          </p:cNvSpPr>
          <p:nvPr>
            <p:ph type="ftr" sz="quarter" idx="11"/>
          </p:nvPr>
        </p:nvSpPr>
        <p:spPr/>
        <p:txBody>
          <a:bodyPr/>
          <a:lstStyle/>
          <a:p>
            <a:endParaRPr lang="en-US">
              <a:solidFill>
                <a:prstClr val="black">
                  <a:tint val="75000"/>
                </a:prstClr>
              </a:solidFill>
            </a:endParaRPr>
          </a:p>
        </p:txBody>
      </p:sp>
      <p:sp>
        <p:nvSpPr>
          <p:cNvPr id="5" name="Slide Number Placeholder 4"/>
          <p:cNvSpPr>
            <a:spLocks noGrp="1"/>
          </p:cNvSpPr>
          <p:nvPr>
            <p:ph type="sldNum" sz="quarter" idx="12"/>
          </p:nvPr>
        </p:nvSpPr>
        <p:spPr/>
        <p:txBody>
          <a:bodyPr/>
          <a:lstStyle/>
          <a:p>
            <a:fld id="{D66319A4-57FC-4FD0-8302-52C8171CC04C}"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2910453014"/>
      </p:ext>
    </p:extLst>
  </p:cSld>
  <p:clrMapOvr>
    <a:masterClrMapping/>
  </p:clrMapOvr>
</p:sldLayout>
</file>

<file path=ppt/slideLayouts/slideLayout21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188F6A23-0AAD-4561-82AE-49BA4D2A865D}" type="datetimeFigureOut">
              <a:rPr lang="en-US" smtClean="0">
                <a:solidFill>
                  <a:prstClr val="black">
                    <a:tint val="75000"/>
                  </a:prstClr>
                </a:solidFill>
              </a:rPr>
              <a:pPr/>
              <a:t>6/8/2016</a:t>
            </a:fld>
            <a:endParaRPr lang="en-US">
              <a:solidFill>
                <a:prstClr val="black">
                  <a:tint val="75000"/>
                </a:prstClr>
              </a:solidFill>
            </a:endParaRPr>
          </a:p>
        </p:txBody>
      </p:sp>
      <p:sp>
        <p:nvSpPr>
          <p:cNvPr id="3" name="Footer Placeholder 2"/>
          <p:cNvSpPr>
            <a:spLocks noGrp="1"/>
          </p:cNvSpPr>
          <p:nvPr>
            <p:ph type="ftr" sz="quarter" idx="11"/>
          </p:nvPr>
        </p:nvSpPr>
        <p:spPr/>
        <p:txBody>
          <a:bodyPr/>
          <a:lstStyle/>
          <a:p>
            <a:endParaRPr lang="en-US">
              <a:solidFill>
                <a:prstClr val="black">
                  <a:tint val="75000"/>
                </a:prstClr>
              </a:solidFill>
            </a:endParaRPr>
          </a:p>
        </p:txBody>
      </p:sp>
      <p:sp>
        <p:nvSpPr>
          <p:cNvPr id="4" name="Slide Number Placeholder 3"/>
          <p:cNvSpPr>
            <a:spLocks noGrp="1"/>
          </p:cNvSpPr>
          <p:nvPr>
            <p:ph type="sldNum" sz="quarter" idx="12"/>
          </p:nvPr>
        </p:nvSpPr>
        <p:spPr/>
        <p:txBody>
          <a:bodyPr/>
          <a:lstStyle/>
          <a:p>
            <a:fld id="{D66319A4-57FC-4FD0-8302-52C8171CC04C}"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4106885942"/>
      </p:ext>
    </p:extLst>
  </p:cSld>
  <p:clrMapOvr>
    <a:masterClrMapping/>
  </p:clrMapOvr>
</p:sldLayout>
</file>

<file path=ppt/slideLayouts/slideLayout21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188F6A23-0AAD-4561-82AE-49BA4D2A865D}" type="datetimeFigureOut">
              <a:rPr lang="en-US" smtClean="0">
                <a:solidFill>
                  <a:prstClr val="black">
                    <a:tint val="75000"/>
                  </a:prstClr>
                </a:solidFill>
              </a:rPr>
              <a:pPr/>
              <a:t>6/8/2016</a:t>
            </a:fld>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D66319A4-57FC-4FD0-8302-52C8171CC04C}"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1124785040"/>
      </p:ext>
    </p:extLst>
  </p:cSld>
  <p:clrMapOvr>
    <a:masterClrMapping/>
  </p:clrMapOvr>
</p:sldLayout>
</file>

<file path=ppt/slideLayouts/slideLayout21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188F6A23-0AAD-4561-82AE-49BA4D2A865D}" type="datetimeFigureOut">
              <a:rPr lang="en-US" smtClean="0">
                <a:solidFill>
                  <a:prstClr val="black">
                    <a:tint val="75000"/>
                  </a:prstClr>
                </a:solidFill>
              </a:rPr>
              <a:pPr/>
              <a:t>6/8/2016</a:t>
            </a:fld>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D66319A4-57FC-4FD0-8302-52C8171CC04C}"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1061670570"/>
      </p:ext>
    </p:extLst>
  </p:cSld>
  <p:clrMapOvr>
    <a:masterClrMapping/>
  </p:clrMapOvr>
</p:sldLayout>
</file>

<file path=ppt/slideLayouts/slideLayout21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188F6A23-0AAD-4561-82AE-49BA4D2A865D}" type="datetimeFigureOut">
              <a:rPr lang="en-US" smtClean="0">
                <a:solidFill>
                  <a:prstClr val="black">
                    <a:tint val="75000"/>
                  </a:prstClr>
                </a:solidFill>
              </a:rPr>
              <a:pPr/>
              <a:t>6/8/2016</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D66319A4-57FC-4FD0-8302-52C8171CC04C}"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4134767588"/>
      </p:ext>
    </p:extLst>
  </p:cSld>
  <p:clrMapOvr>
    <a:masterClrMapping/>
  </p:clrMapOvr>
</p:sldLayout>
</file>

<file path=ppt/slideLayouts/slideLayout21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188F6A23-0AAD-4561-82AE-49BA4D2A865D}" type="datetimeFigureOut">
              <a:rPr lang="en-US" smtClean="0">
                <a:solidFill>
                  <a:prstClr val="black">
                    <a:tint val="75000"/>
                  </a:prstClr>
                </a:solidFill>
              </a:rPr>
              <a:pPr/>
              <a:t>6/8/2016</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D66319A4-57FC-4FD0-8302-52C8171CC04C}"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1314530655"/>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54"/>
            <a:ext cx="2057400" cy="5851525"/>
          </a:xfrm>
        </p:spPr>
        <p:txBody>
          <a:bodyPr vert="eaVert"/>
          <a:lstStyle/>
          <a:p>
            <a:r>
              <a:rPr lang="en-US" smtClean="0"/>
              <a:t>Click to edit Master title style</a:t>
            </a:r>
            <a:endParaRPr lang="en-GB"/>
          </a:p>
        </p:txBody>
      </p:sp>
      <p:sp>
        <p:nvSpPr>
          <p:cNvPr id="3" name="Vertical Text Placeholder 2"/>
          <p:cNvSpPr>
            <a:spLocks noGrp="1"/>
          </p:cNvSpPr>
          <p:nvPr>
            <p:ph type="body" orient="vert" idx="1"/>
          </p:nvPr>
        </p:nvSpPr>
        <p:spPr>
          <a:xfrm>
            <a:off x="457200" y="274654"/>
            <a:ext cx="6019800" cy="585152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Date Placeholder 3"/>
          <p:cNvSpPr>
            <a:spLocks noGrp="1"/>
          </p:cNvSpPr>
          <p:nvPr>
            <p:ph type="dt" sz="half" idx="10"/>
          </p:nvPr>
        </p:nvSpPr>
        <p:spPr/>
        <p:txBody>
          <a:bodyPr/>
          <a:lstStyle>
            <a:lvl1pPr>
              <a:defRPr/>
            </a:lvl1pPr>
          </a:lstStyle>
          <a:p>
            <a:pPr>
              <a:defRPr/>
            </a:pPr>
            <a:fld id="{8BF6655F-20FC-4045-AF96-6BB3AB3E8C0E}" type="datetime1">
              <a:rPr lang="en-US"/>
              <a:pPr>
                <a:defRPr/>
              </a:pPr>
              <a:t>6/8/2016</a:t>
            </a:fld>
            <a:endParaRPr lang="en-US"/>
          </a:p>
        </p:txBody>
      </p:sp>
      <p:sp>
        <p:nvSpPr>
          <p:cNvPr id="5" name="Footer Placeholder 4"/>
          <p:cNvSpPr>
            <a:spLocks noGrp="1"/>
          </p:cNvSpPr>
          <p:nvPr>
            <p:ph type="ftr" sz="quarter" idx="11"/>
          </p:nvPr>
        </p:nvSpPr>
        <p:spPr/>
        <p:txBody>
          <a:bodyPr/>
          <a:lstStyle>
            <a:lvl1pPr>
              <a:defRPr/>
            </a:lvl1pPr>
          </a:lstStyle>
          <a:p>
            <a:pPr>
              <a:defRPr/>
            </a:pPr>
            <a:endParaRPr lang="en-US"/>
          </a:p>
        </p:txBody>
      </p:sp>
      <p:sp>
        <p:nvSpPr>
          <p:cNvPr id="6" name="Slide Number Placeholder 5"/>
          <p:cNvSpPr>
            <a:spLocks noGrp="1"/>
          </p:cNvSpPr>
          <p:nvPr>
            <p:ph type="sldNum" sz="quarter" idx="12"/>
          </p:nvPr>
        </p:nvSpPr>
        <p:spPr/>
        <p:txBody>
          <a:bodyPr/>
          <a:lstStyle>
            <a:lvl1pPr>
              <a:defRPr/>
            </a:lvl1pPr>
          </a:lstStyle>
          <a:p>
            <a:pPr>
              <a:defRPr/>
            </a:pPr>
            <a:fld id="{F6AC9488-7372-488D-8A93-85038951F3DD}" type="slidenum">
              <a:rPr lang="en-US"/>
              <a:pPr>
                <a:defRPr/>
              </a:pPr>
              <a:t>‹#›</a:t>
            </a:fld>
            <a:endParaRPr lang="en-US"/>
          </a:p>
        </p:txBody>
      </p:sp>
    </p:spTree>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1557" name="Group 1556"/>
          <p:cNvGrpSpPr/>
          <p:nvPr/>
        </p:nvGrpSpPr>
        <p:grpSpPr>
          <a:xfrm>
            <a:off x="0" y="420271"/>
            <a:ext cx="9141714" cy="3795497"/>
            <a:chOff x="0" y="420256"/>
            <a:chExt cx="12188952" cy="3795497"/>
          </a:xfrm>
        </p:grpSpPr>
        <p:cxnSp>
          <p:nvCxnSpPr>
            <p:cNvPr id="1558" name="Straight Connector 1557"/>
            <p:cNvCxnSpPr/>
            <p:nvPr/>
          </p:nvCxnSpPr>
          <p:spPr>
            <a:xfrm>
              <a:off x="0" y="4215753"/>
              <a:ext cx="12188952" cy="0"/>
            </a:xfrm>
            <a:prstGeom prst="line">
              <a:avLst/>
            </a:prstGeom>
            <a:ln w="13970">
              <a:solidFill>
                <a:schemeClr val="accent3">
                  <a:lumMod val="75000"/>
                </a:schemeClr>
              </a:solidFill>
            </a:ln>
          </p:spPr>
          <p:style>
            <a:lnRef idx="1">
              <a:schemeClr val="accent1"/>
            </a:lnRef>
            <a:fillRef idx="0">
              <a:schemeClr val="accent1"/>
            </a:fillRef>
            <a:effectRef idx="0">
              <a:schemeClr val="accent1"/>
            </a:effectRef>
            <a:fontRef idx="minor">
              <a:schemeClr val="tx1"/>
            </a:fontRef>
          </p:style>
        </p:cxnSp>
        <p:cxnSp>
          <p:nvCxnSpPr>
            <p:cNvPr id="1559" name="Straight Connector 1558"/>
            <p:cNvCxnSpPr/>
            <p:nvPr/>
          </p:nvCxnSpPr>
          <p:spPr>
            <a:xfrm>
              <a:off x="0" y="3794032"/>
              <a:ext cx="12188952" cy="0"/>
            </a:xfrm>
            <a:prstGeom prst="line">
              <a:avLst/>
            </a:prstGeom>
            <a:ln w="13970">
              <a:solidFill>
                <a:schemeClr val="accent3">
                  <a:lumMod val="75000"/>
                </a:schemeClr>
              </a:solidFill>
            </a:ln>
          </p:spPr>
          <p:style>
            <a:lnRef idx="1">
              <a:schemeClr val="accent1"/>
            </a:lnRef>
            <a:fillRef idx="0">
              <a:schemeClr val="accent1"/>
            </a:fillRef>
            <a:effectRef idx="0">
              <a:schemeClr val="accent1"/>
            </a:effectRef>
            <a:fontRef idx="minor">
              <a:schemeClr val="tx1"/>
            </a:fontRef>
          </p:style>
        </p:cxnSp>
        <p:cxnSp>
          <p:nvCxnSpPr>
            <p:cNvPr id="1560" name="Straight Connector 1559"/>
            <p:cNvCxnSpPr/>
            <p:nvPr/>
          </p:nvCxnSpPr>
          <p:spPr>
            <a:xfrm>
              <a:off x="0" y="3372310"/>
              <a:ext cx="12188952" cy="0"/>
            </a:xfrm>
            <a:prstGeom prst="line">
              <a:avLst/>
            </a:prstGeom>
            <a:ln w="13970">
              <a:solidFill>
                <a:schemeClr val="accent3">
                  <a:lumMod val="75000"/>
                </a:schemeClr>
              </a:solidFill>
            </a:ln>
          </p:spPr>
          <p:style>
            <a:lnRef idx="1">
              <a:schemeClr val="accent1"/>
            </a:lnRef>
            <a:fillRef idx="0">
              <a:schemeClr val="accent1"/>
            </a:fillRef>
            <a:effectRef idx="0">
              <a:schemeClr val="accent1"/>
            </a:effectRef>
            <a:fontRef idx="minor">
              <a:schemeClr val="tx1"/>
            </a:fontRef>
          </p:style>
        </p:cxnSp>
        <p:cxnSp>
          <p:nvCxnSpPr>
            <p:cNvPr id="1561" name="Straight Connector 1560"/>
            <p:cNvCxnSpPr/>
            <p:nvPr/>
          </p:nvCxnSpPr>
          <p:spPr>
            <a:xfrm>
              <a:off x="0" y="2950588"/>
              <a:ext cx="12188952" cy="0"/>
            </a:xfrm>
            <a:prstGeom prst="line">
              <a:avLst/>
            </a:prstGeom>
            <a:ln w="13970">
              <a:solidFill>
                <a:schemeClr val="accent3">
                  <a:lumMod val="75000"/>
                </a:schemeClr>
              </a:solidFill>
            </a:ln>
          </p:spPr>
          <p:style>
            <a:lnRef idx="1">
              <a:schemeClr val="accent1"/>
            </a:lnRef>
            <a:fillRef idx="0">
              <a:schemeClr val="accent1"/>
            </a:fillRef>
            <a:effectRef idx="0">
              <a:schemeClr val="accent1"/>
            </a:effectRef>
            <a:fontRef idx="minor">
              <a:schemeClr val="tx1"/>
            </a:fontRef>
          </p:style>
        </p:cxnSp>
        <p:cxnSp>
          <p:nvCxnSpPr>
            <p:cNvPr id="1562" name="Straight Connector 1561"/>
            <p:cNvCxnSpPr/>
            <p:nvPr/>
          </p:nvCxnSpPr>
          <p:spPr>
            <a:xfrm>
              <a:off x="0" y="2528866"/>
              <a:ext cx="12188952" cy="0"/>
            </a:xfrm>
            <a:prstGeom prst="line">
              <a:avLst/>
            </a:prstGeom>
            <a:ln w="13970">
              <a:solidFill>
                <a:schemeClr val="accent3">
                  <a:lumMod val="75000"/>
                </a:schemeClr>
              </a:solidFill>
            </a:ln>
          </p:spPr>
          <p:style>
            <a:lnRef idx="1">
              <a:schemeClr val="accent1"/>
            </a:lnRef>
            <a:fillRef idx="0">
              <a:schemeClr val="accent1"/>
            </a:fillRef>
            <a:effectRef idx="0">
              <a:schemeClr val="accent1"/>
            </a:effectRef>
            <a:fontRef idx="minor">
              <a:schemeClr val="tx1"/>
            </a:fontRef>
          </p:style>
        </p:cxnSp>
        <p:cxnSp>
          <p:nvCxnSpPr>
            <p:cNvPr id="1563" name="Straight Connector 1562"/>
            <p:cNvCxnSpPr/>
            <p:nvPr/>
          </p:nvCxnSpPr>
          <p:spPr>
            <a:xfrm>
              <a:off x="0" y="2107144"/>
              <a:ext cx="12188952" cy="0"/>
            </a:xfrm>
            <a:prstGeom prst="line">
              <a:avLst/>
            </a:prstGeom>
            <a:ln w="13970">
              <a:solidFill>
                <a:schemeClr val="accent3">
                  <a:lumMod val="75000"/>
                </a:schemeClr>
              </a:solidFill>
            </a:ln>
          </p:spPr>
          <p:style>
            <a:lnRef idx="1">
              <a:schemeClr val="accent1"/>
            </a:lnRef>
            <a:fillRef idx="0">
              <a:schemeClr val="accent1"/>
            </a:fillRef>
            <a:effectRef idx="0">
              <a:schemeClr val="accent1"/>
            </a:effectRef>
            <a:fontRef idx="minor">
              <a:schemeClr val="tx1"/>
            </a:fontRef>
          </p:style>
        </p:cxnSp>
        <p:cxnSp>
          <p:nvCxnSpPr>
            <p:cNvPr id="1564" name="Straight Connector 1563"/>
            <p:cNvCxnSpPr/>
            <p:nvPr/>
          </p:nvCxnSpPr>
          <p:spPr>
            <a:xfrm>
              <a:off x="0" y="1685422"/>
              <a:ext cx="12188952" cy="0"/>
            </a:xfrm>
            <a:prstGeom prst="line">
              <a:avLst/>
            </a:prstGeom>
            <a:ln w="13970">
              <a:solidFill>
                <a:schemeClr val="accent3">
                  <a:lumMod val="75000"/>
                </a:schemeClr>
              </a:solidFill>
            </a:ln>
          </p:spPr>
          <p:style>
            <a:lnRef idx="1">
              <a:schemeClr val="accent1"/>
            </a:lnRef>
            <a:fillRef idx="0">
              <a:schemeClr val="accent1"/>
            </a:fillRef>
            <a:effectRef idx="0">
              <a:schemeClr val="accent1"/>
            </a:effectRef>
            <a:fontRef idx="minor">
              <a:schemeClr val="tx1"/>
            </a:fontRef>
          </p:style>
        </p:cxnSp>
        <p:cxnSp>
          <p:nvCxnSpPr>
            <p:cNvPr id="1565" name="Straight Connector 1564"/>
            <p:cNvCxnSpPr/>
            <p:nvPr/>
          </p:nvCxnSpPr>
          <p:spPr>
            <a:xfrm>
              <a:off x="0" y="1263700"/>
              <a:ext cx="12188952" cy="0"/>
            </a:xfrm>
            <a:prstGeom prst="line">
              <a:avLst/>
            </a:prstGeom>
            <a:ln w="13970">
              <a:solidFill>
                <a:schemeClr val="accent3">
                  <a:lumMod val="75000"/>
                </a:schemeClr>
              </a:solidFill>
            </a:ln>
          </p:spPr>
          <p:style>
            <a:lnRef idx="1">
              <a:schemeClr val="accent1"/>
            </a:lnRef>
            <a:fillRef idx="0">
              <a:schemeClr val="accent1"/>
            </a:fillRef>
            <a:effectRef idx="0">
              <a:schemeClr val="accent1"/>
            </a:effectRef>
            <a:fontRef idx="minor">
              <a:schemeClr val="tx1"/>
            </a:fontRef>
          </p:style>
        </p:cxnSp>
        <p:cxnSp>
          <p:nvCxnSpPr>
            <p:cNvPr id="1566" name="Straight Connector 1565"/>
            <p:cNvCxnSpPr/>
            <p:nvPr/>
          </p:nvCxnSpPr>
          <p:spPr>
            <a:xfrm>
              <a:off x="0" y="841978"/>
              <a:ext cx="12188952" cy="0"/>
            </a:xfrm>
            <a:prstGeom prst="line">
              <a:avLst/>
            </a:prstGeom>
            <a:ln w="13970">
              <a:solidFill>
                <a:schemeClr val="accent3">
                  <a:lumMod val="75000"/>
                </a:schemeClr>
              </a:solidFill>
            </a:ln>
          </p:spPr>
          <p:style>
            <a:lnRef idx="1">
              <a:schemeClr val="accent1"/>
            </a:lnRef>
            <a:fillRef idx="0">
              <a:schemeClr val="accent1"/>
            </a:fillRef>
            <a:effectRef idx="0">
              <a:schemeClr val="accent1"/>
            </a:effectRef>
            <a:fontRef idx="minor">
              <a:schemeClr val="tx1"/>
            </a:fontRef>
          </p:style>
        </p:cxnSp>
        <p:cxnSp>
          <p:nvCxnSpPr>
            <p:cNvPr id="1567" name="Straight Connector 1566"/>
            <p:cNvCxnSpPr/>
            <p:nvPr/>
          </p:nvCxnSpPr>
          <p:spPr>
            <a:xfrm>
              <a:off x="0" y="420256"/>
              <a:ext cx="12188952" cy="0"/>
            </a:xfrm>
            <a:prstGeom prst="line">
              <a:avLst/>
            </a:prstGeom>
            <a:ln w="13970">
              <a:solidFill>
                <a:schemeClr val="accent3">
                  <a:lumMod val="75000"/>
                </a:schemeClr>
              </a:solidFill>
            </a:ln>
          </p:spPr>
          <p:style>
            <a:lnRef idx="1">
              <a:schemeClr val="accent1"/>
            </a:lnRef>
            <a:fillRef idx="0">
              <a:schemeClr val="accent1"/>
            </a:fillRef>
            <a:effectRef idx="0">
              <a:schemeClr val="accent1"/>
            </a:effectRef>
            <a:fontRef idx="minor">
              <a:schemeClr val="tx1"/>
            </a:fontRef>
          </p:style>
        </p:cxnSp>
      </p:grpSp>
      <p:sp>
        <p:nvSpPr>
          <p:cNvPr id="1568" name="Rectangle 379"/>
          <p:cNvSpPr/>
          <p:nvPr/>
        </p:nvSpPr>
        <p:spPr>
          <a:xfrm rot="18900000" flipV="1">
            <a:off x="7084365" y="-965459"/>
            <a:ext cx="10288" cy="6493220"/>
          </a:xfrm>
          <a:custGeom>
            <a:avLst/>
            <a:gdLst/>
            <a:ahLst/>
            <a:cxnLst/>
            <a:rect l="l" t="t" r="r" b="b"/>
            <a:pathLst>
              <a:path w="13717" h="6493220">
                <a:moveTo>
                  <a:pt x="1" y="6493220"/>
                </a:moveTo>
                <a:lnTo>
                  <a:pt x="13717" y="6479504"/>
                </a:lnTo>
                <a:lnTo>
                  <a:pt x="13716" y="0"/>
                </a:lnTo>
                <a:lnTo>
                  <a:pt x="0" y="13716"/>
                </a:ln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569" name="Rectangle 56"/>
          <p:cNvSpPr/>
          <p:nvPr/>
        </p:nvSpPr>
        <p:spPr>
          <a:xfrm>
            <a:off x="2" y="0"/>
            <a:ext cx="8862405" cy="4572004"/>
          </a:xfrm>
          <a:custGeom>
            <a:avLst/>
            <a:gdLst/>
            <a:ahLst/>
            <a:cxnLst/>
            <a:rect l="l" t="t" r="r" b="b"/>
            <a:pathLst>
              <a:path w="11816540" h="4572004">
                <a:moveTo>
                  <a:pt x="11802824" y="4"/>
                </a:moveTo>
                <a:lnTo>
                  <a:pt x="11816540" y="4"/>
                </a:lnTo>
                <a:lnTo>
                  <a:pt x="11816540" y="4572004"/>
                </a:lnTo>
                <a:lnTo>
                  <a:pt x="11802824" y="4572004"/>
                </a:lnTo>
                <a:close/>
                <a:moveTo>
                  <a:pt x="5901406" y="4"/>
                </a:moveTo>
                <a:lnTo>
                  <a:pt x="5915122" y="4"/>
                </a:lnTo>
                <a:lnTo>
                  <a:pt x="5915122" y="4572004"/>
                </a:lnTo>
                <a:lnTo>
                  <a:pt x="5901406" y="4572004"/>
                </a:lnTo>
                <a:close/>
                <a:moveTo>
                  <a:pt x="10959754" y="3"/>
                </a:moveTo>
                <a:lnTo>
                  <a:pt x="10973470" y="3"/>
                </a:lnTo>
                <a:lnTo>
                  <a:pt x="10973470" y="4572003"/>
                </a:lnTo>
                <a:lnTo>
                  <a:pt x="10959754" y="4572003"/>
                </a:lnTo>
                <a:close/>
                <a:moveTo>
                  <a:pt x="5058348" y="3"/>
                </a:moveTo>
                <a:lnTo>
                  <a:pt x="5072064" y="3"/>
                </a:lnTo>
                <a:lnTo>
                  <a:pt x="5072064" y="4572003"/>
                </a:lnTo>
                <a:lnTo>
                  <a:pt x="5058348" y="4572003"/>
                </a:lnTo>
                <a:close/>
                <a:moveTo>
                  <a:pt x="11381283" y="2"/>
                </a:moveTo>
                <a:lnTo>
                  <a:pt x="11394999" y="2"/>
                </a:lnTo>
                <a:lnTo>
                  <a:pt x="11394999" y="4572002"/>
                </a:lnTo>
                <a:lnTo>
                  <a:pt x="11381283" y="4572002"/>
                </a:lnTo>
                <a:close/>
                <a:moveTo>
                  <a:pt x="10538225" y="2"/>
                </a:moveTo>
                <a:lnTo>
                  <a:pt x="10551941" y="2"/>
                </a:lnTo>
                <a:lnTo>
                  <a:pt x="10551941" y="4572002"/>
                </a:lnTo>
                <a:lnTo>
                  <a:pt x="10538225" y="4572002"/>
                </a:lnTo>
                <a:close/>
                <a:moveTo>
                  <a:pt x="10116696" y="2"/>
                </a:moveTo>
                <a:lnTo>
                  <a:pt x="10130412" y="2"/>
                </a:lnTo>
                <a:lnTo>
                  <a:pt x="10130412" y="4572002"/>
                </a:lnTo>
                <a:lnTo>
                  <a:pt x="10116696" y="4572002"/>
                </a:lnTo>
                <a:close/>
                <a:moveTo>
                  <a:pt x="6322935" y="2"/>
                </a:moveTo>
                <a:lnTo>
                  <a:pt x="6336651" y="2"/>
                </a:lnTo>
                <a:lnTo>
                  <a:pt x="6336651" y="4572002"/>
                </a:lnTo>
                <a:lnTo>
                  <a:pt x="6322935" y="4572002"/>
                </a:lnTo>
                <a:close/>
                <a:moveTo>
                  <a:pt x="5479877" y="2"/>
                </a:moveTo>
                <a:lnTo>
                  <a:pt x="5493593" y="2"/>
                </a:lnTo>
                <a:lnTo>
                  <a:pt x="5493593" y="4572002"/>
                </a:lnTo>
                <a:lnTo>
                  <a:pt x="5479877" y="4572002"/>
                </a:lnTo>
                <a:close/>
                <a:moveTo>
                  <a:pt x="4636819" y="2"/>
                </a:moveTo>
                <a:lnTo>
                  <a:pt x="4650535" y="2"/>
                </a:lnTo>
                <a:lnTo>
                  <a:pt x="4650535" y="4572002"/>
                </a:lnTo>
                <a:lnTo>
                  <a:pt x="4636819" y="4572002"/>
                </a:lnTo>
                <a:close/>
                <a:moveTo>
                  <a:pt x="4215290" y="2"/>
                </a:moveTo>
                <a:lnTo>
                  <a:pt x="4229006" y="2"/>
                </a:lnTo>
                <a:lnTo>
                  <a:pt x="4229006" y="4572002"/>
                </a:lnTo>
                <a:lnTo>
                  <a:pt x="4215290" y="4572002"/>
                </a:lnTo>
                <a:close/>
                <a:moveTo>
                  <a:pt x="421529" y="2"/>
                </a:moveTo>
                <a:lnTo>
                  <a:pt x="435245" y="2"/>
                </a:lnTo>
                <a:lnTo>
                  <a:pt x="435245" y="4572002"/>
                </a:lnTo>
                <a:lnTo>
                  <a:pt x="421529" y="4572002"/>
                </a:lnTo>
                <a:close/>
                <a:moveTo>
                  <a:pt x="0" y="2"/>
                </a:moveTo>
                <a:lnTo>
                  <a:pt x="13716" y="2"/>
                </a:lnTo>
                <a:lnTo>
                  <a:pt x="13716" y="4572002"/>
                </a:lnTo>
                <a:lnTo>
                  <a:pt x="0" y="4572002"/>
                </a:lnTo>
                <a:close/>
                <a:moveTo>
                  <a:pt x="9273638" y="1"/>
                </a:moveTo>
                <a:lnTo>
                  <a:pt x="9287354" y="1"/>
                </a:lnTo>
                <a:lnTo>
                  <a:pt x="9287354" y="4572001"/>
                </a:lnTo>
                <a:lnTo>
                  <a:pt x="9273638" y="4572001"/>
                </a:lnTo>
                <a:close/>
                <a:moveTo>
                  <a:pt x="3372232" y="1"/>
                </a:moveTo>
                <a:lnTo>
                  <a:pt x="3385948" y="1"/>
                </a:lnTo>
                <a:lnTo>
                  <a:pt x="3385948" y="4572001"/>
                </a:lnTo>
                <a:lnTo>
                  <a:pt x="3372232" y="4572001"/>
                </a:lnTo>
                <a:close/>
                <a:moveTo>
                  <a:pt x="9695167" y="0"/>
                </a:moveTo>
                <a:lnTo>
                  <a:pt x="9708883" y="0"/>
                </a:lnTo>
                <a:lnTo>
                  <a:pt x="9708883" y="4572000"/>
                </a:lnTo>
                <a:lnTo>
                  <a:pt x="9695167" y="4572000"/>
                </a:lnTo>
                <a:close/>
                <a:moveTo>
                  <a:pt x="8852109" y="0"/>
                </a:moveTo>
                <a:lnTo>
                  <a:pt x="8865825" y="0"/>
                </a:lnTo>
                <a:lnTo>
                  <a:pt x="8865825" y="4572000"/>
                </a:lnTo>
                <a:lnTo>
                  <a:pt x="8852109" y="4572000"/>
                </a:lnTo>
                <a:close/>
                <a:moveTo>
                  <a:pt x="8430580" y="0"/>
                </a:moveTo>
                <a:lnTo>
                  <a:pt x="8444296" y="0"/>
                </a:lnTo>
                <a:lnTo>
                  <a:pt x="8444296" y="4572000"/>
                </a:lnTo>
                <a:lnTo>
                  <a:pt x="8430580" y="4572000"/>
                </a:lnTo>
                <a:close/>
                <a:moveTo>
                  <a:pt x="8009051" y="0"/>
                </a:moveTo>
                <a:lnTo>
                  <a:pt x="8022767" y="0"/>
                </a:lnTo>
                <a:lnTo>
                  <a:pt x="8022767" y="4572000"/>
                </a:lnTo>
                <a:lnTo>
                  <a:pt x="8009051" y="4572000"/>
                </a:lnTo>
                <a:close/>
                <a:moveTo>
                  <a:pt x="7587522" y="0"/>
                </a:moveTo>
                <a:lnTo>
                  <a:pt x="7601238" y="0"/>
                </a:lnTo>
                <a:lnTo>
                  <a:pt x="7601238" y="4572000"/>
                </a:lnTo>
                <a:lnTo>
                  <a:pt x="7587522" y="4572000"/>
                </a:lnTo>
                <a:close/>
                <a:moveTo>
                  <a:pt x="7165993" y="0"/>
                </a:moveTo>
                <a:lnTo>
                  <a:pt x="7179709" y="0"/>
                </a:lnTo>
                <a:lnTo>
                  <a:pt x="7179709" y="4572000"/>
                </a:lnTo>
                <a:lnTo>
                  <a:pt x="7165993" y="4572000"/>
                </a:lnTo>
                <a:close/>
                <a:moveTo>
                  <a:pt x="6744464" y="0"/>
                </a:moveTo>
                <a:lnTo>
                  <a:pt x="6758180" y="0"/>
                </a:lnTo>
                <a:lnTo>
                  <a:pt x="6758180" y="4572000"/>
                </a:lnTo>
                <a:lnTo>
                  <a:pt x="6744464" y="4572000"/>
                </a:lnTo>
                <a:close/>
                <a:moveTo>
                  <a:pt x="3793761" y="0"/>
                </a:moveTo>
                <a:lnTo>
                  <a:pt x="3807477" y="0"/>
                </a:lnTo>
                <a:lnTo>
                  <a:pt x="3807477" y="4572000"/>
                </a:lnTo>
                <a:lnTo>
                  <a:pt x="3793761" y="4572000"/>
                </a:lnTo>
                <a:close/>
                <a:moveTo>
                  <a:pt x="2950703" y="0"/>
                </a:moveTo>
                <a:lnTo>
                  <a:pt x="2964419" y="0"/>
                </a:lnTo>
                <a:lnTo>
                  <a:pt x="2964419" y="4572000"/>
                </a:lnTo>
                <a:lnTo>
                  <a:pt x="2950703" y="4572000"/>
                </a:lnTo>
                <a:close/>
                <a:moveTo>
                  <a:pt x="2529174" y="0"/>
                </a:moveTo>
                <a:lnTo>
                  <a:pt x="2542890" y="0"/>
                </a:lnTo>
                <a:lnTo>
                  <a:pt x="2542890" y="4572000"/>
                </a:lnTo>
                <a:lnTo>
                  <a:pt x="2529174" y="4572000"/>
                </a:lnTo>
                <a:close/>
                <a:moveTo>
                  <a:pt x="2107645" y="0"/>
                </a:moveTo>
                <a:lnTo>
                  <a:pt x="2121361" y="0"/>
                </a:lnTo>
                <a:lnTo>
                  <a:pt x="2121361" y="4572000"/>
                </a:lnTo>
                <a:lnTo>
                  <a:pt x="2107645" y="4572000"/>
                </a:lnTo>
                <a:close/>
                <a:moveTo>
                  <a:pt x="1686116" y="0"/>
                </a:moveTo>
                <a:lnTo>
                  <a:pt x="1699832" y="0"/>
                </a:lnTo>
                <a:lnTo>
                  <a:pt x="1699832" y="4572000"/>
                </a:lnTo>
                <a:lnTo>
                  <a:pt x="1686116" y="4572000"/>
                </a:lnTo>
                <a:close/>
                <a:moveTo>
                  <a:pt x="1264587" y="0"/>
                </a:moveTo>
                <a:lnTo>
                  <a:pt x="1278303" y="0"/>
                </a:lnTo>
                <a:lnTo>
                  <a:pt x="1278303" y="4572000"/>
                </a:lnTo>
                <a:lnTo>
                  <a:pt x="1264587" y="4572000"/>
                </a:lnTo>
                <a:close/>
                <a:moveTo>
                  <a:pt x="843058" y="0"/>
                </a:moveTo>
                <a:lnTo>
                  <a:pt x="856774" y="0"/>
                </a:lnTo>
                <a:lnTo>
                  <a:pt x="856774" y="4572000"/>
                </a:lnTo>
                <a:lnTo>
                  <a:pt x="843058" y="4572000"/>
                </a:ln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570" name="Rectangle 87"/>
          <p:cNvSpPr/>
          <p:nvPr/>
        </p:nvSpPr>
        <p:spPr>
          <a:xfrm rot="2700000">
            <a:off x="1731717" y="-145761"/>
            <a:ext cx="13716" cy="4927721"/>
          </a:xfrm>
          <a:custGeom>
            <a:avLst/>
            <a:gdLst/>
            <a:ahLst/>
            <a:cxnLst/>
            <a:rect l="l" t="t" r="r" b="b"/>
            <a:pathLst>
              <a:path w="13716" h="6570294">
                <a:moveTo>
                  <a:pt x="0" y="6556578"/>
                </a:moveTo>
                <a:lnTo>
                  <a:pt x="13716" y="6570294"/>
                </a:lnTo>
                <a:lnTo>
                  <a:pt x="13716" y="6570294"/>
                </a:lnTo>
                <a:lnTo>
                  <a:pt x="0" y="6556578"/>
                </a:lnTo>
                <a:close/>
                <a:moveTo>
                  <a:pt x="0" y="13716"/>
                </a:moveTo>
                <a:lnTo>
                  <a:pt x="13716" y="0"/>
                </a:lnTo>
                <a:lnTo>
                  <a:pt x="13716" y="6465786"/>
                </a:lnTo>
                <a:lnTo>
                  <a:pt x="0" y="6479502"/>
                </a:ln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571" name="Rectangle 88"/>
          <p:cNvSpPr/>
          <p:nvPr/>
        </p:nvSpPr>
        <p:spPr>
          <a:xfrm rot="2700000">
            <a:off x="2388181" y="-143810"/>
            <a:ext cx="13716" cy="4859627"/>
          </a:xfrm>
          <a:custGeom>
            <a:avLst/>
            <a:gdLst/>
            <a:ahLst/>
            <a:cxnLst/>
            <a:rect l="l" t="t" r="r" b="b"/>
            <a:pathLst>
              <a:path w="13716" h="6479503">
                <a:moveTo>
                  <a:pt x="0" y="13716"/>
                </a:moveTo>
                <a:lnTo>
                  <a:pt x="13716" y="0"/>
                </a:lnTo>
                <a:lnTo>
                  <a:pt x="13716" y="6465786"/>
                </a:lnTo>
                <a:lnTo>
                  <a:pt x="0" y="6479503"/>
                </a:ln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572" name="Rectangle 89"/>
          <p:cNvSpPr/>
          <p:nvPr/>
        </p:nvSpPr>
        <p:spPr>
          <a:xfrm rot="2700000">
            <a:off x="3020570" y="-143810"/>
            <a:ext cx="13716" cy="4859627"/>
          </a:xfrm>
          <a:custGeom>
            <a:avLst/>
            <a:gdLst/>
            <a:ahLst/>
            <a:cxnLst/>
            <a:rect l="l" t="t" r="r" b="b"/>
            <a:pathLst>
              <a:path w="13716" h="6479503">
                <a:moveTo>
                  <a:pt x="0" y="13716"/>
                </a:moveTo>
                <a:lnTo>
                  <a:pt x="13716" y="0"/>
                </a:lnTo>
                <a:lnTo>
                  <a:pt x="13716" y="6465787"/>
                </a:lnTo>
                <a:lnTo>
                  <a:pt x="0" y="6479503"/>
                </a:ln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573" name="Rectangle 90"/>
          <p:cNvSpPr/>
          <p:nvPr/>
        </p:nvSpPr>
        <p:spPr>
          <a:xfrm rot="2700000">
            <a:off x="3652960" y="-143810"/>
            <a:ext cx="13716" cy="4859627"/>
          </a:xfrm>
          <a:custGeom>
            <a:avLst/>
            <a:gdLst/>
            <a:ahLst/>
            <a:cxnLst/>
            <a:rect l="l" t="t" r="r" b="b"/>
            <a:pathLst>
              <a:path w="13716" h="6479503">
                <a:moveTo>
                  <a:pt x="0" y="13716"/>
                </a:moveTo>
                <a:lnTo>
                  <a:pt x="13716" y="0"/>
                </a:lnTo>
                <a:lnTo>
                  <a:pt x="13716" y="6465786"/>
                </a:lnTo>
                <a:lnTo>
                  <a:pt x="0" y="6479503"/>
                </a:ln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574" name="Rectangle 91"/>
          <p:cNvSpPr/>
          <p:nvPr/>
        </p:nvSpPr>
        <p:spPr>
          <a:xfrm rot="2700000">
            <a:off x="4285350" y="-143810"/>
            <a:ext cx="13716" cy="4859626"/>
          </a:xfrm>
          <a:custGeom>
            <a:avLst/>
            <a:gdLst/>
            <a:ahLst/>
            <a:cxnLst/>
            <a:rect l="l" t="t" r="r" b="b"/>
            <a:pathLst>
              <a:path w="13716" h="6479501">
                <a:moveTo>
                  <a:pt x="0" y="13716"/>
                </a:moveTo>
                <a:lnTo>
                  <a:pt x="13716" y="0"/>
                </a:lnTo>
                <a:lnTo>
                  <a:pt x="13716" y="6465785"/>
                </a:lnTo>
                <a:lnTo>
                  <a:pt x="0" y="6479501"/>
                </a:ln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575" name="Rectangle 92"/>
          <p:cNvSpPr/>
          <p:nvPr/>
        </p:nvSpPr>
        <p:spPr>
          <a:xfrm rot="2700000">
            <a:off x="4917740" y="-143810"/>
            <a:ext cx="13716" cy="4859627"/>
          </a:xfrm>
          <a:custGeom>
            <a:avLst/>
            <a:gdLst/>
            <a:ahLst/>
            <a:cxnLst/>
            <a:rect l="l" t="t" r="r" b="b"/>
            <a:pathLst>
              <a:path w="13716" h="6479502">
                <a:moveTo>
                  <a:pt x="0" y="13716"/>
                </a:moveTo>
                <a:lnTo>
                  <a:pt x="13716" y="0"/>
                </a:lnTo>
                <a:lnTo>
                  <a:pt x="13715" y="6465787"/>
                </a:lnTo>
                <a:lnTo>
                  <a:pt x="0" y="6479502"/>
                </a:ln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576" name="Rectangle 93"/>
          <p:cNvSpPr/>
          <p:nvPr/>
        </p:nvSpPr>
        <p:spPr>
          <a:xfrm rot="2700000">
            <a:off x="5550139" y="-134114"/>
            <a:ext cx="13717" cy="4859627"/>
          </a:xfrm>
          <a:custGeom>
            <a:avLst/>
            <a:gdLst/>
            <a:ahLst/>
            <a:cxnLst/>
            <a:rect l="l" t="t" r="r" b="b"/>
            <a:pathLst>
              <a:path w="13717" h="6479502">
                <a:moveTo>
                  <a:pt x="0" y="13716"/>
                </a:moveTo>
                <a:lnTo>
                  <a:pt x="13717" y="0"/>
                </a:lnTo>
                <a:lnTo>
                  <a:pt x="13716" y="6465787"/>
                </a:lnTo>
                <a:lnTo>
                  <a:pt x="1" y="6479502"/>
                </a:ln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577" name="Rectangle 94"/>
          <p:cNvSpPr/>
          <p:nvPr/>
        </p:nvSpPr>
        <p:spPr>
          <a:xfrm rot="2700000">
            <a:off x="6182519" y="-143810"/>
            <a:ext cx="13716" cy="4859627"/>
          </a:xfrm>
          <a:custGeom>
            <a:avLst/>
            <a:gdLst/>
            <a:ahLst/>
            <a:cxnLst/>
            <a:rect l="l" t="t" r="r" b="b"/>
            <a:pathLst>
              <a:path w="13716" h="6479502">
                <a:moveTo>
                  <a:pt x="0" y="13716"/>
                </a:moveTo>
                <a:lnTo>
                  <a:pt x="13716" y="0"/>
                </a:lnTo>
                <a:lnTo>
                  <a:pt x="13715" y="6465787"/>
                </a:lnTo>
                <a:lnTo>
                  <a:pt x="0" y="6479502"/>
                </a:ln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578" name="Rectangle 95"/>
          <p:cNvSpPr/>
          <p:nvPr/>
        </p:nvSpPr>
        <p:spPr>
          <a:xfrm rot="2700000">
            <a:off x="6814919" y="-143810"/>
            <a:ext cx="13717" cy="4859627"/>
          </a:xfrm>
          <a:custGeom>
            <a:avLst/>
            <a:gdLst/>
            <a:ahLst/>
            <a:cxnLst/>
            <a:rect l="l" t="t" r="r" b="b"/>
            <a:pathLst>
              <a:path w="13717" h="6479503">
                <a:moveTo>
                  <a:pt x="13717" y="0"/>
                </a:moveTo>
                <a:lnTo>
                  <a:pt x="13716" y="6465787"/>
                </a:lnTo>
                <a:lnTo>
                  <a:pt x="0" y="6479503"/>
                </a:lnTo>
                <a:lnTo>
                  <a:pt x="1" y="13717"/>
                </a:ln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579" name="Rectangle 96"/>
          <p:cNvSpPr/>
          <p:nvPr/>
        </p:nvSpPr>
        <p:spPr>
          <a:xfrm rot="2700000">
            <a:off x="7432958" y="-104415"/>
            <a:ext cx="13716" cy="4819072"/>
          </a:xfrm>
          <a:custGeom>
            <a:avLst/>
            <a:gdLst/>
            <a:ahLst/>
            <a:cxnLst/>
            <a:rect l="l" t="t" r="r" b="b"/>
            <a:pathLst>
              <a:path w="13716" h="6425429">
                <a:moveTo>
                  <a:pt x="0" y="0"/>
                </a:moveTo>
                <a:lnTo>
                  <a:pt x="13716" y="13717"/>
                </a:lnTo>
                <a:lnTo>
                  <a:pt x="13716" y="6411713"/>
                </a:lnTo>
                <a:lnTo>
                  <a:pt x="0" y="6425429"/>
                </a:ln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580" name="Rectangle 97"/>
          <p:cNvSpPr/>
          <p:nvPr/>
        </p:nvSpPr>
        <p:spPr>
          <a:xfrm rot="2700000">
            <a:off x="7749164" y="764351"/>
            <a:ext cx="13717" cy="3924736"/>
          </a:xfrm>
          <a:custGeom>
            <a:avLst/>
            <a:gdLst/>
            <a:ahLst/>
            <a:cxnLst/>
            <a:rect l="l" t="t" r="r" b="b"/>
            <a:pathLst>
              <a:path w="13717" h="5232981">
                <a:moveTo>
                  <a:pt x="0" y="0"/>
                </a:moveTo>
                <a:lnTo>
                  <a:pt x="13717" y="13716"/>
                </a:lnTo>
                <a:lnTo>
                  <a:pt x="13717" y="5219264"/>
                </a:lnTo>
                <a:lnTo>
                  <a:pt x="1" y="5232981"/>
                </a:ln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581" name="Rectangle 98"/>
          <p:cNvSpPr/>
          <p:nvPr/>
        </p:nvSpPr>
        <p:spPr>
          <a:xfrm rot="2700000">
            <a:off x="8065349" y="1633119"/>
            <a:ext cx="13716" cy="3030403"/>
          </a:xfrm>
          <a:custGeom>
            <a:avLst/>
            <a:gdLst/>
            <a:ahLst/>
            <a:cxnLst/>
            <a:rect l="l" t="t" r="r" b="b"/>
            <a:pathLst>
              <a:path w="13716" h="4040537">
                <a:moveTo>
                  <a:pt x="0" y="0"/>
                </a:moveTo>
                <a:lnTo>
                  <a:pt x="13716" y="13716"/>
                </a:lnTo>
                <a:lnTo>
                  <a:pt x="13715" y="4026822"/>
                </a:lnTo>
                <a:lnTo>
                  <a:pt x="1" y="4040537"/>
                </a:ln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582" name="Rectangle 99"/>
          <p:cNvSpPr/>
          <p:nvPr/>
        </p:nvSpPr>
        <p:spPr>
          <a:xfrm rot="2700000">
            <a:off x="8381544" y="2501870"/>
            <a:ext cx="13716" cy="2136068"/>
          </a:xfrm>
          <a:custGeom>
            <a:avLst/>
            <a:gdLst/>
            <a:ahLst/>
            <a:cxnLst/>
            <a:rect l="l" t="t" r="r" b="b"/>
            <a:pathLst>
              <a:path w="13716" h="2848091">
                <a:moveTo>
                  <a:pt x="0" y="0"/>
                </a:moveTo>
                <a:lnTo>
                  <a:pt x="13716" y="13716"/>
                </a:lnTo>
                <a:lnTo>
                  <a:pt x="13715" y="2834375"/>
                </a:lnTo>
                <a:lnTo>
                  <a:pt x="0" y="2848091"/>
                </a:ln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583" name="Rectangle 100"/>
          <p:cNvSpPr/>
          <p:nvPr/>
        </p:nvSpPr>
        <p:spPr>
          <a:xfrm rot="2700000">
            <a:off x="8697750" y="3370627"/>
            <a:ext cx="13715" cy="1241733"/>
          </a:xfrm>
          <a:custGeom>
            <a:avLst/>
            <a:gdLst/>
            <a:ahLst/>
            <a:cxnLst/>
            <a:rect l="l" t="t" r="r" b="b"/>
            <a:pathLst>
              <a:path w="13715" h="1655644">
                <a:moveTo>
                  <a:pt x="0" y="0"/>
                </a:moveTo>
                <a:lnTo>
                  <a:pt x="13715" y="13716"/>
                </a:lnTo>
                <a:lnTo>
                  <a:pt x="13715" y="1641929"/>
                </a:lnTo>
                <a:lnTo>
                  <a:pt x="0" y="1655644"/>
                </a:ln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584" name="Rectangle 101"/>
          <p:cNvSpPr/>
          <p:nvPr/>
        </p:nvSpPr>
        <p:spPr>
          <a:xfrm rot="2700000">
            <a:off x="9013947" y="4239402"/>
            <a:ext cx="13715" cy="347392"/>
          </a:xfrm>
          <a:custGeom>
            <a:avLst/>
            <a:gdLst/>
            <a:ahLst/>
            <a:cxnLst/>
            <a:rect l="l" t="t" r="r" b="b"/>
            <a:pathLst>
              <a:path w="13715" h="463189">
                <a:moveTo>
                  <a:pt x="1" y="0"/>
                </a:moveTo>
                <a:lnTo>
                  <a:pt x="13715" y="13716"/>
                </a:lnTo>
                <a:lnTo>
                  <a:pt x="13715" y="449474"/>
                </a:lnTo>
                <a:lnTo>
                  <a:pt x="0" y="463189"/>
                </a:ln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585" name="Rectangle 102"/>
          <p:cNvSpPr/>
          <p:nvPr/>
        </p:nvSpPr>
        <p:spPr>
          <a:xfrm rot="2700000">
            <a:off x="150743" y="-17890"/>
            <a:ext cx="13716" cy="456051"/>
          </a:xfrm>
          <a:custGeom>
            <a:avLst/>
            <a:gdLst/>
            <a:ahLst/>
            <a:cxnLst/>
            <a:rect l="l" t="t" r="r" b="b"/>
            <a:pathLst>
              <a:path w="13716" h="608068">
                <a:moveTo>
                  <a:pt x="0" y="13716"/>
                </a:moveTo>
                <a:lnTo>
                  <a:pt x="13716" y="0"/>
                </a:lnTo>
                <a:lnTo>
                  <a:pt x="13716" y="608068"/>
                </a:lnTo>
                <a:lnTo>
                  <a:pt x="0" y="594352"/>
                </a:ln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586" name="Rectangle 103"/>
          <p:cNvSpPr/>
          <p:nvPr/>
        </p:nvSpPr>
        <p:spPr>
          <a:xfrm rot="2700000">
            <a:off x="466938" y="-43465"/>
            <a:ext cx="13716" cy="1350386"/>
          </a:xfrm>
          <a:custGeom>
            <a:avLst/>
            <a:gdLst/>
            <a:ahLst/>
            <a:cxnLst/>
            <a:rect l="l" t="t" r="r" b="b"/>
            <a:pathLst>
              <a:path w="13716" h="1800514">
                <a:moveTo>
                  <a:pt x="0" y="13716"/>
                </a:moveTo>
                <a:lnTo>
                  <a:pt x="13716" y="0"/>
                </a:lnTo>
                <a:lnTo>
                  <a:pt x="13716" y="1800514"/>
                </a:lnTo>
                <a:lnTo>
                  <a:pt x="0" y="1786798"/>
                </a:ln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587" name="Rectangle 104"/>
          <p:cNvSpPr/>
          <p:nvPr/>
        </p:nvSpPr>
        <p:spPr>
          <a:xfrm rot="2700000">
            <a:off x="783133" y="-69039"/>
            <a:ext cx="13716" cy="2244719"/>
          </a:xfrm>
          <a:custGeom>
            <a:avLst/>
            <a:gdLst/>
            <a:ahLst/>
            <a:cxnLst/>
            <a:rect l="l" t="t" r="r" b="b"/>
            <a:pathLst>
              <a:path w="13716" h="2992958">
                <a:moveTo>
                  <a:pt x="0" y="13716"/>
                </a:moveTo>
                <a:lnTo>
                  <a:pt x="13716" y="0"/>
                </a:lnTo>
                <a:lnTo>
                  <a:pt x="13716" y="2992958"/>
                </a:lnTo>
                <a:lnTo>
                  <a:pt x="0" y="2979242"/>
                </a:ln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588" name="Rectangle 105"/>
          <p:cNvSpPr/>
          <p:nvPr/>
        </p:nvSpPr>
        <p:spPr>
          <a:xfrm rot="2700000">
            <a:off x="1099328" y="-94612"/>
            <a:ext cx="13716" cy="3139053"/>
          </a:xfrm>
          <a:custGeom>
            <a:avLst/>
            <a:gdLst/>
            <a:ahLst/>
            <a:cxnLst/>
            <a:rect l="l" t="t" r="r" b="b"/>
            <a:pathLst>
              <a:path w="13716" h="4185404">
                <a:moveTo>
                  <a:pt x="0" y="13716"/>
                </a:moveTo>
                <a:lnTo>
                  <a:pt x="13716" y="0"/>
                </a:lnTo>
                <a:lnTo>
                  <a:pt x="13716" y="4185404"/>
                </a:lnTo>
                <a:lnTo>
                  <a:pt x="0" y="4171688"/>
                </a:ln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589" name="Rectangle 106"/>
          <p:cNvSpPr/>
          <p:nvPr/>
        </p:nvSpPr>
        <p:spPr>
          <a:xfrm rot="2700000">
            <a:off x="1415522" y="-120184"/>
            <a:ext cx="13716" cy="4033387"/>
          </a:xfrm>
          <a:custGeom>
            <a:avLst/>
            <a:gdLst/>
            <a:ahLst/>
            <a:cxnLst/>
            <a:rect l="l" t="t" r="r" b="b"/>
            <a:pathLst>
              <a:path w="13716" h="5377849">
                <a:moveTo>
                  <a:pt x="0" y="13716"/>
                </a:moveTo>
                <a:lnTo>
                  <a:pt x="13716" y="0"/>
                </a:lnTo>
                <a:lnTo>
                  <a:pt x="13716" y="5377849"/>
                </a:lnTo>
                <a:lnTo>
                  <a:pt x="0" y="5364133"/>
                </a:ln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590" name="Rectangle 148"/>
          <p:cNvSpPr/>
          <p:nvPr/>
        </p:nvSpPr>
        <p:spPr>
          <a:xfrm rot="18900000" flipV="1">
            <a:off x="1552928" y="-450209"/>
            <a:ext cx="10287" cy="5889566"/>
          </a:xfrm>
          <a:custGeom>
            <a:avLst/>
            <a:gdLst/>
            <a:ahLst/>
            <a:cxnLst/>
            <a:rect l="l" t="t" r="r" b="b"/>
            <a:pathLst>
              <a:path w="13716" h="5889566">
                <a:moveTo>
                  <a:pt x="13716" y="5889566"/>
                </a:moveTo>
                <a:lnTo>
                  <a:pt x="13716" y="0"/>
                </a:lnTo>
                <a:lnTo>
                  <a:pt x="0" y="13716"/>
                </a:lnTo>
                <a:lnTo>
                  <a:pt x="0" y="5875850"/>
                </a:ln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591" name="Rectangle 323"/>
          <p:cNvSpPr/>
          <p:nvPr/>
        </p:nvSpPr>
        <p:spPr>
          <a:xfrm rot="18900000" flipV="1">
            <a:off x="1236734" y="567628"/>
            <a:ext cx="10287" cy="4697119"/>
          </a:xfrm>
          <a:custGeom>
            <a:avLst/>
            <a:gdLst/>
            <a:ahLst/>
            <a:cxnLst/>
            <a:rect l="l" t="t" r="r" b="b"/>
            <a:pathLst>
              <a:path w="13716" h="4697119">
                <a:moveTo>
                  <a:pt x="13716" y="4697119"/>
                </a:moveTo>
                <a:lnTo>
                  <a:pt x="13716" y="0"/>
                </a:lnTo>
                <a:lnTo>
                  <a:pt x="0" y="13716"/>
                </a:lnTo>
                <a:lnTo>
                  <a:pt x="0" y="4683403"/>
                </a:ln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592" name="Rectangle 324"/>
          <p:cNvSpPr/>
          <p:nvPr/>
        </p:nvSpPr>
        <p:spPr>
          <a:xfrm rot="18900000" flipV="1">
            <a:off x="920537" y="1585424"/>
            <a:ext cx="10287" cy="3504674"/>
          </a:xfrm>
          <a:custGeom>
            <a:avLst/>
            <a:gdLst/>
            <a:ahLst/>
            <a:cxnLst/>
            <a:rect l="l" t="t" r="r" b="b"/>
            <a:pathLst>
              <a:path w="13716" h="3504674">
                <a:moveTo>
                  <a:pt x="13716" y="3504674"/>
                </a:moveTo>
                <a:lnTo>
                  <a:pt x="13716" y="0"/>
                </a:lnTo>
                <a:lnTo>
                  <a:pt x="0" y="13716"/>
                </a:lnTo>
                <a:lnTo>
                  <a:pt x="0" y="3490958"/>
                </a:ln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593" name="Rectangle 325"/>
          <p:cNvSpPr/>
          <p:nvPr/>
        </p:nvSpPr>
        <p:spPr>
          <a:xfrm rot="18900000" flipV="1">
            <a:off x="604343" y="2603242"/>
            <a:ext cx="10287" cy="2312226"/>
          </a:xfrm>
          <a:custGeom>
            <a:avLst/>
            <a:gdLst/>
            <a:ahLst/>
            <a:cxnLst/>
            <a:rect l="l" t="t" r="r" b="b"/>
            <a:pathLst>
              <a:path w="13716" h="2312226">
                <a:moveTo>
                  <a:pt x="13716" y="2312226"/>
                </a:moveTo>
                <a:lnTo>
                  <a:pt x="13716" y="0"/>
                </a:lnTo>
                <a:lnTo>
                  <a:pt x="0" y="13716"/>
                </a:lnTo>
                <a:lnTo>
                  <a:pt x="0" y="2298510"/>
                </a:ln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594" name="Rectangle 326"/>
          <p:cNvSpPr/>
          <p:nvPr/>
        </p:nvSpPr>
        <p:spPr>
          <a:xfrm rot="18900000" flipV="1">
            <a:off x="288149" y="3621057"/>
            <a:ext cx="10287" cy="1119782"/>
          </a:xfrm>
          <a:custGeom>
            <a:avLst/>
            <a:gdLst/>
            <a:ahLst/>
            <a:cxnLst/>
            <a:rect l="l" t="t" r="r" b="b"/>
            <a:pathLst>
              <a:path w="13716" h="1119782">
                <a:moveTo>
                  <a:pt x="13716" y="1119782"/>
                </a:moveTo>
                <a:lnTo>
                  <a:pt x="13716" y="0"/>
                </a:lnTo>
                <a:lnTo>
                  <a:pt x="0" y="13716"/>
                </a:lnTo>
                <a:lnTo>
                  <a:pt x="0" y="1106066"/>
                </a:ln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595" name="Rectangle 371"/>
          <p:cNvSpPr/>
          <p:nvPr/>
        </p:nvSpPr>
        <p:spPr>
          <a:xfrm rot="18900000" flipV="1">
            <a:off x="2028887" y="-953749"/>
            <a:ext cx="10287" cy="6479500"/>
          </a:xfrm>
          <a:custGeom>
            <a:avLst/>
            <a:gdLst/>
            <a:ahLst/>
            <a:cxnLst/>
            <a:rect l="l" t="t" r="r" b="b"/>
            <a:pathLst>
              <a:path w="13716" h="6479500">
                <a:moveTo>
                  <a:pt x="0" y="6479500"/>
                </a:moveTo>
                <a:lnTo>
                  <a:pt x="13716" y="6465784"/>
                </a:lnTo>
                <a:lnTo>
                  <a:pt x="13716" y="0"/>
                </a:lnTo>
                <a:lnTo>
                  <a:pt x="0" y="13716"/>
                </a:ln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596" name="Rectangle 373"/>
          <p:cNvSpPr/>
          <p:nvPr/>
        </p:nvSpPr>
        <p:spPr>
          <a:xfrm rot="18900000" flipV="1">
            <a:off x="3293666" y="-953749"/>
            <a:ext cx="10287" cy="6479500"/>
          </a:xfrm>
          <a:custGeom>
            <a:avLst/>
            <a:gdLst/>
            <a:ahLst/>
            <a:cxnLst/>
            <a:rect l="l" t="t" r="r" b="b"/>
            <a:pathLst>
              <a:path w="13716" h="6479500">
                <a:moveTo>
                  <a:pt x="0" y="6479500"/>
                </a:moveTo>
                <a:lnTo>
                  <a:pt x="13716" y="6465784"/>
                </a:lnTo>
                <a:lnTo>
                  <a:pt x="13716" y="0"/>
                </a:lnTo>
                <a:lnTo>
                  <a:pt x="0" y="13715"/>
                </a:ln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597" name="Rectangle 375"/>
          <p:cNvSpPr/>
          <p:nvPr/>
        </p:nvSpPr>
        <p:spPr>
          <a:xfrm rot="18900000" flipV="1">
            <a:off x="4558445" y="-953748"/>
            <a:ext cx="10287" cy="6479501"/>
          </a:xfrm>
          <a:custGeom>
            <a:avLst/>
            <a:gdLst/>
            <a:ahLst/>
            <a:cxnLst/>
            <a:rect l="l" t="t" r="r" b="b"/>
            <a:pathLst>
              <a:path w="13716" h="6479501">
                <a:moveTo>
                  <a:pt x="0" y="6479501"/>
                </a:moveTo>
                <a:lnTo>
                  <a:pt x="13716" y="6465785"/>
                </a:lnTo>
                <a:lnTo>
                  <a:pt x="13716" y="0"/>
                </a:lnTo>
                <a:lnTo>
                  <a:pt x="0" y="13716"/>
                </a:ln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598" name="Rectangle 376"/>
          <p:cNvSpPr/>
          <p:nvPr/>
        </p:nvSpPr>
        <p:spPr>
          <a:xfrm rot="18900000" flipV="1">
            <a:off x="5187197" y="-965458"/>
            <a:ext cx="10287" cy="6493219"/>
          </a:xfrm>
          <a:custGeom>
            <a:avLst/>
            <a:gdLst/>
            <a:ahLst/>
            <a:cxnLst/>
            <a:rect l="l" t="t" r="r" b="b"/>
            <a:pathLst>
              <a:path w="13716" h="6493219">
                <a:moveTo>
                  <a:pt x="13716" y="6479504"/>
                </a:moveTo>
                <a:lnTo>
                  <a:pt x="13716" y="0"/>
                </a:lnTo>
                <a:lnTo>
                  <a:pt x="0" y="13717"/>
                </a:lnTo>
                <a:lnTo>
                  <a:pt x="0" y="6493219"/>
                </a:ln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599" name="Rectangle 377"/>
          <p:cNvSpPr/>
          <p:nvPr/>
        </p:nvSpPr>
        <p:spPr>
          <a:xfrm rot="18900000" flipV="1">
            <a:off x="5819586" y="-965458"/>
            <a:ext cx="10288" cy="6493219"/>
          </a:xfrm>
          <a:custGeom>
            <a:avLst/>
            <a:gdLst/>
            <a:ahLst/>
            <a:cxnLst/>
            <a:rect l="l" t="t" r="r" b="b"/>
            <a:pathLst>
              <a:path w="13717" h="6493219">
                <a:moveTo>
                  <a:pt x="0" y="6493219"/>
                </a:moveTo>
                <a:lnTo>
                  <a:pt x="13716" y="6479502"/>
                </a:lnTo>
                <a:lnTo>
                  <a:pt x="13717" y="0"/>
                </a:lnTo>
                <a:lnTo>
                  <a:pt x="0" y="13716"/>
                </a:ln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00" name="Rectangle 378"/>
          <p:cNvSpPr/>
          <p:nvPr/>
        </p:nvSpPr>
        <p:spPr>
          <a:xfrm rot="18900000" flipV="1">
            <a:off x="6451976" y="-965458"/>
            <a:ext cx="10287" cy="6493219"/>
          </a:xfrm>
          <a:custGeom>
            <a:avLst/>
            <a:gdLst/>
            <a:ahLst/>
            <a:cxnLst/>
            <a:rect l="l" t="t" r="r" b="b"/>
            <a:pathLst>
              <a:path w="13716" h="6493219">
                <a:moveTo>
                  <a:pt x="13716" y="6479504"/>
                </a:moveTo>
                <a:lnTo>
                  <a:pt x="13716" y="0"/>
                </a:lnTo>
                <a:lnTo>
                  <a:pt x="0" y="13716"/>
                </a:lnTo>
                <a:lnTo>
                  <a:pt x="0" y="6493219"/>
                </a:ln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01" name="Rectangle 138"/>
          <p:cNvSpPr/>
          <p:nvPr/>
        </p:nvSpPr>
        <p:spPr>
          <a:xfrm rot="18900000" flipV="1">
            <a:off x="7566728" y="-882602"/>
            <a:ext cx="10287" cy="5927431"/>
          </a:xfrm>
          <a:custGeom>
            <a:avLst/>
            <a:gdLst/>
            <a:ahLst/>
            <a:cxnLst/>
            <a:rect l="l" t="t" r="r" b="b"/>
            <a:pathLst>
              <a:path w="13716" h="5927431">
                <a:moveTo>
                  <a:pt x="0" y="5927431"/>
                </a:moveTo>
                <a:lnTo>
                  <a:pt x="13715" y="5913716"/>
                </a:lnTo>
                <a:lnTo>
                  <a:pt x="13716" y="13716"/>
                </a:lnTo>
                <a:lnTo>
                  <a:pt x="0" y="0"/>
                </a:ln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02" name="Rectangle 139"/>
          <p:cNvSpPr/>
          <p:nvPr/>
        </p:nvSpPr>
        <p:spPr>
          <a:xfrm rot="18900000" flipV="1">
            <a:off x="7882922" y="-707971"/>
            <a:ext cx="10287" cy="4734985"/>
          </a:xfrm>
          <a:custGeom>
            <a:avLst/>
            <a:gdLst/>
            <a:ahLst/>
            <a:cxnLst/>
            <a:rect l="l" t="t" r="r" b="b"/>
            <a:pathLst>
              <a:path w="13716" h="4734985">
                <a:moveTo>
                  <a:pt x="0" y="4734985"/>
                </a:moveTo>
                <a:lnTo>
                  <a:pt x="13715" y="4721270"/>
                </a:lnTo>
                <a:lnTo>
                  <a:pt x="13716" y="13715"/>
                </a:lnTo>
                <a:lnTo>
                  <a:pt x="0" y="0"/>
                </a:ln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03" name="Rectangle 140"/>
          <p:cNvSpPr/>
          <p:nvPr/>
        </p:nvSpPr>
        <p:spPr>
          <a:xfrm rot="18900000" flipV="1">
            <a:off x="8199116" y="-533342"/>
            <a:ext cx="10287" cy="3542540"/>
          </a:xfrm>
          <a:custGeom>
            <a:avLst/>
            <a:gdLst/>
            <a:ahLst/>
            <a:cxnLst/>
            <a:rect l="l" t="t" r="r" b="b"/>
            <a:pathLst>
              <a:path w="13716" h="3542540">
                <a:moveTo>
                  <a:pt x="0" y="3542540"/>
                </a:moveTo>
                <a:lnTo>
                  <a:pt x="13715" y="3528825"/>
                </a:lnTo>
                <a:lnTo>
                  <a:pt x="13716" y="13716"/>
                </a:lnTo>
                <a:lnTo>
                  <a:pt x="0" y="0"/>
                </a:ln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04" name="Rectangle 141"/>
          <p:cNvSpPr/>
          <p:nvPr/>
        </p:nvSpPr>
        <p:spPr>
          <a:xfrm rot="18900000" flipV="1">
            <a:off x="8515313" y="-358711"/>
            <a:ext cx="10287" cy="2350095"/>
          </a:xfrm>
          <a:custGeom>
            <a:avLst/>
            <a:gdLst/>
            <a:ahLst/>
            <a:cxnLst/>
            <a:rect l="l" t="t" r="r" b="b"/>
            <a:pathLst>
              <a:path w="13716" h="2350095">
                <a:moveTo>
                  <a:pt x="0" y="2350095"/>
                </a:moveTo>
                <a:lnTo>
                  <a:pt x="13715" y="2336380"/>
                </a:lnTo>
                <a:lnTo>
                  <a:pt x="13716" y="13714"/>
                </a:lnTo>
                <a:lnTo>
                  <a:pt x="0" y="0"/>
                </a:ln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05" name="Rectangle 142"/>
          <p:cNvSpPr/>
          <p:nvPr/>
        </p:nvSpPr>
        <p:spPr>
          <a:xfrm rot="18900000" flipV="1">
            <a:off x="8831507" y="-184083"/>
            <a:ext cx="10287" cy="1157650"/>
          </a:xfrm>
          <a:custGeom>
            <a:avLst/>
            <a:gdLst/>
            <a:ahLst/>
            <a:cxnLst/>
            <a:rect l="l" t="t" r="r" b="b"/>
            <a:pathLst>
              <a:path w="13716" h="1157650">
                <a:moveTo>
                  <a:pt x="0" y="1157650"/>
                </a:moveTo>
                <a:lnTo>
                  <a:pt x="13716" y="1143934"/>
                </a:lnTo>
                <a:lnTo>
                  <a:pt x="13716" y="13716"/>
                </a:lnTo>
                <a:lnTo>
                  <a:pt x="0" y="0"/>
                </a:ln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06" name="Rectangle 372"/>
          <p:cNvSpPr/>
          <p:nvPr/>
        </p:nvSpPr>
        <p:spPr>
          <a:xfrm rot="18900000" flipV="1">
            <a:off x="2657639" y="-965458"/>
            <a:ext cx="10287" cy="6493219"/>
          </a:xfrm>
          <a:custGeom>
            <a:avLst/>
            <a:gdLst/>
            <a:ahLst/>
            <a:cxnLst/>
            <a:rect l="l" t="t" r="r" b="b"/>
            <a:pathLst>
              <a:path w="13716" h="6493219">
                <a:moveTo>
                  <a:pt x="0" y="6493219"/>
                </a:moveTo>
                <a:lnTo>
                  <a:pt x="13716" y="6479503"/>
                </a:lnTo>
                <a:lnTo>
                  <a:pt x="13716" y="0"/>
                </a:lnTo>
                <a:lnTo>
                  <a:pt x="0" y="13716"/>
                </a:ln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07" name="Rectangle 374"/>
          <p:cNvSpPr/>
          <p:nvPr/>
        </p:nvSpPr>
        <p:spPr>
          <a:xfrm rot="18900000" flipV="1">
            <a:off x="3922418" y="-965458"/>
            <a:ext cx="10287" cy="6493220"/>
          </a:xfrm>
          <a:custGeom>
            <a:avLst/>
            <a:gdLst/>
            <a:ahLst/>
            <a:cxnLst/>
            <a:rect l="l" t="t" r="r" b="b"/>
            <a:pathLst>
              <a:path w="13716" h="6493220">
                <a:moveTo>
                  <a:pt x="0" y="6493220"/>
                </a:moveTo>
                <a:lnTo>
                  <a:pt x="13716" y="6479504"/>
                </a:lnTo>
                <a:lnTo>
                  <a:pt x="13716" y="0"/>
                </a:lnTo>
                <a:lnTo>
                  <a:pt x="0" y="13716"/>
                </a:ln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08" name="Teardrop 3"/>
          <p:cNvSpPr/>
          <p:nvPr/>
        </p:nvSpPr>
        <p:spPr>
          <a:xfrm rot="5400000" flipH="1" flipV="1">
            <a:off x="4755498" y="186122"/>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09" name="Oval 1608"/>
          <p:cNvSpPr/>
          <p:nvPr/>
        </p:nvSpPr>
        <p:spPr>
          <a:xfrm>
            <a:off x="5340385" y="365858"/>
            <a:ext cx="75011" cy="100014"/>
          </a:xfrm>
          <a:prstGeom prst="ellipse">
            <a:avLst/>
          </a:prstGeom>
          <a:solidFill>
            <a:schemeClr val="bg1"/>
          </a:solidFill>
          <a:ln w="13970">
            <a:solidFill>
              <a:schemeClr val="accent3">
                <a:lumMod val="75000"/>
              </a:schemeClr>
            </a:solidFill>
          </a:ln>
        </p:spPr>
        <p:style>
          <a:lnRef idx="1">
            <a:schemeClr val="accent1"/>
          </a:lnRef>
          <a:fillRef idx="0">
            <a:schemeClr val="accent1"/>
          </a:fillRef>
          <a:effectRef idx="0">
            <a:schemeClr val="accent1"/>
          </a:effectRef>
          <a:fontRef idx="minor">
            <a:schemeClr val="tx1"/>
          </a:fontRef>
        </p:style>
      </p:sp>
      <p:sp>
        <p:nvSpPr>
          <p:cNvPr id="1610" name="Teardrop 3"/>
          <p:cNvSpPr/>
          <p:nvPr/>
        </p:nvSpPr>
        <p:spPr>
          <a:xfrm rot="5400000" flipH="1" flipV="1">
            <a:off x="-188162" y="297713"/>
            <a:ext cx="612648" cy="236325"/>
          </a:xfrm>
          <a:custGeom>
            <a:avLst/>
            <a:gdLst/>
            <a:ahLst/>
            <a:cxnLst/>
            <a:rect l="l" t="t" r="r" b="b"/>
            <a:pathLst>
              <a:path w="612648" h="315100">
                <a:moveTo>
                  <a:pt x="239386" y="75670"/>
                </a:moveTo>
                <a:cubicBezTo>
                  <a:pt x="230866" y="67149"/>
                  <a:pt x="224313" y="57406"/>
                  <a:pt x="219944" y="46909"/>
                </a:cubicBezTo>
                <a:cubicBezTo>
                  <a:pt x="207099" y="60107"/>
                  <a:pt x="182914" y="65356"/>
                  <a:pt x="163810" y="64989"/>
                </a:cubicBezTo>
                <a:cubicBezTo>
                  <a:pt x="113791" y="64989"/>
                  <a:pt x="73243" y="105538"/>
                  <a:pt x="73243" y="155556"/>
                </a:cubicBezTo>
                <a:cubicBezTo>
                  <a:pt x="73243" y="179467"/>
                  <a:pt x="82509" y="201213"/>
                  <a:pt x="97830" y="217225"/>
                </a:cubicBezTo>
                <a:close/>
                <a:moveTo>
                  <a:pt x="268191" y="95157"/>
                </a:moveTo>
                <a:cubicBezTo>
                  <a:pt x="257695" y="90787"/>
                  <a:pt x="247952" y="84234"/>
                  <a:pt x="239431" y="75715"/>
                </a:cubicBezTo>
                <a:lnTo>
                  <a:pt x="97875" y="217270"/>
                </a:lnTo>
                <a:cubicBezTo>
                  <a:pt x="113887" y="232591"/>
                  <a:pt x="135634" y="241857"/>
                  <a:pt x="159544" y="241857"/>
                </a:cubicBezTo>
                <a:cubicBezTo>
                  <a:pt x="184553" y="241857"/>
                  <a:pt x="207195" y="231720"/>
                  <a:pt x="223585" y="215331"/>
                </a:cubicBezTo>
                <a:cubicBezTo>
                  <a:pt x="239974" y="198941"/>
                  <a:pt x="250111" y="176299"/>
                  <a:pt x="250111" y="151290"/>
                </a:cubicBezTo>
                <a:cubicBezTo>
                  <a:pt x="249745" y="132187"/>
                  <a:pt x="254994" y="108002"/>
                  <a:pt x="268191" y="95157"/>
                </a:cubicBezTo>
                <a:close/>
                <a:moveTo>
                  <a:pt x="391275" y="232488"/>
                </a:moveTo>
                <a:cubicBezTo>
                  <a:pt x="366688" y="214199"/>
                  <a:pt x="350981" y="184860"/>
                  <a:pt x="350981" y="151853"/>
                </a:cubicBezTo>
                <a:cubicBezTo>
                  <a:pt x="351479" y="125869"/>
                  <a:pt x="347689" y="109892"/>
                  <a:pt x="331337" y="99934"/>
                </a:cubicBezTo>
                <a:cubicBezTo>
                  <a:pt x="315088" y="104415"/>
                  <a:pt x="297874" y="104335"/>
                  <a:pt x="281637" y="99721"/>
                </a:cubicBezTo>
                <a:cubicBezTo>
                  <a:pt x="265010" y="109675"/>
                  <a:pt x="261165" y="125694"/>
                  <a:pt x="261667" y="151853"/>
                </a:cubicBezTo>
                <a:cubicBezTo>
                  <a:pt x="261667" y="179968"/>
                  <a:pt x="250271" y="205421"/>
                  <a:pt x="231846" y="223846"/>
                </a:cubicBezTo>
                <a:lnTo>
                  <a:pt x="221347" y="232509"/>
                </a:lnTo>
                <a:cubicBezTo>
                  <a:pt x="224389" y="249009"/>
                  <a:pt x="232545" y="264623"/>
                  <a:pt x="245300" y="277378"/>
                </a:cubicBezTo>
                <a:cubicBezTo>
                  <a:pt x="262207" y="294285"/>
                  <a:pt x="284136" y="303111"/>
                  <a:pt x="306292" y="303599"/>
                </a:cubicBezTo>
                <a:lnTo>
                  <a:pt x="306292" y="218433"/>
                </a:lnTo>
                <a:lnTo>
                  <a:pt x="306356" y="218433"/>
                </a:lnTo>
                <a:lnTo>
                  <a:pt x="306356" y="303599"/>
                </a:lnTo>
                <a:cubicBezTo>
                  <a:pt x="328512" y="303110"/>
                  <a:pt x="350441" y="294285"/>
                  <a:pt x="367348" y="277378"/>
                </a:cubicBezTo>
                <a:cubicBezTo>
                  <a:pt x="380109" y="264617"/>
                  <a:pt x="388266" y="248996"/>
                  <a:pt x="391275" y="232488"/>
                </a:cubicBezTo>
                <a:close/>
                <a:moveTo>
                  <a:pt x="514773" y="217271"/>
                </a:moveTo>
                <a:lnTo>
                  <a:pt x="373218" y="75716"/>
                </a:lnTo>
                <a:cubicBezTo>
                  <a:pt x="364700" y="84231"/>
                  <a:pt x="354962" y="90781"/>
                  <a:pt x="344508" y="95209"/>
                </a:cubicBezTo>
                <a:cubicBezTo>
                  <a:pt x="357668" y="108066"/>
                  <a:pt x="362903" y="132212"/>
                  <a:pt x="362537" y="151290"/>
                </a:cubicBezTo>
                <a:cubicBezTo>
                  <a:pt x="362537" y="201309"/>
                  <a:pt x="403085" y="241857"/>
                  <a:pt x="453104" y="241857"/>
                </a:cubicBezTo>
                <a:cubicBezTo>
                  <a:pt x="477015" y="241857"/>
                  <a:pt x="498761" y="232592"/>
                  <a:pt x="514773" y="217271"/>
                </a:cubicBezTo>
                <a:close/>
                <a:moveTo>
                  <a:pt x="539405" y="155556"/>
                </a:moveTo>
                <a:cubicBezTo>
                  <a:pt x="539405" y="105538"/>
                  <a:pt x="498856" y="64989"/>
                  <a:pt x="448838" y="64989"/>
                </a:cubicBezTo>
                <a:cubicBezTo>
                  <a:pt x="429760" y="65355"/>
                  <a:pt x="405614" y="60121"/>
                  <a:pt x="392756" y="46961"/>
                </a:cubicBezTo>
                <a:cubicBezTo>
                  <a:pt x="388329" y="57415"/>
                  <a:pt x="381778" y="67153"/>
                  <a:pt x="373263" y="75671"/>
                </a:cubicBezTo>
                <a:lnTo>
                  <a:pt x="514818" y="217225"/>
                </a:lnTo>
                <a:cubicBezTo>
                  <a:pt x="530139" y="201213"/>
                  <a:pt x="539405" y="179467"/>
                  <a:pt x="539405" y="155556"/>
                </a:cubicBezTo>
                <a:close/>
                <a:moveTo>
                  <a:pt x="612648" y="8776"/>
                </a:moveTo>
                <a:cubicBezTo>
                  <a:pt x="612257" y="34030"/>
                  <a:pt x="602326" y="59101"/>
                  <a:pt x="583058" y="78369"/>
                </a:cubicBezTo>
                <a:cubicBezTo>
                  <a:pt x="569890" y="91537"/>
                  <a:pt x="554014" y="100343"/>
                  <a:pt x="537134" y="104416"/>
                </a:cubicBezTo>
                <a:cubicBezTo>
                  <a:pt x="546224" y="119205"/>
                  <a:pt x="551214" y="136643"/>
                  <a:pt x="551214" y="155247"/>
                </a:cubicBezTo>
                <a:cubicBezTo>
                  <a:pt x="551214" y="182497"/>
                  <a:pt x="540509" y="207247"/>
                  <a:pt x="522928" y="225380"/>
                </a:cubicBezTo>
                <a:lnTo>
                  <a:pt x="522928" y="225380"/>
                </a:lnTo>
                <a:cubicBezTo>
                  <a:pt x="504794" y="242961"/>
                  <a:pt x="480044" y="253667"/>
                  <a:pt x="452794" y="253667"/>
                </a:cubicBezTo>
                <a:cubicBezTo>
                  <a:pt x="434191" y="253667"/>
                  <a:pt x="416753" y="248677"/>
                  <a:pt x="401964" y="239586"/>
                </a:cubicBezTo>
                <a:cubicBezTo>
                  <a:pt x="397891" y="256466"/>
                  <a:pt x="389084" y="272342"/>
                  <a:pt x="375917" y="285509"/>
                </a:cubicBezTo>
                <a:cubicBezTo>
                  <a:pt x="356649" y="304778"/>
                  <a:pt x="331578" y="314709"/>
                  <a:pt x="306324" y="315100"/>
                </a:cubicBezTo>
                <a:lnTo>
                  <a:pt x="306324" y="315100"/>
                </a:lnTo>
                <a:cubicBezTo>
                  <a:pt x="281070" y="314709"/>
                  <a:pt x="255999" y="304778"/>
                  <a:pt x="236731" y="285509"/>
                </a:cubicBezTo>
                <a:cubicBezTo>
                  <a:pt x="223570" y="272349"/>
                  <a:pt x="214766" y="256482"/>
                  <a:pt x="210610" y="239626"/>
                </a:cubicBezTo>
                <a:cubicBezTo>
                  <a:pt x="195839" y="248693"/>
                  <a:pt x="178427" y="253666"/>
                  <a:pt x="159854" y="253666"/>
                </a:cubicBezTo>
                <a:cubicBezTo>
                  <a:pt x="132604" y="253666"/>
                  <a:pt x="107854" y="242961"/>
                  <a:pt x="89720" y="225380"/>
                </a:cubicBezTo>
                <a:lnTo>
                  <a:pt x="89720" y="225380"/>
                </a:lnTo>
                <a:cubicBezTo>
                  <a:pt x="72139" y="207247"/>
                  <a:pt x="61434" y="182497"/>
                  <a:pt x="61434" y="155247"/>
                </a:cubicBezTo>
                <a:cubicBezTo>
                  <a:pt x="61434" y="136673"/>
                  <a:pt x="66407" y="119262"/>
                  <a:pt x="75474" y="104490"/>
                </a:cubicBezTo>
                <a:cubicBezTo>
                  <a:pt x="58618" y="100334"/>
                  <a:pt x="42751" y="91530"/>
                  <a:pt x="29591" y="78369"/>
                </a:cubicBezTo>
                <a:cubicBezTo>
                  <a:pt x="10322" y="59101"/>
                  <a:pt x="391" y="34030"/>
                  <a:pt x="0" y="8776"/>
                </a:cubicBezTo>
                <a:lnTo>
                  <a:pt x="0" y="8776"/>
                </a:lnTo>
                <a:lnTo>
                  <a:pt x="1828" y="0"/>
                </a:lnTo>
                <a:lnTo>
                  <a:pt x="13374" y="0"/>
                </a:lnTo>
                <a:cubicBezTo>
                  <a:pt x="11782" y="2802"/>
                  <a:pt x="11567" y="5771"/>
                  <a:pt x="11501" y="8744"/>
                </a:cubicBezTo>
                <a:lnTo>
                  <a:pt x="96667" y="8744"/>
                </a:lnTo>
                <a:lnTo>
                  <a:pt x="96667" y="8808"/>
                </a:lnTo>
                <a:lnTo>
                  <a:pt x="11501" y="8808"/>
                </a:lnTo>
                <a:cubicBezTo>
                  <a:pt x="11989" y="30964"/>
                  <a:pt x="20815" y="52893"/>
                  <a:pt x="37722" y="69800"/>
                </a:cubicBezTo>
                <a:cubicBezTo>
                  <a:pt x="50477" y="82555"/>
                  <a:pt x="66091" y="90711"/>
                  <a:pt x="82591" y="93753"/>
                </a:cubicBezTo>
                <a:cubicBezTo>
                  <a:pt x="100880" y="69151"/>
                  <a:pt x="130228" y="53433"/>
                  <a:pt x="163247" y="53433"/>
                </a:cubicBezTo>
                <a:cubicBezTo>
                  <a:pt x="186137" y="53872"/>
                  <a:pt x="201262" y="50984"/>
                  <a:pt x="211354" y="39116"/>
                </a:cubicBezTo>
                <a:cubicBezTo>
                  <a:pt x="212796" y="37420"/>
                  <a:pt x="214135" y="35542"/>
                  <a:pt x="215380" y="33463"/>
                </a:cubicBezTo>
                <a:lnTo>
                  <a:pt x="215236" y="0"/>
                </a:lnTo>
                <a:lnTo>
                  <a:pt x="223506" y="0"/>
                </a:lnTo>
                <a:cubicBezTo>
                  <a:pt x="219687" y="24354"/>
                  <a:pt x="227777" y="49750"/>
                  <a:pt x="246535" y="68520"/>
                </a:cubicBezTo>
                <a:lnTo>
                  <a:pt x="254763" y="60293"/>
                </a:lnTo>
                <a:cubicBezTo>
                  <a:pt x="254771" y="60299"/>
                  <a:pt x="254778" y="60307"/>
                  <a:pt x="254786" y="60315"/>
                </a:cubicBezTo>
                <a:lnTo>
                  <a:pt x="254808" y="60338"/>
                </a:lnTo>
                <a:lnTo>
                  <a:pt x="246580" y="68565"/>
                </a:lnTo>
                <a:cubicBezTo>
                  <a:pt x="279582" y="101547"/>
                  <a:pt x="333066" y="101547"/>
                  <a:pt x="366068" y="68565"/>
                </a:cubicBezTo>
                <a:lnTo>
                  <a:pt x="357840" y="60338"/>
                </a:lnTo>
                <a:cubicBezTo>
                  <a:pt x="357847" y="60330"/>
                  <a:pt x="357855" y="60322"/>
                  <a:pt x="357862" y="60315"/>
                </a:cubicBezTo>
                <a:lnTo>
                  <a:pt x="357885" y="60293"/>
                </a:lnTo>
                <a:lnTo>
                  <a:pt x="366113" y="68520"/>
                </a:lnTo>
                <a:cubicBezTo>
                  <a:pt x="384871" y="49750"/>
                  <a:pt x="392961" y="24354"/>
                  <a:pt x="389142" y="0"/>
                </a:cubicBezTo>
                <a:lnTo>
                  <a:pt x="397337" y="0"/>
                </a:lnTo>
                <a:cubicBezTo>
                  <a:pt x="401478" y="11094"/>
                  <a:pt x="400548" y="22668"/>
                  <a:pt x="397481" y="33790"/>
                </a:cubicBezTo>
                <a:cubicBezTo>
                  <a:pt x="407439" y="50142"/>
                  <a:pt x="423417" y="53932"/>
                  <a:pt x="449401" y="53433"/>
                </a:cubicBezTo>
                <a:cubicBezTo>
                  <a:pt x="482407" y="53434"/>
                  <a:pt x="511746" y="69140"/>
                  <a:pt x="530035" y="93727"/>
                </a:cubicBezTo>
                <a:cubicBezTo>
                  <a:pt x="546543" y="90718"/>
                  <a:pt x="562165" y="82561"/>
                  <a:pt x="574926" y="69800"/>
                </a:cubicBezTo>
                <a:cubicBezTo>
                  <a:pt x="591833" y="52893"/>
                  <a:pt x="600658" y="30964"/>
                  <a:pt x="601147" y="8808"/>
                </a:cubicBezTo>
                <a:lnTo>
                  <a:pt x="515981" y="8808"/>
                </a:lnTo>
                <a:lnTo>
                  <a:pt x="515981" y="8744"/>
                </a:lnTo>
                <a:lnTo>
                  <a:pt x="601147" y="8744"/>
                </a:lnTo>
                <a:lnTo>
                  <a:pt x="599274" y="0"/>
                </a:lnTo>
                <a:lnTo>
                  <a:pt x="610820" y="0"/>
                </a:lnTo>
                <a:cubicBezTo>
                  <a:pt x="612423" y="2826"/>
                  <a:pt x="612602" y="5800"/>
                  <a:pt x="612648" y="8776"/>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11" name="Oval 1610"/>
          <p:cNvSpPr/>
          <p:nvPr/>
        </p:nvSpPr>
        <p:spPr>
          <a:xfrm>
            <a:off x="283105" y="365858"/>
            <a:ext cx="75011" cy="100014"/>
          </a:xfrm>
          <a:prstGeom prst="ellipse">
            <a:avLst/>
          </a:prstGeom>
          <a:solidFill>
            <a:schemeClr val="bg1"/>
          </a:solidFill>
          <a:ln w="13970">
            <a:solidFill>
              <a:schemeClr val="accent3">
                <a:lumMod val="75000"/>
              </a:schemeClr>
            </a:solidFill>
          </a:ln>
        </p:spPr>
        <p:style>
          <a:lnRef idx="1">
            <a:schemeClr val="accent1"/>
          </a:lnRef>
          <a:fillRef idx="0">
            <a:schemeClr val="accent1"/>
          </a:fillRef>
          <a:effectRef idx="0">
            <a:schemeClr val="accent1"/>
          </a:effectRef>
          <a:fontRef idx="minor">
            <a:schemeClr val="tx1"/>
          </a:fontRef>
        </p:style>
      </p:sp>
      <p:sp>
        <p:nvSpPr>
          <p:cNvPr id="1612" name="Teardrop 3"/>
          <p:cNvSpPr/>
          <p:nvPr/>
        </p:nvSpPr>
        <p:spPr>
          <a:xfrm rot="5400000" flipH="1" flipV="1">
            <a:off x="964068" y="186122"/>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13" name="Teardrop 3"/>
          <p:cNvSpPr/>
          <p:nvPr/>
        </p:nvSpPr>
        <p:spPr>
          <a:xfrm rot="5400000" flipH="1" flipV="1">
            <a:off x="1595973" y="186122"/>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14" name="Teardrop 3"/>
          <p:cNvSpPr/>
          <p:nvPr/>
        </p:nvSpPr>
        <p:spPr>
          <a:xfrm rot="5400000" flipH="1" flipV="1">
            <a:off x="2227878" y="186122"/>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15" name="Teardrop 3"/>
          <p:cNvSpPr/>
          <p:nvPr/>
        </p:nvSpPr>
        <p:spPr>
          <a:xfrm rot="5400000" flipH="1" flipV="1">
            <a:off x="2859783" y="186122"/>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16" name="Teardrop 3"/>
          <p:cNvSpPr/>
          <p:nvPr/>
        </p:nvSpPr>
        <p:spPr>
          <a:xfrm rot="5400000" flipH="1" flipV="1">
            <a:off x="3491688" y="186122"/>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17" name="Teardrop 3"/>
          <p:cNvSpPr/>
          <p:nvPr/>
        </p:nvSpPr>
        <p:spPr>
          <a:xfrm rot="5400000" flipH="1" flipV="1">
            <a:off x="4123593" y="186122"/>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18" name="Oval 1617"/>
          <p:cNvSpPr/>
          <p:nvPr/>
        </p:nvSpPr>
        <p:spPr>
          <a:xfrm>
            <a:off x="915265" y="365858"/>
            <a:ext cx="75011" cy="100014"/>
          </a:xfrm>
          <a:prstGeom prst="ellipse">
            <a:avLst/>
          </a:prstGeom>
          <a:solidFill>
            <a:schemeClr val="bg1"/>
          </a:solidFill>
          <a:ln w="13970">
            <a:solidFill>
              <a:schemeClr val="accent3">
                <a:lumMod val="75000"/>
              </a:schemeClr>
            </a:solidFill>
          </a:ln>
        </p:spPr>
        <p:style>
          <a:lnRef idx="1">
            <a:schemeClr val="accent1"/>
          </a:lnRef>
          <a:fillRef idx="0">
            <a:schemeClr val="accent1"/>
          </a:fillRef>
          <a:effectRef idx="0">
            <a:schemeClr val="accent1"/>
          </a:effectRef>
          <a:fontRef idx="minor">
            <a:schemeClr val="tx1"/>
          </a:fontRef>
        </p:style>
      </p:sp>
      <p:sp>
        <p:nvSpPr>
          <p:cNvPr id="1619" name="Oval 1618"/>
          <p:cNvSpPr/>
          <p:nvPr/>
        </p:nvSpPr>
        <p:spPr>
          <a:xfrm>
            <a:off x="1547425" y="365858"/>
            <a:ext cx="75011" cy="100014"/>
          </a:xfrm>
          <a:prstGeom prst="ellipse">
            <a:avLst/>
          </a:prstGeom>
          <a:solidFill>
            <a:schemeClr val="bg1"/>
          </a:solidFill>
          <a:ln w="13970">
            <a:solidFill>
              <a:schemeClr val="accent3">
                <a:lumMod val="75000"/>
              </a:schemeClr>
            </a:solidFill>
          </a:ln>
        </p:spPr>
        <p:style>
          <a:lnRef idx="1">
            <a:schemeClr val="accent1"/>
          </a:lnRef>
          <a:fillRef idx="0">
            <a:schemeClr val="accent1"/>
          </a:fillRef>
          <a:effectRef idx="0">
            <a:schemeClr val="accent1"/>
          </a:effectRef>
          <a:fontRef idx="minor">
            <a:schemeClr val="tx1"/>
          </a:fontRef>
        </p:style>
      </p:sp>
      <p:sp>
        <p:nvSpPr>
          <p:cNvPr id="1620" name="Oval 1619"/>
          <p:cNvSpPr/>
          <p:nvPr/>
        </p:nvSpPr>
        <p:spPr>
          <a:xfrm>
            <a:off x="2179585" y="365858"/>
            <a:ext cx="75011" cy="100014"/>
          </a:xfrm>
          <a:prstGeom prst="ellipse">
            <a:avLst/>
          </a:prstGeom>
          <a:solidFill>
            <a:schemeClr val="bg1"/>
          </a:solidFill>
          <a:ln w="13970">
            <a:solidFill>
              <a:schemeClr val="accent3">
                <a:lumMod val="75000"/>
              </a:schemeClr>
            </a:solidFill>
          </a:ln>
        </p:spPr>
        <p:style>
          <a:lnRef idx="1">
            <a:schemeClr val="accent1"/>
          </a:lnRef>
          <a:fillRef idx="0">
            <a:schemeClr val="accent1"/>
          </a:fillRef>
          <a:effectRef idx="0">
            <a:schemeClr val="accent1"/>
          </a:effectRef>
          <a:fontRef idx="minor">
            <a:schemeClr val="tx1"/>
          </a:fontRef>
        </p:style>
      </p:sp>
      <p:sp>
        <p:nvSpPr>
          <p:cNvPr id="1621" name="Oval 1620"/>
          <p:cNvSpPr/>
          <p:nvPr/>
        </p:nvSpPr>
        <p:spPr>
          <a:xfrm>
            <a:off x="2811745" y="365858"/>
            <a:ext cx="75011" cy="100014"/>
          </a:xfrm>
          <a:prstGeom prst="ellipse">
            <a:avLst/>
          </a:prstGeom>
          <a:solidFill>
            <a:schemeClr val="bg1"/>
          </a:solidFill>
          <a:ln w="13970">
            <a:solidFill>
              <a:schemeClr val="accent3">
                <a:lumMod val="75000"/>
              </a:schemeClr>
            </a:solidFill>
          </a:ln>
        </p:spPr>
        <p:style>
          <a:lnRef idx="1">
            <a:schemeClr val="accent1"/>
          </a:lnRef>
          <a:fillRef idx="0">
            <a:schemeClr val="accent1"/>
          </a:fillRef>
          <a:effectRef idx="0">
            <a:schemeClr val="accent1"/>
          </a:effectRef>
          <a:fontRef idx="minor">
            <a:schemeClr val="tx1"/>
          </a:fontRef>
        </p:style>
      </p:sp>
      <p:sp>
        <p:nvSpPr>
          <p:cNvPr id="1622" name="Oval 1621"/>
          <p:cNvSpPr/>
          <p:nvPr/>
        </p:nvSpPr>
        <p:spPr>
          <a:xfrm>
            <a:off x="3443905" y="365858"/>
            <a:ext cx="75011" cy="100014"/>
          </a:xfrm>
          <a:prstGeom prst="ellipse">
            <a:avLst/>
          </a:prstGeom>
          <a:solidFill>
            <a:schemeClr val="bg1"/>
          </a:solidFill>
          <a:ln w="13970">
            <a:solidFill>
              <a:schemeClr val="accent3">
                <a:lumMod val="75000"/>
              </a:schemeClr>
            </a:solidFill>
          </a:ln>
        </p:spPr>
        <p:style>
          <a:lnRef idx="1">
            <a:schemeClr val="accent1"/>
          </a:lnRef>
          <a:fillRef idx="0">
            <a:schemeClr val="accent1"/>
          </a:fillRef>
          <a:effectRef idx="0">
            <a:schemeClr val="accent1"/>
          </a:effectRef>
          <a:fontRef idx="minor">
            <a:schemeClr val="tx1"/>
          </a:fontRef>
        </p:style>
      </p:sp>
      <p:sp>
        <p:nvSpPr>
          <p:cNvPr id="1623" name="Oval 1622"/>
          <p:cNvSpPr/>
          <p:nvPr/>
        </p:nvSpPr>
        <p:spPr>
          <a:xfrm>
            <a:off x="4076065" y="365858"/>
            <a:ext cx="75011" cy="100014"/>
          </a:xfrm>
          <a:prstGeom prst="ellipse">
            <a:avLst/>
          </a:prstGeom>
          <a:solidFill>
            <a:schemeClr val="bg1"/>
          </a:solidFill>
          <a:ln w="13970">
            <a:solidFill>
              <a:schemeClr val="accent3">
                <a:lumMod val="75000"/>
              </a:schemeClr>
            </a:solidFill>
          </a:ln>
        </p:spPr>
        <p:style>
          <a:lnRef idx="1">
            <a:schemeClr val="accent1"/>
          </a:lnRef>
          <a:fillRef idx="0">
            <a:schemeClr val="accent1"/>
          </a:fillRef>
          <a:effectRef idx="0">
            <a:schemeClr val="accent1"/>
          </a:effectRef>
          <a:fontRef idx="minor">
            <a:schemeClr val="tx1"/>
          </a:fontRef>
        </p:style>
      </p:sp>
      <p:sp>
        <p:nvSpPr>
          <p:cNvPr id="1624" name="Oval 1623"/>
          <p:cNvSpPr/>
          <p:nvPr/>
        </p:nvSpPr>
        <p:spPr>
          <a:xfrm>
            <a:off x="4708225" y="365858"/>
            <a:ext cx="75011" cy="100014"/>
          </a:xfrm>
          <a:prstGeom prst="ellipse">
            <a:avLst/>
          </a:prstGeom>
          <a:solidFill>
            <a:schemeClr val="bg1"/>
          </a:solidFill>
          <a:ln w="13970">
            <a:solidFill>
              <a:schemeClr val="accent3">
                <a:lumMod val="75000"/>
              </a:schemeClr>
            </a:solidFill>
          </a:ln>
        </p:spPr>
        <p:style>
          <a:lnRef idx="1">
            <a:schemeClr val="accent1"/>
          </a:lnRef>
          <a:fillRef idx="0">
            <a:schemeClr val="accent1"/>
          </a:fillRef>
          <a:effectRef idx="0">
            <a:schemeClr val="accent1"/>
          </a:effectRef>
          <a:fontRef idx="minor">
            <a:schemeClr val="tx1"/>
          </a:fontRef>
        </p:style>
      </p:sp>
      <p:sp>
        <p:nvSpPr>
          <p:cNvPr id="1625" name="Teardrop 3"/>
          <p:cNvSpPr/>
          <p:nvPr/>
        </p:nvSpPr>
        <p:spPr>
          <a:xfrm rot="5400000" flipH="1" flipV="1">
            <a:off x="6019308" y="186122"/>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26" name="Oval 1625"/>
          <p:cNvSpPr/>
          <p:nvPr/>
        </p:nvSpPr>
        <p:spPr>
          <a:xfrm>
            <a:off x="6604705" y="365858"/>
            <a:ext cx="75011" cy="100014"/>
          </a:xfrm>
          <a:prstGeom prst="ellipse">
            <a:avLst/>
          </a:prstGeom>
          <a:solidFill>
            <a:schemeClr val="bg1"/>
          </a:solidFill>
          <a:ln w="13970">
            <a:solidFill>
              <a:schemeClr val="accent3">
                <a:lumMod val="75000"/>
              </a:schemeClr>
            </a:solidFill>
          </a:ln>
        </p:spPr>
        <p:style>
          <a:lnRef idx="1">
            <a:schemeClr val="accent1"/>
          </a:lnRef>
          <a:fillRef idx="0">
            <a:schemeClr val="accent1"/>
          </a:fillRef>
          <a:effectRef idx="0">
            <a:schemeClr val="accent1"/>
          </a:effectRef>
          <a:fontRef idx="minor">
            <a:schemeClr val="tx1"/>
          </a:fontRef>
        </p:style>
      </p:sp>
      <p:sp>
        <p:nvSpPr>
          <p:cNvPr id="1627" name="Teardrop 3"/>
          <p:cNvSpPr/>
          <p:nvPr/>
        </p:nvSpPr>
        <p:spPr>
          <a:xfrm rot="5400000" flipH="1" flipV="1">
            <a:off x="5387403" y="186122"/>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28" name="Oval 1627"/>
          <p:cNvSpPr/>
          <p:nvPr/>
        </p:nvSpPr>
        <p:spPr>
          <a:xfrm>
            <a:off x="5972545" y="365858"/>
            <a:ext cx="75011" cy="100014"/>
          </a:xfrm>
          <a:prstGeom prst="ellipse">
            <a:avLst/>
          </a:prstGeom>
          <a:solidFill>
            <a:schemeClr val="bg1"/>
          </a:solidFill>
          <a:ln w="13970">
            <a:solidFill>
              <a:schemeClr val="accent3">
                <a:lumMod val="75000"/>
              </a:schemeClr>
            </a:solidFill>
          </a:ln>
        </p:spPr>
        <p:style>
          <a:lnRef idx="1">
            <a:schemeClr val="accent1"/>
          </a:lnRef>
          <a:fillRef idx="0">
            <a:schemeClr val="accent1"/>
          </a:fillRef>
          <a:effectRef idx="0">
            <a:schemeClr val="accent1"/>
          </a:effectRef>
          <a:fontRef idx="minor">
            <a:schemeClr val="tx1"/>
          </a:fontRef>
        </p:style>
      </p:sp>
      <p:sp>
        <p:nvSpPr>
          <p:cNvPr id="1629" name="Teardrop 3"/>
          <p:cNvSpPr/>
          <p:nvPr/>
        </p:nvSpPr>
        <p:spPr>
          <a:xfrm rot="5400000" flipH="1" flipV="1">
            <a:off x="7283118" y="186122"/>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30" name="Oval 1629"/>
          <p:cNvSpPr/>
          <p:nvPr/>
        </p:nvSpPr>
        <p:spPr>
          <a:xfrm>
            <a:off x="7869025" y="365858"/>
            <a:ext cx="75011" cy="100014"/>
          </a:xfrm>
          <a:prstGeom prst="ellipse">
            <a:avLst/>
          </a:prstGeom>
          <a:solidFill>
            <a:schemeClr val="bg1"/>
          </a:solidFill>
          <a:ln w="13970">
            <a:solidFill>
              <a:schemeClr val="accent3">
                <a:lumMod val="75000"/>
              </a:schemeClr>
            </a:solidFill>
          </a:ln>
        </p:spPr>
        <p:style>
          <a:lnRef idx="1">
            <a:schemeClr val="accent1"/>
          </a:lnRef>
          <a:fillRef idx="0">
            <a:schemeClr val="accent1"/>
          </a:fillRef>
          <a:effectRef idx="0">
            <a:schemeClr val="accent1"/>
          </a:effectRef>
          <a:fontRef idx="minor">
            <a:schemeClr val="tx1"/>
          </a:fontRef>
        </p:style>
      </p:sp>
      <p:sp>
        <p:nvSpPr>
          <p:cNvPr id="1631" name="Teardrop 3"/>
          <p:cNvSpPr/>
          <p:nvPr/>
        </p:nvSpPr>
        <p:spPr>
          <a:xfrm rot="5400000" flipH="1" flipV="1">
            <a:off x="6651213" y="186122"/>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32" name="Oval 1631"/>
          <p:cNvSpPr/>
          <p:nvPr/>
        </p:nvSpPr>
        <p:spPr>
          <a:xfrm>
            <a:off x="7236865" y="365858"/>
            <a:ext cx="75011" cy="100014"/>
          </a:xfrm>
          <a:prstGeom prst="ellipse">
            <a:avLst/>
          </a:prstGeom>
          <a:solidFill>
            <a:schemeClr val="bg1"/>
          </a:solidFill>
          <a:ln w="13970">
            <a:solidFill>
              <a:schemeClr val="accent3">
                <a:lumMod val="75000"/>
              </a:schemeClr>
            </a:solidFill>
          </a:ln>
        </p:spPr>
        <p:style>
          <a:lnRef idx="1">
            <a:schemeClr val="accent1"/>
          </a:lnRef>
          <a:fillRef idx="0">
            <a:schemeClr val="accent1"/>
          </a:fillRef>
          <a:effectRef idx="0">
            <a:schemeClr val="accent1"/>
          </a:effectRef>
          <a:fontRef idx="minor">
            <a:schemeClr val="tx1"/>
          </a:fontRef>
        </p:style>
      </p:sp>
      <p:sp>
        <p:nvSpPr>
          <p:cNvPr id="1633" name="Teardrop 3"/>
          <p:cNvSpPr/>
          <p:nvPr/>
        </p:nvSpPr>
        <p:spPr>
          <a:xfrm rot="5400000" flipH="1" flipV="1">
            <a:off x="8546927" y="186122"/>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34" name="Teardrop 3"/>
          <p:cNvSpPr/>
          <p:nvPr/>
        </p:nvSpPr>
        <p:spPr>
          <a:xfrm rot="5400000" flipH="1" flipV="1">
            <a:off x="7915023" y="186122"/>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35" name="Oval 1634"/>
          <p:cNvSpPr/>
          <p:nvPr/>
        </p:nvSpPr>
        <p:spPr>
          <a:xfrm>
            <a:off x="8501185" y="365858"/>
            <a:ext cx="75011" cy="100014"/>
          </a:xfrm>
          <a:prstGeom prst="ellipse">
            <a:avLst/>
          </a:prstGeom>
          <a:solidFill>
            <a:schemeClr val="bg1"/>
          </a:solidFill>
          <a:ln w="13970">
            <a:solidFill>
              <a:schemeClr val="accent3">
                <a:lumMod val="75000"/>
              </a:schemeClr>
            </a:solidFill>
          </a:ln>
        </p:spPr>
        <p:style>
          <a:lnRef idx="1">
            <a:schemeClr val="accent1"/>
          </a:lnRef>
          <a:fillRef idx="0">
            <a:schemeClr val="accent1"/>
          </a:fillRef>
          <a:effectRef idx="0">
            <a:schemeClr val="accent1"/>
          </a:effectRef>
          <a:fontRef idx="minor">
            <a:schemeClr val="tx1"/>
          </a:fontRef>
        </p:style>
      </p:sp>
      <p:sp>
        <p:nvSpPr>
          <p:cNvPr id="1636" name="Teardrop 3"/>
          <p:cNvSpPr/>
          <p:nvPr/>
        </p:nvSpPr>
        <p:spPr>
          <a:xfrm rot="5400000" flipH="1" flipV="1">
            <a:off x="332163" y="186122"/>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37" name="Oval 1636"/>
          <p:cNvSpPr/>
          <p:nvPr/>
        </p:nvSpPr>
        <p:spPr>
          <a:xfrm>
            <a:off x="4998394" y="331699"/>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38" name="Oval 167"/>
          <p:cNvSpPr/>
          <p:nvPr/>
        </p:nvSpPr>
        <p:spPr>
          <a:xfrm>
            <a:off x="10" y="331699"/>
            <a:ext cx="70457" cy="4240302"/>
          </a:xfrm>
          <a:custGeom>
            <a:avLst/>
            <a:gdLst/>
            <a:ahLst/>
            <a:cxnLst/>
            <a:rect l="l" t="t" r="r" b="b"/>
            <a:pathLst>
              <a:path w="93942" h="4240302">
                <a:moveTo>
                  <a:pt x="9066" y="4229620"/>
                </a:moveTo>
                <a:cubicBezTo>
                  <a:pt x="23324" y="4229620"/>
                  <a:pt x="36761" y="4233136"/>
                  <a:pt x="48054" y="4240302"/>
                </a:cubicBezTo>
                <a:lnTo>
                  <a:pt x="0" y="4240302"/>
                </a:lnTo>
                <a:lnTo>
                  <a:pt x="0" y="4231451"/>
                </a:lnTo>
                <a:cubicBezTo>
                  <a:pt x="2881" y="4229788"/>
                  <a:pt x="5954" y="4229620"/>
                  <a:pt x="9066" y="4229620"/>
                </a:cubicBezTo>
                <a:close/>
                <a:moveTo>
                  <a:pt x="9066" y="3380947"/>
                </a:moveTo>
                <a:cubicBezTo>
                  <a:pt x="55942" y="3380947"/>
                  <a:pt x="93942" y="3418947"/>
                  <a:pt x="93942" y="3465822"/>
                </a:cubicBezTo>
                <a:cubicBezTo>
                  <a:pt x="93942" y="3512697"/>
                  <a:pt x="55942" y="3550697"/>
                  <a:pt x="9066" y="3550697"/>
                </a:cubicBezTo>
                <a:lnTo>
                  <a:pt x="0" y="3548867"/>
                </a:lnTo>
                <a:lnTo>
                  <a:pt x="0" y="3382777"/>
                </a:lnTo>
                <a:cubicBezTo>
                  <a:pt x="2881" y="3381115"/>
                  <a:pt x="5954" y="3380947"/>
                  <a:pt x="9066" y="3380947"/>
                </a:cubicBezTo>
                <a:close/>
                <a:moveTo>
                  <a:pt x="9066" y="2536768"/>
                </a:moveTo>
                <a:cubicBezTo>
                  <a:pt x="55942" y="2536768"/>
                  <a:pt x="93942" y="2574768"/>
                  <a:pt x="93942" y="2621643"/>
                </a:cubicBezTo>
                <a:cubicBezTo>
                  <a:pt x="93942" y="2668518"/>
                  <a:pt x="55942" y="2706518"/>
                  <a:pt x="9066" y="2706518"/>
                </a:cubicBezTo>
                <a:lnTo>
                  <a:pt x="0" y="2704688"/>
                </a:lnTo>
                <a:lnTo>
                  <a:pt x="0" y="2538598"/>
                </a:lnTo>
                <a:cubicBezTo>
                  <a:pt x="2881" y="2536936"/>
                  <a:pt x="5954" y="2536768"/>
                  <a:pt x="9066" y="2536768"/>
                </a:cubicBezTo>
                <a:close/>
                <a:moveTo>
                  <a:pt x="9066" y="1688095"/>
                </a:moveTo>
                <a:cubicBezTo>
                  <a:pt x="55942" y="1688095"/>
                  <a:pt x="93942" y="1726095"/>
                  <a:pt x="93942" y="1772970"/>
                </a:cubicBezTo>
                <a:cubicBezTo>
                  <a:pt x="93942" y="1819845"/>
                  <a:pt x="55942" y="1857845"/>
                  <a:pt x="9066" y="1857845"/>
                </a:cubicBezTo>
                <a:lnTo>
                  <a:pt x="0" y="1856015"/>
                </a:lnTo>
                <a:lnTo>
                  <a:pt x="0" y="1689925"/>
                </a:lnTo>
                <a:cubicBezTo>
                  <a:pt x="2881" y="1688263"/>
                  <a:pt x="5954" y="1688095"/>
                  <a:pt x="9066" y="1688095"/>
                </a:cubicBezTo>
                <a:close/>
                <a:moveTo>
                  <a:pt x="9066" y="845498"/>
                </a:moveTo>
                <a:cubicBezTo>
                  <a:pt x="55942" y="845498"/>
                  <a:pt x="93942" y="883498"/>
                  <a:pt x="93942" y="930373"/>
                </a:cubicBezTo>
                <a:cubicBezTo>
                  <a:pt x="93942" y="977248"/>
                  <a:pt x="55942" y="1015248"/>
                  <a:pt x="9066" y="1015248"/>
                </a:cubicBezTo>
                <a:lnTo>
                  <a:pt x="0" y="1013418"/>
                </a:lnTo>
                <a:lnTo>
                  <a:pt x="0" y="847328"/>
                </a:lnTo>
                <a:cubicBezTo>
                  <a:pt x="2881" y="845666"/>
                  <a:pt x="5954" y="845498"/>
                  <a:pt x="9066" y="845498"/>
                </a:cubicBezTo>
                <a:close/>
                <a:moveTo>
                  <a:pt x="9066" y="0"/>
                </a:moveTo>
                <a:cubicBezTo>
                  <a:pt x="55942" y="0"/>
                  <a:pt x="93942" y="38000"/>
                  <a:pt x="93942" y="84875"/>
                </a:cubicBezTo>
                <a:cubicBezTo>
                  <a:pt x="93942" y="131750"/>
                  <a:pt x="55942" y="169750"/>
                  <a:pt x="9066" y="169750"/>
                </a:cubicBezTo>
                <a:lnTo>
                  <a:pt x="0" y="167920"/>
                </a:lnTo>
                <a:lnTo>
                  <a:pt x="0" y="1830"/>
                </a:lnTo>
                <a:cubicBezTo>
                  <a:pt x="2881" y="167"/>
                  <a:pt x="5954" y="0"/>
                  <a:pt x="9066"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39" name="Oval 1638"/>
          <p:cNvSpPr/>
          <p:nvPr/>
        </p:nvSpPr>
        <p:spPr>
          <a:xfrm>
            <a:off x="575052" y="331699"/>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40" name="Oval 1639"/>
          <p:cNvSpPr/>
          <p:nvPr/>
        </p:nvSpPr>
        <p:spPr>
          <a:xfrm>
            <a:off x="1206964" y="331699"/>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41" name="Oval 1640"/>
          <p:cNvSpPr/>
          <p:nvPr/>
        </p:nvSpPr>
        <p:spPr>
          <a:xfrm>
            <a:off x="1838869" y="331699"/>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42" name="Oval 1641"/>
          <p:cNvSpPr/>
          <p:nvPr/>
        </p:nvSpPr>
        <p:spPr>
          <a:xfrm>
            <a:off x="2470774" y="331699"/>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43" name="Oval 1642"/>
          <p:cNvSpPr/>
          <p:nvPr/>
        </p:nvSpPr>
        <p:spPr>
          <a:xfrm>
            <a:off x="3102679" y="331699"/>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44" name="Oval 1643"/>
          <p:cNvSpPr/>
          <p:nvPr/>
        </p:nvSpPr>
        <p:spPr>
          <a:xfrm>
            <a:off x="3734584" y="331699"/>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45" name="Oval 1644"/>
          <p:cNvSpPr/>
          <p:nvPr/>
        </p:nvSpPr>
        <p:spPr>
          <a:xfrm>
            <a:off x="4366489" y="331699"/>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46" name="Oval 1645"/>
          <p:cNvSpPr/>
          <p:nvPr/>
        </p:nvSpPr>
        <p:spPr>
          <a:xfrm>
            <a:off x="6262204" y="331699"/>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47" name="Oval 1646"/>
          <p:cNvSpPr/>
          <p:nvPr/>
        </p:nvSpPr>
        <p:spPr>
          <a:xfrm>
            <a:off x="5630299" y="331699"/>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48" name="Oval 1647"/>
          <p:cNvSpPr/>
          <p:nvPr/>
        </p:nvSpPr>
        <p:spPr>
          <a:xfrm>
            <a:off x="7526014" y="331699"/>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49" name="Oval 1648"/>
          <p:cNvSpPr/>
          <p:nvPr/>
        </p:nvSpPr>
        <p:spPr>
          <a:xfrm>
            <a:off x="6894109" y="331699"/>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50" name="Oval 1649"/>
          <p:cNvSpPr/>
          <p:nvPr/>
        </p:nvSpPr>
        <p:spPr>
          <a:xfrm>
            <a:off x="8789823" y="331699"/>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51" name="Oval 1650"/>
          <p:cNvSpPr/>
          <p:nvPr/>
        </p:nvSpPr>
        <p:spPr>
          <a:xfrm>
            <a:off x="8157919" y="331699"/>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52" name="Teardrop 3"/>
          <p:cNvSpPr/>
          <p:nvPr/>
        </p:nvSpPr>
        <p:spPr>
          <a:xfrm rot="5400000" flipH="1" flipV="1">
            <a:off x="4439305" y="606810"/>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53" name="Teardrop 3"/>
          <p:cNvSpPr/>
          <p:nvPr/>
        </p:nvSpPr>
        <p:spPr>
          <a:xfrm rot="5400000" flipH="1" flipV="1">
            <a:off x="647876" y="606810"/>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54" name="Teardrop 3"/>
          <p:cNvSpPr/>
          <p:nvPr/>
        </p:nvSpPr>
        <p:spPr>
          <a:xfrm rot="5400000" flipH="1" flipV="1">
            <a:off x="1279781" y="606810"/>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55" name="Teardrop 3"/>
          <p:cNvSpPr/>
          <p:nvPr/>
        </p:nvSpPr>
        <p:spPr>
          <a:xfrm rot="5400000" flipH="1" flipV="1">
            <a:off x="1911686" y="606810"/>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56" name="Teardrop 3"/>
          <p:cNvSpPr/>
          <p:nvPr/>
        </p:nvSpPr>
        <p:spPr>
          <a:xfrm rot="5400000" flipH="1" flipV="1">
            <a:off x="2543591" y="606810"/>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57" name="Teardrop 3"/>
          <p:cNvSpPr/>
          <p:nvPr/>
        </p:nvSpPr>
        <p:spPr>
          <a:xfrm rot="5400000" flipH="1" flipV="1">
            <a:off x="3175496" y="606810"/>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58" name="Teardrop 3"/>
          <p:cNvSpPr/>
          <p:nvPr/>
        </p:nvSpPr>
        <p:spPr>
          <a:xfrm rot="5400000" flipH="1" flipV="1">
            <a:off x="3807401" y="606810"/>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59" name="Teardrop 3"/>
          <p:cNvSpPr/>
          <p:nvPr/>
        </p:nvSpPr>
        <p:spPr>
          <a:xfrm rot="5400000" flipH="1" flipV="1">
            <a:off x="5703116" y="606810"/>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60" name="Teardrop 3"/>
          <p:cNvSpPr/>
          <p:nvPr/>
        </p:nvSpPr>
        <p:spPr>
          <a:xfrm rot="5400000" flipH="1" flipV="1">
            <a:off x="5071211" y="606810"/>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61" name="Teardrop 3"/>
          <p:cNvSpPr/>
          <p:nvPr/>
        </p:nvSpPr>
        <p:spPr>
          <a:xfrm rot="5400000" flipH="1" flipV="1">
            <a:off x="6966926" y="606810"/>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62" name="Teardrop 3"/>
          <p:cNvSpPr/>
          <p:nvPr/>
        </p:nvSpPr>
        <p:spPr>
          <a:xfrm rot="5400000" flipH="1" flipV="1">
            <a:off x="6335021" y="606810"/>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63" name="Teardrop 3"/>
          <p:cNvSpPr/>
          <p:nvPr/>
        </p:nvSpPr>
        <p:spPr>
          <a:xfrm rot="5400000" flipH="1" flipV="1">
            <a:off x="8230735" y="606810"/>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64" name="Teardrop 3"/>
          <p:cNvSpPr/>
          <p:nvPr/>
        </p:nvSpPr>
        <p:spPr>
          <a:xfrm rot="5400000" flipH="1" flipV="1">
            <a:off x="7598831" y="606810"/>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65" name="Teardrop 3"/>
          <p:cNvSpPr/>
          <p:nvPr/>
        </p:nvSpPr>
        <p:spPr>
          <a:xfrm rot="5400000" flipH="1" flipV="1">
            <a:off x="15971" y="606810"/>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66" name="Teardrop 3"/>
          <p:cNvSpPr/>
          <p:nvPr/>
        </p:nvSpPr>
        <p:spPr>
          <a:xfrm rot="5400000" flipH="1" flipV="1">
            <a:off x="8745530" y="719126"/>
            <a:ext cx="595780" cy="201161"/>
          </a:xfrm>
          <a:custGeom>
            <a:avLst/>
            <a:gdLst/>
            <a:ahLst/>
            <a:cxnLst/>
            <a:rect l="l" t="t" r="r" b="b"/>
            <a:pathLst>
              <a:path w="595780" h="268215">
                <a:moveTo>
                  <a:pt x="230951" y="239431"/>
                </a:moveTo>
                <a:lnTo>
                  <a:pt x="89396" y="97876"/>
                </a:lnTo>
                <a:cubicBezTo>
                  <a:pt x="74075" y="113887"/>
                  <a:pt x="64809" y="135634"/>
                  <a:pt x="64809" y="159544"/>
                </a:cubicBezTo>
                <a:cubicBezTo>
                  <a:pt x="64809" y="209563"/>
                  <a:pt x="105357" y="250112"/>
                  <a:pt x="155376" y="250112"/>
                </a:cubicBezTo>
                <a:cubicBezTo>
                  <a:pt x="174454" y="249746"/>
                  <a:pt x="198601" y="254980"/>
                  <a:pt x="211458" y="268141"/>
                </a:cubicBezTo>
                <a:cubicBezTo>
                  <a:pt x="215885" y="257686"/>
                  <a:pt x="222436" y="247948"/>
                  <a:pt x="230951" y="239431"/>
                </a:cubicBezTo>
                <a:close/>
                <a:moveTo>
                  <a:pt x="259706" y="219892"/>
                </a:moveTo>
                <a:cubicBezTo>
                  <a:pt x="246546" y="207035"/>
                  <a:pt x="241311" y="182889"/>
                  <a:pt x="241677" y="163811"/>
                </a:cubicBezTo>
                <a:cubicBezTo>
                  <a:pt x="241677" y="113792"/>
                  <a:pt x="201129" y="73244"/>
                  <a:pt x="151110" y="73244"/>
                </a:cubicBezTo>
                <a:cubicBezTo>
                  <a:pt x="127200" y="73244"/>
                  <a:pt x="105453" y="82510"/>
                  <a:pt x="89441" y="97831"/>
                </a:cubicBezTo>
                <a:lnTo>
                  <a:pt x="230996" y="239386"/>
                </a:lnTo>
                <a:cubicBezTo>
                  <a:pt x="239514" y="230871"/>
                  <a:pt x="249252" y="224320"/>
                  <a:pt x="259706" y="219892"/>
                </a:cubicBezTo>
                <a:close/>
                <a:moveTo>
                  <a:pt x="382868" y="82592"/>
                </a:moveTo>
                <a:cubicBezTo>
                  <a:pt x="379825" y="66091"/>
                  <a:pt x="371670" y="50477"/>
                  <a:pt x="358914" y="37722"/>
                </a:cubicBezTo>
                <a:cubicBezTo>
                  <a:pt x="342007" y="20815"/>
                  <a:pt x="320078" y="11989"/>
                  <a:pt x="297922" y="11501"/>
                </a:cubicBezTo>
                <a:lnTo>
                  <a:pt x="297922" y="96667"/>
                </a:lnTo>
                <a:lnTo>
                  <a:pt x="297858" y="96667"/>
                </a:lnTo>
                <a:lnTo>
                  <a:pt x="297858" y="11501"/>
                </a:lnTo>
                <a:cubicBezTo>
                  <a:pt x="275703" y="11990"/>
                  <a:pt x="253773" y="20815"/>
                  <a:pt x="236866" y="37722"/>
                </a:cubicBezTo>
                <a:cubicBezTo>
                  <a:pt x="224105" y="50483"/>
                  <a:pt x="215948" y="66105"/>
                  <a:pt x="212939" y="82613"/>
                </a:cubicBezTo>
                <a:cubicBezTo>
                  <a:pt x="237526" y="100902"/>
                  <a:pt x="253233" y="130241"/>
                  <a:pt x="253233" y="163248"/>
                </a:cubicBezTo>
                <a:cubicBezTo>
                  <a:pt x="252735" y="189232"/>
                  <a:pt x="256525" y="205210"/>
                  <a:pt x="272877" y="215167"/>
                </a:cubicBezTo>
                <a:cubicBezTo>
                  <a:pt x="289126" y="210687"/>
                  <a:pt x="306340" y="210767"/>
                  <a:pt x="322577" y="215380"/>
                </a:cubicBezTo>
                <a:cubicBezTo>
                  <a:pt x="324655" y="214136"/>
                  <a:pt x="326534" y="212797"/>
                  <a:pt x="328229" y="211355"/>
                </a:cubicBezTo>
                <a:cubicBezTo>
                  <a:pt x="340097" y="201263"/>
                  <a:pt x="342986" y="186138"/>
                  <a:pt x="342547" y="163248"/>
                </a:cubicBezTo>
                <a:cubicBezTo>
                  <a:pt x="342547" y="130228"/>
                  <a:pt x="358265" y="100880"/>
                  <a:pt x="382868" y="82592"/>
                </a:cubicBezTo>
                <a:close/>
                <a:moveTo>
                  <a:pt x="506339" y="97830"/>
                </a:moveTo>
                <a:cubicBezTo>
                  <a:pt x="490327" y="82509"/>
                  <a:pt x="468581" y="73244"/>
                  <a:pt x="444670" y="73244"/>
                </a:cubicBezTo>
                <a:cubicBezTo>
                  <a:pt x="394651" y="73244"/>
                  <a:pt x="354103" y="113792"/>
                  <a:pt x="354103" y="163811"/>
                </a:cubicBezTo>
                <a:cubicBezTo>
                  <a:pt x="354469" y="182914"/>
                  <a:pt x="349220" y="207099"/>
                  <a:pt x="336023" y="219944"/>
                </a:cubicBezTo>
                <a:cubicBezTo>
                  <a:pt x="346519" y="224314"/>
                  <a:pt x="356263" y="230867"/>
                  <a:pt x="364783" y="239386"/>
                </a:cubicBezTo>
                <a:close/>
                <a:moveTo>
                  <a:pt x="530971" y="159544"/>
                </a:moveTo>
                <a:cubicBezTo>
                  <a:pt x="530971" y="135634"/>
                  <a:pt x="521705" y="113887"/>
                  <a:pt x="506384" y="97876"/>
                </a:cubicBezTo>
                <a:lnTo>
                  <a:pt x="364828" y="239431"/>
                </a:lnTo>
                <a:cubicBezTo>
                  <a:pt x="373348" y="247952"/>
                  <a:pt x="379901" y="257695"/>
                  <a:pt x="384270" y="268192"/>
                </a:cubicBezTo>
                <a:cubicBezTo>
                  <a:pt x="397115" y="254994"/>
                  <a:pt x="421300" y="249745"/>
                  <a:pt x="440404" y="250111"/>
                </a:cubicBezTo>
                <a:cubicBezTo>
                  <a:pt x="465413" y="250112"/>
                  <a:pt x="488055" y="239974"/>
                  <a:pt x="504444" y="223585"/>
                </a:cubicBezTo>
                <a:cubicBezTo>
                  <a:pt x="520834" y="207196"/>
                  <a:pt x="530971" y="184554"/>
                  <a:pt x="530971" y="159544"/>
                </a:cubicBezTo>
                <a:close/>
                <a:moveTo>
                  <a:pt x="595780" y="268215"/>
                </a:moveTo>
                <a:lnTo>
                  <a:pt x="581969" y="268215"/>
                </a:lnTo>
                <a:cubicBezTo>
                  <a:pt x="578743" y="259654"/>
                  <a:pt x="573266" y="252074"/>
                  <a:pt x="566492" y="245300"/>
                </a:cubicBezTo>
                <a:cubicBezTo>
                  <a:pt x="553737" y="232545"/>
                  <a:pt x="538123" y="224389"/>
                  <a:pt x="521623" y="221347"/>
                </a:cubicBezTo>
                <a:cubicBezTo>
                  <a:pt x="519174" y="225205"/>
                  <a:pt x="516174" y="228633"/>
                  <a:pt x="512960" y="231847"/>
                </a:cubicBezTo>
                <a:cubicBezTo>
                  <a:pt x="494535" y="250272"/>
                  <a:pt x="469082" y="261667"/>
                  <a:pt x="440967" y="261667"/>
                </a:cubicBezTo>
                <a:cubicBezTo>
                  <a:pt x="425629" y="261373"/>
                  <a:pt x="413777" y="262574"/>
                  <a:pt x="405186" y="268215"/>
                </a:cubicBezTo>
                <a:lnTo>
                  <a:pt x="372038" y="268215"/>
                </a:lnTo>
                <a:cubicBezTo>
                  <a:pt x="369178" y="260078"/>
                  <a:pt x="364042" y="252948"/>
                  <a:pt x="357679" y="246581"/>
                </a:cubicBezTo>
                <a:lnTo>
                  <a:pt x="349451" y="254808"/>
                </a:lnTo>
                <a:lnTo>
                  <a:pt x="349428" y="254786"/>
                </a:lnTo>
                <a:cubicBezTo>
                  <a:pt x="349421" y="254779"/>
                  <a:pt x="349413" y="254771"/>
                  <a:pt x="349406" y="254763"/>
                </a:cubicBezTo>
                <a:lnTo>
                  <a:pt x="357634" y="246536"/>
                </a:lnTo>
                <a:cubicBezTo>
                  <a:pt x="324632" y="213554"/>
                  <a:pt x="271148" y="213554"/>
                  <a:pt x="238147" y="246536"/>
                </a:cubicBezTo>
                <a:lnTo>
                  <a:pt x="246374" y="254763"/>
                </a:lnTo>
                <a:cubicBezTo>
                  <a:pt x="246367" y="254771"/>
                  <a:pt x="246359" y="254779"/>
                  <a:pt x="246352" y="254786"/>
                </a:cubicBezTo>
                <a:cubicBezTo>
                  <a:pt x="246344" y="254794"/>
                  <a:pt x="246337" y="254801"/>
                  <a:pt x="246329" y="254808"/>
                </a:cubicBezTo>
                <a:lnTo>
                  <a:pt x="238101" y="246581"/>
                </a:lnTo>
                <a:lnTo>
                  <a:pt x="223742" y="268215"/>
                </a:lnTo>
                <a:lnTo>
                  <a:pt x="190546" y="268215"/>
                </a:lnTo>
                <a:cubicBezTo>
                  <a:pt x="181969" y="262570"/>
                  <a:pt x="170130" y="261374"/>
                  <a:pt x="154813" y="261668"/>
                </a:cubicBezTo>
                <a:cubicBezTo>
                  <a:pt x="121806" y="261668"/>
                  <a:pt x="92467" y="245961"/>
                  <a:pt x="74178" y="221373"/>
                </a:cubicBezTo>
                <a:cubicBezTo>
                  <a:pt x="57671" y="224382"/>
                  <a:pt x="42049" y="232539"/>
                  <a:pt x="29288" y="245300"/>
                </a:cubicBezTo>
                <a:lnTo>
                  <a:pt x="13811" y="268215"/>
                </a:lnTo>
                <a:lnTo>
                  <a:pt x="0" y="268215"/>
                </a:lnTo>
                <a:cubicBezTo>
                  <a:pt x="4705" y="256723"/>
                  <a:pt x="11839" y="246048"/>
                  <a:pt x="21157" y="236731"/>
                </a:cubicBezTo>
                <a:cubicBezTo>
                  <a:pt x="34324" y="223564"/>
                  <a:pt x="50200" y="214757"/>
                  <a:pt x="67080" y="210684"/>
                </a:cubicBezTo>
                <a:cubicBezTo>
                  <a:pt x="57989" y="195895"/>
                  <a:pt x="53000" y="178457"/>
                  <a:pt x="53000" y="159854"/>
                </a:cubicBezTo>
                <a:cubicBezTo>
                  <a:pt x="53000" y="132604"/>
                  <a:pt x="63705" y="107854"/>
                  <a:pt x="81286" y="89721"/>
                </a:cubicBezTo>
                <a:lnTo>
                  <a:pt x="81286" y="89721"/>
                </a:lnTo>
                <a:cubicBezTo>
                  <a:pt x="99420" y="72140"/>
                  <a:pt x="124170" y="61435"/>
                  <a:pt x="151420" y="61435"/>
                </a:cubicBezTo>
                <a:cubicBezTo>
                  <a:pt x="170023" y="61435"/>
                  <a:pt x="187461" y="66424"/>
                  <a:pt x="202250" y="75515"/>
                </a:cubicBezTo>
                <a:cubicBezTo>
                  <a:pt x="206323" y="58635"/>
                  <a:pt x="215130" y="42758"/>
                  <a:pt x="228297" y="29591"/>
                </a:cubicBezTo>
                <a:cubicBezTo>
                  <a:pt x="247566" y="10322"/>
                  <a:pt x="272636" y="391"/>
                  <a:pt x="297890" y="0"/>
                </a:cubicBezTo>
                <a:lnTo>
                  <a:pt x="297890" y="0"/>
                </a:lnTo>
                <a:cubicBezTo>
                  <a:pt x="323144" y="391"/>
                  <a:pt x="348215" y="10322"/>
                  <a:pt x="367484" y="29591"/>
                </a:cubicBezTo>
                <a:cubicBezTo>
                  <a:pt x="380644" y="42751"/>
                  <a:pt x="389448" y="58618"/>
                  <a:pt x="393604" y="75474"/>
                </a:cubicBezTo>
                <a:cubicBezTo>
                  <a:pt x="408376" y="66408"/>
                  <a:pt x="425787" y="61434"/>
                  <a:pt x="444360" y="61434"/>
                </a:cubicBezTo>
                <a:cubicBezTo>
                  <a:pt x="471610" y="61434"/>
                  <a:pt x="496360" y="72140"/>
                  <a:pt x="514494" y="89721"/>
                </a:cubicBezTo>
                <a:cubicBezTo>
                  <a:pt x="532075" y="107854"/>
                  <a:pt x="542780" y="132604"/>
                  <a:pt x="542780" y="159854"/>
                </a:cubicBezTo>
                <a:cubicBezTo>
                  <a:pt x="542780" y="178427"/>
                  <a:pt x="537807" y="195839"/>
                  <a:pt x="528740" y="210610"/>
                </a:cubicBezTo>
                <a:cubicBezTo>
                  <a:pt x="545596" y="214766"/>
                  <a:pt x="561463" y="223570"/>
                  <a:pt x="574624" y="236731"/>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67" name="Oval 1666"/>
          <p:cNvSpPr/>
          <p:nvPr/>
        </p:nvSpPr>
        <p:spPr>
          <a:xfrm>
            <a:off x="5314992" y="751016"/>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68" name="Oval 1667"/>
          <p:cNvSpPr/>
          <p:nvPr/>
        </p:nvSpPr>
        <p:spPr>
          <a:xfrm>
            <a:off x="259760" y="751016"/>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69" name="Oval 1668"/>
          <p:cNvSpPr/>
          <p:nvPr/>
        </p:nvSpPr>
        <p:spPr>
          <a:xfrm>
            <a:off x="891665" y="751016"/>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70" name="Oval 1669"/>
          <p:cNvSpPr/>
          <p:nvPr/>
        </p:nvSpPr>
        <p:spPr>
          <a:xfrm>
            <a:off x="1523570" y="751016"/>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71" name="Oval 1670"/>
          <p:cNvSpPr/>
          <p:nvPr/>
        </p:nvSpPr>
        <p:spPr>
          <a:xfrm>
            <a:off x="2155475" y="751016"/>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72" name="Oval 1671"/>
          <p:cNvSpPr/>
          <p:nvPr/>
        </p:nvSpPr>
        <p:spPr>
          <a:xfrm>
            <a:off x="2787380" y="751016"/>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73" name="Oval 1672"/>
          <p:cNvSpPr/>
          <p:nvPr/>
        </p:nvSpPr>
        <p:spPr>
          <a:xfrm>
            <a:off x="3419285" y="751016"/>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74" name="Oval 1673"/>
          <p:cNvSpPr/>
          <p:nvPr/>
        </p:nvSpPr>
        <p:spPr>
          <a:xfrm>
            <a:off x="4051190" y="751016"/>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75" name="Oval 1674"/>
          <p:cNvSpPr/>
          <p:nvPr/>
        </p:nvSpPr>
        <p:spPr>
          <a:xfrm>
            <a:off x="4683095" y="751016"/>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76" name="Oval 1675"/>
          <p:cNvSpPr/>
          <p:nvPr/>
        </p:nvSpPr>
        <p:spPr>
          <a:xfrm>
            <a:off x="6578810" y="751016"/>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77" name="Oval 1676"/>
          <p:cNvSpPr/>
          <p:nvPr/>
        </p:nvSpPr>
        <p:spPr>
          <a:xfrm>
            <a:off x="5946905" y="751016"/>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78" name="Oval 1677"/>
          <p:cNvSpPr/>
          <p:nvPr/>
        </p:nvSpPr>
        <p:spPr>
          <a:xfrm>
            <a:off x="7842620" y="751016"/>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79" name="Oval 1678"/>
          <p:cNvSpPr/>
          <p:nvPr/>
        </p:nvSpPr>
        <p:spPr>
          <a:xfrm>
            <a:off x="7210715" y="751016"/>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80" name="Oval 860"/>
          <p:cNvSpPr/>
          <p:nvPr/>
        </p:nvSpPr>
        <p:spPr>
          <a:xfrm>
            <a:off x="9106419" y="758870"/>
            <a:ext cx="37582" cy="3538433"/>
          </a:xfrm>
          <a:custGeom>
            <a:avLst/>
            <a:gdLst/>
            <a:ahLst/>
            <a:cxnLst/>
            <a:rect l="l" t="t" r="r" b="b"/>
            <a:pathLst>
              <a:path w="50109" h="3538433">
                <a:moveTo>
                  <a:pt x="50109" y="3384355"/>
                </a:moveTo>
                <a:lnTo>
                  <a:pt x="50109" y="3538433"/>
                </a:lnTo>
                <a:cubicBezTo>
                  <a:pt x="20497" y="3525461"/>
                  <a:pt x="0" y="3495821"/>
                  <a:pt x="0" y="3461394"/>
                </a:cubicBezTo>
                <a:cubicBezTo>
                  <a:pt x="0" y="3426967"/>
                  <a:pt x="20497" y="3397327"/>
                  <a:pt x="50109" y="3384355"/>
                </a:cubicBezTo>
                <a:close/>
                <a:moveTo>
                  <a:pt x="50109" y="2538350"/>
                </a:moveTo>
                <a:lnTo>
                  <a:pt x="50109" y="2692428"/>
                </a:lnTo>
                <a:cubicBezTo>
                  <a:pt x="20497" y="2679456"/>
                  <a:pt x="0" y="2649816"/>
                  <a:pt x="0" y="2615389"/>
                </a:cubicBezTo>
                <a:cubicBezTo>
                  <a:pt x="0" y="2580962"/>
                  <a:pt x="20497" y="2551322"/>
                  <a:pt x="50109" y="2538350"/>
                </a:cubicBezTo>
                <a:close/>
                <a:moveTo>
                  <a:pt x="50109" y="1688095"/>
                </a:moveTo>
                <a:lnTo>
                  <a:pt x="50109" y="1842173"/>
                </a:lnTo>
                <a:cubicBezTo>
                  <a:pt x="20497" y="1829201"/>
                  <a:pt x="0" y="1799561"/>
                  <a:pt x="0" y="1765134"/>
                </a:cubicBezTo>
                <a:cubicBezTo>
                  <a:pt x="0" y="1730707"/>
                  <a:pt x="20497" y="1701067"/>
                  <a:pt x="50109" y="1688095"/>
                </a:cubicBezTo>
                <a:close/>
                <a:moveTo>
                  <a:pt x="50109" y="845498"/>
                </a:moveTo>
                <a:lnTo>
                  <a:pt x="50109" y="999576"/>
                </a:lnTo>
                <a:cubicBezTo>
                  <a:pt x="20497" y="986604"/>
                  <a:pt x="0" y="956964"/>
                  <a:pt x="0" y="922537"/>
                </a:cubicBezTo>
                <a:cubicBezTo>
                  <a:pt x="0" y="888110"/>
                  <a:pt x="20497" y="858470"/>
                  <a:pt x="50109" y="845498"/>
                </a:cubicBezTo>
                <a:close/>
                <a:moveTo>
                  <a:pt x="50109" y="0"/>
                </a:moveTo>
                <a:lnTo>
                  <a:pt x="50109" y="154078"/>
                </a:lnTo>
                <a:cubicBezTo>
                  <a:pt x="20497" y="141106"/>
                  <a:pt x="0" y="111466"/>
                  <a:pt x="0" y="77039"/>
                </a:cubicBezTo>
                <a:cubicBezTo>
                  <a:pt x="0" y="42612"/>
                  <a:pt x="20497" y="12972"/>
                  <a:pt x="50109"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81" name="Oval 1680"/>
          <p:cNvSpPr/>
          <p:nvPr/>
        </p:nvSpPr>
        <p:spPr>
          <a:xfrm>
            <a:off x="8474525" y="751016"/>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82" name="Teardrop 3"/>
          <p:cNvSpPr/>
          <p:nvPr/>
        </p:nvSpPr>
        <p:spPr>
          <a:xfrm rot="5400000" flipH="1" flipV="1">
            <a:off x="4592136" y="-86496"/>
            <a:ext cx="306986" cy="459486"/>
          </a:xfrm>
          <a:custGeom>
            <a:avLst/>
            <a:gdLst/>
            <a:ahLst/>
            <a:cxnLst/>
            <a:rect l="l" t="t" r="r" b="b"/>
            <a:pathLst>
              <a:path w="306986" h="612648">
                <a:moveTo>
                  <a:pt x="215380" y="331012"/>
                </a:moveTo>
                <a:cubicBezTo>
                  <a:pt x="210766" y="314775"/>
                  <a:pt x="210686" y="297561"/>
                  <a:pt x="215167" y="281312"/>
                </a:cubicBezTo>
                <a:cubicBezTo>
                  <a:pt x="205209" y="264960"/>
                  <a:pt x="189231" y="261169"/>
                  <a:pt x="163247" y="261668"/>
                </a:cubicBezTo>
                <a:cubicBezTo>
                  <a:pt x="130240" y="261668"/>
                  <a:pt x="100901" y="245961"/>
                  <a:pt x="82612" y="221373"/>
                </a:cubicBezTo>
                <a:cubicBezTo>
                  <a:pt x="66104" y="224383"/>
                  <a:pt x="50483" y="232539"/>
                  <a:pt x="37722" y="245300"/>
                </a:cubicBezTo>
                <a:cubicBezTo>
                  <a:pt x="20815" y="262208"/>
                  <a:pt x="11990" y="284137"/>
                  <a:pt x="11501" y="306292"/>
                </a:cubicBezTo>
                <a:lnTo>
                  <a:pt x="96667" y="306292"/>
                </a:lnTo>
                <a:lnTo>
                  <a:pt x="96667" y="306356"/>
                </a:lnTo>
                <a:lnTo>
                  <a:pt x="11501" y="306356"/>
                </a:lnTo>
                <a:cubicBezTo>
                  <a:pt x="11989" y="328512"/>
                  <a:pt x="20815" y="350441"/>
                  <a:pt x="37722" y="367348"/>
                </a:cubicBezTo>
                <a:cubicBezTo>
                  <a:pt x="50477" y="380104"/>
                  <a:pt x="66091" y="388259"/>
                  <a:pt x="82591" y="391302"/>
                </a:cubicBezTo>
                <a:cubicBezTo>
                  <a:pt x="100880" y="366700"/>
                  <a:pt x="130228" y="350982"/>
                  <a:pt x="163247" y="350982"/>
                </a:cubicBezTo>
                <a:cubicBezTo>
                  <a:pt x="186137" y="351421"/>
                  <a:pt x="201262" y="348532"/>
                  <a:pt x="211354" y="336664"/>
                </a:cubicBezTo>
                <a:cubicBezTo>
                  <a:pt x="212796" y="334969"/>
                  <a:pt x="214135" y="333090"/>
                  <a:pt x="215380" y="331012"/>
                </a:cubicBezTo>
                <a:close/>
                <a:moveTo>
                  <a:pt x="239385" y="239431"/>
                </a:moveTo>
                <a:lnTo>
                  <a:pt x="97830" y="97876"/>
                </a:lnTo>
                <a:cubicBezTo>
                  <a:pt x="82509" y="113888"/>
                  <a:pt x="73243" y="135634"/>
                  <a:pt x="73243" y="159545"/>
                </a:cubicBezTo>
                <a:cubicBezTo>
                  <a:pt x="73243" y="209563"/>
                  <a:pt x="113791" y="250112"/>
                  <a:pt x="163810" y="250112"/>
                </a:cubicBezTo>
                <a:cubicBezTo>
                  <a:pt x="182888" y="249746"/>
                  <a:pt x="207035" y="254980"/>
                  <a:pt x="219892" y="268141"/>
                </a:cubicBezTo>
                <a:cubicBezTo>
                  <a:pt x="224319" y="257687"/>
                  <a:pt x="230870" y="247949"/>
                  <a:pt x="239385" y="239431"/>
                </a:cubicBezTo>
                <a:close/>
                <a:moveTo>
                  <a:pt x="239386" y="373218"/>
                </a:moveTo>
                <a:cubicBezTo>
                  <a:pt x="230866" y="364697"/>
                  <a:pt x="224313" y="354954"/>
                  <a:pt x="219944" y="344457"/>
                </a:cubicBezTo>
                <a:cubicBezTo>
                  <a:pt x="207099" y="357655"/>
                  <a:pt x="182914" y="362904"/>
                  <a:pt x="163810" y="362538"/>
                </a:cubicBezTo>
                <a:cubicBezTo>
                  <a:pt x="113791" y="362537"/>
                  <a:pt x="73243" y="403086"/>
                  <a:pt x="73243" y="453105"/>
                </a:cubicBezTo>
                <a:cubicBezTo>
                  <a:pt x="73243" y="477015"/>
                  <a:pt x="82509" y="498762"/>
                  <a:pt x="97830" y="514773"/>
                </a:cubicBezTo>
                <a:close/>
                <a:moveTo>
                  <a:pt x="268140" y="219893"/>
                </a:moveTo>
                <a:cubicBezTo>
                  <a:pt x="254980" y="207035"/>
                  <a:pt x="249745" y="182889"/>
                  <a:pt x="250111" y="163811"/>
                </a:cubicBezTo>
                <a:cubicBezTo>
                  <a:pt x="250111" y="113793"/>
                  <a:pt x="209563" y="73244"/>
                  <a:pt x="159544" y="73244"/>
                </a:cubicBezTo>
                <a:cubicBezTo>
                  <a:pt x="135634" y="73244"/>
                  <a:pt x="113887" y="82510"/>
                  <a:pt x="97875" y="97831"/>
                </a:cubicBezTo>
                <a:lnTo>
                  <a:pt x="239430" y="239386"/>
                </a:lnTo>
                <a:cubicBezTo>
                  <a:pt x="247948" y="230871"/>
                  <a:pt x="257686" y="224320"/>
                  <a:pt x="268140" y="219893"/>
                </a:cubicBezTo>
                <a:close/>
                <a:moveTo>
                  <a:pt x="268191" y="392705"/>
                </a:moveTo>
                <a:cubicBezTo>
                  <a:pt x="257695" y="388335"/>
                  <a:pt x="247952" y="381782"/>
                  <a:pt x="239431" y="373263"/>
                </a:cubicBezTo>
                <a:lnTo>
                  <a:pt x="97875" y="514819"/>
                </a:lnTo>
                <a:cubicBezTo>
                  <a:pt x="113887" y="530139"/>
                  <a:pt x="135634" y="539405"/>
                  <a:pt x="159544" y="539405"/>
                </a:cubicBezTo>
                <a:cubicBezTo>
                  <a:pt x="184553" y="539405"/>
                  <a:pt x="207195" y="529268"/>
                  <a:pt x="223584" y="512879"/>
                </a:cubicBezTo>
                <a:cubicBezTo>
                  <a:pt x="239974" y="496489"/>
                  <a:pt x="250111" y="473848"/>
                  <a:pt x="250111" y="448838"/>
                </a:cubicBezTo>
                <a:cubicBezTo>
                  <a:pt x="249745" y="429735"/>
                  <a:pt x="254994" y="405550"/>
                  <a:pt x="268191" y="392705"/>
                </a:cubicBezTo>
                <a:close/>
                <a:moveTo>
                  <a:pt x="306986" y="138"/>
                </a:moveTo>
                <a:lnTo>
                  <a:pt x="306986" y="11636"/>
                </a:lnTo>
                <a:cubicBezTo>
                  <a:pt x="306778" y="11511"/>
                  <a:pt x="306567" y="11506"/>
                  <a:pt x="306356" y="11501"/>
                </a:cubicBezTo>
                <a:lnTo>
                  <a:pt x="306356" y="96668"/>
                </a:lnTo>
                <a:lnTo>
                  <a:pt x="306292" y="96667"/>
                </a:lnTo>
                <a:lnTo>
                  <a:pt x="306292" y="11501"/>
                </a:lnTo>
                <a:cubicBezTo>
                  <a:pt x="284137" y="11990"/>
                  <a:pt x="262207" y="20815"/>
                  <a:pt x="245300" y="37722"/>
                </a:cubicBezTo>
                <a:cubicBezTo>
                  <a:pt x="232539" y="50484"/>
                  <a:pt x="224382" y="66106"/>
                  <a:pt x="221373" y="82614"/>
                </a:cubicBezTo>
                <a:cubicBezTo>
                  <a:pt x="245960" y="100903"/>
                  <a:pt x="261667" y="130241"/>
                  <a:pt x="261667" y="163248"/>
                </a:cubicBezTo>
                <a:cubicBezTo>
                  <a:pt x="261168" y="189232"/>
                  <a:pt x="264959" y="205210"/>
                  <a:pt x="281311" y="215168"/>
                </a:cubicBezTo>
                <a:lnTo>
                  <a:pt x="306986" y="215277"/>
                </a:lnTo>
                <a:lnTo>
                  <a:pt x="306986" y="221929"/>
                </a:lnTo>
                <a:cubicBezTo>
                  <a:pt x="285145" y="221632"/>
                  <a:pt x="263250" y="229877"/>
                  <a:pt x="246580" y="246536"/>
                </a:cubicBezTo>
                <a:lnTo>
                  <a:pt x="254808" y="254763"/>
                </a:lnTo>
                <a:cubicBezTo>
                  <a:pt x="254801" y="254772"/>
                  <a:pt x="254793" y="254779"/>
                  <a:pt x="254786" y="254787"/>
                </a:cubicBezTo>
                <a:cubicBezTo>
                  <a:pt x="254778" y="254794"/>
                  <a:pt x="254771" y="254802"/>
                  <a:pt x="254763" y="254808"/>
                </a:cubicBezTo>
                <a:lnTo>
                  <a:pt x="246535" y="246581"/>
                </a:lnTo>
                <a:cubicBezTo>
                  <a:pt x="213554" y="279582"/>
                  <a:pt x="213554" y="333067"/>
                  <a:pt x="246535" y="366068"/>
                </a:cubicBezTo>
                <a:lnTo>
                  <a:pt x="254763" y="357841"/>
                </a:lnTo>
                <a:cubicBezTo>
                  <a:pt x="254771" y="357848"/>
                  <a:pt x="254778" y="357855"/>
                  <a:pt x="254786" y="357863"/>
                </a:cubicBezTo>
                <a:lnTo>
                  <a:pt x="254808" y="357886"/>
                </a:lnTo>
                <a:lnTo>
                  <a:pt x="246580" y="366113"/>
                </a:lnTo>
                <a:cubicBezTo>
                  <a:pt x="263250" y="382773"/>
                  <a:pt x="285145" y="391017"/>
                  <a:pt x="306986" y="390721"/>
                </a:cubicBezTo>
                <a:lnTo>
                  <a:pt x="306986" y="397378"/>
                </a:lnTo>
                <a:cubicBezTo>
                  <a:pt x="298457" y="400796"/>
                  <a:pt x="289920" y="399623"/>
                  <a:pt x="281637" y="397269"/>
                </a:cubicBezTo>
                <a:cubicBezTo>
                  <a:pt x="265010" y="407224"/>
                  <a:pt x="261165" y="423242"/>
                  <a:pt x="261667" y="449401"/>
                </a:cubicBezTo>
                <a:cubicBezTo>
                  <a:pt x="261667" y="477516"/>
                  <a:pt x="250271" y="502969"/>
                  <a:pt x="231847" y="521394"/>
                </a:cubicBezTo>
                <a:lnTo>
                  <a:pt x="221347" y="530057"/>
                </a:lnTo>
                <a:cubicBezTo>
                  <a:pt x="224389" y="546557"/>
                  <a:pt x="232545" y="562171"/>
                  <a:pt x="245300" y="574926"/>
                </a:cubicBezTo>
                <a:cubicBezTo>
                  <a:pt x="262207" y="591834"/>
                  <a:pt x="284136" y="600659"/>
                  <a:pt x="306292" y="601147"/>
                </a:cubicBezTo>
                <a:lnTo>
                  <a:pt x="306292" y="515981"/>
                </a:lnTo>
                <a:lnTo>
                  <a:pt x="306356" y="515982"/>
                </a:lnTo>
                <a:lnTo>
                  <a:pt x="306356" y="601147"/>
                </a:lnTo>
                <a:lnTo>
                  <a:pt x="306986" y="601012"/>
                </a:lnTo>
                <a:lnTo>
                  <a:pt x="306986" y="612510"/>
                </a:lnTo>
                <a:cubicBezTo>
                  <a:pt x="306767" y="612641"/>
                  <a:pt x="306546" y="612645"/>
                  <a:pt x="306324" y="612648"/>
                </a:cubicBezTo>
                <a:cubicBezTo>
                  <a:pt x="281070" y="612257"/>
                  <a:pt x="255999" y="602326"/>
                  <a:pt x="236731" y="583058"/>
                </a:cubicBezTo>
                <a:cubicBezTo>
                  <a:pt x="223570" y="569897"/>
                  <a:pt x="214766" y="554031"/>
                  <a:pt x="210610" y="537175"/>
                </a:cubicBezTo>
                <a:cubicBezTo>
                  <a:pt x="195839" y="546241"/>
                  <a:pt x="178427" y="551215"/>
                  <a:pt x="159854" y="551215"/>
                </a:cubicBezTo>
                <a:cubicBezTo>
                  <a:pt x="132604" y="551215"/>
                  <a:pt x="107854" y="540509"/>
                  <a:pt x="89720" y="522928"/>
                </a:cubicBezTo>
                <a:lnTo>
                  <a:pt x="89720" y="522928"/>
                </a:lnTo>
                <a:cubicBezTo>
                  <a:pt x="72139" y="504795"/>
                  <a:pt x="61434" y="480045"/>
                  <a:pt x="61434" y="452795"/>
                </a:cubicBezTo>
                <a:cubicBezTo>
                  <a:pt x="61434" y="434222"/>
                  <a:pt x="66407" y="416810"/>
                  <a:pt x="75474" y="402038"/>
                </a:cubicBezTo>
                <a:cubicBezTo>
                  <a:pt x="58618" y="397882"/>
                  <a:pt x="42751" y="389078"/>
                  <a:pt x="29591" y="375918"/>
                </a:cubicBezTo>
                <a:cubicBezTo>
                  <a:pt x="10322" y="356649"/>
                  <a:pt x="391" y="331578"/>
                  <a:pt x="0" y="306324"/>
                </a:cubicBezTo>
                <a:lnTo>
                  <a:pt x="0" y="306324"/>
                </a:lnTo>
                <a:cubicBezTo>
                  <a:pt x="391" y="281070"/>
                  <a:pt x="10322" y="256000"/>
                  <a:pt x="29591" y="236731"/>
                </a:cubicBezTo>
                <a:cubicBezTo>
                  <a:pt x="42758" y="223564"/>
                  <a:pt x="58634" y="214757"/>
                  <a:pt x="75514" y="210684"/>
                </a:cubicBezTo>
                <a:cubicBezTo>
                  <a:pt x="66423" y="195896"/>
                  <a:pt x="61434" y="178458"/>
                  <a:pt x="61434" y="159855"/>
                </a:cubicBezTo>
                <a:cubicBezTo>
                  <a:pt x="61434" y="132604"/>
                  <a:pt x="72139" y="107855"/>
                  <a:pt x="89720" y="89721"/>
                </a:cubicBezTo>
                <a:lnTo>
                  <a:pt x="89720" y="89721"/>
                </a:lnTo>
                <a:cubicBezTo>
                  <a:pt x="107854" y="72140"/>
                  <a:pt x="132604" y="61435"/>
                  <a:pt x="159854" y="61435"/>
                </a:cubicBezTo>
                <a:cubicBezTo>
                  <a:pt x="178457" y="61435"/>
                  <a:pt x="195895" y="66424"/>
                  <a:pt x="210684" y="75515"/>
                </a:cubicBezTo>
                <a:cubicBezTo>
                  <a:pt x="214757" y="58635"/>
                  <a:pt x="223563" y="42758"/>
                  <a:pt x="236731" y="29591"/>
                </a:cubicBezTo>
                <a:cubicBezTo>
                  <a:pt x="256000" y="10322"/>
                  <a:pt x="281070" y="391"/>
                  <a:pt x="306324" y="0"/>
                </a:cubicBezTo>
                <a:lnTo>
                  <a:pt x="306324" y="0"/>
                </a:ln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83" name="Teardrop 3"/>
          <p:cNvSpPr/>
          <p:nvPr/>
        </p:nvSpPr>
        <p:spPr>
          <a:xfrm rot="5400000" flipH="1" flipV="1">
            <a:off x="800707" y="-86496"/>
            <a:ext cx="306986" cy="459486"/>
          </a:xfrm>
          <a:custGeom>
            <a:avLst/>
            <a:gdLst/>
            <a:ahLst/>
            <a:cxnLst/>
            <a:rect l="l" t="t" r="r" b="b"/>
            <a:pathLst>
              <a:path w="306986" h="612648">
                <a:moveTo>
                  <a:pt x="215380" y="331011"/>
                </a:moveTo>
                <a:cubicBezTo>
                  <a:pt x="210766" y="314774"/>
                  <a:pt x="210686" y="297561"/>
                  <a:pt x="215167" y="281312"/>
                </a:cubicBezTo>
                <a:cubicBezTo>
                  <a:pt x="205209" y="264959"/>
                  <a:pt x="189231" y="261169"/>
                  <a:pt x="163247" y="261668"/>
                </a:cubicBezTo>
                <a:cubicBezTo>
                  <a:pt x="130240" y="261668"/>
                  <a:pt x="100901" y="245961"/>
                  <a:pt x="82612" y="221373"/>
                </a:cubicBezTo>
                <a:cubicBezTo>
                  <a:pt x="66104" y="224383"/>
                  <a:pt x="50483" y="232539"/>
                  <a:pt x="37722" y="245300"/>
                </a:cubicBezTo>
                <a:cubicBezTo>
                  <a:pt x="20815" y="262208"/>
                  <a:pt x="11990" y="284137"/>
                  <a:pt x="11501" y="306292"/>
                </a:cubicBezTo>
                <a:lnTo>
                  <a:pt x="96667" y="306292"/>
                </a:lnTo>
                <a:lnTo>
                  <a:pt x="96667" y="306356"/>
                </a:lnTo>
                <a:lnTo>
                  <a:pt x="11501" y="306356"/>
                </a:lnTo>
                <a:cubicBezTo>
                  <a:pt x="11989" y="328512"/>
                  <a:pt x="20815" y="350441"/>
                  <a:pt x="37722" y="367348"/>
                </a:cubicBezTo>
                <a:cubicBezTo>
                  <a:pt x="50477" y="380104"/>
                  <a:pt x="66091" y="388259"/>
                  <a:pt x="82591" y="391301"/>
                </a:cubicBezTo>
                <a:cubicBezTo>
                  <a:pt x="100880" y="366699"/>
                  <a:pt x="130228" y="350981"/>
                  <a:pt x="163247" y="350981"/>
                </a:cubicBezTo>
                <a:cubicBezTo>
                  <a:pt x="186137" y="351421"/>
                  <a:pt x="201262" y="348532"/>
                  <a:pt x="211354" y="336664"/>
                </a:cubicBezTo>
                <a:cubicBezTo>
                  <a:pt x="212796" y="334968"/>
                  <a:pt x="214135" y="333090"/>
                  <a:pt x="215380" y="331011"/>
                </a:cubicBezTo>
                <a:close/>
                <a:moveTo>
                  <a:pt x="239385" y="239431"/>
                </a:moveTo>
                <a:lnTo>
                  <a:pt x="97830" y="97876"/>
                </a:lnTo>
                <a:cubicBezTo>
                  <a:pt x="82509" y="113888"/>
                  <a:pt x="73243" y="135634"/>
                  <a:pt x="73243" y="159544"/>
                </a:cubicBezTo>
                <a:cubicBezTo>
                  <a:pt x="73243" y="209563"/>
                  <a:pt x="113791" y="250112"/>
                  <a:pt x="163810" y="250112"/>
                </a:cubicBezTo>
                <a:cubicBezTo>
                  <a:pt x="182888" y="249746"/>
                  <a:pt x="207035" y="254980"/>
                  <a:pt x="219892" y="268141"/>
                </a:cubicBezTo>
                <a:cubicBezTo>
                  <a:pt x="224319" y="257687"/>
                  <a:pt x="230870" y="247948"/>
                  <a:pt x="239385" y="239431"/>
                </a:cubicBezTo>
                <a:close/>
                <a:moveTo>
                  <a:pt x="239386" y="373218"/>
                </a:moveTo>
                <a:cubicBezTo>
                  <a:pt x="230866" y="364697"/>
                  <a:pt x="224313" y="354954"/>
                  <a:pt x="219944" y="344457"/>
                </a:cubicBezTo>
                <a:cubicBezTo>
                  <a:pt x="207099" y="357655"/>
                  <a:pt x="182914" y="362904"/>
                  <a:pt x="163810" y="362537"/>
                </a:cubicBezTo>
                <a:cubicBezTo>
                  <a:pt x="113791" y="362537"/>
                  <a:pt x="73243" y="403086"/>
                  <a:pt x="73243" y="453104"/>
                </a:cubicBezTo>
                <a:cubicBezTo>
                  <a:pt x="73243" y="477015"/>
                  <a:pt x="82509" y="498761"/>
                  <a:pt x="97830" y="514773"/>
                </a:cubicBezTo>
                <a:close/>
                <a:moveTo>
                  <a:pt x="268140" y="219892"/>
                </a:moveTo>
                <a:cubicBezTo>
                  <a:pt x="254980" y="207035"/>
                  <a:pt x="249745" y="182889"/>
                  <a:pt x="250111" y="163811"/>
                </a:cubicBezTo>
                <a:cubicBezTo>
                  <a:pt x="250111" y="113792"/>
                  <a:pt x="209563" y="73244"/>
                  <a:pt x="159544" y="73244"/>
                </a:cubicBezTo>
                <a:cubicBezTo>
                  <a:pt x="135634" y="73244"/>
                  <a:pt x="113887" y="82510"/>
                  <a:pt x="97875" y="97831"/>
                </a:cubicBezTo>
                <a:lnTo>
                  <a:pt x="239430" y="239386"/>
                </a:lnTo>
                <a:cubicBezTo>
                  <a:pt x="247948" y="230871"/>
                  <a:pt x="257686" y="224320"/>
                  <a:pt x="268140" y="219892"/>
                </a:cubicBezTo>
                <a:close/>
                <a:moveTo>
                  <a:pt x="268191" y="392705"/>
                </a:moveTo>
                <a:cubicBezTo>
                  <a:pt x="257695" y="388335"/>
                  <a:pt x="247952" y="381782"/>
                  <a:pt x="239431" y="373263"/>
                </a:cubicBezTo>
                <a:lnTo>
                  <a:pt x="97875" y="514819"/>
                </a:lnTo>
                <a:cubicBezTo>
                  <a:pt x="113887" y="530139"/>
                  <a:pt x="135634" y="539405"/>
                  <a:pt x="159544" y="539405"/>
                </a:cubicBezTo>
                <a:cubicBezTo>
                  <a:pt x="184553" y="539405"/>
                  <a:pt x="207195" y="529268"/>
                  <a:pt x="223584" y="512879"/>
                </a:cubicBezTo>
                <a:cubicBezTo>
                  <a:pt x="239974" y="496489"/>
                  <a:pt x="250111" y="473847"/>
                  <a:pt x="250111" y="448838"/>
                </a:cubicBezTo>
                <a:cubicBezTo>
                  <a:pt x="249745" y="429735"/>
                  <a:pt x="254994" y="405550"/>
                  <a:pt x="268191" y="392705"/>
                </a:cubicBezTo>
                <a:close/>
                <a:moveTo>
                  <a:pt x="306986" y="138"/>
                </a:moveTo>
                <a:lnTo>
                  <a:pt x="306986" y="11636"/>
                </a:lnTo>
                <a:cubicBezTo>
                  <a:pt x="306778" y="11511"/>
                  <a:pt x="306567" y="11506"/>
                  <a:pt x="306356" y="11501"/>
                </a:cubicBezTo>
                <a:lnTo>
                  <a:pt x="306356" y="96667"/>
                </a:lnTo>
                <a:lnTo>
                  <a:pt x="306292" y="96667"/>
                </a:lnTo>
                <a:lnTo>
                  <a:pt x="306292" y="11501"/>
                </a:lnTo>
                <a:cubicBezTo>
                  <a:pt x="284137" y="11990"/>
                  <a:pt x="262207" y="20815"/>
                  <a:pt x="245300" y="37722"/>
                </a:cubicBezTo>
                <a:cubicBezTo>
                  <a:pt x="232539" y="50483"/>
                  <a:pt x="224382" y="66105"/>
                  <a:pt x="221373" y="82614"/>
                </a:cubicBezTo>
                <a:cubicBezTo>
                  <a:pt x="245960" y="100902"/>
                  <a:pt x="261667" y="130241"/>
                  <a:pt x="261667" y="163248"/>
                </a:cubicBezTo>
                <a:cubicBezTo>
                  <a:pt x="261168" y="189232"/>
                  <a:pt x="264959" y="205210"/>
                  <a:pt x="281311" y="215167"/>
                </a:cubicBezTo>
                <a:lnTo>
                  <a:pt x="306986" y="215277"/>
                </a:lnTo>
                <a:lnTo>
                  <a:pt x="306986" y="221929"/>
                </a:lnTo>
                <a:cubicBezTo>
                  <a:pt x="285145" y="221632"/>
                  <a:pt x="263250" y="229877"/>
                  <a:pt x="246580" y="246536"/>
                </a:cubicBezTo>
                <a:lnTo>
                  <a:pt x="254808" y="254763"/>
                </a:lnTo>
                <a:cubicBezTo>
                  <a:pt x="254801" y="254771"/>
                  <a:pt x="254793" y="254779"/>
                  <a:pt x="254786" y="254786"/>
                </a:cubicBezTo>
                <a:cubicBezTo>
                  <a:pt x="254778" y="254794"/>
                  <a:pt x="254771" y="254801"/>
                  <a:pt x="254763" y="254808"/>
                </a:cubicBezTo>
                <a:lnTo>
                  <a:pt x="246535" y="246581"/>
                </a:lnTo>
                <a:cubicBezTo>
                  <a:pt x="213554" y="279582"/>
                  <a:pt x="213554" y="333067"/>
                  <a:pt x="246535" y="366068"/>
                </a:cubicBezTo>
                <a:lnTo>
                  <a:pt x="254763" y="357841"/>
                </a:lnTo>
                <a:cubicBezTo>
                  <a:pt x="254771" y="357848"/>
                  <a:pt x="254778" y="357855"/>
                  <a:pt x="254786" y="357863"/>
                </a:cubicBezTo>
                <a:lnTo>
                  <a:pt x="254808" y="357886"/>
                </a:lnTo>
                <a:lnTo>
                  <a:pt x="246580" y="366113"/>
                </a:lnTo>
                <a:cubicBezTo>
                  <a:pt x="263250" y="382773"/>
                  <a:pt x="285145" y="391017"/>
                  <a:pt x="306986" y="390721"/>
                </a:cubicBezTo>
                <a:lnTo>
                  <a:pt x="306986" y="397378"/>
                </a:lnTo>
                <a:cubicBezTo>
                  <a:pt x="298457" y="400796"/>
                  <a:pt x="289920" y="399623"/>
                  <a:pt x="281637" y="397269"/>
                </a:cubicBezTo>
                <a:cubicBezTo>
                  <a:pt x="265010" y="407223"/>
                  <a:pt x="261165" y="423242"/>
                  <a:pt x="261667" y="449401"/>
                </a:cubicBezTo>
                <a:cubicBezTo>
                  <a:pt x="261667" y="477516"/>
                  <a:pt x="250271" y="502969"/>
                  <a:pt x="231847" y="521394"/>
                </a:cubicBezTo>
                <a:lnTo>
                  <a:pt x="221347" y="530057"/>
                </a:lnTo>
                <a:cubicBezTo>
                  <a:pt x="224389" y="546557"/>
                  <a:pt x="232545" y="562171"/>
                  <a:pt x="245300" y="574926"/>
                </a:cubicBezTo>
                <a:cubicBezTo>
                  <a:pt x="262207" y="591833"/>
                  <a:pt x="284136" y="600659"/>
                  <a:pt x="306292" y="601147"/>
                </a:cubicBezTo>
                <a:lnTo>
                  <a:pt x="306292" y="515981"/>
                </a:lnTo>
                <a:lnTo>
                  <a:pt x="306356" y="515981"/>
                </a:lnTo>
                <a:lnTo>
                  <a:pt x="306356" y="601147"/>
                </a:lnTo>
                <a:lnTo>
                  <a:pt x="306986" y="601012"/>
                </a:lnTo>
                <a:lnTo>
                  <a:pt x="306986" y="612510"/>
                </a:lnTo>
                <a:cubicBezTo>
                  <a:pt x="306767" y="612640"/>
                  <a:pt x="306546" y="612644"/>
                  <a:pt x="306324" y="612648"/>
                </a:cubicBezTo>
                <a:lnTo>
                  <a:pt x="306324" y="612648"/>
                </a:lnTo>
                <a:cubicBezTo>
                  <a:pt x="281070" y="612257"/>
                  <a:pt x="255999" y="602326"/>
                  <a:pt x="236731" y="583058"/>
                </a:cubicBezTo>
                <a:cubicBezTo>
                  <a:pt x="223570" y="569897"/>
                  <a:pt x="214766" y="554030"/>
                  <a:pt x="210610" y="537174"/>
                </a:cubicBezTo>
                <a:cubicBezTo>
                  <a:pt x="195839" y="546241"/>
                  <a:pt x="178427" y="551214"/>
                  <a:pt x="159854" y="551214"/>
                </a:cubicBezTo>
                <a:cubicBezTo>
                  <a:pt x="132604" y="551214"/>
                  <a:pt x="107854" y="540509"/>
                  <a:pt x="89720" y="522928"/>
                </a:cubicBezTo>
                <a:lnTo>
                  <a:pt x="89720" y="522928"/>
                </a:lnTo>
                <a:cubicBezTo>
                  <a:pt x="72139" y="504795"/>
                  <a:pt x="61434" y="480045"/>
                  <a:pt x="61434" y="452795"/>
                </a:cubicBezTo>
                <a:cubicBezTo>
                  <a:pt x="61434" y="434221"/>
                  <a:pt x="66407" y="416810"/>
                  <a:pt x="75474" y="402038"/>
                </a:cubicBezTo>
                <a:cubicBezTo>
                  <a:pt x="58618" y="397882"/>
                  <a:pt x="42751" y="389078"/>
                  <a:pt x="29591" y="375918"/>
                </a:cubicBezTo>
                <a:cubicBezTo>
                  <a:pt x="10322" y="356649"/>
                  <a:pt x="391" y="331578"/>
                  <a:pt x="0" y="306324"/>
                </a:cubicBezTo>
                <a:lnTo>
                  <a:pt x="0" y="306324"/>
                </a:lnTo>
                <a:cubicBezTo>
                  <a:pt x="391" y="281070"/>
                  <a:pt x="10322" y="255999"/>
                  <a:pt x="29591" y="236731"/>
                </a:cubicBezTo>
                <a:cubicBezTo>
                  <a:pt x="42758" y="223564"/>
                  <a:pt x="58634" y="214757"/>
                  <a:pt x="75514" y="210684"/>
                </a:cubicBezTo>
                <a:cubicBezTo>
                  <a:pt x="66423" y="195895"/>
                  <a:pt x="61434" y="178457"/>
                  <a:pt x="61434" y="159854"/>
                </a:cubicBezTo>
                <a:cubicBezTo>
                  <a:pt x="61434" y="132604"/>
                  <a:pt x="72139" y="107854"/>
                  <a:pt x="89720" y="89721"/>
                </a:cubicBezTo>
                <a:lnTo>
                  <a:pt x="89720" y="89721"/>
                </a:lnTo>
                <a:cubicBezTo>
                  <a:pt x="107854" y="72140"/>
                  <a:pt x="132604" y="61435"/>
                  <a:pt x="159854" y="61435"/>
                </a:cubicBezTo>
                <a:cubicBezTo>
                  <a:pt x="178457" y="61435"/>
                  <a:pt x="195895" y="66424"/>
                  <a:pt x="210684" y="75515"/>
                </a:cubicBezTo>
                <a:cubicBezTo>
                  <a:pt x="214757" y="58635"/>
                  <a:pt x="223563" y="42758"/>
                  <a:pt x="236731" y="29591"/>
                </a:cubicBezTo>
                <a:cubicBezTo>
                  <a:pt x="256000" y="10322"/>
                  <a:pt x="281070" y="391"/>
                  <a:pt x="306324" y="0"/>
                </a:cubicBezTo>
                <a:lnTo>
                  <a:pt x="306324" y="0"/>
                </a:ln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84" name="Teardrop 3"/>
          <p:cNvSpPr/>
          <p:nvPr/>
        </p:nvSpPr>
        <p:spPr>
          <a:xfrm rot="5400000" flipH="1" flipV="1">
            <a:off x="1432612" y="-86496"/>
            <a:ext cx="306986" cy="459486"/>
          </a:xfrm>
          <a:custGeom>
            <a:avLst/>
            <a:gdLst/>
            <a:ahLst/>
            <a:cxnLst/>
            <a:rect l="l" t="t" r="r" b="b"/>
            <a:pathLst>
              <a:path w="306986" h="612648">
                <a:moveTo>
                  <a:pt x="215380" y="331011"/>
                </a:moveTo>
                <a:cubicBezTo>
                  <a:pt x="210766" y="314774"/>
                  <a:pt x="210686" y="297561"/>
                  <a:pt x="215167" y="281312"/>
                </a:cubicBezTo>
                <a:cubicBezTo>
                  <a:pt x="205209" y="264959"/>
                  <a:pt x="189231" y="261169"/>
                  <a:pt x="163247" y="261668"/>
                </a:cubicBezTo>
                <a:cubicBezTo>
                  <a:pt x="130240" y="261668"/>
                  <a:pt x="100901" y="245961"/>
                  <a:pt x="82612" y="221373"/>
                </a:cubicBezTo>
                <a:cubicBezTo>
                  <a:pt x="66104" y="224383"/>
                  <a:pt x="50483" y="232539"/>
                  <a:pt x="37722" y="245300"/>
                </a:cubicBezTo>
                <a:cubicBezTo>
                  <a:pt x="20815" y="262208"/>
                  <a:pt x="11990" y="284137"/>
                  <a:pt x="11501" y="306292"/>
                </a:cubicBezTo>
                <a:lnTo>
                  <a:pt x="96667" y="306292"/>
                </a:lnTo>
                <a:lnTo>
                  <a:pt x="96667" y="306356"/>
                </a:lnTo>
                <a:lnTo>
                  <a:pt x="11501" y="306356"/>
                </a:lnTo>
                <a:cubicBezTo>
                  <a:pt x="11989" y="328512"/>
                  <a:pt x="20815" y="350441"/>
                  <a:pt x="37722" y="367348"/>
                </a:cubicBezTo>
                <a:cubicBezTo>
                  <a:pt x="50477" y="380104"/>
                  <a:pt x="66091" y="388259"/>
                  <a:pt x="82591" y="391301"/>
                </a:cubicBezTo>
                <a:cubicBezTo>
                  <a:pt x="100880" y="366700"/>
                  <a:pt x="130228" y="350981"/>
                  <a:pt x="163247" y="350981"/>
                </a:cubicBezTo>
                <a:cubicBezTo>
                  <a:pt x="186137" y="351421"/>
                  <a:pt x="201262" y="348532"/>
                  <a:pt x="211354" y="336664"/>
                </a:cubicBezTo>
                <a:cubicBezTo>
                  <a:pt x="212796" y="334968"/>
                  <a:pt x="214135" y="333090"/>
                  <a:pt x="215380" y="331011"/>
                </a:cubicBezTo>
                <a:close/>
                <a:moveTo>
                  <a:pt x="239385" y="239431"/>
                </a:moveTo>
                <a:lnTo>
                  <a:pt x="97830" y="97876"/>
                </a:lnTo>
                <a:cubicBezTo>
                  <a:pt x="82509" y="113888"/>
                  <a:pt x="73243" y="135634"/>
                  <a:pt x="73243" y="159544"/>
                </a:cubicBezTo>
                <a:cubicBezTo>
                  <a:pt x="73243" y="209563"/>
                  <a:pt x="113791" y="250112"/>
                  <a:pt x="163810" y="250112"/>
                </a:cubicBezTo>
                <a:cubicBezTo>
                  <a:pt x="182888" y="249746"/>
                  <a:pt x="207035" y="254980"/>
                  <a:pt x="219892" y="268141"/>
                </a:cubicBezTo>
                <a:cubicBezTo>
                  <a:pt x="224319" y="257687"/>
                  <a:pt x="230870" y="247948"/>
                  <a:pt x="239385" y="239431"/>
                </a:cubicBezTo>
                <a:close/>
                <a:moveTo>
                  <a:pt x="239386" y="373218"/>
                </a:moveTo>
                <a:cubicBezTo>
                  <a:pt x="230866" y="364697"/>
                  <a:pt x="224313" y="354954"/>
                  <a:pt x="219944" y="344457"/>
                </a:cubicBezTo>
                <a:cubicBezTo>
                  <a:pt x="207099" y="357655"/>
                  <a:pt x="182914" y="362904"/>
                  <a:pt x="163810" y="362538"/>
                </a:cubicBezTo>
                <a:cubicBezTo>
                  <a:pt x="113791" y="362537"/>
                  <a:pt x="73243" y="403086"/>
                  <a:pt x="73243" y="453105"/>
                </a:cubicBezTo>
                <a:cubicBezTo>
                  <a:pt x="73243" y="477015"/>
                  <a:pt x="82509" y="498761"/>
                  <a:pt x="97830" y="514773"/>
                </a:cubicBezTo>
                <a:close/>
                <a:moveTo>
                  <a:pt x="268140" y="219893"/>
                </a:moveTo>
                <a:cubicBezTo>
                  <a:pt x="254980" y="207035"/>
                  <a:pt x="249745" y="182889"/>
                  <a:pt x="250111" y="163811"/>
                </a:cubicBezTo>
                <a:cubicBezTo>
                  <a:pt x="250111" y="113792"/>
                  <a:pt x="209563" y="73244"/>
                  <a:pt x="159544" y="73244"/>
                </a:cubicBezTo>
                <a:cubicBezTo>
                  <a:pt x="135634" y="73244"/>
                  <a:pt x="113887" y="82510"/>
                  <a:pt x="97875" y="97831"/>
                </a:cubicBezTo>
                <a:lnTo>
                  <a:pt x="239430" y="239386"/>
                </a:lnTo>
                <a:cubicBezTo>
                  <a:pt x="247948" y="230871"/>
                  <a:pt x="257686" y="224320"/>
                  <a:pt x="268140" y="219893"/>
                </a:cubicBezTo>
                <a:close/>
                <a:moveTo>
                  <a:pt x="268191" y="392705"/>
                </a:moveTo>
                <a:cubicBezTo>
                  <a:pt x="257695" y="388335"/>
                  <a:pt x="247952" y="381782"/>
                  <a:pt x="239431" y="373263"/>
                </a:cubicBezTo>
                <a:lnTo>
                  <a:pt x="97875" y="514819"/>
                </a:lnTo>
                <a:cubicBezTo>
                  <a:pt x="113887" y="530139"/>
                  <a:pt x="135634" y="539405"/>
                  <a:pt x="159544" y="539405"/>
                </a:cubicBezTo>
                <a:cubicBezTo>
                  <a:pt x="184553" y="539405"/>
                  <a:pt x="207195" y="529268"/>
                  <a:pt x="223584" y="512879"/>
                </a:cubicBezTo>
                <a:cubicBezTo>
                  <a:pt x="239974" y="496489"/>
                  <a:pt x="250111" y="473848"/>
                  <a:pt x="250111" y="448838"/>
                </a:cubicBezTo>
                <a:cubicBezTo>
                  <a:pt x="249745" y="429735"/>
                  <a:pt x="254994" y="405550"/>
                  <a:pt x="268191" y="392705"/>
                </a:cubicBezTo>
                <a:close/>
                <a:moveTo>
                  <a:pt x="306986" y="138"/>
                </a:moveTo>
                <a:lnTo>
                  <a:pt x="306986" y="11636"/>
                </a:lnTo>
                <a:cubicBezTo>
                  <a:pt x="306778" y="11511"/>
                  <a:pt x="306567" y="11506"/>
                  <a:pt x="306356" y="11501"/>
                </a:cubicBezTo>
                <a:lnTo>
                  <a:pt x="306356" y="96667"/>
                </a:lnTo>
                <a:lnTo>
                  <a:pt x="306292" y="96667"/>
                </a:lnTo>
                <a:lnTo>
                  <a:pt x="306292" y="11501"/>
                </a:lnTo>
                <a:cubicBezTo>
                  <a:pt x="284137" y="11990"/>
                  <a:pt x="262207" y="20815"/>
                  <a:pt x="245300" y="37722"/>
                </a:cubicBezTo>
                <a:cubicBezTo>
                  <a:pt x="232539" y="50483"/>
                  <a:pt x="224382" y="66105"/>
                  <a:pt x="221373" y="82614"/>
                </a:cubicBezTo>
                <a:cubicBezTo>
                  <a:pt x="245960" y="100902"/>
                  <a:pt x="261667" y="130241"/>
                  <a:pt x="261667" y="163248"/>
                </a:cubicBezTo>
                <a:cubicBezTo>
                  <a:pt x="261168" y="189232"/>
                  <a:pt x="264959" y="205210"/>
                  <a:pt x="281311" y="215167"/>
                </a:cubicBezTo>
                <a:lnTo>
                  <a:pt x="306986" y="215277"/>
                </a:lnTo>
                <a:lnTo>
                  <a:pt x="306986" y="221929"/>
                </a:lnTo>
                <a:cubicBezTo>
                  <a:pt x="285145" y="221632"/>
                  <a:pt x="263250" y="229877"/>
                  <a:pt x="246580" y="246536"/>
                </a:cubicBezTo>
                <a:lnTo>
                  <a:pt x="254808" y="254763"/>
                </a:lnTo>
                <a:cubicBezTo>
                  <a:pt x="254801" y="254771"/>
                  <a:pt x="254793" y="254779"/>
                  <a:pt x="254786" y="254786"/>
                </a:cubicBezTo>
                <a:cubicBezTo>
                  <a:pt x="254778" y="254794"/>
                  <a:pt x="254771" y="254801"/>
                  <a:pt x="254763" y="254808"/>
                </a:cubicBezTo>
                <a:lnTo>
                  <a:pt x="246535" y="246581"/>
                </a:lnTo>
                <a:cubicBezTo>
                  <a:pt x="213554" y="279582"/>
                  <a:pt x="213554" y="333067"/>
                  <a:pt x="246535" y="366068"/>
                </a:cubicBezTo>
                <a:lnTo>
                  <a:pt x="254763" y="357841"/>
                </a:lnTo>
                <a:cubicBezTo>
                  <a:pt x="254771" y="357848"/>
                  <a:pt x="254778" y="357855"/>
                  <a:pt x="254786" y="357863"/>
                </a:cubicBezTo>
                <a:lnTo>
                  <a:pt x="254808" y="357886"/>
                </a:lnTo>
                <a:lnTo>
                  <a:pt x="246580" y="366113"/>
                </a:lnTo>
                <a:cubicBezTo>
                  <a:pt x="263250" y="382773"/>
                  <a:pt x="285145" y="391017"/>
                  <a:pt x="306986" y="390721"/>
                </a:cubicBezTo>
                <a:lnTo>
                  <a:pt x="306986" y="397378"/>
                </a:lnTo>
                <a:cubicBezTo>
                  <a:pt x="298457" y="400796"/>
                  <a:pt x="289920" y="399623"/>
                  <a:pt x="281637" y="397269"/>
                </a:cubicBezTo>
                <a:cubicBezTo>
                  <a:pt x="265010" y="407224"/>
                  <a:pt x="261165" y="423242"/>
                  <a:pt x="261667" y="449401"/>
                </a:cubicBezTo>
                <a:cubicBezTo>
                  <a:pt x="261667" y="477516"/>
                  <a:pt x="250271" y="502969"/>
                  <a:pt x="231847" y="521394"/>
                </a:cubicBezTo>
                <a:lnTo>
                  <a:pt x="221347" y="530057"/>
                </a:lnTo>
                <a:cubicBezTo>
                  <a:pt x="224390" y="546557"/>
                  <a:pt x="232545" y="562171"/>
                  <a:pt x="245300" y="574926"/>
                </a:cubicBezTo>
                <a:cubicBezTo>
                  <a:pt x="262207" y="591833"/>
                  <a:pt x="284136" y="600659"/>
                  <a:pt x="306292" y="601147"/>
                </a:cubicBezTo>
                <a:lnTo>
                  <a:pt x="306292" y="515981"/>
                </a:lnTo>
                <a:lnTo>
                  <a:pt x="306356" y="515981"/>
                </a:lnTo>
                <a:lnTo>
                  <a:pt x="306356" y="601147"/>
                </a:lnTo>
                <a:lnTo>
                  <a:pt x="306986" y="601012"/>
                </a:lnTo>
                <a:lnTo>
                  <a:pt x="306986" y="612510"/>
                </a:lnTo>
                <a:cubicBezTo>
                  <a:pt x="306767" y="612640"/>
                  <a:pt x="306546" y="612644"/>
                  <a:pt x="306324" y="612648"/>
                </a:cubicBezTo>
                <a:lnTo>
                  <a:pt x="306324" y="612648"/>
                </a:lnTo>
                <a:cubicBezTo>
                  <a:pt x="281070" y="612257"/>
                  <a:pt x="255999" y="602326"/>
                  <a:pt x="236731" y="583057"/>
                </a:cubicBezTo>
                <a:cubicBezTo>
                  <a:pt x="223570" y="569897"/>
                  <a:pt x="214766" y="554030"/>
                  <a:pt x="210610" y="537175"/>
                </a:cubicBezTo>
                <a:cubicBezTo>
                  <a:pt x="195839" y="546241"/>
                  <a:pt x="178427" y="551214"/>
                  <a:pt x="159854" y="551214"/>
                </a:cubicBezTo>
                <a:cubicBezTo>
                  <a:pt x="132604" y="551214"/>
                  <a:pt x="107854" y="540509"/>
                  <a:pt x="89720" y="522928"/>
                </a:cubicBezTo>
                <a:lnTo>
                  <a:pt x="89720" y="522928"/>
                </a:lnTo>
                <a:cubicBezTo>
                  <a:pt x="72139" y="504795"/>
                  <a:pt x="61434" y="480045"/>
                  <a:pt x="61434" y="452795"/>
                </a:cubicBezTo>
                <a:cubicBezTo>
                  <a:pt x="61434" y="434221"/>
                  <a:pt x="66407" y="416810"/>
                  <a:pt x="75474" y="402038"/>
                </a:cubicBezTo>
                <a:cubicBezTo>
                  <a:pt x="58618" y="397882"/>
                  <a:pt x="42751" y="389078"/>
                  <a:pt x="29591" y="375918"/>
                </a:cubicBezTo>
                <a:cubicBezTo>
                  <a:pt x="10322" y="356649"/>
                  <a:pt x="391" y="331578"/>
                  <a:pt x="0" y="306324"/>
                </a:cubicBezTo>
                <a:lnTo>
                  <a:pt x="0" y="306324"/>
                </a:lnTo>
                <a:cubicBezTo>
                  <a:pt x="391" y="281070"/>
                  <a:pt x="10322" y="255999"/>
                  <a:pt x="29591" y="236731"/>
                </a:cubicBezTo>
                <a:cubicBezTo>
                  <a:pt x="42758" y="223564"/>
                  <a:pt x="58634" y="214757"/>
                  <a:pt x="75514" y="210684"/>
                </a:cubicBezTo>
                <a:cubicBezTo>
                  <a:pt x="66423" y="195895"/>
                  <a:pt x="61434" y="178457"/>
                  <a:pt x="61434" y="159855"/>
                </a:cubicBezTo>
                <a:cubicBezTo>
                  <a:pt x="61434" y="132604"/>
                  <a:pt x="72139" y="107854"/>
                  <a:pt x="89720" y="89721"/>
                </a:cubicBezTo>
                <a:lnTo>
                  <a:pt x="89720" y="89721"/>
                </a:lnTo>
                <a:cubicBezTo>
                  <a:pt x="107854" y="72140"/>
                  <a:pt x="132604" y="61435"/>
                  <a:pt x="159854" y="61435"/>
                </a:cubicBezTo>
                <a:cubicBezTo>
                  <a:pt x="178457" y="61435"/>
                  <a:pt x="195895" y="66424"/>
                  <a:pt x="210684" y="75515"/>
                </a:cubicBezTo>
                <a:cubicBezTo>
                  <a:pt x="214757" y="58635"/>
                  <a:pt x="223563" y="42758"/>
                  <a:pt x="236731" y="29591"/>
                </a:cubicBezTo>
                <a:cubicBezTo>
                  <a:pt x="256000" y="10322"/>
                  <a:pt x="281070" y="391"/>
                  <a:pt x="306324" y="0"/>
                </a:cubicBezTo>
                <a:lnTo>
                  <a:pt x="306324" y="0"/>
                </a:ln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85" name="Teardrop 3"/>
          <p:cNvSpPr/>
          <p:nvPr/>
        </p:nvSpPr>
        <p:spPr>
          <a:xfrm rot="5400000" flipH="1" flipV="1">
            <a:off x="2064517" y="-86496"/>
            <a:ext cx="306986" cy="459486"/>
          </a:xfrm>
          <a:custGeom>
            <a:avLst/>
            <a:gdLst/>
            <a:ahLst/>
            <a:cxnLst/>
            <a:rect l="l" t="t" r="r" b="b"/>
            <a:pathLst>
              <a:path w="306986" h="612648">
                <a:moveTo>
                  <a:pt x="215380" y="331011"/>
                </a:moveTo>
                <a:cubicBezTo>
                  <a:pt x="210766" y="314774"/>
                  <a:pt x="210686" y="297561"/>
                  <a:pt x="215167" y="281312"/>
                </a:cubicBezTo>
                <a:cubicBezTo>
                  <a:pt x="205209" y="264959"/>
                  <a:pt x="189231" y="261169"/>
                  <a:pt x="163247" y="261668"/>
                </a:cubicBezTo>
                <a:cubicBezTo>
                  <a:pt x="130240" y="261668"/>
                  <a:pt x="100901" y="245961"/>
                  <a:pt x="82612" y="221373"/>
                </a:cubicBezTo>
                <a:cubicBezTo>
                  <a:pt x="66104" y="224383"/>
                  <a:pt x="50483" y="232539"/>
                  <a:pt x="37722" y="245300"/>
                </a:cubicBezTo>
                <a:cubicBezTo>
                  <a:pt x="20815" y="262208"/>
                  <a:pt x="11990" y="284137"/>
                  <a:pt x="11501" y="306292"/>
                </a:cubicBezTo>
                <a:lnTo>
                  <a:pt x="96667" y="306292"/>
                </a:lnTo>
                <a:lnTo>
                  <a:pt x="96667" y="306356"/>
                </a:lnTo>
                <a:lnTo>
                  <a:pt x="11501" y="306356"/>
                </a:lnTo>
                <a:cubicBezTo>
                  <a:pt x="11989" y="328512"/>
                  <a:pt x="20815" y="350441"/>
                  <a:pt x="37722" y="367348"/>
                </a:cubicBezTo>
                <a:cubicBezTo>
                  <a:pt x="50477" y="380104"/>
                  <a:pt x="66091" y="388259"/>
                  <a:pt x="82591" y="391301"/>
                </a:cubicBezTo>
                <a:cubicBezTo>
                  <a:pt x="100880" y="366700"/>
                  <a:pt x="130228" y="350981"/>
                  <a:pt x="163247" y="350981"/>
                </a:cubicBezTo>
                <a:cubicBezTo>
                  <a:pt x="186137" y="351421"/>
                  <a:pt x="201262" y="348532"/>
                  <a:pt x="211354" y="336664"/>
                </a:cubicBezTo>
                <a:cubicBezTo>
                  <a:pt x="212796" y="334968"/>
                  <a:pt x="214135" y="333090"/>
                  <a:pt x="215380" y="331011"/>
                </a:cubicBezTo>
                <a:close/>
                <a:moveTo>
                  <a:pt x="239385" y="239431"/>
                </a:moveTo>
                <a:lnTo>
                  <a:pt x="97830" y="97876"/>
                </a:lnTo>
                <a:cubicBezTo>
                  <a:pt x="82509" y="113888"/>
                  <a:pt x="73243" y="135634"/>
                  <a:pt x="73243" y="159545"/>
                </a:cubicBezTo>
                <a:cubicBezTo>
                  <a:pt x="73243" y="209563"/>
                  <a:pt x="113791" y="250112"/>
                  <a:pt x="163810" y="250112"/>
                </a:cubicBezTo>
                <a:cubicBezTo>
                  <a:pt x="182888" y="249746"/>
                  <a:pt x="207035" y="254980"/>
                  <a:pt x="219892" y="268141"/>
                </a:cubicBezTo>
                <a:cubicBezTo>
                  <a:pt x="224319" y="257687"/>
                  <a:pt x="230870" y="247948"/>
                  <a:pt x="239385" y="239431"/>
                </a:cubicBezTo>
                <a:close/>
                <a:moveTo>
                  <a:pt x="239386" y="373218"/>
                </a:moveTo>
                <a:cubicBezTo>
                  <a:pt x="230866" y="364697"/>
                  <a:pt x="224313" y="354954"/>
                  <a:pt x="219944" y="344457"/>
                </a:cubicBezTo>
                <a:cubicBezTo>
                  <a:pt x="207099" y="357655"/>
                  <a:pt x="182914" y="362904"/>
                  <a:pt x="163810" y="362538"/>
                </a:cubicBezTo>
                <a:cubicBezTo>
                  <a:pt x="113791" y="362537"/>
                  <a:pt x="73243" y="403086"/>
                  <a:pt x="73243" y="453105"/>
                </a:cubicBezTo>
                <a:cubicBezTo>
                  <a:pt x="73243" y="477015"/>
                  <a:pt x="82509" y="498761"/>
                  <a:pt x="97830" y="514773"/>
                </a:cubicBezTo>
                <a:close/>
                <a:moveTo>
                  <a:pt x="268140" y="219893"/>
                </a:moveTo>
                <a:cubicBezTo>
                  <a:pt x="254980" y="207035"/>
                  <a:pt x="249745" y="182889"/>
                  <a:pt x="250111" y="163811"/>
                </a:cubicBezTo>
                <a:cubicBezTo>
                  <a:pt x="250111" y="113792"/>
                  <a:pt x="209563" y="73244"/>
                  <a:pt x="159544" y="73244"/>
                </a:cubicBezTo>
                <a:cubicBezTo>
                  <a:pt x="135634" y="73244"/>
                  <a:pt x="113887" y="82510"/>
                  <a:pt x="97875" y="97831"/>
                </a:cubicBezTo>
                <a:lnTo>
                  <a:pt x="239430" y="239386"/>
                </a:lnTo>
                <a:cubicBezTo>
                  <a:pt x="247948" y="230871"/>
                  <a:pt x="257686" y="224320"/>
                  <a:pt x="268140" y="219893"/>
                </a:cubicBezTo>
                <a:close/>
                <a:moveTo>
                  <a:pt x="268191" y="392705"/>
                </a:moveTo>
                <a:cubicBezTo>
                  <a:pt x="257695" y="388335"/>
                  <a:pt x="247952" y="381782"/>
                  <a:pt x="239431" y="373263"/>
                </a:cubicBezTo>
                <a:lnTo>
                  <a:pt x="97875" y="514819"/>
                </a:lnTo>
                <a:cubicBezTo>
                  <a:pt x="113887" y="530139"/>
                  <a:pt x="135634" y="539405"/>
                  <a:pt x="159544" y="539405"/>
                </a:cubicBezTo>
                <a:cubicBezTo>
                  <a:pt x="184553" y="539405"/>
                  <a:pt x="207195" y="529268"/>
                  <a:pt x="223584" y="512879"/>
                </a:cubicBezTo>
                <a:cubicBezTo>
                  <a:pt x="239974" y="496489"/>
                  <a:pt x="250111" y="473848"/>
                  <a:pt x="250111" y="448838"/>
                </a:cubicBezTo>
                <a:cubicBezTo>
                  <a:pt x="249745" y="429735"/>
                  <a:pt x="254994" y="405550"/>
                  <a:pt x="268191" y="392705"/>
                </a:cubicBezTo>
                <a:close/>
                <a:moveTo>
                  <a:pt x="306986" y="138"/>
                </a:moveTo>
                <a:lnTo>
                  <a:pt x="306986" y="11636"/>
                </a:lnTo>
                <a:cubicBezTo>
                  <a:pt x="306778" y="11511"/>
                  <a:pt x="306567" y="11506"/>
                  <a:pt x="306356" y="11501"/>
                </a:cubicBezTo>
                <a:lnTo>
                  <a:pt x="306356" y="96667"/>
                </a:lnTo>
                <a:lnTo>
                  <a:pt x="306292" y="96667"/>
                </a:lnTo>
                <a:lnTo>
                  <a:pt x="306292" y="11501"/>
                </a:lnTo>
                <a:cubicBezTo>
                  <a:pt x="284137" y="11990"/>
                  <a:pt x="262207" y="20815"/>
                  <a:pt x="245300" y="37722"/>
                </a:cubicBezTo>
                <a:cubicBezTo>
                  <a:pt x="232539" y="50483"/>
                  <a:pt x="224382" y="66105"/>
                  <a:pt x="221373" y="82614"/>
                </a:cubicBezTo>
                <a:cubicBezTo>
                  <a:pt x="245960" y="100902"/>
                  <a:pt x="261667" y="130241"/>
                  <a:pt x="261667" y="163248"/>
                </a:cubicBezTo>
                <a:cubicBezTo>
                  <a:pt x="261168" y="189232"/>
                  <a:pt x="264959" y="205210"/>
                  <a:pt x="281311" y="215167"/>
                </a:cubicBezTo>
                <a:lnTo>
                  <a:pt x="306986" y="215277"/>
                </a:lnTo>
                <a:lnTo>
                  <a:pt x="306986" y="221929"/>
                </a:lnTo>
                <a:cubicBezTo>
                  <a:pt x="285145" y="221632"/>
                  <a:pt x="263250" y="229877"/>
                  <a:pt x="246580" y="246536"/>
                </a:cubicBezTo>
                <a:lnTo>
                  <a:pt x="254808" y="254763"/>
                </a:lnTo>
                <a:cubicBezTo>
                  <a:pt x="254801" y="254772"/>
                  <a:pt x="254793" y="254779"/>
                  <a:pt x="254786" y="254786"/>
                </a:cubicBezTo>
                <a:cubicBezTo>
                  <a:pt x="254778" y="254794"/>
                  <a:pt x="254771" y="254801"/>
                  <a:pt x="254763" y="254808"/>
                </a:cubicBezTo>
                <a:lnTo>
                  <a:pt x="246535" y="246581"/>
                </a:lnTo>
                <a:cubicBezTo>
                  <a:pt x="213554" y="279582"/>
                  <a:pt x="213554" y="333067"/>
                  <a:pt x="246535" y="366068"/>
                </a:cubicBezTo>
                <a:lnTo>
                  <a:pt x="254763" y="357841"/>
                </a:lnTo>
                <a:cubicBezTo>
                  <a:pt x="254771" y="357848"/>
                  <a:pt x="254778" y="357855"/>
                  <a:pt x="254786" y="357863"/>
                </a:cubicBezTo>
                <a:lnTo>
                  <a:pt x="254808" y="357886"/>
                </a:lnTo>
                <a:lnTo>
                  <a:pt x="246580" y="366113"/>
                </a:lnTo>
                <a:cubicBezTo>
                  <a:pt x="263250" y="382773"/>
                  <a:pt x="285145" y="391017"/>
                  <a:pt x="306986" y="390721"/>
                </a:cubicBezTo>
                <a:lnTo>
                  <a:pt x="306986" y="397378"/>
                </a:lnTo>
                <a:cubicBezTo>
                  <a:pt x="298457" y="400796"/>
                  <a:pt x="289920" y="399623"/>
                  <a:pt x="281637" y="397269"/>
                </a:cubicBezTo>
                <a:cubicBezTo>
                  <a:pt x="265010" y="407224"/>
                  <a:pt x="261165" y="423242"/>
                  <a:pt x="261667" y="449401"/>
                </a:cubicBezTo>
                <a:cubicBezTo>
                  <a:pt x="261667" y="477516"/>
                  <a:pt x="250271" y="502969"/>
                  <a:pt x="231847" y="521394"/>
                </a:cubicBezTo>
                <a:lnTo>
                  <a:pt x="221347" y="530057"/>
                </a:lnTo>
                <a:cubicBezTo>
                  <a:pt x="224389" y="546557"/>
                  <a:pt x="232545" y="562171"/>
                  <a:pt x="245300" y="574926"/>
                </a:cubicBezTo>
                <a:cubicBezTo>
                  <a:pt x="262207" y="591833"/>
                  <a:pt x="284136" y="600659"/>
                  <a:pt x="306292" y="601147"/>
                </a:cubicBezTo>
                <a:lnTo>
                  <a:pt x="306292" y="515981"/>
                </a:lnTo>
                <a:lnTo>
                  <a:pt x="306356" y="515981"/>
                </a:lnTo>
                <a:lnTo>
                  <a:pt x="306356" y="601147"/>
                </a:lnTo>
                <a:lnTo>
                  <a:pt x="306986" y="601012"/>
                </a:lnTo>
                <a:lnTo>
                  <a:pt x="306986" y="612510"/>
                </a:lnTo>
                <a:cubicBezTo>
                  <a:pt x="306767" y="612640"/>
                  <a:pt x="306546" y="612644"/>
                  <a:pt x="306324" y="612648"/>
                </a:cubicBezTo>
                <a:lnTo>
                  <a:pt x="306324" y="612648"/>
                </a:lnTo>
                <a:cubicBezTo>
                  <a:pt x="281070" y="612257"/>
                  <a:pt x="255999" y="602326"/>
                  <a:pt x="236731" y="583057"/>
                </a:cubicBezTo>
                <a:cubicBezTo>
                  <a:pt x="223570" y="569897"/>
                  <a:pt x="214766" y="554030"/>
                  <a:pt x="210610" y="537175"/>
                </a:cubicBezTo>
                <a:cubicBezTo>
                  <a:pt x="195839" y="546241"/>
                  <a:pt x="178427" y="551214"/>
                  <a:pt x="159854" y="551214"/>
                </a:cubicBezTo>
                <a:cubicBezTo>
                  <a:pt x="132604" y="551214"/>
                  <a:pt x="107854" y="540509"/>
                  <a:pt x="89720" y="522928"/>
                </a:cubicBezTo>
                <a:lnTo>
                  <a:pt x="89720" y="522928"/>
                </a:lnTo>
                <a:cubicBezTo>
                  <a:pt x="72139" y="504795"/>
                  <a:pt x="61434" y="480045"/>
                  <a:pt x="61434" y="452795"/>
                </a:cubicBezTo>
                <a:cubicBezTo>
                  <a:pt x="61434" y="434221"/>
                  <a:pt x="66407" y="416810"/>
                  <a:pt x="75474" y="402038"/>
                </a:cubicBezTo>
                <a:cubicBezTo>
                  <a:pt x="58618" y="397882"/>
                  <a:pt x="42751" y="389078"/>
                  <a:pt x="29591" y="375918"/>
                </a:cubicBezTo>
                <a:cubicBezTo>
                  <a:pt x="10322" y="356649"/>
                  <a:pt x="391" y="331578"/>
                  <a:pt x="0" y="306324"/>
                </a:cubicBezTo>
                <a:lnTo>
                  <a:pt x="0" y="306324"/>
                </a:lnTo>
                <a:cubicBezTo>
                  <a:pt x="391" y="281070"/>
                  <a:pt x="10322" y="256000"/>
                  <a:pt x="29591" y="236731"/>
                </a:cubicBezTo>
                <a:cubicBezTo>
                  <a:pt x="42758" y="223564"/>
                  <a:pt x="58634" y="214757"/>
                  <a:pt x="75514" y="210684"/>
                </a:cubicBezTo>
                <a:cubicBezTo>
                  <a:pt x="66423" y="195895"/>
                  <a:pt x="61434" y="178458"/>
                  <a:pt x="61434" y="159855"/>
                </a:cubicBezTo>
                <a:cubicBezTo>
                  <a:pt x="61434" y="132604"/>
                  <a:pt x="72139" y="107854"/>
                  <a:pt x="89720" y="89721"/>
                </a:cubicBezTo>
                <a:lnTo>
                  <a:pt x="89720" y="89721"/>
                </a:lnTo>
                <a:cubicBezTo>
                  <a:pt x="107854" y="72140"/>
                  <a:pt x="132604" y="61435"/>
                  <a:pt x="159854" y="61435"/>
                </a:cubicBezTo>
                <a:cubicBezTo>
                  <a:pt x="178457" y="61435"/>
                  <a:pt x="195895" y="66424"/>
                  <a:pt x="210684" y="75515"/>
                </a:cubicBezTo>
                <a:cubicBezTo>
                  <a:pt x="214757" y="58635"/>
                  <a:pt x="223563" y="42758"/>
                  <a:pt x="236731" y="29591"/>
                </a:cubicBezTo>
                <a:cubicBezTo>
                  <a:pt x="256000" y="10322"/>
                  <a:pt x="281070" y="391"/>
                  <a:pt x="306324" y="0"/>
                </a:cubicBezTo>
                <a:lnTo>
                  <a:pt x="306324" y="0"/>
                </a:ln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86" name="Teardrop 3"/>
          <p:cNvSpPr/>
          <p:nvPr/>
        </p:nvSpPr>
        <p:spPr>
          <a:xfrm rot="5400000" flipH="1" flipV="1">
            <a:off x="2696422" y="-86496"/>
            <a:ext cx="306986" cy="459486"/>
          </a:xfrm>
          <a:custGeom>
            <a:avLst/>
            <a:gdLst/>
            <a:ahLst/>
            <a:cxnLst/>
            <a:rect l="l" t="t" r="r" b="b"/>
            <a:pathLst>
              <a:path w="306986" h="612648">
                <a:moveTo>
                  <a:pt x="215380" y="331011"/>
                </a:moveTo>
                <a:cubicBezTo>
                  <a:pt x="210766" y="314774"/>
                  <a:pt x="210686" y="297561"/>
                  <a:pt x="215167" y="281312"/>
                </a:cubicBezTo>
                <a:cubicBezTo>
                  <a:pt x="205209" y="264959"/>
                  <a:pt x="189231" y="261169"/>
                  <a:pt x="163247" y="261668"/>
                </a:cubicBezTo>
                <a:cubicBezTo>
                  <a:pt x="130240" y="261668"/>
                  <a:pt x="100901" y="245961"/>
                  <a:pt x="82612" y="221373"/>
                </a:cubicBezTo>
                <a:cubicBezTo>
                  <a:pt x="66104" y="224383"/>
                  <a:pt x="50483" y="232539"/>
                  <a:pt x="37722" y="245300"/>
                </a:cubicBezTo>
                <a:cubicBezTo>
                  <a:pt x="20815" y="262208"/>
                  <a:pt x="11990" y="284137"/>
                  <a:pt x="11501" y="306292"/>
                </a:cubicBezTo>
                <a:lnTo>
                  <a:pt x="96667" y="306292"/>
                </a:lnTo>
                <a:lnTo>
                  <a:pt x="96667" y="306356"/>
                </a:lnTo>
                <a:lnTo>
                  <a:pt x="11501" y="306356"/>
                </a:lnTo>
                <a:cubicBezTo>
                  <a:pt x="11989" y="328512"/>
                  <a:pt x="20815" y="350441"/>
                  <a:pt x="37722" y="367348"/>
                </a:cubicBezTo>
                <a:cubicBezTo>
                  <a:pt x="50477" y="380104"/>
                  <a:pt x="66091" y="388259"/>
                  <a:pt x="82591" y="391301"/>
                </a:cubicBezTo>
                <a:cubicBezTo>
                  <a:pt x="100880" y="366700"/>
                  <a:pt x="130228" y="350981"/>
                  <a:pt x="163247" y="350981"/>
                </a:cubicBezTo>
                <a:cubicBezTo>
                  <a:pt x="186137" y="351421"/>
                  <a:pt x="201262" y="348532"/>
                  <a:pt x="211354" y="336664"/>
                </a:cubicBezTo>
                <a:cubicBezTo>
                  <a:pt x="212796" y="334968"/>
                  <a:pt x="214135" y="333090"/>
                  <a:pt x="215380" y="331011"/>
                </a:cubicBezTo>
                <a:close/>
                <a:moveTo>
                  <a:pt x="239385" y="239431"/>
                </a:moveTo>
                <a:lnTo>
                  <a:pt x="97830" y="97876"/>
                </a:lnTo>
                <a:cubicBezTo>
                  <a:pt x="82509" y="113888"/>
                  <a:pt x="73243" y="135634"/>
                  <a:pt x="73243" y="159545"/>
                </a:cubicBezTo>
                <a:cubicBezTo>
                  <a:pt x="73243" y="209563"/>
                  <a:pt x="113791" y="250112"/>
                  <a:pt x="163810" y="250112"/>
                </a:cubicBezTo>
                <a:cubicBezTo>
                  <a:pt x="182888" y="249746"/>
                  <a:pt x="207035" y="254980"/>
                  <a:pt x="219892" y="268141"/>
                </a:cubicBezTo>
                <a:cubicBezTo>
                  <a:pt x="224319" y="257687"/>
                  <a:pt x="230870" y="247948"/>
                  <a:pt x="239385" y="239431"/>
                </a:cubicBezTo>
                <a:close/>
                <a:moveTo>
                  <a:pt x="239386" y="373218"/>
                </a:moveTo>
                <a:cubicBezTo>
                  <a:pt x="230866" y="364697"/>
                  <a:pt x="224313" y="354954"/>
                  <a:pt x="219944" y="344457"/>
                </a:cubicBezTo>
                <a:cubicBezTo>
                  <a:pt x="207099" y="357655"/>
                  <a:pt x="182914" y="362904"/>
                  <a:pt x="163810" y="362538"/>
                </a:cubicBezTo>
                <a:cubicBezTo>
                  <a:pt x="113791" y="362537"/>
                  <a:pt x="73243" y="403086"/>
                  <a:pt x="73243" y="453105"/>
                </a:cubicBezTo>
                <a:cubicBezTo>
                  <a:pt x="73243" y="477015"/>
                  <a:pt x="82509" y="498761"/>
                  <a:pt x="97830" y="514773"/>
                </a:cubicBezTo>
                <a:close/>
                <a:moveTo>
                  <a:pt x="268140" y="219893"/>
                </a:moveTo>
                <a:cubicBezTo>
                  <a:pt x="254980" y="207035"/>
                  <a:pt x="249745" y="182889"/>
                  <a:pt x="250111" y="163811"/>
                </a:cubicBezTo>
                <a:cubicBezTo>
                  <a:pt x="250111" y="113792"/>
                  <a:pt x="209563" y="73244"/>
                  <a:pt x="159544" y="73244"/>
                </a:cubicBezTo>
                <a:cubicBezTo>
                  <a:pt x="135634" y="73244"/>
                  <a:pt x="113887" y="82510"/>
                  <a:pt x="97875" y="97831"/>
                </a:cubicBezTo>
                <a:lnTo>
                  <a:pt x="239430" y="239386"/>
                </a:lnTo>
                <a:cubicBezTo>
                  <a:pt x="247948" y="230871"/>
                  <a:pt x="257686" y="224320"/>
                  <a:pt x="268140" y="219893"/>
                </a:cubicBezTo>
                <a:close/>
                <a:moveTo>
                  <a:pt x="268191" y="392705"/>
                </a:moveTo>
                <a:cubicBezTo>
                  <a:pt x="257695" y="388335"/>
                  <a:pt x="247952" y="381782"/>
                  <a:pt x="239431" y="373263"/>
                </a:cubicBezTo>
                <a:lnTo>
                  <a:pt x="97875" y="514819"/>
                </a:lnTo>
                <a:cubicBezTo>
                  <a:pt x="113887" y="530139"/>
                  <a:pt x="135634" y="539405"/>
                  <a:pt x="159544" y="539405"/>
                </a:cubicBezTo>
                <a:cubicBezTo>
                  <a:pt x="184553" y="539405"/>
                  <a:pt x="207195" y="529268"/>
                  <a:pt x="223584" y="512879"/>
                </a:cubicBezTo>
                <a:cubicBezTo>
                  <a:pt x="239974" y="496489"/>
                  <a:pt x="250111" y="473848"/>
                  <a:pt x="250111" y="448838"/>
                </a:cubicBezTo>
                <a:cubicBezTo>
                  <a:pt x="249745" y="429735"/>
                  <a:pt x="254994" y="405550"/>
                  <a:pt x="268191" y="392705"/>
                </a:cubicBezTo>
                <a:close/>
                <a:moveTo>
                  <a:pt x="306986" y="138"/>
                </a:moveTo>
                <a:lnTo>
                  <a:pt x="306986" y="11636"/>
                </a:lnTo>
                <a:cubicBezTo>
                  <a:pt x="306778" y="11511"/>
                  <a:pt x="306567" y="11506"/>
                  <a:pt x="306356" y="11501"/>
                </a:cubicBezTo>
                <a:lnTo>
                  <a:pt x="306356" y="96667"/>
                </a:lnTo>
                <a:lnTo>
                  <a:pt x="306292" y="96667"/>
                </a:lnTo>
                <a:lnTo>
                  <a:pt x="306292" y="11501"/>
                </a:lnTo>
                <a:cubicBezTo>
                  <a:pt x="284137" y="11990"/>
                  <a:pt x="262207" y="20815"/>
                  <a:pt x="245300" y="37722"/>
                </a:cubicBezTo>
                <a:cubicBezTo>
                  <a:pt x="232539" y="50483"/>
                  <a:pt x="224382" y="66105"/>
                  <a:pt x="221373" y="82614"/>
                </a:cubicBezTo>
                <a:cubicBezTo>
                  <a:pt x="245960" y="100902"/>
                  <a:pt x="261667" y="130241"/>
                  <a:pt x="261667" y="163248"/>
                </a:cubicBezTo>
                <a:cubicBezTo>
                  <a:pt x="261168" y="189232"/>
                  <a:pt x="264959" y="205210"/>
                  <a:pt x="281311" y="215167"/>
                </a:cubicBezTo>
                <a:lnTo>
                  <a:pt x="306986" y="215277"/>
                </a:lnTo>
                <a:lnTo>
                  <a:pt x="306986" y="221929"/>
                </a:lnTo>
                <a:cubicBezTo>
                  <a:pt x="285145" y="221632"/>
                  <a:pt x="263250" y="229877"/>
                  <a:pt x="246580" y="246536"/>
                </a:cubicBezTo>
                <a:lnTo>
                  <a:pt x="254808" y="254763"/>
                </a:lnTo>
                <a:cubicBezTo>
                  <a:pt x="254801" y="254772"/>
                  <a:pt x="254793" y="254779"/>
                  <a:pt x="254786" y="254786"/>
                </a:cubicBezTo>
                <a:cubicBezTo>
                  <a:pt x="254778" y="254794"/>
                  <a:pt x="254771" y="254801"/>
                  <a:pt x="254763" y="254808"/>
                </a:cubicBezTo>
                <a:lnTo>
                  <a:pt x="246535" y="246581"/>
                </a:lnTo>
                <a:cubicBezTo>
                  <a:pt x="213554" y="279582"/>
                  <a:pt x="213554" y="333067"/>
                  <a:pt x="246535" y="366068"/>
                </a:cubicBezTo>
                <a:lnTo>
                  <a:pt x="254763" y="357841"/>
                </a:lnTo>
                <a:cubicBezTo>
                  <a:pt x="254771" y="357848"/>
                  <a:pt x="254778" y="357855"/>
                  <a:pt x="254786" y="357863"/>
                </a:cubicBezTo>
                <a:lnTo>
                  <a:pt x="254808" y="357886"/>
                </a:lnTo>
                <a:lnTo>
                  <a:pt x="246580" y="366113"/>
                </a:lnTo>
                <a:cubicBezTo>
                  <a:pt x="263250" y="382773"/>
                  <a:pt x="285145" y="391017"/>
                  <a:pt x="306986" y="390721"/>
                </a:cubicBezTo>
                <a:lnTo>
                  <a:pt x="306986" y="397378"/>
                </a:lnTo>
                <a:cubicBezTo>
                  <a:pt x="298457" y="400796"/>
                  <a:pt x="289920" y="399623"/>
                  <a:pt x="281637" y="397269"/>
                </a:cubicBezTo>
                <a:cubicBezTo>
                  <a:pt x="265010" y="407224"/>
                  <a:pt x="261165" y="423242"/>
                  <a:pt x="261667" y="449401"/>
                </a:cubicBezTo>
                <a:cubicBezTo>
                  <a:pt x="261667" y="477516"/>
                  <a:pt x="250271" y="502969"/>
                  <a:pt x="231847" y="521394"/>
                </a:cubicBezTo>
                <a:lnTo>
                  <a:pt x="221347" y="530057"/>
                </a:lnTo>
                <a:cubicBezTo>
                  <a:pt x="224389" y="546557"/>
                  <a:pt x="232545" y="562171"/>
                  <a:pt x="245300" y="574926"/>
                </a:cubicBezTo>
                <a:cubicBezTo>
                  <a:pt x="262207" y="591833"/>
                  <a:pt x="284136" y="600659"/>
                  <a:pt x="306292" y="601147"/>
                </a:cubicBezTo>
                <a:lnTo>
                  <a:pt x="306292" y="515981"/>
                </a:lnTo>
                <a:lnTo>
                  <a:pt x="306356" y="515981"/>
                </a:lnTo>
                <a:lnTo>
                  <a:pt x="306356" y="601147"/>
                </a:lnTo>
                <a:lnTo>
                  <a:pt x="306986" y="601012"/>
                </a:lnTo>
                <a:lnTo>
                  <a:pt x="306986" y="612510"/>
                </a:lnTo>
                <a:cubicBezTo>
                  <a:pt x="306767" y="612640"/>
                  <a:pt x="306546" y="612644"/>
                  <a:pt x="306324" y="612648"/>
                </a:cubicBezTo>
                <a:lnTo>
                  <a:pt x="306324" y="612648"/>
                </a:lnTo>
                <a:cubicBezTo>
                  <a:pt x="281070" y="612257"/>
                  <a:pt x="255999" y="602326"/>
                  <a:pt x="236731" y="583057"/>
                </a:cubicBezTo>
                <a:cubicBezTo>
                  <a:pt x="223570" y="569897"/>
                  <a:pt x="214766" y="554030"/>
                  <a:pt x="210610" y="537175"/>
                </a:cubicBezTo>
                <a:cubicBezTo>
                  <a:pt x="195839" y="546241"/>
                  <a:pt x="178427" y="551214"/>
                  <a:pt x="159854" y="551214"/>
                </a:cubicBezTo>
                <a:cubicBezTo>
                  <a:pt x="132604" y="551214"/>
                  <a:pt x="107854" y="540509"/>
                  <a:pt x="89720" y="522928"/>
                </a:cubicBezTo>
                <a:lnTo>
                  <a:pt x="89720" y="522928"/>
                </a:lnTo>
                <a:cubicBezTo>
                  <a:pt x="72139" y="504795"/>
                  <a:pt x="61434" y="480045"/>
                  <a:pt x="61434" y="452795"/>
                </a:cubicBezTo>
                <a:cubicBezTo>
                  <a:pt x="61434" y="434221"/>
                  <a:pt x="66407" y="416810"/>
                  <a:pt x="75474" y="402038"/>
                </a:cubicBezTo>
                <a:cubicBezTo>
                  <a:pt x="58618" y="397882"/>
                  <a:pt x="42751" y="389078"/>
                  <a:pt x="29591" y="375918"/>
                </a:cubicBezTo>
                <a:cubicBezTo>
                  <a:pt x="10322" y="356649"/>
                  <a:pt x="391" y="331578"/>
                  <a:pt x="0" y="306324"/>
                </a:cubicBezTo>
                <a:lnTo>
                  <a:pt x="0" y="306324"/>
                </a:lnTo>
                <a:cubicBezTo>
                  <a:pt x="391" y="281070"/>
                  <a:pt x="10322" y="256000"/>
                  <a:pt x="29591" y="236731"/>
                </a:cubicBezTo>
                <a:cubicBezTo>
                  <a:pt x="42758" y="223564"/>
                  <a:pt x="58634" y="214757"/>
                  <a:pt x="75514" y="210684"/>
                </a:cubicBezTo>
                <a:cubicBezTo>
                  <a:pt x="66423" y="195895"/>
                  <a:pt x="61434" y="178458"/>
                  <a:pt x="61434" y="159855"/>
                </a:cubicBezTo>
                <a:cubicBezTo>
                  <a:pt x="61434" y="132604"/>
                  <a:pt x="72139" y="107854"/>
                  <a:pt x="89720" y="89721"/>
                </a:cubicBezTo>
                <a:lnTo>
                  <a:pt x="89720" y="89721"/>
                </a:lnTo>
                <a:cubicBezTo>
                  <a:pt x="107854" y="72140"/>
                  <a:pt x="132604" y="61435"/>
                  <a:pt x="159854" y="61435"/>
                </a:cubicBezTo>
                <a:cubicBezTo>
                  <a:pt x="178457" y="61435"/>
                  <a:pt x="195895" y="66424"/>
                  <a:pt x="210684" y="75515"/>
                </a:cubicBezTo>
                <a:cubicBezTo>
                  <a:pt x="214757" y="58635"/>
                  <a:pt x="223563" y="42758"/>
                  <a:pt x="236731" y="29591"/>
                </a:cubicBezTo>
                <a:cubicBezTo>
                  <a:pt x="256000" y="10322"/>
                  <a:pt x="281070" y="391"/>
                  <a:pt x="306324" y="0"/>
                </a:cubicBezTo>
                <a:lnTo>
                  <a:pt x="306324" y="0"/>
                </a:ln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87" name="Teardrop 3"/>
          <p:cNvSpPr/>
          <p:nvPr/>
        </p:nvSpPr>
        <p:spPr>
          <a:xfrm rot="5400000" flipH="1" flipV="1">
            <a:off x="3328327" y="-86496"/>
            <a:ext cx="306986" cy="459486"/>
          </a:xfrm>
          <a:custGeom>
            <a:avLst/>
            <a:gdLst/>
            <a:ahLst/>
            <a:cxnLst/>
            <a:rect l="l" t="t" r="r" b="b"/>
            <a:pathLst>
              <a:path w="306986" h="612648">
                <a:moveTo>
                  <a:pt x="215380" y="331012"/>
                </a:moveTo>
                <a:cubicBezTo>
                  <a:pt x="210766" y="314775"/>
                  <a:pt x="210686" y="297561"/>
                  <a:pt x="215167" y="281312"/>
                </a:cubicBezTo>
                <a:cubicBezTo>
                  <a:pt x="205209" y="264960"/>
                  <a:pt x="189231" y="261169"/>
                  <a:pt x="163247" y="261668"/>
                </a:cubicBezTo>
                <a:cubicBezTo>
                  <a:pt x="130240" y="261668"/>
                  <a:pt x="100901" y="245961"/>
                  <a:pt x="82612" y="221373"/>
                </a:cubicBezTo>
                <a:cubicBezTo>
                  <a:pt x="66104" y="224383"/>
                  <a:pt x="50483" y="232539"/>
                  <a:pt x="37722" y="245300"/>
                </a:cubicBezTo>
                <a:cubicBezTo>
                  <a:pt x="20815" y="262208"/>
                  <a:pt x="11990" y="284137"/>
                  <a:pt x="11501" y="306292"/>
                </a:cubicBezTo>
                <a:lnTo>
                  <a:pt x="96667" y="306292"/>
                </a:lnTo>
                <a:lnTo>
                  <a:pt x="96667" y="306356"/>
                </a:lnTo>
                <a:lnTo>
                  <a:pt x="11501" y="306356"/>
                </a:lnTo>
                <a:cubicBezTo>
                  <a:pt x="11989" y="328512"/>
                  <a:pt x="20815" y="350441"/>
                  <a:pt x="37722" y="367348"/>
                </a:cubicBezTo>
                <a:cubicBezTo>
                  <a:pt x="50477" y="380104"/>
                  <a:pt x="66091" y="388259"/>
                  <a:pt x="82591" y="391302"/>
                </a:cubicBezTo>
                <a:cubicBezTo>
                  <a:pt x="100880" y="366700"/>
                  <a:pt x="130228" y="350982"/>
                  <a:pt x="163247" y="350982"/>
                </a:cubicBezTo>
                <a:cubicBezTo>
                  <a:pt x="186137" y="351421"/>
                  <a:pt x="201262" y="348532"/>
                  <a:pt x="211354" y="336664"/>
                </a:cubicBezTo>
                <a:cubicBezTo>
                  <a:pt x="212796" y="334969"/>
                  <a:pt x="214135" y="333090"/>
                  <a:pt x="215380" y="331012"/>
                </a:cubicBezTo>
                <a:close/>
                <a:moveTo>
                  <a:pt x="239385" y="239431"/>
                </a:moveTo>
                <a:lnTo>
                  <a:pt x="97830" y="97876"/>
                </a:lnTo>
                <a:cubicBezTo>
                  <a:pt x="82509" y="113888"/>
                  <a:pt x="73243" y="135634"/>
                  <a:pt x="73243" y="159545"/>
                </a:cubicBezTo>
                <a:cubicBezTo>
                  <a:pt x="73243" y="209563"/>
                  <a:pt x="113791" y="250112"/>
                  <a:pt x="163810" y="250112"/>
                </a:cubicBezTo>
                <a:cubicBezTo>
                  <a:pt x="182888" y="249746"/>
                  <a:pt x="207035" y="254980"/>
                  <a:pt x="219892" y="268141"/>
                </a:cubicBezTo>
                <a:cubicBezTo>
                  <a:pt x="224319" y="257687"/>
                  <a:pt x="230870" y="247949"/>
                  <a:pt x="239385" y="239431"/>
                </a:cubicBezTo>
                <a:close/>
                <a:moveTo>
                  <a:pt x="239386" y="373218"/>
                </a:moveTo>
                <a:cubicBezTo>
                  <a:pt x="230866" y="364697"/>
                  <a:pt x="224313" y="354954"/>
                  <a:pt x="219944" y="344457"/>
                </a:cubicBezTo>
                <a:cubicBezTo>
                  <a:pt x="207099" y="357655"/>
                  <a:pt x="182914" y="362904"/>
                  <a:pt x="163810" y="362538"/>
                </a:cubicBezTo>
                <a:cubicBezTo>
                  <a:pt x="113791" y="362537"/>
                  <a:pt x="73243" y="403086"/>
                  <a:pt x="73243" y="453105"/>
                </a:cubicBezTo>
                <a:cubicBezTo>
                  <a:pt x="73243" y="477015"/>
                  <a:pt x="82509" y="498762"/>
                  <a:pt x="97830" y="514773"/>
                </a:cubicBezTo>
                <a:close/>
                <a:moveTo>
                  <a:pt x="268140" y="219893"/>
                </a:moveTo>
                <a:cubicBezTo>
                  <a:pt x="254980" y="207035"/>
                  <a:pt x="249745" y="182889"/>
                  <a:pt x="250111" y="163811"/>
                </a:cubicBezTo>
                <a:cubicBezTo>
                  <a:pt x="250111" y="113793"/>
                  <a:pt x="209563" y="73244"/>
                  <a:pt x="159544" y="73244"/>
                </a:cubicBezTo>
                <a:cubicBezTo>
                  <a:pt x="135634" y="73244"/>
                  <a:pt x="113887" y="82510"/>
                  <a:pt x="97875" y="97831"/>
                </a:cubicBezTo>
                <a:lnTo>
                  <a:pt x="239430" y="239386"/>
                </a:lnTo>
                <a:cubicBezTo>
                  <a:pt x="247948" y="230871"/>
                  <a:pt x="257686" y="224320"/>
                  <a:pt x="268140" y="219893"/>
                </a:cubicBezTo>
                <a:close/>
                <a:moveTo>
                  <a:pt x="268191" y="392705"/>
                </a:moveTo>
                <a:cubicBezTo>
                  <a:pt x="257695" y="388335"/>
                  <a:pt x="247952" y="381782"/>
                  <a:pt x="239431" y="373263"/>
                </a:cubicBezTo>
                <a:lnTo>
                  <a:pt x="97875" y="514819"/>
                </a:lnTo>
                <a:cubicBezTo>
                  <a:pt x="113887" y="530139"/>
                  <a:pt x="135634" y="539405"/>
                  <a:pt x="159544" y="539405"/>
                </a:cubicBezTo>
                <a:cubicBezTo>
                  <a:pt x="184553" y="539405"/>
                  <a:pt x="207195" y="529268"/>
                  <a:pt x="223584" y="512879"/>
                </a:cubicBezTo>
                <a:cubicBezTo>
                  <a:pt x="239974" y="496489"/>
                  <a:pt x="250111" y="473848"/>
                  <a:pt x="250111" y="448838"/>
                </a:cubicBezTo>
                <a:cubicBezTo>
                  <a:pt x="249745" y="429735"/>
                  <a:pt x="254994" y="405550"/>
                  <a:pt x="268191" y="392705"/>
                </a:cubicBezTo>
                <a:close/>
                <a:moveTo>
                  <a:pt x="306986" y="138"/>
                </a:moveTo>
                <a:lnTo>
                  <a:pt x="306986" y="11636"/>
                </a:lnTo>
                <a:cubicBezTo>
                  <a:pt x="306778" y="11511"/>
                  <a:pt x="306567" y="11506"/>
                  <a:pt x="306356" y="11501"/>
                </a:cubicBezTo>
                <a:lnTo>
                  <a:pt x="306356" y="96668"/>
                </a:lnTo>
                <a:lnTo>
                  <a:pt x="306292" y="96667"/>
                </a:lnTo>
                <a:lnTo>
                  <a:pt x="306292" y="11501"/>
                </a:lnTo>
                <a:cubicBezTo>
                  <a:pt x="284137" y="11990"/>
                  <a:pt x="262207" y="20815"/>
                  <a:pt x="245300" y="37722"/>
                </a:cubicBezTo>
                <a:cubicBezTo>
                  <a:pt x="232539" y="50484"/>
                  <a:pt x="224382" y="66106"/>
                  <a:pt x="221373" y="82614"/>
                </a:cubicBezTo>
                <a:cubicBezTo>
                  <a:pt x="245960" y="100903"/>
                  <a:pt x="261667" y="130241"/>
                  <a:pt x="261667" y="163248"/>
                </a:cubicBezTo>
                <a:cubicBezTo>
                  <a:pt x="261168" y="189232"/>
                  <a:pt x="264959" y="205210"/>
                  <a:pt x="281311" y="215168"/>
                </a:cubicBezTo>
                <a:lnTo>
                  <a:pt x="306986" y="215278"/>
                </a:lnTo>
                <a:lnTo>
                  <a:pt x="306986" y="221929"/>
                </a:lnTo>
                <a:cubicBezTo>
                  <a:pt x="285145" y="221632"/>
                  <a:pt x="263250" y="229877"/>
                  <a:pt x="246580" y="246536"/>
                </a:cubicBezTo>
                <a:lnTo>
                  <a:pt x="254808" y="254763"/>
                </a:lnTo>
                <a:cubicBezTo>
                  <a:pt x="254801" y="254772"/>
                  <a:pt x="254793" y="254779"/>
                  <a:pt x="254786" y="254787"/>
                </a:cubicBezTo>
                <a:cubicBezTo>
                  <a:pt x="254778" y="254794"/>
                  <a:pt x="254771" y="254802"/>
                  <a:pt x="254763" y="254808"/>
                </a:cubicBezTo>
                <a:lnTo>
                  <a:pt x="246535" y="246581"/>
                </a:lnTo>
                <a:cubicBezTo>
                  <a:pt x="213554" y="279582"/>
                  <a:pt x="213554" y="333067"/>
                  <a:pt x="246535" y="366068"/>
                </a:cubicBezTo>
                <a:lnTo>
                  <a:pt x="254763" y="357841"/>
                </a:lnTo>
                <a:cubicBezTo>
                  <a:pt x="254771" y="357848"/>
                  <a:pt x="254778" y="357855"/>
                  <a:pt x="254786" y="357863"/>
                </a:cubicBezTo>
                <a:lnTo>
                  <a:pt x="254808" y="357886"/>
                </a:lnTo>
                <a:lnTo>
                  <a:pt x="246580" y="366113"/>
                </a:lnTo>
                <a:cubicBezTo>
                  <a:pt x="263250" y="382773"/>
                  <a:pt x="285145" y="391017"/>
                  <a:pt x="306986" y="390721"/>
                </a:cubicBezTo>
                <a:lnTo>
                  <a:pt x="306986" y="397378"/>
                </a:lnTo>
                <a:cubicBezTo>
                  <a:pt x="298457" y="400796"/>
                  <a:pt x="289920" y="399623"/>
                  <a:pt x="281637" y="397269"/>
                </a:cubicBezTo>
                <a:cubicBezTo>
                  <a:pt x="265010" y="407224"/>
                  <a:pt x="261165" y="423242"/>
                  <a:pt x="261667" y="449401"/>
                </a:cubicBezTo>
                <a:cubicBezTo>
                  <a:pt x="261667" y="477516"/>
                  <a:pt x="250271" y="502969"/>
                  <a:pt x="231847" y="521394"/>
                </a:cubicBezTo>
                <a:lnTo>
                  <a:pt x="221347" y="530057"/>
                </a:lnTo>
                <a:cubicBezTo>
                  <a:pt x="224389" y="546557"/>
                  <a:pt x="232545" y="562171"/>
                  <a:pt x="245300" y="574926"/>
                </a:cubicBezTo>
                <a:cubicBezTo>
                  <a:pt x="262207" y="591834"/>
                  <a:pt x="284136" y="600659"/>
                  <a:pt x="306292" y="601147"/>
                </a:cubicBezTo>
                <a:lnTo>
                  <a:pt x="306292" y="515981"/>
                </a:lnTo>
                <a:lnTo>
                  <a:pt x="306356" y="515982"/>
                </a:lnTo>
                <a:lnTo>
                  <a:pt x="306356" y="601147"/>
                </a:lnTo>
                <a:lnTo>
                  <a:pt x="306986" y="601012"/>
                </a:lnTo>
                <a:lnTo>
                  <a:pt x="306986" y="612510"/>
                </a:lnTo>
                <a:cubicBezTo>
                  <a:pt x="306767" y="612641"/>
                  <a:pt x="306546" y="612645"/>
                  <a:pt x="306324" y="612648"/>
                </a:cubicBezTo>
                <a:cubicBezTo>
                  <a:pt x="281070" y="612257"/>
                  <a:pt x="255999" y="602326"/>
                  <a:pt x="236731" y="583058"/>
                </a:cubicBezTo>
                <a:cubicBezTo>
                  <a:pt x="223570" y="569897"/>
                  <a:pt x="214766" y="554031"/>
                  <a:pt x="210610" y="537175"/>
                </a:cubicBezTo>
                <a:cubicBezTo>
                  <a:pt x="195839" y="546241"/>
                  <a:pt x="178427" y="551215"/>
                  <a:pt x="159854" y="551215"/>
                </a:cubicBezTo>
                <a:cubicBezTo>
                  <a:pt x="132604" y="551215"/>
                  <a:pt x="107854" y="540509"/>
                  <a:pt x="89720" y="522928"/>
                </a:cubicBezTo>
                <a:lnTo>
                  <a:pt x="89720" y="522928"/>
                </a:lnTo>
                <a:cubicBezTo>
                  <a:pt x="72139" y="504795"/>
                  <a:pt x="61434" y="480045"/>
                  <a:pt x="61434" y="452795"/>
                </a:cubicBezTo>
                <a:cubicBezTo>
                  <a:pt x="61434" y="434222"/>
                  <a:pt x="66407" y="416810"/>
                  <a:pt x="75474" y="402038"/>
                </a:cubicBezTo>
                <a:cubicBezTo>
                  <a:pt x="58618" y="397882"/>
                  <a:pt x="42751" y="389078"/>
                  <a:pt x="29591" y="375918"/>
                </a:cubicBezTo>
                <a:cubicBezTo>
                  <a:pt x="10322" y="356649"/>
                  <a:pt x="391" y="331578"/>
                  <a:pt x="0" y="306324"/>
                </a:cubicBezTo>
                <a:lnTo>
                  <a:pt x="0" y="306324"/>
                </a:lnTo>
                <a:cubicBezTo>
                  <a:pt x="391" y="281070"/>
                  <a:pt x="10322" y="256000"/>
                  <a:pt x="29591" y="236731"/>
                </a:cubicBezTo>
                <a:cubicBezTo>
                  <a:pt x="42758" y="223564"/>
                  <a:pt x="58634" y="214757"/>
                  <a:pt x="75514" y="210684"/>
                </a:cubicBezTo>
                <a:cubicBezTo>
                  <a:pt x="66423" y="195896"/>
                  <a:pt x="61434" y="178458"/>
                  <a:pt x="61434" y="159855"/>
                </a:cubicBezTo>
                <a:cubicBezTo>
                  <a:pt x="61434" y="132604"/>
                  <a:pt x="72139" y="107855"/>
                  <a:pt x="89720" y="89721"/>
                </a:cubicBezTo>
                <a:lnTo>
                  <a:pt x="89720" y="89721"/>
                </a:lnTo>
                <a:cubicBezTo>
                  <a:pt x="107854" y="72140"/>
                  <a:pt x="132604" y="61435"/>
                  <a:pt x="159854" y="61435"/>
                </a:cubicBezTo>
                <a:cubicBezTo>
                  <a:pt x="178457" y="61435"/>
                  <a:pt x="195895" y="66424"/>
                  <a:pt x="210684" y="75515"/>
                </a:cubicBezTo>
                <a:cubicBezTo>
                  <a:pt x="214757" y="58635"/>
                  <a:pt x="223563" y="42758"/>
                  <a:pt x="236731" y="29591"/>
                </a:cubicBezTo>
                <a:cubicBezTo>
                  <a:pt x="256000" y="10322"/>
                  <a:pt x="281070" y="391"/>
                  <a:pt x="306324" y="0"/>
                </a:cubicBezTo>
                <a:lnTo>
                  <a:pt x="306324" y="0"/>
                </a:ln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88" name="Teardrop 3"/>
          <p:cNvSpPr/>
          <p:nvPr/>
        </p:nvSpPr>
        <p:spPr>
          <a:xfrm rot="5400000" flipH="1" flipV="1">
            <a:off x="3960232" y="-86496"/>
            <a:ext cx="306986" cy="459486"/>
          </a:xfrm>
          <a:custGeom>
            <a:avLst/>
            <a:gdLst/>
            <a:ahLst/>
            <a:cxnLst/>
            <a:rect l="l" t="t" r="r" b="b"/>
            <a:pathLst>
              <a:path w="306986" h="612648">
                <a:moveTo>
                  <a:pt x="215380" y="331012"/>
                </a:moveTo>
                <a:cubicBezTo>
                  <a:pt x="210766" y="314775"/>
                  <a:pt x="210686" y="297561"/>
                  <a:pt x="215167" y="281312"/>
                </a:cubicBezTo>
                <a:cubicBezTo>
                  <a:pt x="205209" y="264960"/>
                  <a:pt x="189231" y="261169"/>
                  <a:pt x="163247" y="261668"/>
                </a:cubicBezTo>
                <a:cubicBezTo>
                  <a:pt x="130240" y="261668"/>
                  <a:pt x="100901" y="245961"/>
                  <a:pt x="82612" y="221373"/>
                </a:cubicBezTo>
                <a:cubicBezTo>
                  <a:pt x="66104" y="224383"/>
                  <a:pt x="50483" y="232539"/>
                  <a:pt x="37722" y="245300"/>
                </a:cubicBezTo>
                <a:cubicBezTo>
                  <a:pt x="20815" y="262208"/>
                  <a:pt x="11990" y="284137"/>
                  <a:pt x="11501" y="306292"/>
                </a:cubicBezTo>
                <a:lnTo>
                  <a:pt x="96667" y="306292"/>
                </a:lnTo>
                <a:lnTo>
                  <a:pt x="96667" y="306356"/>
                </a:lnTo>
                <a:lnTo>
                  <a:pt x="11501" y="306356"/>
                </a:lnTo>
                <a:cubicBezTo>
                  <a:pt x="11989" y="328512"/>
                  <a:pt x="20815" y="350441"/>
                  <a:pt x="37722" y="367348"/>
                </a:cubicBezTo>
                <a:cubicBezTo>
                  <a:pt x="50477" y="380104"/>
                  <a:pt x="66091" y="388259"/>
                  <a:pt x="82591" y="391302"/>
                </a:cubicBezTo>
                <a:cubicBezTo>
                  <a:pt x="100880" y="366700"/>
                  <a:pt x="130228" y="350982"/>
                  <a:pt x="163247" y="350982"/>
                </a:cubicBezTo>
                <a:cubicBezTo>
                  <a:pt x="186137" y="351421"/>
                  <a:pt x="201262" y="348532"/>
                  <a:pt x="211354" y="336664"/>
                </a:cubicBezTo>
                <a:cubicBezTo>
                  <a:pt x="212796" y="334969"/>
                  <a:pt x="214135" y="333090"/>
                  <a:pt x="215380" y="331012"/>
                </a:cubicBezTo>
                <a:close/>
                <a:moveTo>
                  <a:pt x="239385" y="239431"/>
                </a:moveTo>
                <a:lnTo>
                  <a:pt x="97830" y="97876"/>
                </a:lnTo>
                <a:cubicBezTo>
                  <a:pt x="82509" y="113888"/>
                  <a:pt x="73243" y="135634"/>
                  <a:pt x="73243" y="159545"/>
                </a:cubicBezTo>
                <a:cubicBezTo>
                  <a:pt x="73243" y="209563"/>
                  <a:pt x="113791" y="250112"/>
                  <a:pt x="163810" y="250112"/>
                </a:cubicBezTo>
                <a:cubicBezTo>
                  <a:pt x="182888" y="249746"/>
                  <a:pt x="207035" y="254980"/>
                  <a:pt x="219892" y="268141"/>
                </a:cubicBezTo>
                <a:cubicBezTo>
                  <a:pt x="224319" y="257687"/>
                  <a:pt x="230870" y="247949"/>
                  <a:pt x="239385" y="239431"/>
                </a:cubicBezTo>
                <a:close/>
                <a:moveTo>
                  <a:pt x="239386" y="373218"/>
                </a:moveTo>
                <a:cubicBezTo>
                  <a:pt x="230866" y="364697"/>
                  <a:pt x="224313" y="354954"/>
                  <a:pt x="219944" y="344457"/>
                </a:cubicBezTo>
                <a:cubicBezTo>
                  <a:pt x="207099" y="357655"/>
                  <a:pt x="182914" y="362904"/>
                  <a:pt x="163810" y="362538"/>
                </a:cubicBezTo>
                <a:cubicBezTo>
                  <a:pt x="113791" y="362537"/>
                  <a:pt x="73243" y="403086"/>
                  <a:pt x="73243" y="453105"/>
                </a:cubicBezTo>
                <a:cubicBezTo>
                  <a:pt x="73243" y="477015"/>
                  <a:pt x="82509" y="498762"/>
                  <a:pt x="97830" y="514773"/>
                </a:cubicBezTo>
                <a:close/>
                <a:moveTo>
                  <a:pt x="268140" y="219893"/>
                </a:moveTo>
                <a:cubicBezTo>
                  <a:pt x="254980" y="207035"/>
                  <a:pt x="249745" y="182889"/>
                  <a:pt x="250111" y="163811"/>
                </a:cubicBezTo>
                <a:cubicBezTo>
                  <a:pt x="250111" y="113793"/>
                  <a:pt x="209563" y="73244"/>
                  <a:pt x="159544" y="73244"/>
                </a:cubicBezTo>
                <a:cubicBezTo>
                  <a:pt x="135634" y="73244"/>
                  <a:pt x="113887" y="82510"/>
                  <a:pt x="97875" y="97831"/>
                </a:cubicBezTo>
                <a:lnTo>
                  <a:pt x="239430" y="239386"/>
                </a:lnTo>
                <a:cubicBezTo>
                  <a:pt x="247948" y="230871"/>
                  <a:pt x="257686" y="224320"/>
                  <a:pt x="268140" y="219893"/>
                </a:cubicBezTo>
                <a:close/>
                <a:moveTo>
                  <a:pt x="268191" y="392705"/>
                </a:moveTo>
                <a:cubicBezTo>
                  <a:pt x="257695" y="388335"/>
                  <a:pt x="247952" y="381782"/>
                  <a:pt x="239431" y="373263"/>
                </a:cubicBezTo>
                <a:lnTo>
                  <a:pt x="97875" y="514819"/>
                </a:lnTo>
                <a:cubicBezTo>
                  <a:pt x="113887" y="530139"/>
                  <a:pt x="135634" y="539405"/>
                  <a:pt x="159544" y="539405"/>
                </a:cubicBezTo>
                <a:cubicBezTo>
                  <a:pt x="184553" y="539405"/>
                  <a:pt x="207195" y="529268"/>
                  <a:pt x="223584" y="512879"/>
                </a:cubicBezTo>
                <a:cubicBezTo>
                  <a:pt x="239974" y="496489"/>
                  <a:pt x="250111" y="473848"/>
                  <a:pt x="250111" y="448838"/>
                </a:cubicBezTo>
                <a:cubicBezTo>
                  <a:pt x="249745" y="429735"/>
                  <a:pt x="254994" y="405550"/>
                  <a:pt x="268191" y="392705"/>
                </a:cubicBezTo>
                <a:close/>
                <a:moveTo>
                  <a:pt x="306986" y="138"/>
                </a:moveTo>
                <a:lnTo>
                  <a:pt x="306986" y="11636"/>
                </a:lnTo>
                <a:cubicBezTo>
                  <a:pt x="306778" y="11511"/>
                  <a:pt x="306567" y="11506"/>
                  <a:pt x="306356" y="11501"/>
                </a:cubicBezTo>
                <a:lnTo>
                  <a:pt x="306356" y="96668"/>
                </a:lnTo>
                <a:lnTo>
                  <a:pt x="306292" y="96667"/>
                </a:lnTo>
                <a:lnTo>
                  <a:pt x="306292" y="11501"/>
                </a:lnTo>
                <a:cubicBezTo>
                  <a:pt x="284137" y="11990"/>
                  <a:pt x="262207" y="20815"/>
                  <a:pt x="245300" y="37722"/>
                </a:cubicBezTo>
                <a:cubicBezTo>
                  <a:pt x="232539" y="50484"/>
                  <a:pt x="224382" y="66106"/>
                  <a:pt x="221373" y="82614"/>
                </a:cubicBezTo>
                <a:cubicBezTo>
                  <a:pt x="245960" y="100903"/>
                  <a:pt x="261667" y="130241"/>
                  <a:pt x="261667" y="163248"/>
                </a:cubicBezTo>
                <a:cubicBezTo>
                  <a:pt x="261168" y="189232"/>
                  <a:pt x="264959" y="205210"/>
                  <a:pt x="281311" y="215168"/>
                </a:cubicBezTo>
                <a:lnTo>
                  <a:pt x="306986" y="215277"/>
                </a:lnTo>
                <a:lnTo>
                  <a:pt x="306986" y="221929"/>
                </a:lnTo>
                <a:cubicBezTo>
                  <a:pt x="285145" y="221632"/>
                  <a:pt x="263250" y="229877"/>
                  <a:pt x="246580" y="246536"/>
                </a:cubicBezTo>
                <a:lnTo>
                  <a:pt x="254808" y="254763"/>
                </a:lnTo>
                <a:cubicBezTo>
                  <a:pt x="254801" y="254772"/>
                  <a:pt x="254793" y="254779"/>
                  <a:pt x="254786" y="254787"/>
                </a:cubicBezTo>
                <a:cubicBezTo>
                  <a:pt x="254778" y="254794"/>
                  <a:pt x="254771" y="254802"/>
                  <a:pt x="254763" y="254808"/>
                </a:cubicBezTo>
                <a:lnTo>
                  <a:pt x="246535" y="246581"/>
                </a:lnTo>
                <a:cubicBezTo>
                  <a:pt x="213554" y="279582"/>
                  <a:pt x="213554" y="333067"/>
                  <a:pt x="246535" y="366068"/>
                </a:cubicBezTo>
                <a:lnTo>
                  <a:pt x="254763" y="357841"/>
                </a:lnTo>
                <a:cubicBezTo>
                  <a:pt x="254771" y="357848"/>
                  <a:pt x="254778" y="357855"/>
                  <a:pt x="254786" y="357863"/>
                </a:cubicBezTo>
                <a:lnTo>
                  <a:pt x="254808" y="357886"/>
                </a:lnTo>
                <a:lnTo>
                  <a:pt x="246580" y="366113"/>
                </a:lnTo>
                <a:cubicBezTo>
                  <a:pt x="263250" y="382773"/>
                  <a:pt x="285145" y="391017"/>
                  <a:pt x="306986" y="390721"/>
                </a:cubicBezTo>
                <a:lnTo>
                  <a:pt x="306986" y="397378"/>
                </a:lnTo>
                <a:cubicBezTo>
                  <a:pt x="298457" y="400796"/>
                  <a:pt x="289920" y="399623"/>
                  <a:pt x="281637" y="397269"/>
                </a:cubicBezTo>
                <a:cubicBezTo>
                  <a:pt x="265010" y="407224"/>
                  <a:pt x="261165" y="423242"/>
                  <a:pt x="261667" y="449401"/>
                </a:cubicBezTo>
                <a:cubicBezTo>
                  <a:pt x="261667" y="477516"/>
                  <a:pt x="250271" y="502969"/>
                  <a:pt x="231847" y="521394"/>
                </a:cubicBezTo>
                <a:lnTo>
                  <a:pt x="221347" y="530057"/>
                </a:lnTo>
                <a:cubicBezTo>
                  <a:pt x="224389" y="546557"/>
                  <a:pt x="232545" y="562171"/>
                  <a:pt x="245300" y="574926"/>
                </a:cubicBezTo>
                <a:cubicBezTo>
                  <a:pt x="262207" y="591834"/>
                  <a:pt x="284136" y="600659"/>
                  <a:pt x="306292" y="601147"/>
                </a:cubicBezTo>
                <a:lnTo>
                  <a:pt x="306292" y="515981"/>
                </a:lnTo>
                <a:lnTo>
                  <a:pt x="306356" y="515982"/>
                </a:lnTo>
                <a:lnTo>
                  <a:pt x="306356" y="601147"/>
                </a:lnTo>
                <a:lnTo>
                  <a:pt x="306986" y="601012"/>
                </a:lnTo>
                <a:lnTo>
                  <a:pt x="306986" y="612510"/>
                </a:lnTo>
                <a:cubicBezTo>
                  <a:pt x="306767" y="612641"/>
                  <a:pt x="306546" y="612645"/>
                  <a:pt x="306324" y="612648"/>
                </a:cubicBezTo>
                <a:cubicBezTo>
                  <a:pt x="281070" y="612257"/>
                  <a:pt x="255999" y="602326"/>
                  <a:pt x="236731" y="583058"/>
                </a:cubicBezTo>
                <a:cubicBezTo>
                  <a:pt x="223570" y="569897"/>
                  <a:pt x="214766" y="554031"/>
                  <a:pt x="210610" y="537175"/>
                </a:cubicBezTo>
                <a:cubicBezTo>
                  <a:pt x="195839" y="546241"/>
                  <a:pt x="178427" y="551215"/>
                  <a:pt x="159854" y="551215"/>
                </a:cubicBezTo>
                <a:cubicBezTo>
                  <a:pt x="132604" y="551215"/>
                  <a:pt x="107854" y="540509"/>
                  <a:pt x="89720" y="522928"/>
                </a:cubicBezTo>
                <a:lnTo>
                  <a:pt x="89720" y="522928"/>
                </a:lnTo>
                <a:cubicBezTo>
                  <a:pt x="72139" y="504795"/>
                  <a:pt x="61434" y="480045"/>
                  <a:pt x="61434" y="452795"/>
                </a:cubicBezTo>
                <a:cubicBezTo>
                  <a:pt x="61434" y="434222"/>
                  <a:pt x="66407" y="416810"/>
                  <a:pt x="75474" y="402038"/>
                </a:cubicBezTo>
                <a:cubicBezTo>
                  <a:pt x="58618" y="397882"/>
                  <a:pt x="42751" y="389078"/>
                  <a:pt x="29591" y="375918"/>
                </a:cubicBezTo>
                <a:cubicBezTo>
                  <a:pt x="10322" y="356649"/>
                  <a:pt x="391" y="331578"/>
                  <a:pt x="0" y="306324"/>
                </a:cubicBezTo>
                <a:lnTo>
                  <a:pt x="0" y="306324"/>
                </a:lnTo>
                <a:cubicBezTo>
                  <a:pt x="391" y="281070"/>
                  <a:pt x="10322" y="256000"/>
                  <a:pt x="29591" y="236731"/>
                </a:cubicBezTo>
                <a:cubicBezTo>
                  <a:pt x="42758" y="223564"/>
                  <a:pt x="58634" y="214757"/>
                  <a:pt x="75514" y="210684"/>
                </a:cubicBezTo>
                <a:cubicBezTo>
                  <a:pt x="66423" y="195896"/>
                  <a:pt x="61434" y="178458"/>
                  <a:pt x="61434" y="159855"/>
                </a:cubicBezTo>
                <a:cubicBezTo>
                  <a:pt x="61434" y="132604"/>
                  <a:pt x="72139" y="107855"/>
                  <a:pt x="89720" y="89721"/>
                </a:cubicBezTo>
                <a:lnTo>
                  <a:pt x="89720" y="89721"/>
                </a:lnTo>
                <a:cubicBezTo>
                  <a:pt x="107854" y="72140"/>
                  <a:pt x="132604" y="61435"/>
                  <a:pt x="159854" y="61435"/>
                </a:cubicBezTo>
                <a:cubicBezTo>
                  <a:pt x="178457" y="61435"/>
                  <a:pt x="195895" y="66424"/>
                  <a:pt x="210684" y="75515"/>
                </a:cubicBezTo>
                <a:cubicBezTo>
                  <a:pt x="214757" y="58635"/>
                  <a:pt x="223563" y="42758"/>
                  <a:pt x="236731" y="29591"/>
                </a:cubicBezTo>
                <a:cubicBezTo>
                  <a:pt x="256000" y="10322"/>
                  <a:pt x="281070" y="391"/>
                  <a:pt x="306324" y="0"/>
                </a:cubicBezTo>
                <a:lnTo>
                  <a:pt x="306324" y="0"/>
                </a:ln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89" name="Teardrop 3"/>
          <p:cNvSpPr/>
          <p:nvPr/>
        </p:nvSpPr>
        <p:spPr>
          <a:xfrm rot="5400000" flipH="1" flipV="1">
            <a:off x="5855947" y="-86496"/>
            <a:ext cx="306986" cy="459486"/>
          </a:xfrm>
          <a:custGeom>
            <a:avLst/>
            <a:gdLst/>
            <a:ahLst/>
            <a:cxnLst/>
            <a:rect l="l" t="t" r="r" b="b"/>
            <a:pathLst>
              <a:path w="306986" h="612648">
                <a:moveTo>
                  <a:pt x="215380" y="331012"/>
                </a:moveTo>
                <a:cubicBezTo>
                  <a:pt x="210766" y="314775"/>
                  <a:pt x="210686" y="297561"/>
                  <a:pt x="215167" y="281312"/>
                </a:cubicBezTo>
                <a:cubicBezTo>
                  <a:pt x="205209" y="264960"/>
                  <a:pt x="189231" y="261169"/>
                  <a:pt x="163247" y="261668"/>
                </a:cubicBezTo>
                <a:cubicBezTo>
                  <a:pt x="130240" y="261668"/>
                  <a:pt x="100901" y="245961"/>
                  <a:pt x="82612" y="221373"/>
                </a:cubicBezTo>
                <a:cubicBezTo>
                  <a:pt x="66104" y="224383"/>
                  <a:pt x="50483" y="232539"/>
                  <a:pt x="37722" y="245300"/>
                </a:cubicBezTo>
                <a:cubicBezTo>
                  <a:pt x="20815" y="262208"/>
                  <a:pt x="11990" y="284137"/>
                  <a:pt x="11501" y="306292"/>
                </a:cubicBezTo>
                <a:lnTo>
                  <a:pt x="96667" y="306292"/>
                </a:lnTo>
                <a:lnTo>
                  <a:pt x="96667" y="306356"/>
                </a:lnTo>
                <a:lnTo>
                  <a:pt x="11501" y="306356"/>
                </a:lnTo>
                <a:cubicBezTo>
                  <a:pt x="11989" y="328512"/>
                  <a:pt x="20815" y="350441"/>
                  <a:pt x="37722" y="367348"/>
                </a:cubicBezTo>
                <a:cubicBezTo>
                  <a:pt x="50477" y="380104"/>
                  <a:pt x="66091" y="388259"/>
                  <a:pt x="82591" y="391302"/>
                </a:cubicBezTo>
                <a:cubicBezTo>
                  <a:pt x="100880" y="366700"/>
                  <a:pt x="130228" y="350982"/>
                  <a:pt x="163247" y="350982"/>
                </a:cubicBezTo>
                <a:cubicBezTo>
                  <a:pt x="186137" y="351421"/>
                  <a:pt x="201262" y="348532"/>
                  <a:pt x="211354" y="336664"/>
                </a:cubicBezTo>
                <a:cubicBezTo>
                  <a:pt x="212796" y="334969"/>
                  <a:pt x="214135" y="333090"/>
                  <a:pt x="215380" y="331012"/>
                </a:cubicBezTo>
                <a:close/>
                <a:moveTo>
                  <a:pt x="239385" y="239431"/>
                </a:moveTo>
                <a:lnTo>
                  <a:pt x="97830" y="97876"/>
                </a:lnTo>
                <a:cubicBezTo>
                  <a:pt x="82509" y="113888"/>
                  <a:pt x="73243" y="135634"/>
                  <a:pt x="73243" y="159545"/>
                </a:cubicBezTo>
                <a:cubicBezTo>
                  <a:pt x="73243" y="209563"/>
                  <a:pt x="113791" y="250112"/>
                  <a:pt x="163810" y="250112"/>
                </a:cubicBezTo>
                <a:cubicBezTo>
                  <a:pt x="182888" y="249746"/>
                  <a:pt x="207035" y="254980"/>
                  <a:pt x="219892" y="268141"/>
                </a:cubicBezTo>
                <a:cubicBezTo>
                  <a:pt x="224319" y="257687"/>
                  <a:pt x="230870" y="247949"/>
                  <a:pt x="239385" y="239431"/>
                </a:cubicBezTo>
                <a:close/>
                <a:moveTo>
                  <a:pt x="239386" y="373218"/>
                </a:moveTo>
                <a:cubicBezTo>
                  <a:pt x="230866" y="364697"/>
                  <a:pt x="224313" y="354954"/>
                  <a:pt x="219944" y="344457"/>
                </a:cubicBezTo>
                <a:cubicBezTo>
                  <a:pt x="207099" y="357655"/>
                  <a:pt x="182914" y="362904"/>
                  <a:pt x="163810" y="362538"/>
                </a:cubicBezTo>
                <a:cubicBezTo>
                  <a:pt x="113791" y="362537"/>
                  <a:pt x="73243" y="403086"/>
                  <a:pt x="73243" y="453105"/>
                </a:cubicBezTo>
                <a:cubicBezTo>
                  <a:pt x="73243" y="477015"/>
                  <a:pt x="82509" y="498762"/>
                  <a:pt x="97830" y="514773"/>
                </a:cubicBezTo>
                <a:close/>
                <a:moveTo>
                  <a:pt x="268140" y="219893"/>
                </a:moveTo>
                <a:cubicBezTo>
                  <a:pt x="254980" y="207035"/>
                  <a:pt x="249745" y="182889"/>
                  <a:pt x="250111" y="163811"/>
                </a:cubicBezTo>
                <a:cubicBezTo>
                  <a:pt x="250111" y="113793"/>
                  <a:pt x="209563" y="73244"/>
                  <a:pt x="159544" y="73244"/>
                </a:cubicBezTo>
                <a:cubicBezTo>
                  <a:pt x="135634" y="73244"/>
                  <a:pt x="113887" y="82510"/>
                  <a:pt x="97875" y="97831"/>
                </a:cubicBezTo>
                <a:lnTo>
                  <a:pt x="239430" y="239386"/>
                </a:lnTo>
                <a:cubicBezTo>
                  <a:pt x="247948" y="230871"/>
                  <a:pt x="257686" y="224320"/>
                  <a:pt x="268140" y="219893"/>
                </a:cubicBezTo>
                <a:close/>
                <a:moveTo>
                  <a:pt x="268191" y="392705"/>
                </a:moveTo>
                <a:cubicBezTo>
                  <a:pt x="257695" y="388335"/>
                  <a:pt x="247952" y="381782"/>
                  <a:pt x="239431" y="373263"/>
                </a:cubicBezTo>
                <a:lnTo>
                  <a:pt x="97875" y="514819"/>
                </a:lnTo>
                <a:cubicBezTo>
                  <a:pt x="113887" y="530139"/>
                  <a:pt x="135634" y="539405"/>
                  <a:pt x="159544" y="539405"/>
                </a:cubicBezTo>
                <a:cubicBezTo>
                  <a:pt x="184553" y="539405"/>
                  <a:pt x="207195" y="529268"/>
                  <a:pt x="223584" y="512879"/>
                </a:cubicBezTo>
                <a:cubicBezTo>
                  <a:pt x="239974" y="496489"/>
                  <a:pt x="250111" y="473848"/>
                  <a:pt x="250111" y="448838"/>
                </a:cubicBezTo>
                <a:cubicBezTo>
                  <a:pt x="249745" y="429735"/>
                  <a:pt x="254994" y="405550"/>
                  <a:pt x="268191" y="392705"/>
                </a:cubicBezTo>
                <a:close/>
                <a:moveTo>
                  <a:pt x="306986" y="138"/>
                </a:moveTo>
                <a:lnTo>
                  <a:pt x="306986" y="11636"/>
                </a:lnTo>
                <a:cubicBezTo>
                  <a:pt x="306778" y="11511"/>
                  <a:pt x="306567" y="11506"/>
                  <a:pt x="306356" y="11501"/>
                </a:cubicBezTo>
                <a:lnTo>
                  <a:pt x="306356" y="96668"/>
                </a:lnTo>
                <a:lnTo>
                  <a:pt x="306292" y="96667"/>
                </a:lnTo>
                <a:lnTo>
                  <a:pt x="306292" y="11501"/>
                </a:lnTo>
                <a:cubicBezTo>
                  <a:pt x="284137" y="11990"/>
                  <a:pt x="262207" y="20815"/>
                  <a:pt x="245300" y="37722"/>
                </a:cubicBezTo>
                <a:cubicBezTo>
                  <a:pt x="232539" y="50484"/>
                  <a:pt x="224382" y="66106"/>
                  <a:pt x="221373" y="82614"/>
                </a:cubicBezTo>
                <a:cubicBezTo>
                  <a:pt x="245960" y="100903"/>
                  <a:pt x="261667" y="130241"/>
                  <a:pt x="261667" y="163248"/>
                </a:cubicBezTo>
                <a:cubicBezTo>
                  <a:pt x="261168" y="189232"/>
                  <a:pt x="264959" y="205210"/>
                  <a:pt x="281311" y="215168"/>
                </a:cubicBezTo>
                <a:lnTo>
                  <a:pt x="306986" y="215278"/>
                </a:lnTo>
                <a:lnTo>
                  <a:pt x="306986" y="221929"/>
                </a:lnTo>
                <a:cubicBezTo>
                  <a:pt x="285145" y="221632"/>
                  <a:pt x="263250" y="229877"/>
                  <a:pt x="246580" y="246536"/>
                </a:cubicBezTo>
                <a:lnTo>
                  <a:pt x="254808" y="254763"/>
                </a:lnTo>
                <a:cubicBezTo>
                  <a:pt x="254801" y="254772"/>
                  <a:pt x="254793" y="254779"/>
                  <a:pt x="254786" y="254787"/>
                </a:cubicBezTo>
                <a:cubicBezTo>
                  <a:pt x="254778" y="254794"/>
                  <a:pt x="254771" y="254802"/>
                  <a:pt x="254763" y="254808"/>
                </a:cubicBezTo>
                <a:lnTo>
                  <a:pt x="246535" y="246581"/>
                </a:lnTo>
                <a:cubicBezTo>
                  <a:pt x="213554" y="279582"/>
                  <a:pt x="213554" y="333067"/>
                  <a:pt x="246535" y="366068"/>
                </a:cubicBezTo>
                <a:lnTo>
                  <a:pt x="254763" y="357841"/>
                </a:lnTo>
                <a:cubicBezTo>
                  <a:pt x="254771" y="357848"/>
                  <a:pt x="254778" y="357855"/>
                  <a:pt x="254786" y="357863"/>
                </a:cubicBezTo>
                <a:lnTo>
                  <a:pt x="254808" y="357886"/>
                </a:lnTo>
                <a:lnTo>
                  <a:pt x="246580" y="366113"/>
                </a:lnTo>
                <a:cubicBezTo>
                  <a:pt x="263250" y="382773"/>
                  <a:pt x="285145" y="391017"/>
                  <a:pt x="306986" y="390721"/>
                </a:cubicBezTo>
                <a:lnTo>
                  <a:pt x="306986" y="397378"/>
                </a:lnTo>
                <a:cubicBezTo>
                  <a:pt x="298457" y="400796"/>
                  <a:pt x="289920" y="399623"/>
                  <a:pt x="281637" y="397269"/>
                </a:cubicBezTo>
                <a:cubicBezTo>
                  <a:pt x="265010" y="407224"/>
                  <a:pt x="261165" y="423242"/>
                  <a:pt x="261667" y="449401"/>
                </a:cubicBezTo>
                <a:cubicBezTo>
                  <a:pt x="261667" y="477516"/>
                  <a:pt x="250271" y="502969"/>
                  <a:pt x="231847" y="521394"/>
                </a:cubicBezTo>
                <a:lnTo>
                  <a:pt x="221347" y="530057"/>
                </a:lnTo>
                <a:cubicBezTo>
                  <a:pt x="224389" y="546557"/>
                  <a:pt x="232545" y="562171"/>
                  <a:pt x="245300" y="574926"/>
                </a:cubicBezTo>
                <a:cubicBezTo>
                  <a:pt x="262207" y="591834"/>
                  <a:pt x="284136" y="600659"/>
                  <a:pt x="306292" y="601147"/>
                </a:cubicBezTo>
                <a:lnTo>
                  <a:pt x="306292" y="515981"/>
                </a:lnTo>
                <a:lnTo>
                  <a:pt x="306356" y="515982"/>
                </a:lnTo>
                <a:lnTo>
                  <a:pt x="306356" y="601147"/>
                </a:lnTo>
                <a:lnTo>
                  <a:pt x="306986" y="601012"/>
                </a:lnTo>
                <a:lnTo>
                  <a:pt x="306986" y="612510"/>
                </a:lnTo>
                <a:cubicBezTo>
                  <a:pt x="306767" y="612641"/>
                  <a:pt x="306546" y="612645"/>
                  <a:pt x="306324" y="612648"/>
                </a:cubicBezTo>
                <a:cubicBezTo>
                  <a:pt x="281070" y="612257"/>
                  <a:pt x="255999" y="602326"/>
                  <a:pt x="236731" y="583058"/>
                </a:cubicBezTo>
                <a:cubicBezTo>
                  <a:pt x="223570" y="569897"/>
                  <a:pt x="214766" y="554031"/>
                  <a:pt x="210610" y="537175"/>
                </a:cubicBezTo>
                <a:cubicBezTo>
                  <a:pt x="195839" y="546241"/>
                  <a:pt x="178427" y="551215"/>
                  <a:pt x="159854" y="551215"/>
                </a:cubicBezTo>
                <a:cubicBezTo>
                  <a:pt x="132604" y="551215"/>
                  <a:pt x="107854" y="540509"/>
                  <a:pt x="89720" y="522928"/>
                </a:cubicBezTo>
                <a:lnTo>
                  <a:pt x="89720" y="522928"/>
                </a:lnTo>
                <a:cubicBezTo>
                  <a:pt x="72139" y="504795"/>
                  <a:pt x="61434" y="480045"/>
                  <a:pt x="61434" y="452795"/>
                </a:cubicBezTo>
                <a:cubicBezTo>
                  <a:pt x="61434" y="434222"/>
                  <a:pt x="66407" y="416810"/>
                  <a:pt x="75474" y="402038"/>
                </a:cubicBezTo>
                <a:cubicBezTo>
                  <a:pt x="58618" y="397882"/>
                  <a:pt x="42751" y="389078"/>
                  <a:pt x="29591" y="375918"/>
                </a:cubicBezTo>
                <a:cubicBezTo>
                  <a:pt x="10322" y="356649"/>
                  <a:pt x="391" y="331578"/>
                  <a:pt x="0" y="306324"/>
                </a:cubicBezTo>
                <a:lnTo>
                  <a:pt x="0" y="306324"/>
                </a:lnTo>
                <a:cubicBezTo>
                  <a:pt x="391" y="281070"/>
                  <a:pt x="10322" y="256000"/>
                  <a:pt x="29591" y="236731"/>
                </a:cubicBezTo>
                <a:cubicBezTo>
                  <a:pt x="42758" y="223564"/>
                  <a:pt x="58634" y="214757"/>
                  <a:pt x="75514" y="210684"/>
                </a:cubicBezTo>
                <a:cubicBezTo>
                  <a:pt x="66423" y="195896"/>
                  <a:pt x="61434" y="178458"/>
                  <a:pt x="61434" y="159855"/>
                </a:cubicBezTo>
                <a:cubicBezTo>
                  <a:pt x="61434" y="132604"/>
                  <a:pt x="72139" y="107855"/>
                  <a:pt x="89720" y="89721"/>
                </a:cubicBezTo>
                <a:lnTo>
                  <a:pt x="89720" y="89721"/>
                </a:lnTo>
                <a:cubicBezTo>
                  <a:pt x="107854" y="72140"/>
                  <a:pt x="132604" y="61435"/>
                  <a:pt x="159854" y="61435"/>
                </a:cubicBezTo>
                <a:cubicBezTo>
                  <a:pt x="178457" y="61435"/>
                  <a:pt x="195895" y="66424"/>
                  <a:pt x="210684" y="75515"/>
                </a:cubicBezTo>
                <a:cubicBezTo>
                  <a:pt x="214757" y="58635"/>
                  <a:pt x="223563" y="42758"/>
                  <a:pt x="236731" y="29591"/>
                </a:cubicBezTo>
                <a:cubicBezTo>
                  <a:pt x="256000" y="10322"/>
                  <a:pt x="281070" y="391"/>
                  <a:pt x="306324" y="0"/>
                </a:cubicBezTo>
                <a:lnTo>
                  <a:pt x="306324" y="0"/>
                </a:ln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90" name="Teardrop 3"/>
          <p:cNvSpPr/>
          <p:nvPr/>
        </p:nvSpPr>
        <p:spPr>
          <a:xfrm rot="5400000" flipH="1" flipV="1">
            <a:off x="5224042" y="-86496"/>
            <a:ext cx="306986" cy="459486"/>
          </a:xfrm>
          <a:custGeom>
            <a:avLst/>
            <a:gdLst/>
            <a:ahLst/>
            <a:cxnLst/>
            <a:rect l="l" t="t" r="r" b="b"/>
            <a:pathLst>
              <a:path w="306986" h="612648">
                <a:moveTo>
                  <a:pt x="215380" y="331012"/>
                </a:moveTo>
                <a:cubicBezTo>
                  <a:pt x="210766" y="314775"/>
                  <a:pt x="210686" y="297561"/>
                  <a:pt x="215167" y="281312"/>
                </a:cubicBezTo>
                <a:cubicBezTo>
                  <a:pt x="205209" y="264960"/>
                  <a:pt x="189231" y="261169"/>
                  <a:pt x="163247" y="261668"/>
                </a:cubicBezTo>
                <a:cubicBezTo>
                  <a:pt x="130240" y="261668"/>
                  <a:pt x="100901" y="245961"/>
                  <a:pt x="82612" y="221373"/>
                </a:cubicBezTo>
                <a:cubicBezTo>
                  <a:pt x="66104" y="224383"/>
                  <a:pt x="50483" y="232539"/>
                  <a:pt x="37722" y="245300"/>
                </a:cubicBezTo>
                <a:cubicBezTo>
                  <a:pt x="20815" y="262208"/>
                  <a:pt x="11990" y="284137"/>
                  <a:pt x="11501" y="306292"/>
                </a:cubicBezTo>
                <a:lnTo>
                  <a:pt x="96667" y="306292"/>
                </a:lnTo>
                <a:lnTo>
                  <a:pt x="96667" y="306356"/>
                </a:lnTo>
                <a:lnTo>
                  <a:pt x="11501" y="306356"/>
                </a:lnTo>
                <a:cubicBezTo>
                  <a:pt x="11989" y="328512"/>
                  <a:pt x="20815" y="350441"/>
                  <a:pt x="37722" y="367348"/>
                </a:cubicBezTo>
                <a:cubicBezTo>
                  <a:pt x="50477" y="380104"/>
                  <a:pt x="66091" y="388259"/>
                  <a:pt x="82591" y="391302"/>
                </a:cubicBezTo>
                <a:cubicBezTo>
                  <a:pt x="100880" y="366700"/>
                  <a:pt x="130228" y="350982"/>
                  <a:pt x="163247" y="350982"/>
                </a:cubicBezTo>
                <a:cubicBezTo>
                  <a:pt x="186137" y="351421"/>
                  <a:pt x="201262" y="348532"/>
                  <a:pt x="211354" y="336664"/>
                </a:cubicBezTo>
                <a:cubicBezTo>
                  <a:pt x="212796" y="334969"/>
                  <a:pt x="214135" y="333090"/>
                  <a:pt x="215380" y="331012"/>
                </a:cubicBezTo>
                <a:close/>
                <a:moveTo>
                  <a:pt x="239385" y="239431"/>
                </a:moveTo>
                <a:lnTo>
                  <a:pt x="97830" y="97876"/>
                </a:lnTo>
                <a:cubicBezTo>
                  <a:pt x="82509" y="113888"/>
                  <a:pt x="73243" y="135634"/>
                  <a:pt x="73243" y="159545"/>
                </a:cubicBezTo>
                <a:cubicBezTo>
                  <a:pt x="73243" y="209563"/>
                  <a:pt x="113791" y="250112"/>
                  <a:pt x="163810" y="250112"/>
                </a:cubicBezTo>
                <a:cubicBezTo>
                  <a:pt x="182888" y="249746"/>
                  <a:pt x="207035" y="254980"/>
                  <a:pt x="219892" y="268141"/>
                </a:cubicBezTo>
                <a:cubicBezTo>
                  <a:pt x="224319" y="257687"/>
                  <a:pt x="230870" y="247949"/>
                  <a:pt x="239385" y="239431"/>
                </a:cubicBezTo>
                <a:close/>
                <a:moveTo>
                  <a:pt x="239386" y="373218"/>
                </a:moveTo>
                <a:cubicBezTo>
                  <a:pt x="230866" y="364697"/>
                  <a:pt x="224313" y="354954"/>
                  <a:pt x="219944" y="344457"/>
                </a:cubicBezTo>
                <a:cubicBezTo>
                  <a:pt x="207099" y="357655"/>
                  <a:pt x="182914" y="362904"/>
                  <a:pt x="163810" y="362538"/>
                </a:cubicBezTo>
                <a:cubicBezTo>
                  <a:pt x="113791" y="362537"/>
                  <a:pt x="73243" y="403086"/>
                  <a:pt x="73243" y="453105"/>
                </a:cubicBezTo>
                <a:cubicBezTo>
                  <a:pt x="73243" y="477015"/>
                  <a:pt x="82509" y="498762"/>
                  <a:pt x="97830" y="514773"/>
                </a:cubicBezTo>
                <a:close/>
                <a:moveTo>
                  <a:pt x="268140" y="219893"/>
                </a:moveTo>
                <a:cubicBezTo>
                  <a:pt x="254980" y="207035"/>
                  <a:pt x="249745" y="182889"/>
                  <a:pt x="250111" y="163811"/>
                </a:cubicBezTo>
                <a:cubicBezTo>
                  <a:pt x="250111" y="113793"/>
                  <a:pt x="209563" y="73244"/>
                  <a:pt x="159544" y="73244"/>
                </a:cubicBezTo>
                <a:cubicBezTo>
                  <a:pt x="135634" y="73244"/>
                  <a:pt x="113887" y="82510"/>
                  <a:pt x="97875" y="97831"/>
                </a:cubicBezTo>
                <a:lnTo>
                  <a:pt x="239430" y="239386"/>
                </a:lnTo>
                <a:cubicBezTo>
                  <a:pt x="247948" y="230871"/>
                  <a:pt x="257686" y="224320"/>
                  <a:pt x="268140" y="219893"/>
                </a:cubicBezTo>
                <a:close/>
                <a:moveTo>
                  <a:pt x="268191" y="392705"/>
                </a:moveTo>
                <a:cubicBezTo>
                  <a:pt x="257695" y="388335"/>
                  <a:pt x="247952" y="381782"/>
                  <a:pt x="239431" y="373263"/>
                </a:cubicBezTo>
                <a:lnTo>
                  <a:pt x="97875" y="514819"/>
                </a:lnTo>
                <a:cubicBezTo>
                  <a:pt x="113887" y="530139"/>
                  <a:pt x="135634" y="539405"/>
                  <a:pt x="159544" y="539405"/>
                </a:cubicBezTo>
                <a:cubicBezTo>
                  <a:pt x="184553" y="539405"/>
                  <a:pt x="207195" y="529268"/>
                  <a:pt x="223584" y="512879"/>
                </a:cubicBezTo>
                <a:cubicBezTo>
                  <a:pt x="239974" y="496489"/>
                  <a:pt x="250111" y="473848"/>
                  <a:pt x="250111" y="448838"/>
                </a:cubicBezTo>
                <a:cubicBezTo>
                  <a:pt x="249745" y="429735"/>
                  <a:pt x="254994" y="405550"/>
                  <a:pt x="268191" y="392705"/>
                </a:cubicBezTo>
                <a:close/>
                <a:moveTo>
                  <a:pt x="306986" y="138"/>
                </a:moveTo>
                <a:lnTo>
                  <a:pt x="306986" y="11636"/>
                </a:lnTo>
                <a:cubicBezTo>
                  <a:pt x="306778" y="11511"/>
                  <a:pt x="306567" y="11506"/>
                  <a:pt x="306356" y="11501"/>
                </a:cubicBezTo>
                <a:lnTo>
                  <a:pt x="306356" y="96668"/>
                </a:lnTo>
                <a:lnTo>
                  <a:pt x="306292" y="96667"/>
                </a:lnTo>
                <a:lnTo>
                  <a:pt x="306292" y="11501"/>
                </a:lnTo>
                <a:cubicBezTo>
                  <a:pt x="284137" y="11990"/>
                  <a:pt x="262207" y="20815"/>
                  <a:pt x="245300" y="37722"/>
                </a:cubicBezTo>
                <a:cubicBezTo>
                  <a:pt x="232539" y="50484"/>
                  <a:pt x="224382" y="66106"/>
                  <a:pt x="221373" y="82614"/>
                </a:cubicBezTo>
                <a:cubicBezTo>
                  <a:pt x="245960" y="100903"/>
                  <a:pt x="261667" y="130241"/>
                  <a:pt x="261667" y="163248"/>
                </a:cubicBezTo>
                <a:cubicBezTo>
                  <a:pt x="261168" y="189232"/>
                  <a:pt x="264959" y="205210"/>
                  <a:pt x="281311" y="215168"/>
                </a:cubicBezTo>
                <a:lnTo>
                  <a:pt x="306986" y="215277"/>
                </a:lnTo>
                <a:lnTo>
                  <a:pt x="306986" y="221929"/>
                </a:lnTo>
                <a:cubicBezTo>
                  <a:pt x="285145" y="221632"/>
                  <a:pt x="263250" y="229877"/>
                  <a:pt x="246580" y="246536"/>
                </a:cubicBezTo>
                <a:lnTo>
                  <a:pt x="254808" y="254763"/>
                </a:lnTo>
                <a:cubicBezTo>
                  <a:pt x="254801" y="254772"/>
                  <a:pt x="254793" y="254779"/>
                  <a:pt x="254786" y="254787"/>
                </a:cubicBezTo>
                <a:cubicBezTo>
                  <a:pt x="254778" y="254794"/>
                  <a:pt x="254771" y="254802"/>
                  <a:pt x="254763" y="254808"/>
                </a:cubicBezTo>
                <a:lnTo>
                  <a:pt x="246535" y="246581"/>
                </a:lnTo>
                <a:cubicBezTo>
                  <a:pt x="213554" y="279582"/>
                  <a:pt x="213554" y="333067"/>
                  <a:pt x="246535" y="366068"/>
                </a:cubicBezTo>
                <a:lnTo>
                  <a:pt x="254763" y="357841"/>
                </a:lnTo>
                <a:cubicBezTo>
                  <a:pt x="254771" y="357848"/>
                  <a:pt x="254778" y="357855"/>
                  <a:pt x="254786" y="357863"/>
                </a:cubicBezTo>
                <a:lnTo>
                  <a:pt x="254808" y="357886"/>
                </a:lnTo>
                <a:lnTo>
                  <a:pt x="246580" y="366113"/>
                </a:lnTo>
                <a:cubicBezTo>
                  <a:pt x="263250" y="382773"/>
                  <a:pt x="285145" y="391017"/>
                  <a:pt x="306986" y="390721"/>
                </a:cubicBezTo>
                <a:lnTo>
                  <a:pt x="306986" y="397378"/>
                </a:lnTo>
                <a:cubicBezTo>
                  <a:pt x="298457" y="400796"/>
                  <a:pt x="289920" y="399623"/>
                  <a:pt x="281637" y="397269"/>
                </a:cubicBezTo>
                <a:cubicBezTo>
                  <a:pt x="265010" y="407224"/>
                  <a:pt x="261165" y="423242"/>
                  <a:pt x="261667" y="449401"/>
                </a:cubicBezTo>
                <a:cubicBezTo>
                  <a:pt x="261667" y="477516"/>
                  <a:pt x="250271" y="502969"/>
                  <a:pt x="231847" y="521394"/>
                </a:cubicBezTo>
                <a:lnTo>
                  <a:pt x="221347" y="530057"/>
                </a:lnTo>
                <a:cubicBezTo>
                  <a:pt x="224389" y="546557"/>
                  <a:pt x="232545" y="562171"/>
                  <a:pt x="245300" y="574926"/>
                </a:cubicBezTo>
                <a:cubicBezTo>
                  <a:pt x="262207" y="591834"/>
                  <a:pt x="284136" y="600659"/>
                  <a:pt x="306292" y="601147"/>
                </a:cubicBezTo>
                <a:lnTo>
                  <a:pt x="306292" y="515981"/>
                </a:lnTo>
                <a:lnTo>
                  <a:pt x="306356" y="515982"/>
                </a:lnTo>
                <a:lnTo>
                  <a:pt x="306356" y="601147"/>
                </a:lnTo>
                <a:lnTo>
                  <a:pt x="306986" y="601012"/>
                </a:lnTo>
                <a:lnTo>
                  <a:pt x="306986" y="612510"/>
                </a:lnTo>
                <a:cubicBezTo>
                  <a:pt x="306767" y="612641"/>
                  <a:pt x="306546" y="612645"/>
                  <a:pt x="306324" y="612648"/>
                </a:cubicBezTo>
                <a:cubicBezTo>
                  <a:pt x="281070" y="612257"/>
                  <a:pt x="255999" y="602326"/>
                  <a:pt x="236731" y="583058"/>
                </a:cubicBezTo>
                <a:cubicBezTo>
                  <a:pt x="223570" y="569897"/>
                  <a:pt x="214766" y="554031"/>
                  <a:pt x="210610" y="537175"/>
                </a:cubicBezTo>
                <a:cubicBezTo>
                  <a:pt x="195839" y="546241"/>
                  <a:pt x="178427" y="551215"/>
                  <a:pt x="159854" y="551215"/>
                </a:cubicBezTo>
                <a:cubicBezTo>
                  <a:pt x="132604" y="551215"/>
                  <a:pt x="107854" y="540509"/>
                  <a:pt x="89720" y="522928"/>
                </a:cubicBezTo>
                <a:lnTo>
                  <a:pt x="89720" y="522928"/>
                </a:lnTo>
                <a:cubicBezTo>
                  <a:pt x="72139" y="504795"/>
                  <a:pt x="61434" y="480045"/>
                  <a:pt x="61434" y="452795"/>
                </a:cubicBezTo>
                <a:cubicBezTo>
                  <a:pt x="61434" y="434222"/>
                  <a:pt x="66407" y="416810"/>
                  <a:pt x="75474" y="402038"/>
                </a:cubicBezTo>
                <a:cubicBezTo>
                  <a:pt x="58618" y="397882"/>
                  <a:pt x="42751" y="389078"/>
                  <a:pt x="29591" y="375918"/>
                </a:cubicBezTo>
                <a:cubicBezTo>
                  <a:pt x="10322" y="356649"/>
                  <a:pt x="391" y="331578"/>
                  <a:pt x="0" y="306324"/>
                </a:cubicBezTo>
                <a:lnTo>
                  <a:pt x="0" y="306324"/>
                </a:lnTo>
                <a:cubicBezTo>
                  <a:pt x="391" y="281070"/>
                  <a:pt x="10322" y="256000"/>
                  <a:pt x="29591" y="236731"/>
                </a:cubicBezTo>
                <a:cubicBezTo>
                  <a:pt x="42758" y="223564"/>
                  <a:pt x="58634" y="214757"/>
                  <a:pt x="75514" y="210684"/>
                </a:cubicBezTo>
                <a:cubicBezTo>
                  <a:pt x="66423" y="195896"/>
                  <a:pt x="61434" y="178458"/>
                  <a:pt x="61434" y="159855"/>
                </a:cubicBezTo>
                <a:cubicBezTo>
                  <a:pt x="61434" y="132604"/>
                  <a:pt x="72139" y="107855"/>
                  <a:pt x="89720" y="89721"/>
                </a:cubicBezTo>
                <a:lnTo>
                  <a:pt x="89720" y="89721"/>
                </a:lnTo>
                <a:cubicBezTo>
                  <a:pt x="107854" y="72140"/>
                  <a:pt x="132604" y="61435"/>
                  <a:pt x="159854" y="61435"/>
                </a:cubicBezTo>
                <a:cubicBezTo>
                  <a:pt x="178457" y="61435"/>
                  <a:pt x="195895" y="66424"/>
                  <a:pt x="210684" y="75515"/>
                </a:cubicBezTo>
                <a:cubicBezTo>
                  <a:pt x="214757" y="58635"/>
                  <a:pt x="223563" y="42758"/>
                  <a:pt x="236731" y="29591"/>
                </a:cubicBezTo>
                <a:cubicBezTo>
                  <a:pt x="256000" y="10322"/>
                  <a:pt x="281070" y="391"/>
                  <a:pt x="306324" y="0"/>
                </a:cubicBezTo>
                <a:lnTo>
                  <a:pt x="306324" y="0"/>
                </a:ln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91" name="Teardrop 3"/>
          <p:cNvSpPr/>
          <p:nvPr/>
        </p:nvSpPr>
        <p:spPr>
          <a:xfrm rot="5400000" flipH="1" flipV="1">
            <a:off x="7119757" y="-86496"/>
            <a:ext cx="306986" cy="459486"/>
          </a:xfrm>
          <a:custGeom>
            <a:avLst/>
            <a:gdLst/>
            <a:ahLst/>
            <a:cxnLst/>
            <a:rect l="l" t="t" r="r" b="b"/>
            <a:pathLst>
              <a:path w="306986" h="612648">
                <a:moveTo>
                  <a:pt x="215380" y="331011"/>
                </a:moveTo>
                <a:cubicBezTo>
                  <a:pt x="210766" y="314774"/>
                  <a:pt x="210686" y="297561"/>
                  <a:pt x="215167" y="281312"/>
                </a:cubicBezTo>
                <a:cubicBezTo>
                  <a:pt x="205209" y="264959"/>
                  <a:pt x="189231" y="261169"/>
                  <a:pt x="163247" y="261668"/>
                </a:cubicBezTo>
                <a:cubicBezTo>
                  <a:pt x="130240" y="261668"/>
                  <a:pt x="100901" y="245961"/>
                  <a:pt x="82612" y="221373"/>
                </a:cubicBezTo>
                <a:cubicBezTo>
                  <a:pt x="66104" y="224382"/>
                  <a:pt x="50483" y="232539"/>
                  <a:pt x="37722" y="245300"/>
                </a:cubicBezTo>
                <a:cubicBezTo>
                  <a:pt x="20815" y="262207"/>
                  <a:pt x="11990" y="284136"/>
                  <a:pt x="11501" y="306292"/>
                </a:cubicBezTo>
                <a:lnTo>
                  <a:pt x="96667" y="306292"/>
                </a:lnTo>
                <a:lnTo>
                  <a:pt x="96667" y="306356"/>
                </a:lnTo>
                <a:lnTo>
                  <a:pt x="11501" y="306356"/>
                </a:lnTo>
                <a:cubicBezTo>
                  <a:pt x="11989" y="328512"/>
                  <a:pt x="20815" y="350441"/>
                  <a:pt x="37722" y="367348"/>
                </a:cubicBezTo>
                <a:cubicBezTo>
                  <a:pt x="50477" y="380103"/>
                  <a:pt x="66091" y="388259"/>
                  <a:pt x="82591" y="391301"/>
                </a:cubicBezTo>
                <a:cubicBezTo>
                  <a:pt x="100880" y="366699"/>
                  <a:pt x="130228" y="350981"/>
                  <a:pt x="163247" y="350981"/>
                </a:cubicBezTo>
                <a:cubicBezTo>
                  <a:pt x="186137" y="351420"/>
                  <a:pt x="201262" y="348532"/>
                  <a:pt x="211354" y="336664"/>
                </a:cubicBezTo>
                <a:cubicBezTo>
                  <a:pt x="212796" y="334968"/>
                  <a:pt x="214135" y="333090"/>
                  <a:pt x="215380" y="331011"/>
                </a:cubicBezTo>
                <a:close/>
                <a:moveTo>
                  <a:pt x="239385" y="239431"/>
                </a:moveTo>
                <a:lnTo>
                  <a:pt x="97830" y="97876"/>
                </a:lnTo>
                <a:cubicBezTo>
                  <a:pt x="82509" y="113887"/>
                  <a:pt x="73243" y="135634"/>
                  <a:pt x="73243" y="159544"/>
                </a:cubicBezTo>
                <a:cubicBezTo>
                  <a:pt x="73243" y="209563"/>
                  <a:pt x="113791" y="250112"/>
                  <a:pt x="163810" y="250112"/>
                </a:cubicBezTo>
                <a:cubicBezTo>
                  <a:pt x="182888" y="249746"/>
                  <a:pt x="207035" y="254980"/>
                  <a:pt x="219892" y="268141"/>
                </a:cubicBezTo>
                <a:cubicBezTo>
                  <a:pt x="224319" y="257686"/>
                  <a:pt x="230870" y="247948"/>
                  <a:pt x="239385" y="239431"/>
                </a:cubicBezTo>
                <a:close/>
                <a:moveTo>
                  <a:pt x="239386" y="373218"/>
                </a:moveTo>
                <a:cubicBezTo>
                  <a:pt x="230866" y="364697"/>
                  <a:pt x="224313" y="354954"/>
                  <a:pt x="219944" y="344457"/>
                </a:cubicBezTo>
                <a:cubicBezTo>
                  <a:pt x="207099" y="357655"/>
                  <a:pt x="182914" y="362904"/>
                  <a:pt x="163810" y="362537"/>
                </a:cubicBezTo>
                <a:cubicBezTo>
                  <a:pt x="113791" y="362537"/>
                  <a:pt x="73243" y="403086"/>
                  <a:pt x="73243" y="453104"/>
                </a:cubicBezTo>
                <a:cubicBezTo>
                  <a:pt x="73243" y="477015"/>
                  <a:pt x="82509" y="498761"/>
                  <a:pt x="97830" y="514773"/>
                </a:cubicBezTo>
                <a:close/>
                <a:moveTo>
                  <a:pt x="268140" y="219892"/>
                </a:moveTo>
                <a:cubicBezTo>
                  <a:pt x="254980" y="207035"/>
                  <a:pt x="249745" y="182889"/>
                  <a:pt x="250111" y="163811"/>
                </a:cubicBezTo>
                <a:cubicBezTo>
                  <a:pt x="250111" y="113792"/>
                  <a:pt x="209563" y="73244"/>
                  <a:pt x="159544" y="73244"/>
                </a:cubicBezTo>
                <a:cubicBezTo>
                  <a:pt x="135634" y="73244"/>
                  <a:pt x="113887" y="82510"/>
                  <a:pt x="97875" y="97831"/>
                </a:cubicBezTo>
                <a:lnTo>
                  <a:pt x="239430" y="239386"/>
                </a:lnTo>
                <a:cubicBezTo>
                  <a:pt x="247948" y="230871"/>
                  <a:pt x="257686" y="224320"/>
                  <a:pt x="268140" y="219892"/>
                </a:cubicBezTo>
                <a:close/>
                <a:moveTo>
                  <a:pt x="268191" y="392705"/>
                </a:moveTo>
                <a:cubicBezTo>
                  <a:pt x="257695" y="388335"/>
                  <a:pt x="247952" y="381782"/>
                  <a:pt x="239431" y="373263"/>
                </a:cubicBezTo>
                <a:lnTo>
                  <a:pt x="97875" y="514818"/>
                </a:lnTo>
                <a:cubicBezTo>
                  <a:pt x="113887" y="530139"/>
                  <a:pt x="135634" y="539405"/>
                  <a:pt x="159544" y="539405"/>
                </a:cubicBezTo>
                <a:cubicBezTo>
                  <a:pt x="184553" y="539405"/>
                  <a:pt x="207195" y="529268"/>
                  <a:pt x="223584" y="512879"/>
                </a:cubicBezTo>
                <a:cubicBezTo>
                  <a:pt x="239974" y="496489"/>
                  <a:pt x="250111" y="473847"/>
                  <a:pt x="250111" y="448838"/>
                </a:cubicBezTo>
                <a:cubicBezTo>
                  <a:pt x="249745" y="429735"/>
                  <a:pt x="254994" y="405550"/>
                  <a:pt x="268191" y="392705"/>
                </a:cubicBezTo>
                <a:close/>
                <a:moveTo>
                  <a:pt x="306986" y="138"/>
                </a:moveTo>
                <a:lnTo>
                  <a:pt x="306986" y="11636"/>
                </a:lnTo>
                <a:cubicBezTo>
                  <a:pt x="306778" y="11511"/>
                  <a:pt x="306567" y="11506"/>
                  <a:pt x="306356" y="11501"/>
                </a:cubicBezTo>
                <a:lnTo>
                  <a:pt x="306356" y="96667"/>
                </a:lnTo>
                <a:lnTo>
                  <a:pt x="306292" y="96667"/>
                </a:lnTo>
                <a:lnTo>
                  <a:pt x="306292" y="11501"/>
                </a:lnTo>
                <a:cubicBezTo>
                  <a:pt x="284137" y="11990"/>
                  <a:pt x="262207" y="20815"/>
                  <a:pt x="245300" y="37722"/>
                </a:cubicBezTo>
                <a:cubicBezTo>
                  <a:pt x="232539" y="50483"/>
                  <a:pt x="224382" y="66105"/>
                  <a:pt x="221373" y="82613"/>
                </a:cubicBezTo>
                <a:cubicBezTo>
                  <a:pt x="245960" y="100902"/>
                  <a:pt x="261667" y="130241"/>
                  <a:pt x="261667" y="163248"/>
                </a:cubicBezTo>
                <a:cubicBezTo>
                  <a:pt x="261168" y="189232"/>
                  <a:pt x="264959" y="205210"/>
                  <a:pt x="281311" y="215167"/>
                </a:cubicBezTo>
                <a:lnTo>
                  <a:pt x="306986" y="215277"/>
                </a:lnTo>
                <a:lnTo>
                  <a:pt x="306986" y="221928"/>
                </a:lnTo>
                <a:cubicBezTo>
                  <a:pt x="285145" y="221632"/>
                  <a:pt x="263250" y="229876"/>
                  <a:pt x="246580" y="246536"/>
                </a:cubicBezTo>
                <a:lnTo>
                  <a:pt x="254808" y="254763"/>
                </a:lnTo>
                <a:cubicBezTo>
                  <a:pt x="254801" y="254771"/>
                  <a:pt x="254793" y="254779"/>
                  <a:pt x="254786" y="254786"/>
                </a:cubicBezTo>
                <a:cubicBezTo>
                  <a:pt x="254778" y="254794"/>
                  <a:pt x="254771" y="254801"/>
                  <a:pt x="254763" y="254808"/>
                </a:cubicBezTo>
                <a:lnTo>
                  <a:pt x="246535" y="246581"/>
                </a:lnTo>
                <a:cubicBezTo>
                  <a:pt x="213554" y="279582"/>
                  <a:pt x="213554" y="333067"/>
                  <a:pt x="246535" y="366068"/>
                </a:cubicBezTo>
                <a:lnTo>
                  <a:pt x="254763" y="357841"/>
                </a:lnTo>
                <a:cubicBezTo>
                  <a:pt x="254771" y="357847"/>
                  <a:pt x="254778" y="357855"/>
                  <a:pt x="254786" y="357863"/>
                </a:cubicBezTo>
                <a:lnTo>
                  <a:pt x="254808" y="357886"/>
                </a:lnTo>
                <a:lnTo>
                  <a:pt x="246580" y="366113"/>
                </a:lnTo>
                <a:cubicBezTo>
                  <a:pt x="263250" y="382773"/>
                  <a:pt x="285145" y="391017"/>
                  <a:pt x="306986" y="390721"/>
                </a:cubicBezTo>
                <a:lnTo>
                  <a:pt x="306986" y="397378"/>
                </a:lnTo>
                <a:cubicBezTo>
                  <a:pt x="298457" y="400796"/>
                  <a:pt x="289920" y="399623"/>
                  <a:pt x="281637" y="397269"/>
                </a:cubicBezTo>
                <a:cubicBezTo>
                  <a:pt x="265010" y="407223"/>
                  <a:pt x="261165" y="423242"/>
                  <a:pt x="261667" y="449401"/>
                </a:cubicBezTo>
                <a:cubicBezTo>
                  <a:pt x="261667" y="477516"/>
                  <a:pt x="250271" y="502969"/>
                  <a:pt x="231847" y="521394"/>
                </a:cubicBezTo>
                <a:lnTo>
                  <a:pt x="221347" y="530057"/>
                </a:lnTo>
                <a:cubicBezTo>
                  <a:pt x="224390" y="546557"/>
                  <a:pt x="232545" y="562171"/>
                  <a:pt x="245300" y="574926"/>
                </a:cubicBezTo>
                <a:cubicBezTo>
                  <a:pt x="262207" y="591833"/>
                  <a:pt x="284136" y="600659"/>
                  <a:pt x="306292" y="601147"/>
                </a:cubicBezTo>
                <a:lnTo>
                  <a:pt x="306292" y="515981"/>
                </a:lnTo>
                <a:lnTo>
                  <a:pt x="306356" y="515981"/>
                </a:lnTo>
                <a:lnTo>
                  <a:pt x="306356" y="601147"/>
                </a:lnTo>
                <a:lnTo>
                  <a:pt x="306986" y="601012"/>
                </a:lnTo>
                <a:lnTo>
                  <a:pt x="306986" y="612510"/>
                </a:lnTo>
                <a:cubicBezTo>
                  <a:pt x="306767" y="612640"/>
                  <a:pt x="306546" y="612645"/>
                  <a:pt x="306324" y="612648"/>
                </a:cubicBezTo>
                <a:cubicBezTo>
                  <a:pt x="281070" y="612257"/>
                  <a:pt x="255999" y="602326"/>
                  <a:pt x="236731" y="583057"/>
                </a:cubicBezTo>
                <a:cubicBezTo>
                  <a:pt x="223570" y="569897"/>
                  <a:pt x="214766" y="554030"/>
                  <a:pt x="210610" y="537174"/>
                </a:cubicBezTo>
                <a:cubicBezTo>
                  <a:pt x="195839" y="546241"/>
                  <a:pt x="178427" y="551214"/>
                  <a:pt x="159854" y="551214"/>
                </a:cubicBezTo>
                <a:cubicBezTo>
                  <a:pt x="132604" y="551214"/>
                  <a:pt x="107854" y="540509"/>
                  <a:pt x="89720" y="522928"/>
                </a:cubicBezTo>
                <a:lnTo>
                  <a:pt x="89720" y="522928"/>
                </a:lnTo>
                <a:cubicBezTo>
                  <a:pt x="72139" y="504795"/>
                  <a:pt x="61434" y="480045"/>
                  <a:pt x="61434" y="452795"/>
                </a:cubicBezTo>
                <a:cubicBezTo>
                  <a:pt x="61434" y="434221"/>
                  <a:pt x="66407" y="416810"/>
                  <a:pt x="75474" y="402038"/>
                </a:cubicBezTo>
                <a:cubicBezTo>
                  <a:pt x="58618" y="397882"/>
                  <a:pt x="42751" y="389078"/>
                  <a:pt x="29591" y="375917"/>
                </a:cubicBezTo>
                <a:cubicBezTo>
                  <a:pt x="10322" y="356649"/>
                  <a:pt x="391" y="331578"/>
                  <a:pt x="0" y="306324"/>
                </a:cubicBezTo>
                <a:lnTo>
                  <a:pt x="0" y="306324"/>
                </a:lnTo>
                <a:cubicBezTo>
                  <a:pt x="391" y="281070"/>
                  <a:pt x="10322" y="255999"/>
                  <a:pt x="29591" y="236731"/>
                </a:cubicBezTo>
                <a:cubicBezTo>
                  <a:pt x="42758" y="223564"/>
                  <a:pt x="58634" y="214757"/>
                  <a:pt x="75514" y="210684"/>
                </a:cubicBezTo>
                <a:cubicBezTo>
                  <a:pt x="66423" y="195895"/>
                  <a:pt x="61434" y="178457"/>
                  <a:pt x="61434" y="159854"/>
                </a:cubicBezTo>
                <a:cubicBezTo>
                  <a:pt x="61434" y="132604"/>
                  <a:pt x="72139" y="107854"/>
                  <a:pt x="89720" y="89721"/>
                </a:cubicBezTo>
                <a:lnTo>
                  <a:pt x="89720" y="89721"/>
                </a:lnTo>
                <a:cubicBezTo>
                  <a:pt x="107854" y="72140"/>
                  <a:pt x="132604" y="61435"/>
                  <a:pt x="159854" y="61435"/>
                </a:cubicBezTo>
                <a:cubicBezTo>
                  <a:pt x="178457" y="61435"/>
                  <a:pt x="195895" y="66424"/>
                  <a:pt x="210684" y="75515"/>
                </a:cubicBezTo>
                <a:cubicBezTo>
                  <a:pt x="214757" y="58635"/>
                  <a:pt x="223563" y="42758"/>
                  <a:pt x="236731" y="29591"/>
                </a:cubicBezTo>
                <a:cubicBezTo>
                  <a:pt x="256000" y="10322"/>
                  <a:pt x="281070" y="391"/>
                  <a:pt x="306324" y="0"/>
                </a:cubicBezTo>
                <a:lnTo>
                  <a:pt x="306324" y="0"/>
                </a:ln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92" name="Teardrop 3"/>
          <p:cNvSpPr/>
          <p:nvPr/>
        </p:nvSpPr>
        <p:spPr>
          <a:xfrm rot="5400000" flipH="1" flipV="1">
            <a:off x="6487852" y="-86496"/>
            <a:ext cx="306986" cy="459486"/>
          </a:xfrm>
          <a:custGeom>
            <a:avLst/>
            <a:gdLst/>
            <a:ahLst/>
            <a:cxnLst/>
            <a:rect l="l" t="t" r="r" b="b"/>
            <a:pathLst>
              <a:path w="306986" h="612648">
                <a:moveTo>
                  <a:pt x="215380" y="331011"/>
                </a:moveTo>
                <a:cubicBezTo>
                  <a:pt x="210766" y="314774"/>
                  <a:pt x="210686" y="297561"/>
                  <a:pt x="215167" y="281312"/>
                </a:cubicBezTo>
                <a:cubicBezTo>
                  <a:pt x="205209" y="264959"/>
                  <a:pt x="189231" y="261169"/>
                  <a:pt x="163247" y="261668"/>
                </a:cubicBezTo>
                <a:cubicBezTo>
                  <a:pt x="130240" y="261668"/>
                  <a:pt x="100901" y="245961"/>
                  <a:pt x="82612" y="221373"/>
                </a:cubicBezTo>
                <a:cubicBezTo>
                  <a:pt x="66104" y="224382"/>
                  <a:pt x="50483" y="232539"/>
                  <a:pt x="37722" y="245300"/>
                </a:cubicBezTo>
                <a:cubicBezTo>
                  <a:pt x="20815" y="262207"/>
                  <a:pt x="11990" y="284136"/>
                  <a:pt x="11501" y="306292"/>
                </a:cubicBezTo>
                <a:lnTo>
                  <a:pt x="96667" y="306292"/>
                </a:lnTo>
                <a:lnTo>
                  <a:pt x="96667" y="306356"/>
                </a:lnTo>
                <a:lnTo>
                  <a:pt x="11501" y="306356"/>
                </a:lnTo>
                <a:cubicBezTo>
                  <a:pt x="11989" y="328512"/>
                  <a:pt x="20815" y="350441"/>
                  <a:pt x="37722" y="367348"/>
                </a:cubicBezTo>
                <a:cubicBezTo>
                  <a:pt x="50477" y="380103"/>
                  <a:pt x="66091" y="388259"/>
                  <a:pt x="82591" y="391301"/>
                </a:cubicBezTo>
                <a:cubicBezTo>
                  <a:pt x="100880" y="366699"/>
                  <a:pt x="130228" y="350981"/>
                  <a:pt x="163247" y="350981"/>
                </a:cubicBezTo>
                <a:cubicBezTo>
                  <a:pt x="186137" y="351420"/>
                  <a:pt x="201262" y="348532"/>
                  <a:pt x="211354" y="336664"/>
                </a:cubicBezTo>
                <a:cubicBezTo>
                  <a:pt x="212796" y="334968"/>
                  <a:pt x="214135" y="333090"/>
                  <a:pt x="215380" y="331011"/>
                </a:cubicBezTo>
                <a:close/>
                <a:moveTo>
                  <a:pt x="239385" y="239431"/>
                </a:moveTo>
                <a:lnTo>
                  <a:pt x="97830" y="97876"/>
                </a:lnTo>
                <a:cubicBezTo>
                  <a:pt x="82509" y="113887"/>
                  <a:pt x="73243" y="135634"/>
                  <a:pt x="73243" y="159544"/>
                </a:cubicBezTo>
                <a:cubicBezTo>
                  <a:pt x="73243" y="209563"/>
                  <a:pt x="113791" y="250112"/>
                  <a:pt x="163810" y="250112"/>
                </a:cubicBezTo>
                <a:cubicBezTo>
                  <a:pt x="182888" y="249746"/>
                  <a:pt x="207035" y="254980"/>
                  <a:pt x="219892" y="268141"/>
                </a:cubicBezTo>
                <a:cubicBezTo>
                  <a:pt x="224319" y="257686"/>
                  <a:pt x="230870" y="247948"/>
                  <a:pt x="239385" y="239431"/>
                </a:cubicBezTo>
                <a:close/>
                <a:moveTo>
                  <a:pt x="239386" y="373218"/>
                </a:moveTo>
                <a:cubicBezTo>
                  <a:pt x="230866" y="364697"/>
                  <a:pt x="224313" y="354954"/>
                  <a:pt x="219944" y="344457"/>
                </a:cubicBezTo>
                <a:cubicBezTo>
                  <a:pt x="207099" y="357655"/>
                  <a:pt x="182914" y="362904"/>
                  <a:pt x="163810" y="362537"/>
                </a:cubicBezTo>
                <a:cubicBezTo>
                  <a:pt x="113791" y="362537"/>
                  <a:pt x="73243" y="403086"/>
                  <a:pt x="73243" y="453104"/>
                </a:cubicBezTo>
                <a:cubicBezTo>
                  <a:pt x="73243" y="477015"/>
                  <a:pt x="82509" y="498761"/>
                  <a:pt x="97830" y="514773"/>
                </a:cubicBezTo>
                <a:close/>
                <a:moveTo>
                  <a:pt x="268140" y="219892"/>
                </a:moveTo>
                <a:cubicBezTo>
                  <a:pt x="254980" y="207035"/>
                  <a:pt x="249745" y="182889"/>
                  <a:pt x="250111" y="163811"/>
                </a:cubicBezTo>
                <a:cubicBezTo>
                  <a:pt x="250111" y="113792"/>
                  <a:pt x="209563" y="73244"/>
                  <a:pt x="159544" y="73244"/>
                </a:cubicBezTo>
                <a:cubicBezTo>
                  <a:pt x="135634" y="73244"/>
                  <a:pt x="113887" y="82510"/>
                  <a:pt x="97875" y="97831"/>
                </a:cubicBezTo>
                <a:lnTo>
                  <a:pt x="239430" y="239386"/>
                </a:lnTo>
                <a:cubicBezTo>
                  <a:pt x="247948" y="230871"/>
                  <a:pt x="257686" y="224320"/>
                  <a:pt x="268140" y="219892"/>
                </a:cubicBezTo>
                <a:close/>
                <a:moveTo>
                  <a:pt x="268191" y="392705"/>
                </a:moveTo>
                <a:cubicBezTo>
                  <a:pt x="257695" y="388335"/>
                  <a:pt x="247952" y="381782"/>
                  <a:pt x="239431" y="373263"/>
                </a:cubicBezTo>
                <a:lnTo>
                  <a:pt x="97875" y="514818"/>
                </a:lnTo>
                <a:cubicBezTo>
                  <a:pt x="113887" y="530139"/>
                  <a:pt x="135634" y="539405"/>
                  <a:pt x="159544" y="539405"/>
                </a:cubicBezTo>
                <a:cubicBezTo>
                  <a:pt x="184553" y="539405"/>
                  <a:pt x="207195" y="529268"/>
                  <a:pt x="223584" y="512879"/>
                </a:cubicBezTo>
                <a:cubicBezTo>
                  <a:pt x="239974" y="496489"/>
                  <a:pt x="250111" y="473847"/>
                  <a:pt x="250111" y="448838"/>
                </a:cubicBezTo>
                <a:cubicBezTo>
                  <a:pt x="249745" y="429735"/>
                  <a:pt x="254994" y="405550"/>
                  <a:pt x="268191" y="392705"/>
                </a:cubicBezTo>
                <a:close/>
                <a:moveTo>
                  <a:pt x="306986" y="138"/>
                </a:moveTo>
                <a:lnTo>
                  <a:pt x="306986" y="11636"/>
                </a:lnTo>
                <a:cubicBezTo>
                  <a:pt x="306778" y="11511"/>
                  <a:pt x="306567" y="11506"/>
                  <a:pt x="306356" y="11501"/>
                </a:cubicBezTo>
                <a:lnTo>
                  <a:pt x="306356" y="96667"/>
                </a:lnTo>
                <a:lnTo>
                  <a:pt x="306292" y="96667"/>
                </a:lnTo>
                <a:lnTo>
                  <a:pt x="306292" y="11501"/>
                </a:lnTo>
                <a:cubicBezTo>
                  <a:pt x="284137" y="11990"/>
                  <a:pt x="262207" y="20815"/>
                  <a:pt x="245300" y="37722"/>
                </a:cubicBezTo>
                <a:cubicBezTo>
                  <a:pt x="232539" y="50483"/>
                  <a:pt x="224382" y="66105"/>
                  <a:pt x="221373" y="82613"/>
                </a:cubicBezTo>
                <a:cubicBezTo>
                  <a:pt x="245960" y="100902"/>
                  <a:pt x="261667" y="130241"/>
                  <a:pt x="261667" y="163248"/>
                </a:cubicBezTo>
                <a:cubicBezTo>
                  <a:pt x="261168" y="189232"/>
                  <a:pt x="264959" y="205210"/>
                  <a:pt x="281311" y="215167"/>
                </a:cubicBezTo>
                <a:lnTo>
                  <a:pt x="306986" y="215277"/>
                </a:lnTo>
                <a:lnTo>
                  <a:pt x="306986" y="221928"/>
                </a:lnTo>
                <a:cubicBezTo>
                  <a:pt x="285145" y="221632"/>
                  <a:pt x="263250" y="229876"/>
                  <a:pt x="246580" y="246536"/>
                </a:cubicBezTo>
                <a:lnTo>
                  <a:pt x="254808" y="254763"/>
                </a:lnTo>
                <a:cubicBezTo>
                  <a:pt x="254801" y="254771"/>
                  <a:pt x="254793" y="254779"/>
                  <a:pt x="254786" y="254786"/>
                </a:cubicBezTo>
                <a:cubicBezTo>
                  <a:pt x="254778" y="254794"/>
                  <a:pt x="254771" y="254801"/>
                  <a:pt x="254763" y="254808"/>
                </a:cubicBezTo>
                <a:lnTo>
                  <a:pt x="246535" y="246581"/>
                </a:lnTo>
                <a:cubicBezTo>
                  <a:pt x="213554" y="279582"/>
                  <a:pt x="213554" y="333067"/>
                  <a:pt x="246535" y="366068"/>
                </a:cubicBezTo>
                <a:lnTo>
                  <a:pt x="254763" y="357841"/>
                </a:lnTo>
                <a:cubicBezTo>
                  <a:pt x="254771" y="357847"/>
                  <a:pt x="254778" y="357855"/>
                  <a:pt x="254786" y="357863"/>
                </a:cubicBezTo>
                <a:lnTo>
                  <a:pt x="254808" y="357886"/>
                </a:lnTo>
                <a:lnTo>
                  <a:pt x="246580" y="366113"/>
                </a:lnTo>
                <a:cubicBezTo>
                  <a:pt x="263250" y="382773"/>
                  <a:pt x="285145" y="391017"/>
                  <a:pt x="306986" y="390721"/>
                </a:cubicBezTo>
                <a:lnTo>
                  <a:pt x="306986" y="397378"/>
                </a:lnTo>
                <a:cubicBezTo>
                  <a:pt x="298457" y="400796"/>
                  <a:pt x="289920" y="399623"/>
                  <a:pt x="281637" y="397269"/>
                </a:cubicBezTo>
                <a:cubicBezTo>
                  <a:pt x="265010" y="407223"/>
                  <a:pt x="261165" y="423242"/>
                  <a:pt x="261667" y="449401"/>
                </a:cubicBezTo>
                <a:cubicBezTo>
                  <a:pt x="261667" y="477516"/>
                  <a:pt x="250271" y="502969"/>
                  <a:pt x="231847" y="521394"/>
                </a:cubicBezTo>
                <a:lnTo>
                  <a:pt x="221347" y="530057"/>
                </a:lnTo>
                <a:cubicBezTo>
                  <a:pt x="224389" y="546557"/>
                  <a:pt x="232545" y="562171"/>
                  <a:pt x="245300" y="574926"/>
                </a:cubicBezTo>
                <a:cubicBezTo>
                  <a:pt x="262207" y="591833"/>
                  <a:pt x="284136" y="600659"/>
                  <a:pt x="306292" y="601147"/>
                </a:cubicBezTo>
                <a:lnTo>
                  <a:pt x="306292" y="515981"/>
                </a:lnTo>
                <a:lnTo>
                  <a:pt x="306356" y="515981"/>
                </a:lnTo>
                <a:lnTo>
                  <a:pt x="306356" y="601147"/>
                </a:lnTo>
                <a:lnTo>
                  <a:pt x="306986" y="601012"/>
                </a:lnTo>
                <a:lnTo>
                  <a:pt x="306986" y="612510"/>
                </a:lnTo>
                <a:cubicBezTo>
                  <a:pt x="306767" y="612640"/>
                  <a:pt x="306546" y="612645"/>
                  <a:pt x="306324" y="612648"/>
                </a:cubicBezTo>
                <a:cubicBezTo>
                  <a:pt x="281070" y="612257"/>
                  <a:pt x="255999" y="602326"/>
                  <a:pt x="236731" y="583057"/>
                </a:cubicBezTo>
                <a:cubicBezTo>
                  <a:pt x="223570" y="569897"/>
                  <a:pt x="214766" y="554030"/>
                  <a:pt x="210610" y="537174"/>
                </a:cubicBezTo>
                <a:cubicBezTo>
                  <a:pt x="195839" y="546241"/>
                  <a:pt x="178427" y="551214"/>
                  <a:pt x="159854" y="551214"/>
                </a:cubicBezTo>
                <a:cubicBezTo>
                  <a:pt x="132604" y="551214"/>
                  <a:pt x="107854" y="540509"/>
                  <a:pt x="89720" y="522928"/>
                </a:cubicBezTo>
                <a:lnTo>
                  <a:pt x="89720" y="522928"/>
                </a:lnTo>
                <a:cubicBezTo>
                  <a:pt x="72139" y="504795"/>
                  <a:pt x="61434" y="480045"/>
                  <a:pt x="61434" y="452795"/>
                </a:cubicBezTo>
                <a:cubicBezTo>
                  <a:pt x="61434" y="434221"/>
                  <a:pt x="66407" y="416810"/>
                  <a:pt x="75474" y="402038"/>
                </a:cubicBezTo>
                <a:cubicBezTo>
                  <a:pt x="58618" y="397882"/>
                  <a:pt x="42751" y="389078"/>
                  <a:pt x="29591" y="375917"/>
                </a:cubicBezTo>
                <a:cubicBezTo>
                  <a:pt x="10322" y="356649"/>
                  <a:pt x="391" y="331578"/>
                  <a:pt x="0" y="306324"/>
                </a:cubicBezTo>
                <a:lnTo>
                  <a:pt x="0" y="306324"/>
                </a:lnTo>
                <a:cubicBezTo>
                  <a:pt x="391" y="281070"/>
                  <a:pt x="10322" y="255999"/>
                  <a:pt x="29591" y="236731"/>
                </a:cubicBezTo>
                <a:cubicBezTo>
                  <a:pt x="42758" y="223564"/>
                  <a:pt x="58634" y="214757"/>
                  <a:pt x="75514" y="210684"/>
                </a:cubicBezTo>
                <a:cubicBezTo>
                  <a:pt x="66423" y="195895"/>
                  <a:pt x="61434" y="178457"/>
                  <a:pt x="61434" y="159854"/>
                </a:cubicBezTo>
                <a:cubicBezTo>
                  <a:pt x="61434" y="132604"/>
                  <a:pt x="72139" y="107854"/>
                  <a:pt x="89720" y="89721"/>
                </a:cubicBezTo>
                <a:lnTo>
                  <a:pt x="89720" y="89721"/>
                </a:lnTo>
                <a:cubicBezTo>
                  <a:pt x="107854" y="72140"/>
                  <a:pt x="132604" y="61435"/>
                  <a:pt x="159854" y="61435"/>
                </a:cubicBezTo>
                <a:cubicBezTo>
                  <a:pt x="178457" y="61435"/>
                  <a:pt x="195895" y="66424"/>
                  <a:pt x="210684" y="75515"/>
                </a:cubicBezTo>
                <a:cubicBezTo>
                  <a:pt x="214757" y="58635"/>
                  <a:pt x="223563" y="42758"/>
                  <a:pt x="236731" y="29591"/>
                </a:cubicBezTo>
                <a:cubicBezTo>
                  <a:pt x="256000" y="10322"/>
                  <a:pt x="281070" y="391"/>
                  <a:pt x="306324" y="0"/>
                </a:cubicBezTo>
                <a:lnTo>
                  <a:pt x="306324" y="0"/>
                </a:ln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93" name="Teardrop 3"/>
          <p:cNvSpPr/>
          <p:nvPr/>
        </p:nvSpPr>
        <p:spPr>
          <a:xfrm rot="5400000" flipH="1" flipV="1">
            <a:off x="8383566" y="-86496"/>
            <a:ext cx="306986" cy="459486"/>
          </a:xfrm>
          <a:custGeom>
            <a:avLst/>
            <a:gdLst/>
            <a:ahLst/>
            <a:cxnLst/>
            <a:rect l="l" t="t" r="r" b="b"/>
            <a:pathLst>
              <a:path w="306986" h="612648">
                <a:moveTo>
                  <a:pt x="215380" y="331011"/>
                </a:moveTo>
                <a:cubicBezTo>
                  <a:pt x="210766" y="314774"/>
                  <a:pt x="210686" y="297561"/>
                  <a:pt x="215167" y="281312"/>
                </a:cubicBezTo>
                <a:cubicBezTo>
                  <a:pt x="205209" y="264959"/>
                  <a:pt x="189231" y="261169"/>
                  <a:pt x="163247" y="261668"/>
                </a:cubicBezTo>
                <a:cubicBezTo>
                  <a:pt x="130240" y="261668"/>
                  <a:pt x="100901" y="245961"/>
                  <a:pt x="82612" y="221373"/>
                </a:cubicBezTo>
                <a:cubicBezTo>
                  <a:pt x="66104" y="224382"/>
                  <a:pt x="50483" y="232539"/>
                  <a:pt x="37722" y="245300"/>
                </a:cubicBezTo>
                <a:cubicBezTo>
                  <a:pt x="20815" y="262207"/>
                  <a:pt x="11990" y="284136"/>
                  <a:pt x="11501" y="306292"/>
                </a:cubicBezTo>
                <a:lnTo>
                  <a:pt x="96667" y="306292"/>
                </a:lnTo>
                <a:lnTo>
                  <a:pt x="96667" y="306356"/>
                </a:lnTo>
                <a:lnTo>
                  <a:pt x="11501" y="306356"/>
                </a:lnTo>
                <a:cubicBezTo>
                  <a:pt x="11989" y="328512"/>
                  <a:pt x="20815" y="350441"/>
                  <a:pt x="37722" y="367348"/>
                </a:cubicBezTo>
                <a:cubicBezTo>
                  <a:pt x="50477" y="380103"/>
                  <a:pt x="66091" y="388259"/>
                  <a:pt x="82591" y="391301"/>
                </a:cubicBezTo>
                <a:cubicBezTo>
                  <a:pt x="100880" y="366699"/>
                  <a:pt x="130228" y="350981"/>
                  <a:pt x="163247" y="350981"/>
                </a:cubicBezTo>
                <a:cubicBezTo>
                  <a:pt x="186137" y="351420"/>
                  <a:pt x="201262" y="348532"/>
                  <a:pt x="211354" y="336664"/>
                </a:cubicBezTo>
                <a:cubicBezTo>
                  <a:pt x="212796" y="334968"/>
                  <a:pt x="214135" y="333090"/>
                  <a:pt x="215380" y="331011"/>
                </a:cubicBezTo>
                <a:close/>
                <a:moveTo>
                  <a:pt x="239385" y="239431"/>
                </a:moveTo>
                <a:lnTo>
                  <a:pt x="97830" y="97876"/>
                </a:lnTo>
                <a:cubicBezTo>
                  <a:pt x="82509" y="113887"/>
                  <a:pt x="73243" y="135634"/>
                  <a:pt x="73243" y="159544"/>
                </a:cubicBezTo>
                <a:cubicBezTo>
                  <a:pt x="73243" y="209563"/>
                  <a:pt x="113791" y="250112"/>
                  <a:pt x="163810" y="250112"/>
                </a:cubicBezTo>
                <a:cubicBezTo>
                  <a:pt x="182888" y="249746"/>
                  <a:pt x="207035" y="254980"/>
                  <a:pt x="219892" y="268141"/>
                </a:cubicBezTo>
                <a:cubicBezTo>
                  <a:pt x="224319" y="257686"/>
                  <a:pt x="230870" y="247948"/>
                  <a:pt x="239385" y="239431"/>
                </a:cubicBezTo>
                <a:close/>
                <a:moveTo>
                  <a:pt x="239386" y="373218"/>
                </a:moveTo>
                <a:cubicBezTo>
                  <a:pt x="230866" y="364697"/>
                  <a:pt x="224313" y="354954"/>
                  <a:pt x="219944" y="344457"/>
                </a:cubicBezTo>
                <a:cubicBezTo>
                  <a:pt x="207099" y="357655"/>
                  <a:pt x="182914" y="362904"/>
                  <a:pt x="163810" y="362537"/>
                </a:cubicBezTo>
                <a:cubicBezTo>
                  <a:pt x="113791" y="362537"/>
                  <a:pt x="73243" y="403086"/>
                  <a:pt x="73243" y="453104"/>
                </a:cubicBezTo>
                <a:cubicBezTo>
                  <a:pt x="73243" y="477015"/>
                  <a:pt x="82509" y="498761"/>
                  <a:pt x="97830" y="514773"/>
                </a:cubicBezTo>
                <a:close/>
                <a:moveTo>
                  <a:pt x="268140" y="219892"/>
                </a:moveTo>
                <a:cubicBezTo>
                  <a:pt x="254980" y="207035"/>
                  <a:pt x="249745" y="182889"/>
                  <a:pt x="250111" y="163811"/>
                </a:cubicBezTo>
                <a:cubicBezTo>
                  <a:pt x="250111" y="113792"/>
                  <a:pt x="209563" y="73244"/>
                  <a:pt x="159544" y="73244"/>
                </a:cubicBezTo>
                <a:cubicBezTo>
                  <a:pt x="135634" y="73244"/>
                  <a:pt x="113887" y="82510"/>
                  <a:pt x="97875" y="97831"/>
                </a:cubicBezTo>
                <a:lnTo>
                  <a:pt x="239430" y="239386"/>
                </a:lnTo>
                <a:cubicBezTo>
                  <a:pt x="247948" y="230871"/>
                  <a:pt x="257686" y="224320"/>
                  <a:pt x="268140" y="219892"/>
                </a:cubicBezTo>
                <a:close/>
                <a:moveTo>
                  <a:pt x="268191" y="392705"/>
                </a:moveTo>
                <a:cubicBezTo>
                  <a:pt x="257695" y="388335"/>
                  <a:pt x="247952" y="381782"/>
                  <a:pt x="239431" y="373263"/>
                </a:cubicBezTo>
                <a:lnTo>
                  <a:pt x="97875" y="514818"/>
                </a:lnTo>
                <a:cubicBezTo>
                  <a:pt x="113887" y="530139"/>
                  <a:pt x="135634" y="539405"/>
                  <a:pt x="159544" y="539405"/>
                </a:cubicBezTo>
                <a:cubicBezTo>
                  <a:pt x="184553" y="539405"/>
                  <a:pt x="207195" y="529268"/>
                  <a:pt x="223584" y="512879"/>
                </a:cubicBezTo>
                <a:cubicBezTo>
                  <a:pt x="239974" y="496489"/>
                  <a:pt x="250111" y="473847"/>
                  <a:pt x="250111" y="448838"/>
                </a:cubicBezTo>
                <a:cubicBezTo>
                  <a:pt x="249745" y="429735"/>
                  <a:pt x="254994" y="405550"/>
                  <a:pt x="268191" y="392705"/>
                </a:cubicBezTo>
                <a:close/>
                <a:moveTo>
                  <a:pt x="306986" y="138"/>
                </a:moveTo>
                <a:lnTo>
                  <a:pt x="306986" y="11636"/>
                </a:lnTo>
                <a:cubicBezTo>
                  <a:pt x="306778" y="11511"/>
                  <a:pt x="306567" y="11506"/>
                  <a:pt x="306356" y="11501"/>
                </a:cubicBezTo>
                <a:lnTo>
                  <a:pt x="306356" y="96667"/>
                </a:lnTo>
                <a:lnTo>
                  <a:pt x="306292" y="96667"/>
                </a:lnTo>
                <a:lnTo>
                  <a:pt x="306292" y="11501"/>
                </a:lnTo>
                <a:cubicBezTo>
                  <a:pt x="284137" y="11990"/>
                  <a:pt x="262207" y="20815"/>
                  <a:pt x="245300" y="37722"/>
                </a:cubicBezTo>
                <a:cubicBezTo>
                  <a:pt x="232539" y="50483"/>
                  <a:pt x="224382" y="66105"/>
                  <a:pt x="221373" y="82613"/>
                </a:cubicBezTo>
                <a:cubicBezTo>
                  <a:pt x="245960" y="100902"/>
                  <a:pt x="261667" y="130241"/>
                  <a:pt x="261667" y="163248"/>
                </a:cubicBezTo>
                <a:cubicBezTo>
                  <a:pt x="261168" y="189232"/>
                  <a:pt x="264959" y="205210"/>
                  <a:pt x="281311" y="215167"/>
                </a:cubicBezTo>
                <a:lnTo>
                  <a:pt x="306986" y="215277"/>
                </a:lnTo>
                <a:lnTo>
                  <a:pt x="306986" y="221928"/>
                </a:lnTo>
                <a:cubicBezTo>
                  <a:pt x="285145" y="221632"/>
                  <a:pt x="263250" y="229876"/>
                  <a:pt x="246580" y="246536"/>
                </a:cubicBezTo>
                <a:lnTo>
                  <a:pt x="254808" y="254763"/>
                </a:lnTo>
                <a:cubicBezTo>
                  <a:pt x="254801" y="254771"/>
                  <a:pt x="254793" y="254779"/>
                  <a:pt x="254786" y="254786"/>
                </a:cubicBezTo>
                <a:cubicBezTo>
                  <a:pt x="254778" y="254794"/>
                  <a:pt x="254771" y="254801"/>
                  <a:pt x="254763" y="254808"/>
                </a:cubicBezTo>
                <a:lnTo>
                  <a:pt x="246535" y="246581"/>
                </a:lnTo>
                <a:cubicBezTo>
                  <a:pt x="213554" y="279582"/>
                  <a:pt x="213554" y="333067"/>
                  <a:pt x="246535" y="366068"/>
                </a:cubicBezTo>
                <a:lnTo>
                  <a:pt x="254763" y="357841"/>
                </a:lnTo>
                <a:cubicBezTo>
                  <a:pt x="254771" y="357847"/>
                  <a:pt x="254778" y="357855"/>
                  <a:pt x="254786" y="357863"/>
                </a:cubicBezTo>
                <a:lnTo>
                  <a:pt x="254808" y="357886"/>
                </a:lnTo>
                <a:lnTo>
                  <a:pt x="246580" y="366113"/>
                </a:lnTo>
                <a:cubicBezTo>
                  <a:pt x="263250" y="382773"/>
                  <a:pt x="285145" y="391017"/>
                  <a:pt x="306986" y="390721"/>
                </a:cubicBezTo>
                <a:lnTo>
                  <a:pt x="306986" y="397378"/>
                </a:lnTo>
                <a:cubicBezTo>
                  <a:pt x="298457" y="400796"/>
                  <a:pt x="289920" y="399623"/>
                  <a:pt x="281637" y="397269"/>
                </a:cubicBezTo>
                <a:cubicBezTo>
                  <a:pt x="265010" y="407223"/>
                  <a:pt x="261165" y="423242"/>
                  <a:pt x="261667" y="449401"/>
                </a:cubicBezTo>
                <a:cubicBezTo>
                  <a:pt x="261667" y="477516"/>
                  <a:pt x="250271" y="502969"/>
                  <a:pt x="231847" y="521394"/>
                </a:cubicBezTo>
                <a:lnTo>
                  <a:pt x="221347" y="530057"/>
                </a:lnTo>
                <a:cubicBezTo>
                  <a:pt x="224389" y="546557"/>
                  <a:pt x="232545" y="562171"/>
                  <a:pt x="245300" y="574926"/>
                </a:cubicBezTo>
                <a:cubicBezTo>
                  <a:pt x="262207" y="591833"/>
                  <a:pt x="284136" y="600659"/>
                  <a:pt x="306292" y="601147"/>
                </a:cubicBezTo>
                <a:lnTo>
                  <a:pt x="306292" y="515981"/>
                </a:lnTo>
                <a:lnTo>
                  <a:pt x="306356" y="515981"/>
                </a:lnTo>
                <a:lnTo>
                  <a:pt x="306356" y="601147"/>
                </a:lnTo>
                <a:lnTo>
                  <a:pt x="306986" y="601012"/>
                </a:lnTo>
                <a:lnTo>
                  <a:pt x="306986" y="612510"/>
                </a:lnTo>
                <a:cubicBezTo>
                  <a:pt x="306767" y="612640"/>
                  <a:pt x="306546" y="612645"/>
                  <a:pt x="306324" y="612648"/>
                </a:cubicBezTo>
                <a:cubicBezTo>
                  <a:pt x="281070" y="612257"/>
                  <a:pt x="255999" y="602326"/>
                  <a:pt x="236731" y="583057"/>
                </a:cubicBezTo>
                <a:cubicBezTo>
                  <a:pt x="223570" y="569897"/>
                  <a:pt x="214766" y="554030"/>
                  <a:pt x="210610" y="537174"/>
                </a:cubicBezTo>
                <a:cubicBezTo>
                  <a:pt x="195839" y="546241"/>
                  <a:pt x="178427" y="551214"/>
                  <a:pt x="159854" y="551214"/>
                </a:cubicBezTo>
                <a:cubicBezTo>
                  <a:pt x="132604" y="551214"/>
                  <a:pt x="107854" y="540509"/>
                  <a:pt x="89720" y="522928"/>
                </a:cubicBezTo>
                <a:lnTo>
                  <a:pt x="89720" y="522928"/>
                </a:lnTo>
                <a:cubicBezTo>
                  <a:pt x="72139" y="504795"/>
                  <a:pt x="61434" y="480045"/>
                  <a:pt x="61434" y="452795"/>
                </a:cubicBezTo>
                <a:cubicBezTo>
                  <a:pt x="61434" y="434221"/>
                  <a:pt x="66407" y="416810"/>
                  <a:pt x="75474" y="402038"/>
                </a:cubicBezTo>
                <a:cubicBezTo>
                  <a:pt x="58618" y="397882"/>
                  <a:pt x="42751" y="389078"/>
                  <a:pt x="29591" y="375917"/>
                </a:cubicBezTo>
                <a:cubicBezTo>
                  <a:pt x="10322" y="356649"/>
                  <a:pt x="391" y="331578"/>
                  <a:pt x="0" y="306324"/>
                </a:cubicBezTo>
                <a:lnTo>
                  <a:pt x="0" y="306324"/>
                </a:lnTo>
                <a:cubicBezTo>
                  <a:pt x="391" y="281070"/>
                  <a:pt x="10322" y="255999"/>
                  <a:pt x="29591" y="236731"/>
                </a:cubicBezTo>
                <a:cubicBezTo>
                  <a:pt x="42758" y="223564"/>
                  <a:pt x="58634" y="214757"/>
                  <a:pt x="75514" y="210684"/>
                </a:cubicBezTo>
                <a:cubicBezTo>
                  <a:pt x="66423" y="195895"/>
                  <a:pt x="61434" y="178457"/>
                  <a:pt x="61434" y="159854"/>
                </a:cubicBezTo>
                <a:cubicBezTo>
                  <a:pt x="61434" y="132604"/>
                  <a:pt x="72139" y="107854"/>
                  <a:pt x="89720" y="89721"/>
                </a:cubicBezTo>
                <a:lnTo>
                  <a:pt x="89720" y="89721"/>
                </a:lnTo>
                <a:cubicBezTo>
                  <a:pt x="107854" y="72140"/>
                  <a:pt x="132604" y="61435"/>
                  <a:pt x="159854" y="61435"/>
                </a:cubicBezTo>
                <a:cubicBezTo>
                  <a:pt x="178457" y="61435"/>
                  <a:pt x="195895" y="66424"/>
                  <a:pt x="210684" y="75515"/>
                </a:cubicBezTo>
                <a:cubicBezTo>
                  <a:pt x="214757" y="58635"/>
                  <a:pt x="223563" y="42758"/>
                  <a:pt x="236731" y="29591"/>
                </a:cubicBezTo>
                <a:cubicBezTo>
                  <a:pt x="256000" y="10322"/>
                  <a:pt x="281070" y="391"/>
                  <a:pt x="306324" y="0"/>
                </a:cubicBezTo>
                <a:lnTo>
                  <a:pt x="306324" y="0"/>
                </a:ln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94" name="Teardrop 3"/>
          <p:cNvSpPr/>
          <p:nvPr/>
        </p:nvSpPr>
        <p:spPr>
          <a:xfrm rot="5400000" flipH="1" flipV="1">
            <a:off x="7751662" y="-86496"/>
            <a:ext cx="306986" cy="459486"/>
          </a:xfrm>
          <a:custGeom>
            <a:avLst/>
            <a:gdLst/>
            <a:ahLst/>
            <a:cxnLst/>
            <a:rect l="l" t="t" r="r" b="b"/>
            <a:pathLst>
              <a:path w="306986" h="612648">
                <a:moveTo>
                  <a:pt x="215380" y="331011"/>
                </a:moveTo>
                <a:cubicBezTo>
                  <a:pt x="210766" y="314774"/>
                  <a:pt x="210686" y="297561"/>
                  <a:pt x="215167" y="281312"/>
                </a:cubicBezTo>
                <a:cubicBezTo>
                  <a:pt x="205209" y="264959"/>
                  <a:pt x="189231" y="261169"/>
                  <a:pt x="163247" y="261668"/>
                </a:cubicBezTo>
                <a:cubicBezTo>
                  <a:pt x="130240" y="261668"/>
                  <a:pt x="100901" y="245961"/>
                  <a:pt x="82612" y="221373"/>
                </a:cubicBezTo>
                <a:cubicBezTo>
                  <a:pt x="66104" y="224382"/>
                  <a:pt x="50483" y="232539"/>
                  <a:pt x="37722" y="245300"/>
                </a:cubicBezTo>
                <a:cubicBezTo>
                  <a:pt x="20815" y="262207"/>
                  <a:pt x="11990" y="284136"/>
                  <a:pt x="11501" y="306292"/>
                </a:cubicBezTo>
                <a:lnTo>
                  <a:pt x="96667" y="306292"/>
                </a:lnTo>
                <a:lnTo>
                  <a:pt x="96667" y="306356"/>
                </a:lnTo>
                <a:lnTo>
                  <a:pt x="11501" y="306356"/>
                </a:lnTo>
                <a:cubicBezTo>
                  <a:pt x="11989" y="328512"/>
                  <a:pt x="20815" y="350441"/>
                  <a:pt x="37722" y="367348"/>
                </a:cubicBezTo>
                <a:cubicBezTo>
                  <a:pt x="50477" y="380103"/>
                  <a:pt x="66091" y="388259"/>
                  <a:pt x="82591" y="391301"/>
                </a:cubicBezTo>
                <a:cubicBezTo>
                  <a:pt x="100880" y="366699"/>
                  <a:pt x="130228" y="350981"/>
                  <a:pt x="163247" y="350981"/>
                </a:cubicBezTo>
                <a:cubicBezTo>
                  <a:pt x="186137" y="351420"/>
                  <a:pt x="201262" y="348532"/>
                  <a:pt x="211354" y="336664"/>
                </a:cubicBezTo>
                <a:cubicBezTo>
                  <a:pt x="212796" y="334968"/>
                  <a:pt x="214135" y="333090"/>
                  <a:pt x="215380" y="331011"/>
                </a:cubicBezTo>
                <a:close/>
                <a:moveTo>
                  <a:pt x="239385" y="239431"/>
                </a:moveTo>
                <a:lnTo>
                  <a:pt x="97830" y="97876"/>
                </a:lnTo>
                <a:cubicBezTo>
                  <a:pt x="82509" y="113887"/>
                  <a:pt x="73243" y="135634"/>
                  <a:pt x="73243" y="159544"/>
                </a:cubicBezTo>
                <a:cubicBezTo>
                  <a:pt x="73243" y="209563"/>
                  <a:pt x="113791" y="250112"/>
                  <a:pt x="163810" y="250112"/>
                </a:cubicBezTo>
                <a:cubicBezTo>
                  <a:pt x="182888" y="249746"/>
                  <a:pt x="207035" y="254980"/>
                  <a:pt x="219892" y="268141"/>
                </a:cubicBezTo>
                <a:cubicBezTo>
                  <a:pt x="224319" y="257686"/>
                  <a:pt x="230870" y="247948"/>
                  <a:pt x="239385" y="239431"/>
                </a:cubicBezTo>
                <a:close/>
                <a:moveTo>
                  <a:pt x="239386" y="373218"/>
                </a:moveTo>
                <a:cubicBezTo>
                  <a:pt x="230866" y="364697"/>
                  <a:pt x="224313" y="354954"/>
                  <a:pt x="219944" y="344457"/>
                </a:cubicBezTo>
                <a:cubicBezTo>
                  <a:pt x="207099" y="357655"/>
                  <a:pt x="182914" y="362904"/>
                  <a:pt x="163810" y="362537"/>
                </a:cubicBezTo>
                <a:cubicBezTo>
                  <a:pt x="113791" y="362537"/>
                  <a:pt x="73243" y="403086"/>
                  <a:pt x="73243" y="453104"/>
                </a:cubicBezTo>
                <a:cubicBezTo>
                  <a:pt x="73243" y="477015"/>
                  <a:pt x="82509" y="498761"/>
                  <a:pt x="97830" y="514773"/>
                </a:cubicBezTo>
                <a:close/>
                <a:moveTo>
                  <a:pt x="268140" y="219892"/>
                </a:moveTo>
                <a:cubicBezTo>
                  <a:pt x="254980" y="207035"/>
                  <a:pt x="249745" y="182889"/>
                  <a:pt x="250111" y="163811"/>
                </a:cubicBezTo>
                <a:cubicBezTo>
                  <a:pt x="250111" y="113792"/>
                  <a:pt x="209563" y="73244"/>
                  <a:pt x="159544" y="73244"/>
                </a:cubicBezTo>
                <a:cubicBezTo>
                  <a:pt x="135634" y="73244"/>
                  <a:pt x="113887" y="82510"/>
                  <a:pt x="97875" y="97831"/>
                </a:cubicBezTo>
                <a:lnTo>
                  <a:pt x="239430" y="239386"/>
                </a:lnTo>
                <a:cubicBezTo>
                  <a:pt x="247948" y="230871"/>
                  <a:pt x="257686" y="224320"/>
                  <a:pt x="268140" y="219892"/>
                </a:cubicBezTo>
                <a:close/>
                <a:moveTo>
                  <a:pt x="268191" y="392705"/>
                </a:moveTo>
                <a:cubicBezTo>
                  <a:pt x="257695" y="388335"/>
                  <a:pt x="247952" y="381782"/>
                  <a:pt x="239431" y="373263"/>
                </a:cubicBezTo>
                <a:lnTo>
                  <a:pt x="97875" y="514818"/>
                </a:lnTo>
                <a:cubicBezTo>
                  <a:pt x="113887" y="530139"/>
                  <a:pt x="135634" y="539405"/>
                  <a:pt x="159544" y="539405"/>
                </a:cubicBezTo>
                <a:cubicBezTo>
                  <a:pt x="184553" y="539405"/>
                  <a:pt x="207195" y="529268"/>
                  <a:pt x="223584" y="512879"/>
                </a:cubicBezTo>
                <a:cubicBezTo>
                  <a:pt x="239974" y="496489"/>
                  <a:pt x="250111" y="473847"/>
                  <a:pt x="250111" y="448838"/>
                </a:cubicBezTo>
                <a:cubicBezTo>
                  <a:pt x="249745" y="429735"/>
                  <a:pt x="254994" y="405550"/>
                  <a:pt x="268191" y="392705"/>
                </a:cubicBezTo>
                <a:close/>
                <a:moveTo>
                  <a:pt x="306986" y="138"/>
                </a:moveTo>
                <a:lnTo>
                  <a:pt x="306986" y="11636"/>
                </a:lnTo>
                <a:cubicBezTo>
                  <a:pt x="306778" y="11511"/>
                  <a:pt x="306567" y="11506"/>
                  <a:pt x="306356" y="11501"/>
                </a:cubicBezTo>
                <a:lnTo>
                  <a:pt x="306356" y="96667"/>
                </a:lnTo>
                <a:lnTo>
                  <a:pt x="306292" y="96667"/>
                </a:lnTo>
                <a:lnTo>
                  <a:pt x="306292" y="11501"/>
                </a:lnTo>
                <a:cubicBezTo>
                  <a:pt x="284137" y="11990"/>
                  <a:pt x="262207" y="20815"/>
                  <a:pt x="245300" y="37722"/>
                </a:cubicBezTo>
                <a:cubicBezTo>
                  <a:pt x="232539" y="50483"/>
                  <a:pt x="224382" y="66105"/>
                  <a:pt x="221373" y="82613"/>
                </a:cubicBezTo>
                <a:cubicBezTo>
                  <a:pt x="245960" y="100902"/>
                  <a:pt x="261667" y="130241"/>
                  <a:pt x="261667" y="163248"/>
                </a:cubicBezTo>
                <a:cubicBezTo>
                  <a:pt x="261168" y="189232"/>
                  <a:pt x="264959" y="205210"/>
                  <a:pt x="281311" y="215167"/>
                </a:cubicBezTo>
                <a:lnTo>
                  <a:pt x="306986" y="215277"/>
                </a:lnTo>
                <a:lnTo>
                  <a:pt x="306986" y="221928"/>
                </a:lnTo>
                <a:cubicBezTo>
                  <a:pt x="285145" y="221632"/>
                  <a:pt x="263250" y="229876"/>
                  <a:pt x="246580" y="246536"/>
                </a:cubicBezTo>
                <a:lnTo>
                  <a:pt x="254808" y="254763"/>
                </a:lnTo>
                <a:cubicBezTo>
                  <a:pt x="254801" y="254771"/>
                  <a:pt x="254793" y="254779"/>
                  <a:pt x="254786" y="254786"/>
                </a:cubicBezTo>
                <a:cubicBezTo>
                  <a:pt x="254778" y="254794"/>
                  <a:pt x="254771" y="254801"/>
                  <a:pt x="254763" y="254808"/>
                </a:cubicBezTo>
                <a:lnTo>
                  <a:pt x="246535" y="246581"/>
                </a:lnTo>
                <a:cubicBezTo>
                  <a:pt x="213554" y="279582"/>
                  <a:pt x="213554" y="333067"/>
                  <a:pt x="246535" y="366068"/>
                </a:cubicBezTo>
                <a:lnTo>
                  <a:pt x="254763" y="357841"/>
                </a:lnTo>
                <a:cubicBezTo>
                  <a:pt x="254771" y="357847"/>
                  <a:pt x="254778" y="357855"/>
                  <a:pt x="254786" y="357863"/>
                </a:cubicBezTo>
                <a:lnTo>
                  <a:pt x="254808" y="357886"/>
                </a:lnTo>
                <a:lnTo>
                  <a:pt x="246580" y="366113"/>
                </a:lnTo>
                <a:cubicBezTo>
                  <a:pt x="263250" y="382773"/>
                  <a:pt x="285145" y="391017"/>
                  <a:pt x="306986" y="390721"/>
                </a:cubicBezTo>
                <a:lnTo>
                  <a:pt x="306986" y="397378"/>
                </a:lnTo>
                <a:cubicBezTo>
                  <a:pt x="298457" y="400796"/>
                  <a:pt x="289920" y="399623"/>
                  <a:pt x="281637" y="397269"/>
                </a:cubicBezTo>
                <a:cubicBezTo>
                  <a:pt x="265010" y="407223"/>
                  <a:pt x="261165" y="423242"/>
                  <a:pt x="261667" y="449401"/>
                </a:cubicBezTo>
                <a:cubicBezTo>
                  <a:pt x="261667" y="477516"/>
                  <a:pt x="250271" y="502969"/>
                  <a:pt x="231847" y="521394"/>
                </a:cubicBezTo>
                <a:lnTo>
                  <a:pt x="221347" y="530057"/>
                </a:lnTo>
                <a:cubicBezTo>
                  <a:pt x="224389" y="546557"/>
                  <a:pt x="232545" y="562171"/>
                  <a:pt x="245300" y="574926"/>
                </a:cubicBezTo>
                <a:cubicBezTo>
                  <a:pt x="262207" y="591833"/>
                  <a:pt x="284136" y="600659"/>
                  <a:pt x="306292" y="601147"/>
                </a:cubicBezTo>
                <a:lnTo>
                  <a:pt x="306292" y="515981"/>
                </a:lnTo>
                <a:lnTo>
                  <a:pt x="306356" y="515981"/>
                </a:lnTo>
                <a:lnTo>
                  <a:pt x="306356" y="601147"/>
                </a:lnTo>
                <a:lnTo>
                  <a:pt x="306986" y="601012"/>
                </a:lnTo>
                <a:lnTo>
                  <a:pt x="306986" y="612510"/>
                </a:lnTo>
                <a:cubicBezTo>
                  <a:pt x="306767" y="612640"/>
                  <a:pt x="306546" y="612645"/>
                  <a:pt x="306324" y="612648"/>
                </a:cubicBezTo>
                <a:cubicBezTo>
                  <a:pt x="281070" y="612257"/>
                  <a:pt x="255999" y="602326"/>
                  <a:pt x="236731" y="583057"/>
                </a:cubicBezTo>
                <a:cubicBezTo>
                  <a:pt x="223570" y="569897"/>
                  <a:pt x="214766" y="554030"/>
                  <a:pt x="210610" y="537174"/>
                </a:cubicBezTo>
                <a:cubicBezTo>
                  <a:pt x="195839" y="546241"/>
                  <a:pt x="178427" y="551214"/>
                  <a:pt x="159854" y="551214"/>
                </a:cubicBezTo>
                <a:cubicBezTo>
                  <a:pt x="132604" y="551214"/>
                  <a:pt x="107854" y="540509"/>
                  <a:pt x="89720" y="522928"/>
                </a:cubicBezTo>
                <a:lnTo>
                  <a:pt x="89720" y="522928"/>
                </a:lnTo>
                <a:cubicBezTo>
                  <a:pt x="72139" y="504795"/>
                  <a:pt x="61434" y="480045"/>
                  <a:pt x="61434" y="452795"/>
                </a:cubicBezTo>
                <a:cubicBezTo>
                  <a:pt x="61434" y="434221"/>
                  <a:pt x="66407" y="416810"/>
                  <a:pt x="75474" y="402038"/>
                </a:cubicBezTo>
                <a:cubicBezTo>
                  <a:pt x="58618" y="397882"/>
                  <a:pt x="42751" y="389078"/>
                  <a:pt x="29591" y="375917"/>
                </a:cubicBezTo>
                <a:cubicBezTo>
                  <a:pt x="10322" y="356649"/>
                  <a:pt x="391" y="331578"/>
                  <a:pt x="0" y="306324"/>
                </a:cubicBezTo>
                <a:lnTo>
                  <a:pt x="0" y="306324"/>
                </a:lnTo>
                <a:cubicBezTo>
                  <a:pt x="391" y="281070"/>
                  <a:pt x="10322" y="255999"/>
                  <a:pt x="29591" y="236731"/>
                </a:cubicBezTo>
                <a:cubicBezTo>
                  <a:pt x="42758" y="223564"/>
                  <a:pt x="58634" y="214757"/>
                  <a:pt x="75514" y="210684"/>
                </a:cubicBezTo>
                <a:cubicBezTo>
                  <a:pt x="66423" y="195895"/>
                  <a:pt x="61434" y="178457"/>
                  <a:pt x="61434" y="159854"/>
                </a:cubicBezTo>
                <a:cubicBezTo>
                  <a:pt x="61434" y="132604"/>
                  <a:pt x="72139" y="107854"/>
                  <a:pt x="89720" y="89721"/>
                </a:cubicBezTo>
                <a:lnTo>
                  <a:pt x="89720" y="89721"/>
                </a:lnTo>
                <a:cubicBezTo>
                  <a:pt x="107854" y="72140"/>
                  <a:pt x="132604" y="61435"/>
                  <a:pt x="159854" y="61435"/>
                </a:cubicBezTo>
                <a:cubicBezTo>
                  <a:pt x="178457" y="61435"/>
                  <a:pt x="195895" y="66424"/>
                  <a:pt x="210684" y="75515"/>
                </a:cubicBezTo>
                <a:cubicBezTo>
                  <a:pt x="214757" y="58635"/>
                  <a:pt x="223563" y="42758"/>
                  <a:pt x="236731" y="29591"/>
                </a:cubicBezTo>
                <a:cubicBezTo>
                  <a:pt x="256000" y="10322"/>
                  <a:pt x="281070" y="391"/>
                  <a:pt x="306324" y="0"/>
                </a:cubicBezTo>
                <a:lnTo>
                  <a:pt x="306324" y="0"/>
                </a:ln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95" name="Teardrop 3"/>
          <p:cNvSpPr/>
          <p:nvPr/>
        </p:nvSpPr>
        <p:spPr>
          <a:xfrm rot="5400000" flipH="1" flipV="1">
            <a:off x="168802" y="-86496"/>
            <a:ext cx="306986" cy="459486"/>
          </a:xfrm>
          <a:custGeom>
            <a:avLst/>
            <a:gdLst/>
            <a:ahLst/>
            <a:cxnLst/>
            <a:rect l="l" t="t" r="r" b="b"/>
            <a:pathLst>
              <a:path w="306986" h="612648">
                <a:moveTo>
                  <a:pt x="215380" y="331011"/>
                </a:moveTo>
                <a:cubicBezTo>
                  <a:pt x="210766" y="314774"/>
                  <a:pt x="210686" y="297561"/>
                  <a:pt x="215167" y="281312"/>
                </a:cubicBezTo>
                <a:cubicBezTo>
                  <a:pt x="205209" y="264959"/>
                  <a:pt x="189231" y="261169"/>
                  <a:pt x="163247" y="261668"/>
                </a:cubicBezTo>
                <a:cubicBezTo>
                  <a:pt x="130240" y="261668"/>
                  <a:pt x="100901" y="245961"/>
                  <a:pt x="82612" y="221373"/>
                </a:cubicBezTo>
                <a:cubicBezTo>
                  <a:pt x="66104" y="224382"/>
                  <a:pt x="50483" y="232539"/>
                  <a:pt x="37722" y="245300"/>
                </a:cubicBezTo>
                <a:cubicBezTo>
                  <a:pt x="20815" y="262208"/>
                  <a:pt x="11990" y="284136"/>
                  <a:pt x="11501" y="306292"/>
                </a:cubicBezTo>
                <a:lnTo>
                  <a:pt x="96667" y="306292"/>
                </a:lnTo>
                <a:lnTo>
                  <a:pt x="96667" y="306356"/>
                </a:lnTo>
                <a:lnTo>
                  <a:pt x="11501" y="306356"/>
                </a:lnTo>
                <a:cubicBezTo>
                  <a:pt x="11989" y="328512"/>
                  <a:pt x="20815" y="350441"/>
                  <a:pt x="37722" y="367348"/>
                </a:cubicBezTo>
                <a:cubicBezTo>
                  <a:pt x="50477" y="380103"/>
                  <a:pt x="66091" y="388259"/>
                  <a:pt x="82591" y="391301"/>
                </a:cubicBezTo>
                <a:cubicBezTo>
                  <a:pt x="100880" y="366699"/>
                  <a:pt x="130228" y="350981"/>
                  <a:pt x="163247" y="350981"/>
                </a:cubicBezTo>
                <a:cubicBezTo>
                  <a:pt x="186137" y="351420"/>
                  <a:pt x="201262" y="348532"/>
                  <a:pt x="211354" y="336664"/>
                </a:cubicBezTo>
                <a:cubicBezTo>
                  <a:pt x="212796" y="334968"/>
                  <a:pt x="214135" y="333090"/>
                  <a:pt x="215380" y="331011"/>
                </a:cubicBezTo>
                <a:close/>
                <a:moveTo>
                  <a:pt x="239385" y="239431"/>
                </a:moveTo>
                <a:lnTo>
                  <a:pt x="97830" y="97876"/>
                </a:lnTo>
                <a:cubicBezTo>
                  <a:pt x="82509" y="113887"/>
                  <a:pt x="73243" y="135634"/>
                  <a:pt x="73243" y="159544"/>
                </a:cubicBezTo>
                <a:cubicBezTo>
                  <a:pt x="73243" y="209563"/>
                  <a:pt x="113791" y="250112"/>
                  <a:pt x="163810" y="250112"/>
                </a:cubicBezTo>
                <a:cubicBezTo>
                  <a:pt x="182888" y="249746"/>
                  <a:pt x="207035" y="254980"/>
                  <a:pt x="219892" y="268141"/>
                </a:cubicBezTo>
                <a:cubicBezTo>
                  <a:pt x="224319" y="257686"/>
                  <a:pt x="230870" y="247948"/>
                  <a:pt x="239385" y="239431"/>
                </a:cubicBezTo>
                <a:close/>
                <a:moveTo>
                  <a:pt x="239386" y="373218"/>
                </a:moveTo>
                <a:cubicBezTo>
                  <a:pt x="230866" y="364697"/>
                  <a:pt x="224313" y="354954"/>
                  <a:pt x="219944" y="344457"/>
                </a:cubicBezTo>
                <a:cubicBezTo>
                  <a:pt x="207099" y="357655"/>
                  <a:pt x="182914" y="362904"/>
                  <a:pt x="163810" y="362537"/>
                </a:cubicBezTo>
                <a:cubicBezTo>
                  <a:pt x="113791" y="362537"/>
                  <a:pt x="73243" y="403086"/>
                  <a:pt x="73243" y="453104"/>
                </a:cubicBezTo>
                <a:cubicBezTo>
                  <a:pt x="73243" y="477015"/>
                  <a:pt x="82509" y="498761"/>
                  <a:pt x="97830" y="514773"/>
                </a:cubicBezTo>
                <a:close/>
                <a:moveTo>
                  <a:pt x="268140" y="219893"/>
                </a:moveTo>
                <a:cubicBezTo>
                  <a:pt x="254980" y="207035"/>
                  <a:pt x="249745" y="182889"/>
                  <a:pt x="250111" y="163811"/>
                </a:cubicBezTo>
                <a:cubicBezTo>
                  <a:pt x="250111" y="113792"/>
                  <a:pt x="209563" y="73244"/>
                  <a:pt x="159544" y="73244"/>
                </a:cubicBezTo>
                <a:cubicBezTo>
                  <a:pt x="135634" y="73244"/>
                  <a:pt x="113887" y="82510"/>
                  <a:pt x="97875" y="97831"/>
                </a:cubicBezTo>
                <a:lnTo>
                  <a:pt x="239430" y="239386"/>
                </a:lnTo>
                <a:cubicBezTo>
                  <a:pt x="247948" y="230871"/>
                  <a:pt x="257686" y="224320"/>
                  <a:pt x="268140" y="219893"/>
                </a:cubicBezTo>
                <a:close/>
                <a:moveTo>
                  <a:pt x="268191" y="392705"/>
                </a:moveTo>
                <a:cubicBezTo>
                  <a:pt x="257695" y="388335"/>
                  <a:pt x="247952" y="381782"/>
                  <a:pt x="239431" y="373263"/>
                </a:cubicBezTo>
                <a:lnTo>
                  <a:pt x="97875" y="514818"/>
                </a:lnTo>
                <a:cubicBezTo>
                  <a:pt x="113887" y="530139"/>
                  <a:pt x="135634" y="539405"/>
                  <a:pt x="159544" y="539405"/>
                </a:cubicBezTo>
                <a:cubicBezTo>
                  <a:pt x="184553" y="539405"/>
                  <a:pt x="207195" y="529268"/>
                  <a:pt x="223584" y="512879"/>
                </a:cubicBezTo>
                <a:cubicBezTo>
                  <a:pt x="239974" y="496489"/>
                  <a:pt x="250111" y="473847"/>
                  <a:pt x="250111" y="448838"/>
                </a:cubicBezTo>
                <a:cubicBezTo>
                  <a:pt x="249745" y="429735"/>
                  <a:pt x="254994" y="405550"/>
                  <a:pt x="268191" y="392705"/>
                </a:cubicBezTo>
                <a:close/>
                <a:moveTo>
                  <a:pt x="306986" y="138"/>
                </a:moveTo>
                <a:lnTo>
                  <a:pt x="306986" y="11636"/>
                </a:lnTo>
                <a:cubicBezTo>
                  <a:pt x="306778" y="11511"/>
                  <a:pt x="306567" y="11506"/>
                  <a:pt x="306356" y="11501"/>
                </a:cubicBezTo>
                <a:lnTo>
                  <a:pt x="306356" y="96667"/>
                </a:lnTo>
                <a:lnTo>
                  <a:pt x="306292" y="96667"/>
                </a:lnTo>
                <a:lnTo>
                  <a:pt x="306292" y="11501"/>
                </a:lnTo>
                <a:cubicBezTo>
                  <a:pt x="284137" y="11990"/>
                  <a:pt x="262207" y="20815"/>
                  <a:pt x="245300" y="37722"/>
                </a:cubicBezTo>
                <a:cubicBezTo>
                  <a:pt x="232539" y="50483"/>
                  <a:pt x="224382" y="66105"/>
                  <a:pt x="221373" y="82614"/>
                </a:cubicBezTo>
                <a:cubicBezTo>
                  <a:pt x="245960" y="100902"/>
                  <a:pt x="261667" y="130241"/>
                  <a:pt x="261667" y="163248"/>
                </a:cubicBezTo>
                <a:cubicBezTo>
                  <a:pt x="261168" y="189232"/>
                  <a:pt x="264959" y="205210"/>
                  <a:pt x="281311" y="215167"/>
                </a:cubicBezTo>
                <a:lnTo>
                  <a:pt x="306986" y="215277"/>
                </a:lnTo>
                <a:lnTo>
                  <a:pt x="306986" y="221929"/>
                </a:lnTo>
                <a:cubicBezTo>
                  <a:pt x="285145" y="221632"/>
                  <a:pt x="263250" y="229877"/>
                  <a:pt x="246580" y="246536"/>
                </a:cubicBezTo>
                <a:lnTo>
                  <a:pt x="254808" y="254763"/>
                </a:lnTo>
                <a:cubicBezTo>
                  <a:pt x="254801" y="254771"/>
                  <a:pt x="254793" y="254779"/>
                  <a:pt x="254786" y="254786"/>
                </a:cubicBezTo>
                <a:cubicBezTo>
                  <a:pt x="254778" y="254794"/>
                  <a:pt x="254771" y="254801"/>
                  <a:pt x="254763" y="254808"/>
                </a:cubicBezTo>
                <a:lnTo>
                  <a:pt x="246535" y="246581"/>
                </a:lnTo>
                <a:cubicBezTo>
                  <a:pt x="213554" y="279582"/>
                  <a:pt x="213554" y="333067"/>
                  <a:pt x="246535" y="366068"/>
                </a:cubicBezTo>
                <a:lnTo>
                  <a:pt x="254763" y="357841"/>
                </a:lnTo>
                <a:cubicBezTo>
                  <a:pt x="254771" y="357847"/>
                  <a:pt x="254778" y="357855"/>
                  <a:pt x="254786" y="357863"/>
                </a:cubicBezTo>
                <a:lnTo>
                  <a:pt x="254808" y="357886"/>
                </a:lnTo>
                <a:lnTo>
                  <a:pt x="246580" y="366113"/>
                </a:lnTo>
                <a:cubicBezTo>
                  <a:pt x="263250" y="382773"/>
                  <a:pt x="285145" y="391017"/>
                  <a:pt x="306986" y="390721"/>
                </a:cubicBezTo>
                <a:lnTo>
                  <a:pt x="306986" y="397378"/>
                </a:lnTo>
                <a:cubicBezTo>
                  <a:pt x="298457" y="400796"/>
                  <a:pt x="289920" y="399622"/>
                  <a:pt x="281637" y="397269"/>
                </a:cubicBezTo>
                <a:cubicBezTo>
                  <a:pt x="265010" y="407223"/>
                  <a:pt x="261165" y="423242"/>
                  <a:pt x="261667" y="449401"/>
                </a:cubicBezTo>
                <a:cubicBezTo>
                  <a:pt x="261667" y="477516"/>
                  <a:pt x="250271" y="502969"/>
                  <a:pt x="231847" y="521394"/>
                </a:cubicBezTo>
                <a:lnTo>
                  <a:pt x="221347" y="530057"/>
                </a:lnTo>
                <a:cubicBezTo>
                  <a:pt x="224389" y="546557"/>
                  <a:pt x="232545" y="562171"/>
                  <a:pt x="245300" y="574926"/>
                </a:cubicBezTo>
                <a:cubicBezTo>
                  <a:pt x="262207" y="591833"/>
                  <a:pt x="284136" y="600659"/>
                  <a:pt x="306292" y="601147"/>
                </a:cubicBezTo>
                <a:lnTo>
                  <a:pt x="306292" y="515981"/>
                </a:lnTo>
                <a:lnTo>
                  <a:pt x="306356" y="515981"/>
                </a:lnTo>
                <a:lnTo>
                  <a:pt x="306356" y="601147"/>
                </a:lnTo>
                <a:lnTo>
                  <a:pt x="306986" y="601012"/>
                </a:lnTo>
                <a:lnTo>
                  <a:pt x="306986" y="612510"/>
                </a:lnTo>
                <a:cubicBezTo>
                  <a:pt x="306767" y="612640"/>
                  <a:pt x="306546" y="612644"/>
                  <a:pt x="306324" y="612648"/>
                </a:cubicBezTo>
                <a:lnTo>
                  <a:pt x="306324" y="612648"/>
                </a:lnTo>
                <a:cubicBezTo>
                  <a:pt x="281070" y="612257"/>
                  <a:pt x="255999" y="602326"/>
                  <a:pt x="236731" y="583057"/>
                </a:cubicBezTo>
                <a:cubicBezTo>
                  <a:pt x="223570" y="569897"/>
                  <a:pt x="214766" y="554030"/>
                  <a:pt x="210610" y="537174"/>
                </a:cubicBezTo>
                <a:cubicBezTo>
                  <a:pt x="195839" y="546241"/>
                  <a:pt x="178427" y="551214"/>
                  <a:pt x="159854" y="551214"/>
                </a:cubicBezTo>
                <a:cubicBezTo>
                  <a:pt x="132604" y="551214"/>
                  <a:pt x="107854" y="540509"/>
                  <a:pt x="89720" y="522928"/>
                </a:cubicBezTo>
                <a:lnTo>
                  <a:pt x="89720" y="522928"/>
                </a:lnTo>
                <a:cubicBezTo>
                  <a:pt x="72139" y="504795"/>
                  <a:pt x="61434" y="480045"/>
                  <a:pt x="61434" y="452795"/>
                </a:cubicBezTo>
                <a:cubicBezTo>
                  <a:pt x="61434" y="434221"/>
                  <a:pt x="66407" y="416810"/>
                  <a:pt x="75474" y="402038"/>
                </a:cubicBezTo>
                <a:cubicBezTo>
                  <a:pt x="58618" y="397882"/>
                  <a:pt x="42751" y="389078"/>
                  <a:pt x="29591" y="375917"/>
                </a:cubicBezTo>
                <a:cubicBezTo>
                  <a:pt x="10322" y="356649"/>
                  <a:pt x="391" y="331578"/>
                  <a:pt x="0" y="306324"/>
                </a:cubicBezTo>
                <a:lnTo>
                  <a:pt x="0" y="306324"/>
                </a:lnTo>
                <a:cubicBezTo>
                  <a:pt x="391" y="281070"/>
                  <a:pt x="10322" y="255999"/>
                  <a:pt x="29591" y="236731"/>
                </a:cubicBezTo>
                <a:cubicBezTo>
                  <a:pt x="42758" y="223564"/>
                  <a:pt x="58634" y="214757"/>
                  <a:pt x="75514" y="210684"/>
                </a:cubicBezTo>
                <a:cubicBezTo>
                  <a:pt x="66423" y="195895"/>
                  <a:pt x="61434" y="178457"/>
                  <a:pt x="61434" y="159854"/>
                </a:cubicBezTo>
                <a:cubicBezTo>
                  <a:pt x="61434" y="132604"/>
                  <a:pt x="72139" y="107854"/>
                  <a:pt x="89720" y="89721"/>
                </a:cubicBezTo>
                <a:lnTo>
                  <a:pt x="89720" y="89721"/>
                </a:lnTo>
                <a:cubicBezTo>
                  <a:pt x="107854" y="72140"/>
                  <a:pt x="132604" y="61435"/>
                  <a:pt x="159854" y="61435"/>
                </a:cubicBezTo>
                <a:cubicBezTo>
                  <a:pt x="178457" y="61435"/>
                  <a:pt x="195895" y="66424"/>
                  <a:pt x="210684" y="75515"/>
                </a:cubicBezTo>
                <a:cubicBezTo>
                  <a:pt x="214757" y="58635"/>
                  <a:pt x="223563" y="42758"/>
                  <a:pt x="236731" y="29591"/>
                </a:cubicBezTo>
                <a:cubicBezTo>
                  <a:pt x="256000" y="10322"/>
                  <a:pt x="281070" y="391"/>
                  <a:pt x="306324" y="0"/>
                </a:cubicBezTo>
                <a:lnTo>
                  <a:pt x="306324" y="0"/>
                </a:ln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96" name="Teardrop 3"/>
          <p:cNvSpPr/>
          <p:nvPr/>
        </p:nvSpPr>
        <p:spPr>
          <a:xfrm rot="5400000" flipH="1" flipV="1">
            <a:off x="8894144" y="38465"/>
            <a:ext cx="298552" cy="201161"/>
          </a:xfrm>
          <a:custGeom>
            <a:avLst/>
            <a:gdLst/>
            <a:ahLst/>
            <a:cxnLst/>
            <a:rect l="l" t="t" r="r" b="b"/>
            <a:pathLst>
              <a:path w="298552" h="268215">
                <a:moveTo>
                  <a:pt x="230951" y="239431"/>
                </a:moveTo>
                <a:lnTo>
                  <a:pt x="89396" y="97876"/>
                </a:lnTo>
                <a:cubicBezTo>
                  <a:pt x="74075" y="113887"/>
                  <a:pt x="64809" y="135634"/>
                  <a:pt x="64809" y="159544"/>
                </a:cubicBezTo>
                <a:cubicBezTo>
                  <a:pt x="64809" y="209563"/>
                  <a:pt x="105357" y="250112"/>
                  <a:pt x="155376" y="250112"/>
                </a:cubicBezTo>
                <a:cubicBezTo>
                  <a:pt x="174454" y="249746"/>
                  <a:pt x="198601" y="254980"/>
                  <a:pt x="211458" y="268141"/>
                </a:cubicBezTo>
                <a:cubicBezTo>
                  <a:pt x="215885" y="257686"/>
                  <a:pt x="222436" y="247948"/>
                  <a:pt x="230951" y="239431"/>
                </a:cubicBezTo>
                <a:close/>
                <a:moveTo>
                  <a:pt x="259706" y="219892"/>
                </a:moveTo>
                <a:cubicBezTo>
                  <a:pt x="246546" y="207035"/>
                  <a:pt x="241311" y="182889"/>
                  <a:pt x="241677" y="163811"/>
                </a:cubicBezTo>
                <a:cubicBezTo>
                  <a:pt x="241677" y="113792"/>
                  <a:pt x="201129" y="73244"/>
                  <a:pt x="151110" y="73244"/>
                </a:cubicBezTo>
                <a:cubicBezTo>
                  <a:pt x="127200" y="73244"/>
                  <a:pt x="105453" y="82510"/>
                  <a:pt x="89441" y="97831"/>
                </a:cubicBezTo>
                <a:lnTo>
                  <a:pt x="230996" y="239386"/>
                </a:lnTo>
                <a:cubicBezTo>
                  <a:pt x="239514" y="230871"/>
                  <a:pt x="249252" y="224320"/>
                  <a:pt x="259706" y="219892"/>
                </a:cubicBezTo>
                <a:close/>
                <a:moveTo>
                  <a:pt x="298552" y="138"/>
                </a:moveTo>
                <a:lnTo>
                  <a:pt x="298552" y="11636"/>
                </a:lnTo>
                <a:cubicBezTo>
                  <a:pt x="298344" y="11511"/>
                  <a:pt x="298133" y="11506"/>
                  <a:pt x="297922" y="11501"/>
                </a:cubicBezTo>
                <a:lnTo>
                  <a:pt x="297922" y="96667"/>
                </a:lnTo>
                <a:lnTo>
                  <a:pt x="297858" y="96667"/>
                </a:lnTo>
                <a:lnTo>
                  <a:pt x="297858" y="11501"/>
                </a:lnTo>
                <a:cubicBezTo>
                  <a:pt x="275703" y="11990"/>
                  <a:pt x="253773" y="20815"/>
                  <a:pt x="236866" y="37722"/>
                </a:cubicBezTo>
                <a:cubicBezTo>
                  <a:pt x="224105" y="50483"/>
                  <a:pt x="215948" y="66105"/>
                  <a:pt x="212939" y="82613"/>
                </a:cubicBezTo>
                <a:cubicBezTo>
                  <a:pt x="237526" y="100902"/>
                  <a:pt x="253233" y="130241"/>
                  <a:pt x="253233" y="163248"/>
                </a:cubicBezTo>
                <a:cubicBezTo>
                  <a:pt x="252734" y="189232"/>
                  <a:pt x="256525" y="205210"/>
                  <a:pt x="272877" y="215167"/>
                </a:cubicBezTo>
                <a:lnTo>
                  <a:pt x="298552" y="215277"/>
                </a:lnTo>
                <a:lnTo>
                  <a:pt x="298552" y="221928"/>
                </a:lnTo>
                <a:cubicBezTo>
                  <a:pt x="276711" y="221632"/>
                  <a:pt x="254816" y="229876"/>
                  <a:pt x="238146" y="246536"/>
                </a:cubicBezTo>
                <a:lnTo>
                  <a:pt x="246374" y="254763"/>
                </a:lnTo>
                <a:cubicBezTo>
                  <a:pt x="246367" y="254771"/>
                  <a:pt x="246359" y="254779"/>
                  <a:pt x="246352" y="254786"/>
                </a:cubicBezTo>
                <a:cubicBezTo>
                  <a:pt x="246344" y="254794"/>
                  <a:pt x="246337" y="254801"/>
                  <a:pt x="246329" y="254808"/>
                </a:cubicBezTo>
                <a:lnTo>
                  <a:pt x="238101" y="246581"/>
                </a:lnTo>
                <a:lnTo>
                  <a:pt x="223742" y="268215"/>
                </a:lnTo>
                <a:lnTo>
                  <a:pt x="190546" y="268215"/>
                </a:lnTo>
                <a:cubicBezTo>
                  <a:pt x="181969" y="262570"/>
                  <a:pt x="170130" y="261374"/>
                  <a:pt x="154813" y="261668"/>
                </a:cubicBezTo>
                <a:cubicBezTo>
                  <a:pt x="121806" y="261668"/>
                  <a:pt x="92467" y="245961"/>
                  <a:pt x="74178" y="221373"/>
                </a:cubicBezTo>
                <a:cubicBezTo>
                  <a:pt x="57670" y="224382"/>
                  <a:pt x="42049" y="232539"/>
                  <a:pt x="29288" y="245300"/>
                </a:cubicBezTo>
                <a:lnTo>
                  <a:pt x="13811" y="268215"/>
                </a:lnTo>
                <a:lnTo>
                  <a:pt x="0" y="268215"/>
                </a:lnTo>
                <a:cubicBezTo>
                  <a:pt x="4705" y="256723"/>
                  <a:pt x="11839" y="246048"/>
                  <a:pt x="21157" y="236731"/>
                </a:cubicBezTo>
                <a:cubicBezTo>
                  <a:pt x="34324" y="223564"/>
                  <a:pt x="50200" y="214757"/>
                  <a:pt x="67080" y="210684"/>
                </a:cubicBezTo>
                <a:cubicBezTo>
                  <a:pt x="57989" y="195895"/>
                  <a:pt x="53000" y="178457"/>
                  <a:pt x="53000" y="159854"/>
                </a:cubicBezTo>
                <a:cubicBezTo>
                  <a:pt x="53000" y="132604"/>
                  <a:pt x="63705" y="107854"/>
                  <a:pt x="81286" y="89721"/>
                </a:cubicBezTo>
                <a:cubicBezTo>
                  <a:pt x="99420" y="72140"/>
                  <a:pt x="124170" y="61435"/>
                  <a:pt x="151420" y="61435"/>
                </a:cubicBezTo>
                <a:cubicBezTo>
                  <a:pt x="170023" y="61435"/>
                  <a:pt x="187461" y="66424"/>
                  <a:pt x="202250" y="75515"/>
                </a:cubicBezTo>
                <a:cubicBezTo>
                  <a:pt x="206323" y="58635"/>
                  <a:pt x="215129" y="42758"/>
                  <a:pt x="228297" y="29591"/>
                </a:cubicBezTo>
                <a:cubicBezTo>
                  <a:pt x="247566" y="10322"/>
                  <a:pt x="272636" y="391"/>
                  <a:pt x="297890" y="0"/>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97" name="Oval 881"/>
          <p:cNvSpPr/>
          <p:nvPr/>
        </p:nvSpPr>
        <p:spPr>
          <a:xfrm>
            <a:off x="259749" y="-10245"/>
            <a:ext cx="127314" cy="84875"/>
          </a:xfrm>
          <a:custGeom>
            <a:avLst/>
            <a:gdLst/>
            <a:ahLst/>
            <a:cxnLst/>
            <a:rect l="l" t="t" r="r" b="b"/>
            <a:pathLst>
              <a:path w="169752" h="84875">
                <a:moveTo>
                  <a:pt x="0" y="0"/>
                </a:moveTo>
                <a:lnTo>
                  <a:pt x="169752" y="0"/>
                </a:lnTo>
                <a:cubicBezTo>
                  <a:pt x="169752" y="46875"/>
                  <a:pt x="131752" y="84875"/>
                  <a:pt x="84876" y="84875"/>
                </a:cubicBezTo>
                <a:cubicBezTo>
                  <a:pt x="38000" y="84875"/>
                  <a:pt x="0" y="46875"/>
                  <a:pt x="0"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98" name="Oval 882"/>
          <p:cNvSpPr/>
          <p:nvPr/>
        </p:nvSpPr>
        <p:spPr>
          <a:xfrm>
            <a:off x="891654" y="-10245"/>
            <a:ext cx="127314" cy="84875"/>
          </a:xfrm>
          <a:custGeom>
            <a:avLst/>
            <a:gdLst/>
            <a:ahLst/>
            <a:cxnLst/>
            <a:rect l="l" t="t" r="r" b="b"/>
            <a:pathLst>
              <a:path w="169752" h="84875">
                <a:moveTo>
                  <a:pt x="0" y="0"/>
                </a:moveTo>
                <a:lnTo>
                  <a:pt x="169752" y="0"/>
                </a:lnTo>
                <a:cubicBezTo>
                  <a:pt x="169752" y="46875"/>
                  <a:pt x="131752" y="84875"/>
                  <a:pt x="84876" y="84875"/>
                </a:cubicBezTo>
                <a:cubicBezTo>
                  <a:pt x="38000" y="84875"/>
                  <a:pt x="0" y="46875"/>
                  <a:pt x="0"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99" name="Oval 883"/>
          <p:cNvSpPr/>
          <p:nvPr/>
        </p:nvSpPr>
        <p:spPr>
          <a:xfrm>
            <a:off x="1523560" y="-10245"/>
            <a:ext cx="7620440" cy="84875"/>
          </a:xfrm>
          <a:custGeom>
            <a:avLst/>
            <a:gdLst/>
            <a:ahLst/>
            <a:cxnLst/>
            <a:rect l="l" t="t" r="r" b="b"/>
            <a:pathLst>
              <a:path w="10160587" h="84875">
                <a:moveTo>
                  <a:pt x="10110479" y="0"/>
                </a:moveTo>
                <a:lnTo>
                  <a:pt x="10160587" y="0"/>
                </a:lnTo>
                <a:lnTo>
                  <a:pt x="10160587" y="77038"/>
                </a:lnTo>
                <a:cubicBezTo>
                  <a:pt x="10130976" y="64066"/>
                  <a:pt x="10110479" y="34427"/>
                  <a:pt x="10110479" y="0"/>
                </a:cubicBezTo>
                <a:close/>
                <a:moveTo>
                  <a:pt x="9267940" y="0"/>
                </a:moveTo>
                <a:lnTo>
                  <a:pt x="9437692" y="0"/>
                </a:lnTo>
                <a:cubicBezTo>
                  <a:pt x="9437692" y="46875"/>
                  <a:pt x="9399692" y="84875"/>
                  <a:pt x="9352816" y="84875"/>
                </a:cubicBezTo>
                <a:cubicBezTo>
                  <a:pt x="9305940" y="84875"/>
                  <a:pt x="9267940" y="46875"/>
                  <a:pt x="9267940" y="0"/>
                </a:cubicBezTo>
                <a:close/>
                <a:moveTo>
                  <a:pt x="8425400" y="0"/>
                </a:moveTo>
                <a:lnTo>
                  <a:pt x="8595152" y="0"/>
                </a:lnTo>
                <a:cubicBezTo>
                  <a:pt x="8595152" y="46875"/>
                  <a:pt x="8557152" y="84875"/>
                  <a:pt x="8510276" y="84875"/>
                </a:cubicBezTo>
                <a:cubicBezTo>
                  <a:pt x="8463400" y="84875"/>
                  <a:pt x="8425400" y="46875"/>
                  <a:pt x="8425400" y="0"/>
                </a:cubicBezTo>
                <a:close/>
                <a:moveTo>
                  <a:pt x="7582860" y="0"/>
                </a:moveTo>
                <a:lnTo>
                  <a:pt x="7752612" y="0"/>
                </a:lnTo>
                <a:cubicBezTo>
                  <a:pt x="7752612" y="46875"/>
                  <a:pt x="7714612" y="84875"/>
                  <a:pt x="7667736" y="84875"/>
                </a:cubicBezTo>
                <a:cubicBezTo>
                  <a:pt x="7620860" y="84875"/>
                  <a:pt x="7582860" y="46875"/>
                  <a:pt x="7582860" y="0"/>
                </a:cubicBezTo>
                <a:close/>
                <a:moveTo>
                  <a:pt x="6740320" y="0"/>
                </a:moveTo>
                <a:lnTo>
                  <a:pt x="6910072" y="0"/>
                </a:lnTo>
                <a:cubicBezTo>
                  <a:pt x="6910072" y="46875"/>
                  <a:pt x="6872072" y="84875"/>
                  <a:pt x="6825196" y="84875"/>
                </a:cubicBezTo>
                <a:cubicBezTo>
                  <a:pt x="6778320" y="84875"/>
                  <a:pt x="6740320" y="46875"/>
                  <a:pt x="6740320" y="0"/>
                </a:cubicBezTo>
                <a:close/>
                <a:moveTo>
                  <a:pt x="5897780" y="0"/>
                </a:moveTo>
                <a:lnTo>
                  <a:pt x="6067532" y="0"/>
                </a:lnTo>
                <a:cubicBezTo>
                  <a:pt x="6067532" y="46875"/>
                  <a:pt x="6029532" y="84875"/>
                  <a:pt x="5982656" y="84875"/>
                </a:cubicBezTo>
                <a:cubicBezTo>
                  <a:pt x="5935780" y="84875"/>
                  <a:pt x="5897780" y="46875"/>
                  <a:pt x="5897780" y="0"/>
                </a:cubicBezTo>
                <a:close/>
                <a:moveTo>
                  <a:pt x="5055240" y="0"/>
                </a:moveTo>
                <a:lnTo>
                  <a:pt x="5224992" y="0"/>
                </a:lnTo>
                <a:cubicBezTo>
                  <a:pt x="5224992" y="46875"/>
                  <a:pt x="5186992" y="84875"/>
                  <a:pt x="5140116" y="84875"/>
                </a:cubicBezTo>
                <a:cubicBezTo>
                  <a:pt x="5093240" y="84875"/>
                  <a:pt x="5055240" y="46875"/>
                  <a:pt x="5055240" y="0"/>
                </a:cubicBezTo>
                <a:close/>
                <a:moveTo>
                  <a:pt x="4212700" y="0"/>
                </a:moveTo>
                <a:lnTo>
                  <a:pt x="4382452" y="0"/>
                </a:lnTo>
                <a:cubicBezTo>
                  <a:pt x="4382452" y="46875"/>
                  <a:pt x="4344452" y="84875"/>
                  <a:pt x="4297576" y="84875"/>
                </a:cubicBezTo>
                <a:cubicBezTo>
                  <a:pt x="4250700" y="84875"/>
                  <a:pt x="4212700" y="46875"/>
                  <a:pt x="4212700" y="0"/>
                </a:cubicBezTo>
                <a:close/>
                <a:moveTo>
                  <a:pt x="3370160" y="0"/>
                </a:moveTo>
                <a:lnTo>
                  <a:pt x="3539912" y="0"/>
                </a:lnTo>
                <a:cubicBezTo>
                  <a:pt x="3539912" y="46875"/>
                  <a:pt x="3501912" y="84875"/>
                  <a:pt x="3455036" y="84875"/>
                </a:cubicBezTo>
                <a:cubicBezTo>
                  <a:pt x="3408160" y="84875"/>
                  <a:pt x="3370160" y="46875"/>
                  <a:pt x="3370160" y="0"/>
                </a:cubicBezTo>
                <a:close/>
                <a:moveTo>
                  <a:pt x="2527620" y="0"/>
                </a:moveTo>
                <a:lnTo>
                  <a:pt x="2697372" y="0"/>
                </a:lnTo>
                <a:cubicBezTo>
                  <a:pt x="2697372" y="46875"/>
                  <a:pt x="2659372" y="84875"/>
                  <a:pt x="2612496" y="84875"/>
                </a:cubicBezTo>
                <a:cubicBezTo>
                  <a:pt x="2565620" y="84875"/>
                  <a:pt x="2527620" y="46875"/>
                  <a:pt x="2527620" y="0"/>
                </a:cubicBezTo>
                <a:close/>
                <a:moveTo>
                  <a:pt x="1685080" y="0"/>
                </a:moveTo>
                <a:lnTo>
                  <a:pt x="1854832" y="0"/>
                </a:lnTo>
                <a:cubicBezTo>
                  <a:pt x="1854832" y="46875"/>
                  <a:pt x="1816832" y="84875"/>
                  <a:pt x="1769956" y="84875"/>
                </a:cubicBezTo>
                <a:cubicBezTo>
                  <a:pt x="1723080" y="84875"/>
                  <a:pt x="1685080" y="46875"/>
                  <a:pt x="1685080" y="0"/>
                </a:cubicBezTo>
                <a:close/>
                <a:moveTo>
                  <a:pt x="842540" y="0"/>
                </a:moveTo>
                <a:lnTo>
                  <a:pt x="1012292" y="0"/>
                </a:lnTo>
                <a:cubicBezTo>
                  <a:pt x="1012292" y="46875"/>
                  <a:pt x="974292" y="84875"/>
                  <a:pt x="927416" y="84875"/>
                </a:cubicBezTo>
                <a:cubicBezTo>
                  <a:pt x="880540" y="84875"/>
                  <a:pt x="842540" y="46875"/>
                  <a:pt x="842540" y="0"/>
                </a:cubicBezTo>
                <a:close/>
                <a:moveTo>
                  <a:pt x="0" y="0"/>
                </a:moveTo>
                <a:lnTo>
                  <a:pt x="169752" y="0"/>
                </a:lnTo>
                <a:cubicBezTo>
                  <a:pt x="169752" y="46875"/>
                  <a:pt x="131752" y="84875"/>
                  <a:pt x="84876" y="84875"/>
                </a:cubicBezTo>
                <a:cubicBezTo>
                  <a:pt x="38000" y="84875"/>
                  <a:pt x="0" y="46875"/>
                  <a:pt x="0"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700" name="Teardrop 3"/>
          <p:cNvSpPr/>
          <p:nvPr/>
        </p:nvSpPr>
        <p:spPr>
          <a:xfrm rot="5400000" flipH="1" flipV="1">
            <a:off x="4755498" y="1031620"/>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701" name="Oval 1700"/>
          <p:cNvSpPr/>
          <p:nvPr/>
        </p:nvSpPr>
        <p:spPr>
          <a:xfrm>
            <a:off x="5340385" y="1211356"/>
            <a:ext cx="75011" cy="100014"/>
          </a:xfrm>
          <a:prstGeom prst="ellipse">
            <a:avLst/>
          </a:prstGeom>
          <a:solidFill>
            <a:schemeClr val="bg1"/>
          </a:solidFill>
          <a:ln w="13970">
            <a:solidFill>
              <a:schemeClr val="accent3">
                <a:lumMod val="75000"/>
              </a:schemeClr>
            </a:solidFill>
          </a:ln>
        </p:spPr>
        <p:style>
          <a:lnRef idx="1">
            <a:schemeClr val="accent1"/>
          </a:lnRef>
          <a:fillRef idx="0">
            <a:schemeClr val="accent1"/>
          </a:fillRef>
          <a:effectRef idx="0">
            <a:schemeClr val="accent1"/>
          </a:effectRef>
          <a:fontRef idx="minor">
            <a:schemeClr val="tx1"/>
          </a:fontRef>
        </p:style>
      </p:sp>
      <p:sp>
        <p:nvSpPr>
          <p:cNvPr id="1702" name="Teardrop 3"/>
          <p:cNvSpPr/>
          <p:nvPr/>
        </p:nvSpPr>
        <p:spPr>
          <a:xfrm rot="5400000" flipH="1" flipV="1">
            <a:off x="-188162" y="1143211"/>
            <a:ext cx="612648" cy="236325"/>
          </a:xfrm>
          <a:custGeom>
            <a:avLst/>
            <a:gdLst/>
            <a:ahLst/>
            <a:cxnLst/>
            <a:rect l="l" t="t" r="r" b="b"/>
            <a:pathLst>
              <a:path w="612648" h="315100">
                <a:moveTo>
                  <a:pt x="239386" y="75670"/>
                </a:moveTo>
                <a:cubicBezTo>
                  <a:pt x="230866" y="67149"/>
                  <a:pt x="224313" y="57406"/>
                  <a:pt x="219944" y="46909"/>
                </a:cubicBezTo>
                <a:cubicBezTo>
                  <a:pt x="207099" y="60107"/>
                  <a:pt x="182914" y="65356"/>
                  <a:pt x="163810" y="64989"/>
                </a:cubicBezTo>
                <a:cubicBezTo>
                  <a:pt x="113792" y="64989"/>
                  <a:pt x="73243" y="105538"/>
                  <a:pt x="73243" y="155556"/>
                </a:cubicBezTo>
                <a:cubicBezTo>
                  <a:pt x="73243" y="179467"/>
                  <a:pt x="82509" y="201213"/>
                  <a:pt x="97830" y="217225"/>
                </a:cubicBezTo>
                <a:close/>
                <a:moveTo>
                  <a:pt x="268191" y="95157"/>
                </a:moveTo>
                <a:cubicBezTo>
                  <a:pt x="257695" y="90787"/>
                  <a:pt x="247952" y="84234"/>
                  <a:pt x="239431" y="75715"/>
                </a:cubicBezTo>
                <a:lnTo>
                  <a:pt x="97875" y="217270"/>
                </a:lnTo>
                <a:cubicBezTo>
                  <a:pt x="113887" y="232591"/>
                  <a:pt x="135634" y="241857"/>
                  <a:pt x="159544" y="241857"/>
                </a:cubicBezTo>
                <a:cubicBezTo>
                  <a:pt x="184553" y="241857"/>
                  <a:pt x="207195" y="231720"/>
                  <a:pt x="223585" y="215331"/>
                </a:cubicBezTo>
                <a:cubicBezTo>
                  <a:pt x="239974" y="198941"/>
                  <a:pt x="250111" y="176299"/>
                  <a:pt x="250111" y="151290"/>
                </a:cubicBezTo>
                <a:cubicBezTo>
                  <a:pt x="249745" y="132187"/>
                  <a:pt x="254994" y="108002"/>
                  <a:pt x="268191" y="95157"/>
                </a:cubicBezTo>
                <a:close/>
                <a:moveTo>
                  <a:pt x="391275" y="232488"/>
                </a:moveTo>
                <a:cubicBezTo>
                  <a:pt x="366688" y="214199"/>
                  <a:pt x="350981" y="184860"/>
                  <a:pt x="350981" y="151853"/>
                </a:cubicBezTo>
                <a:cubicBezTo>
                  <a:pt x="351479" y="125869"/>
                  <a:pt x="347689" y="109892"/>
                  <a:pt x="331337" y="99934"/>
                </a:cubicBezTo>
                <a:cubicBezTo>
                  <a:pt x="315088" y="104415"/>
                  <a:pt x="297874" y="104335"/>
                  <a:pt x="281637" y="99721"/>
                </a:cubicBezTo>
                <a:cubicBezTo>
                  <a:pt x="265010" y="109675"/>
                  <a:pt x="261165" y="125694"/>
                  <a:pt x="261667" y="151853"/>
                </a:cubicBezTo>
                <a:cubicBezTo>
                  <a:pt x="261667" y="179968"/>
                  <a:pt x="250271" y="205421"/>
                  <a:pt x="231847" y="223846"/>
                </a:cubicBezTo>
                <a:lnTo>
                  <a:pt x="221347" y="232509"/>
                </a:lnTo>
                <a:cubicBezTo>
                  <a:pt x="224390" y="249009"/>
                  <a:pt x="232545" y="264623"/>
                  <a:pt x="245300" y="277378"/>
                </a:cubicBezTo>
                <a:cubicBezTo>
                  <a:pt x="262207" y="294285"/>
                  <a:pt x="284136" y="303111"/>
                  <a:pt x="306292" y="303599"/>
                </a:cubicBezTo>
                <a:lnTo>
                  <a:pt x="306292" y="218433"/>
                </a:lnTo>
                <a:lnTo>
                  <a:pt x="306356" y="218433"/>
                </a:lnTo>
                <a:lnTo>
                  <a:pt x="306356" y="303599"/>
                </a:lnTo>
                <a:cubicBezTo>
                  <a:pt x="328512" y="303110"/>
                  <a:pt x="350441" y="294285"/>
                  <a:pt x="367348" y="277378"/>
                </a:cubicBezTo>
                <a:cubicBezTo>
                  <a:pt x="380109" y="264617"/>
                  <a:pt x="388266" y="248996"/>
                  <a:pt x="391275" y="232488"/>
                </a:cubicBezTo>
                <a:close/>
                <a:moveTo>
                  <a:pt x="514773" y="217271"/>
                </a:moveTo>
                <a:lnTo>
                  <a:pt x="373218" y="75716"/>
                </a:lnTo>
                <a:cubicBezTo>
                  <a:pt x="364700" y="84231"/>
                  <a:pt x="354962" y="90781"/>
                  <a:pt x="344508" y="95209"/>
                </a:cubicBezTo>
                <a:cubicBezTo>
                  <a:pt x="357668" y="108066"/>
                  <a:pt x="362903" y="132212"/>
                  <a:pt x="362537" y="151290"/>
                </a:cubicBezTo>
                <a:cubicBezTo>
                  <a:pt x="362537" y="201309"/>
                  <a:pt x="403085" y="241857"/>
                  <a:pt x="453104" y="241857"/>
                </a:cubicBezTo>
                <a:cubicBezTo>
                  <a:pt x="477015" y="241857"/>
                  <a:pt x="498761" y="232592"/>
                  <a:pt x="514773" y="217271"/>
                </a:cubicBezTo>
                <a:close/>
                <a:moveTo>
                  <a:pt x="539405" y="155556"/>
                </a:moveTo>
                <a:cubicBezTo>
                  <a:pt x="539405" y="105538"/>
                  <a:pt x="498856" y="64989"/>
                  <a:pt x="448838" y="64989"/>
                </a:cubicBezTo>
                <a:cubicBezTo>
                  <a:pt x="429760" y="65355"/>
                  <a:pt x="405614" y="60121"/>
                  <a:pt x="392756" y="46961"/>
                </a:cubicBezTo>
                <a:cubicBezTo>
                  <a:pt x="388329" y="57415"/>
                  <a:pt x="381778" y="67153"/>
                  <a:pt x="373263" y="75671"/>
                </a:cubicBezTo>
                <a:lnTo>
                  <a:pt x="514818" y="217225"/>
                </a:lnTo>
                <a:cubicBezTo>
                  <a:pt x="530139" y="201213"/>
                  <a:pt x="539405" y="179467"/>
                  <a:pt x="539405" y="155556"/>
                </a:cubicBezTo>
                <a:close/>
                <a:moveTo>
                  <a:pt x="612648" y="8776"/>
                </a:moveTo>
                <a:cubicBezTo>
                  <a:pt x="612257" y="34030"/>
                  <a:pt x="602326" y="59101"/>
                  <a:pt x="583058" y="78369"/>
                </a:cubicBezTo>
                <a:cubicBezTo>
                  <a:pt x="569890" y="91537"/>
                  <a:pt x="554014" y="100343"/>
                  <a:pt x="537134" y="104416"/>
                </a:cubicBezTo>
                <a:cubicBezTo>
                  <a:pt x="546224" y="119205"/>
                  <a:pt x="551214" y="136643"/>
                  <a:pt x="551214" y="155247"/>
                </a:cubicBezTo>
                <a:cubicBezTo>
                  <a:pt x="551214" y="182497"/>
                  <a:pt x="540509" y="207247"/>
                  <a:pt x="522928" y="225380"/>
                </a:cubicBezTo>
                <a:lnTo>
                  <a:pt x="522928" y="225380"/>
                </a:lnTo>
                <a:cubicBezTo>
                  <a:pt x="504794" y="242961"/>
                  <a:pt x="480044" y="253667"/>
                  <a:pt x="452794" y="253667"/>
                </a:cubicBezTo>
                <a:cubicBezTo>
                  <a:pt x="434191" y="253667"/>
                  <a:pt x="416753" y="248677"/>
                  <a:pt x="401964" y="239586"/>
                </a:cubicBezTo>
                <a:cubicBezTo>
                  <a:pt x="397891" y="256466"/>
                  <a:pt x="389084" y="272342"/>
                  <a:pt x="375917" y="285509"/>
                </a:cubicBezTo>
                <a:cubicBezTo>
                  <a:pt x="356649" y="304778"/>
                  <a:pt x="331578" y="314709"/>
                  <a:pt x="306324" y="315100"/>
                </a:cubicBezTo>
                <a:lnTo>
                  <a:pt x="306324" y="315100"/>
                </a:lnTo>
                <a:cubicBezTo>
                  <a:pt x="281070" y="314709"/>
                  <a:pt x="255999" y="304778"/>
                  <a:pt x="236731" y="285509"/>
                </a:cubicBezTo>
                <a:cubicBezTo>
                  <a:pt x="223571" y="272349"/>
                  <a:pt x="214766" y="256482"/>
                  <a:pt x="210610" y="239626"/>
                </a:cubicBezTo>
                <a:cubicBezTo>
                  <a:pt x="195839" y="248693"/>
                  <a:pt x="178427" y="253666"/>
                  <a:pt x="159854" y="253666"/>
                </a:cubicBezTo>
                <a:cubicBezTo>
                  <a:pt x="132604" y="253666"/>
                  <a:pt x="107854" y="242961"/>
                  <a:pt x="89720" y="225380"/>
                </a:cubicBezTo>
                <a:lnTo>
                  <a:pt x="89720" y="225380"/>
                </a:lnTo>
                <a:cubicBezTo>
                  <a:pt x="72139" y="207247"/>
                  <a:pt x="61434" y="182497"/>
                  <a:pt x="61434" y="155247"/>
                </a:cubicBezTo>
                <a:cubicBezTo>
                  <a:pt x="61434" y="136673"/>
                  <a:pt x="66407" y="119262"/>
                  <a:pt x="75474" y="104490"/>
                </a:cubicBezTo>
                <a:cubicBezTo>
                  <a:pt x="58618" y="100334"/>
                  <a:pt x="42751" y="91530"/>
                  <a:pt x="29591" y="78369"/>
                </a:cubicBezTo>
                <a:cubicBezTo>
                  <a:pt x="10322" y="59101"/>
                  <a:pt x="391" y="34030"/>
                  <a:pt x="0" y="8776"/>
                </a:cubicBezTo>
                <a:lnTo>
                  <a:pt x="0" y="8776"/>
                </a:lnTo>
                <a:lnTo>
                  <a:pt x="1828" y="0"/>
                </a:lnTo>
                <a:lnTo>
                  <a:pt x="13374" y="0"/>
                </a:lnTo>
                <a:cubicBezTo>
                  <a:pt x="11782" y="2802"/>
                  <a:pt x="11567" y="5771"/>
                  <a:pt x="11501" y="8744"/>
                </a:cubicBezTo>
                <a:lnTo>
                  <a:pt x="96667" y="8744"/>
                </a:lnTo>
                <a:lnTo>
                  <a:pt x="96667" y="8808"/>
                </a:lnTo>
                <a:lnTo>
                  <a:pt x="11501" y="8808"/>
                </a:lnTo>
                <a:cubicBezTo>
                  <a:pt x="11989" y="30964"/>
                  <a:pt x="20815" y="52893"/>
                  <a:pt x="37722" y="69800"/>
                </a:cubicBezTo>
                <a:cubicBezTo>
                  <a:pt x="50477" y="82555"/>
                  <a:pt x="66091" y="90711"/>
                  <a:pt x="82592" y="93753"/>
                </a:cubicBezTo>
                <a:cubicBezTo>
                  <a:pt x="100880" y="69151"/>
                  <a:pt x="130228" y="53433"/>
                  <a:pt x="163247" y="53433"/>
                </a:cubicBezTo>
                <a:cubicBezTo>
                  <a:pt x="186137" y="53872"/>
                  <a:pt x="201262" y="50984"/>
                  <a:pt x="211355" y="39116"/>
                </a:cubicBezTo>
                <a:cubicBezTo>
                  <a:pt x="212796" y="37420"/>
                  <a:pt x="214135" y="35542"/>
                  <a:pt x="215380" y="33463"/>
                </a:cubicBezTo>
                <a:lnTo>
                  <a:pt x="215236" y="0"/>
                </a:lnTo>
                <a:lnTo>
                  <a:pt x="223506" y="0"/>
                </a:lnTo>
                <a:cubicBezTo>
                  <a:pt x="219687" y="24354"/>
                  <a:pt x="227777" y="49750"/>
                  <a:pt x="246535" y="68520"/>
                </a:cubicBezTo>
                <a:lnTo>
                  <a:pt x="254763" y="60293"/>
                </a:lnTo>
                <a:cubicBezTo>
                  <a:pt x="254771" y="60299"/>
                  <a:pt x="254778" y="60307"/>
                  <a:pt x="254786" y="60315"/>
                </a:cubicBezTo>
                <a:lnTo>
                  <a:pt x="254808" y="60338"/>
                </a:lnTo>
                <a:lnTo>
                  <a:pt x="246580" y="68565"/>
                </a:lnTo>
                <a:cubicBezTo>
                  <a:pt x="279582" y="101547"/>
                  <a:pt x="333066" y="101547"/>
                  <a:pt x="366068" y="68565"/>
                </a:cubicBezTo>
                <a:lnTo>
                  <a:pt x="357840" y="60338"/>
                </a:lnTo>
                <a:cubicBezTo>
                  <a:pt x="357847" y="60330"/>
                  <a:pt x="357855" y="60322"/>
                  <a:pt x="357862" y="60315"/>
                </a:cubicBezTo>
                <a:lnTo>
                  <a:pt x="357885" y="60293"/>
                </a:lnTo>
                <a:lnTo>
                  <a:pt x="366113" y="68520"/>
                </a:lnTo>
                <a:cubicBezTo>
                  <a:pt x="384871" y="49750"/>
                  <a:pt x="392961" y="24354"/>
                  <a:pt x="389142" y="0"/>
                </a:cubicBezTo>
                <a:lnTo>
                  <a:pt x="397337" y="0"/>
                </a:lnTo>
                <a:cubicBezTo>
                  <a:pt x="401479" y="11094"/>
                  <a:pt x="400548" y="22668"/>
                  <a:pt x="397481" y="33790"/>
                </a:cubicBezTo>
                <a:cubicBezTo>
                  <a:pt x="407439" y="50142"/>
                  <a:pt x="423417" y="53932"/>
                  <a:pt x="449401" y="53433"/>
                </a:cubicBezTo>
                <a:cubicBezTo>
                  <a:pt x="482407" y="53434"/>
                  <a:pt x="511746" y="69140"/>
                  <a:pt x="530035" y="93727"/>
                </a:cubicBezTo>
                <a:cubicBezTo>
                  <a:pt x="546543" y="90718"/>
                  <a:pt x="562165" y="82561"/>
                  <a:pt x="574926" y="69800"/>
                </a:cubicBezTo>
                <a:cubicBezTo>
                  <a:pt x="591833" y="52893"/>
                  <a:pt x="600658" y="30964"/>
                  <a:pt x="601147" y="8808"/>
                </a:cubicBezTo>
                <a:lnTo>
                  <a:pt x="515982" y="8808"/>
                </a:lnTo>
                <a:lnTo>
                  <a:pt x="515981" y="8744"/>
                </a:lnTo>
                <a:lnTo>
                  <a:pt x="601147" y="8744"/>
                </a:lnTo>
                <a:lnTo>
                  <a:pt x="599274" y="0"/>
                </a:lnTo>
                <a:lnTo>
                  <a:pt x="610820" y="0"/>
                </a:lnTo>
                <a:cubicBezTo>
                  <a:pt x="612423" y="2826"/>
                  <a:pt x="612602" y="5800"/>
                  <a:pt x="612648" y="8776"/>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703" name="Oval 1702"/>
          <p:cNvSpPr/>
          <p:nvPr/>
        </p:nvSpPr>
        <p:spPr>
          <a:xfrm>
            <a:off x="283105" y="1211356"/>
            <a:ext cx="75011" cy="100014"/>
          </a:xfrm>
          <a:prstGeom prst="ellipse">
            <a:avLst/>
          </a:prstGeom>
          <a:solidFill>
            <a:schemeClr val="bg1"/>
          </a:solidFill>
          <a:ln w="13970">
            <a:solidFill>
              <a:schemeClr val="accent3">
                <a:lumMod val="75000"/>
              </a:schemeClr>
            </a:solidFill>
          </a:ln>
        </p:spPr>
        <p:style>
          <a:lnRef idx="1">
            <a:schemeClr val="accent1"/>
          </a:lnRef>
          <a:fillRef idx="0">
            <a:schemeClr val="accent1"/>
          </a:fillRef>
          <a:effectRef idx="0">
            <a:schemeClr val="accent1"/>
          </a:effectRef>
          <a:fontRef idx="minor">
            <a:schemeClr val="tx1"/>
          </a:fontRef>
        </p:style>
      </p:sp>
      <p:sp>
        <p:nvSpPr>
          <p:cNvPr id="1704" name="Teardrop 3"/>
          <p:cNvSpPr/>
          <p:nvPr/>
        </p:nvSpPr>
        <p:spPr>
          <a:xfrm rot="5400000" flipH="1" flipV="1">
            <a:off x="964068" y="1031620"/>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705" name="Teardrop 3"/>
          <p:cNvSpPr/>
          <p:nvPr/>
        </p:nvSpPr>
        <p:spPr>
          <a:xfrm rot="5400000" flipH="1" flipV="1">
            <a:off x="1595973" y="1031620"/>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706" name="Teardrop 3"/>
          <p:cNvSpPr/>
          <p:nvPr/>
        </p:nvSpPr>
        <p:spPr>
          <a:xfrm rot="5400000" flipH="1" flipV="1">
            <a:off x="2227878" y="1031620"/>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707" name="Teardrop 3"/>
          <p:cNvSpPr/>
          <p:nvPr/>
        </p:nvSpPr>
        <p:spPr>
          <a:xfrm rot="5400000" flipH="1" flipV="1">
            <a:off x="2859783" y="1031620"/>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708" name="Teardrop 3"/>
          <p:cNvSpPr/>
          <p:nvPr/>
        </p:nvSpPr>
        <p:spPr>
          <a:xfrm rot="5400000" flipH="1" flipV="1">
            <a:off x="3491688" y="1031620"/>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709" name="Teardrop 3"/>
          <p:cNvSpPr/>
          <p:nvPr/>
        </p:nvSpPr>
        <p:spPr>
          <a:xfrm rot="5400000" flipH="1" flipV="1">
            <a:off x="4123593" y="1031620"/>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710" name="Oval 1709"/>
          <p:cNvSpPr/>
          <p:nvPr/>
        </p:nvSpPr>
        <p:spPr>
          <a:xfrm>
            <a:off x="915265" y="1211356"/>
            <a:ext cx="75011" cy="100014"/>
          </a:xfrm>
          <a:prstGeom prst="ellipse">
            <a:avLst/>
          </a:prstGeom>
          <a:solidFill>
            <a:schemeClr val="bg1"/>
          </a:solidFill>
          <a:ln w="13970">
            <a:solidFill>
              <a:schemeClr val="accent3">
                <a:lumMod val="75000"/>
              </a:schemeClr>
            </a:solidFill>
          </a:ln>
        </p:spPr>
        <p:style>
          <a:lnRef idx="1">
            <a:schemeClr val="accent1"/>
          </a:lnRef>
          <a:fillRef idx="0">
            <a:schemeClr val="accent1"/>
          </a:fillRef>
          <a:effectRef idx="0">
            <a:schemeClr val="accent1"/>
          </a:effectRef>
          <a:fontRef idx="minor">
            <a:schemeClr val="tx1"/>
          </a:fontRef>
        </p:style>
      </p:sp>
      <p:sp>
        <p:nvSpPr>
          <p:cNvPr id="1711" name="Oval 1710"/>
          <p:cNvSpPr/>
          <p:nvPr/>
        </p:nvSpPr>
        <p:spPr>
          <a:xfrm>
            <a:off x="1547425" y="1211356"/>
            <a:ext cx="75011" cy="100014"/>
          </a:xfrm>
          <a:prstGeom prst="ellipse">
            <a:avLst/>
          </a:prstGeom>
          <a:solidFill>
            <a:schemeClr val="bg1"/>
          </a:solidFill>
          <a:ln w="13970">
            <a:solidFill>
              <a:schemeClr val="accent3">
                <a:lumMod val="75000"/>
              </a:schemeClr>
            </a:solidFill>
          </a:ln>
        </p:spPr>
        <p:style>
          <a:lnRef idx="1">
            <a:schemeClr val="accent1"/>
          </a:lnRef>
          <a:fillRef idx="0">
            <a:schemeClr val="accent1"/>
          </a:fillRef>
          <a:effectRef idx="0">
            <a:schemeClr val="accent1"/>
          </a:effectRef>
          <a:fontRef idx="minor">
            <a:schemeClr val="tx1"/>
          </a:fontRef>
        </p:style>
      </p:sp>
      <p:sp>
        <p:nvSpPr>
          <p:cNvPr id="1712" name="Oval 1711"/>
          <p:cNvSpPr/>
          <p:nvPr/>
        </p:nvSpPr>
        <p:spPr>
          <a:xfrm>
            <a:off x="2179585" y="1211356"/>
            <a:ext cx="75011" cy="100014"/>
          </a:xfrm>
          <a:prstGeom prst="ellipse">
            <a:avLst/>
          </a:prstGeom>
          <a:solidFill>
            <a:schemeClr val="bg1"/>
          </a:solidFill>
          <a:ln w="13970">
            <a:solidFill>
              <a:schemeClr val="accent3">
                <a:lumMod val="75000"/>
              </a:schemeClr>
            </a:solidFill>
          </a:ln>
        </p:spPr>
        <p:style>
          <a:lnRef idx="1">
            <a:schemeClr val="accent1"/>
          </a:lnRef>
          <a:fillRef idx="0">
            <a:schemeClr val="accent1"/>
          </a:fillRef>
          <a:effectRef idx="0">
            <a:schemeClr val="accent1"/>
          </a:effectRef>
          <a:fontRef idx="minor">
            <a:schemeClr val="tx1"/>
          </a:fontRef>
        </p:style>
      </p:sp>
      <p:sp>
        <p:nvSpPr>
          <p:cNvPr id="1713" name="Oval 1712"/>
          <p:cNvSpPr/>
          <p:nvPr/>
        </p:nvSpPr>
        <p:spPr>
          <a:xfrm>
            <a:off x="2811745" y="1211356"/>
            <a:ext cx="75011" cy="100014"/>
          </a:xfrm>
          <a:prstGeom prst="ellipse">
            <a:avLst/>
          </a:prstGeom>
          <a:solidFill>
            <a:schemeClr val="bg1"/>
          </a:solidFill>
          <a:ln w="13970">
            <a:solidFill>
              <a:schemeClr val="accent3">
                <a:lumMod val="75000"/>
              </a:schemeClr>
            </a:solidFill>
          </a:ln>
        </p:spPr>
        <p:style>
          <a:lnRef idx="1">
            <a:schemeClr val="accent1"/>
          </a:lnRef>
          <a:fillRef idx="0">
            <a:schemeClr val="accent1"/>
          </a:fillRef>
          <a:effectRef idx="0">
            <a:schemeClr val="accent1"/>
          </a:effectRef>
          <a:fontRef idx="minor">
            <a:schemeClr val="tx1"/>
          </a:fontRef>
        </p:style>
      </p:sp>
      <p:sp>
        <p:nvSpPr>
          <p:cNvPr id="1714" name="Oval 1713"/>
          <p:cNvSpPr/>
          <p:nvPr/>
        </p:nvSpPr>
        <p:spPr>
          <a:xfrm>
            <a:off x="3443905" y="1211356"/>
            <a:ext cx="75011" cy="100014"/>
          </a:xfrm>
          <a:prstGeom prst="ellipse">
            <a:avLst/>
          </a:prstGeom>
          <a:solidFill>
            <a:schemeClr val="bg1"/>
          </a:solidFill>
          <a:ln w="13970">
            <a:solidFill>
              <a:schemeClr val="accent3">
                <a:lumMod val="75000"/>
              </a:schemeClr>
            </a:solidFill>
          </a:ln>
        </p:spPr>
        <p:style>
          <a:lnRef idx="1">
            <a:schemeClr val="accent1"/>
          </a:lnRef>
          <a:fillRef idx="0">
            <a:schemeClr val="accent1"/>
          </a:fillRef>
          <a:effectRef idx="0">
            <a:schemeClr val="accent1"/>
          </a:effectRef>
          <a:fontRef idx="minor">
            <a:schemeClr val="tx1"/>
          </a:fontRef>
        </p:style>
      </p:sp>
      <p:sp>
        <p:nvSpPr>
          <p:cNvPr id="1715" name="Oval 1714"/>
          <p:cNvSpPr/>
          <p:nvPr/>
        </p:nvSpPr>
        <p:spPr>
          <a:xfrm>
            <a:off x="4076065" y="1211356"/>
            <a:ext cx="75011" cy="100014"/>
          </a:xfrm>
          <a:prstGeom prst="ellipse">
            <a:avLst/>
          </a:prstGeom>
          <a:solidFill>
            <a:schemeClr val="bg1"/>
          </a:solidFill>
          <a:ln w="13970">
            <a:solidFill>
              <a:schemeClr val="accent3">
                <a:lumMod val="75000"/>
              </a:schemeClr>
            </a:solidFill>
          </a:ln>
        </p:spPr>
        <p:style>
          <a:lnRef idx="1">
            <a:schemeClr val="accent1"/>
          </a:lnRef>
          <a:fillRef idx="0">
            <a:schemeClr val="accent1"/>
          </a:fillRef>
          <a:effectRef idx="0">
            <a:schemeClr val="accent1"/>
          </a:effectRef>
          <a:fontRef idx="minor">
            <a:schemeClr val="tx1"/>
          </a:fontRef>
        </p:style>
      </p:sp>
      <p:sp>
        <p:nvSpPr>
          <p:cNvPr id="1716" name="Oval 1715"/>
          <p:cNvSpPr/>
          <p:nvPr/>
        </p:nvSpPr>
        <p:spPr>
          <a:xfrm>
            <a:off x="4708225" y="1211356"/>
            <a:ext cx="75011" cy="100014"/>
          </a:xfrm>
          <a:prstGeom prst="ellipse">
            <a:avLst/>
          </a:prstGeom>
          <a:solidFill>
            <a:schemeClr val="bg1"/>
          </a:solidFill>
          <a:ln w="13970">
            <a:solidFill>
              <a:schemeClr val="accent3">
                <a:lumMod val="75000"/>
              </a:schemeClr>
            </a:solidFill>
          </a:ln>
        </p:spPr>
        <p:style>
          <a:lnRef idx="1">
            <a:schemeClr val="accent1"/>
          </a:lnRef>
          <a:fillRef idx="0">
            <a:schemeClr val="accent1"/>
          </a:fillRef>
          <a:effectRef idx="0">
            <a:schemeClr val="accent1"/>
          </a:effectRef>
          <a:fontRef idx="minor">
            <a:schemeClr val="tx1"/>
          </a:fontRef>
        </p:style>
      </p:sp>
      <p:sp>
        <p:nvSpPr>
          <p:cNvPr id="1717" name="Teardrop 3"/>
          <p:cNvSpPr/>
          <p:nvPr/>
        </p:nvSpPr>
        <p:spPr>
          <a:xfrm rot="5400000" flipH="1" flipV="1">
            <a:off x="6019308" y="1031620"/>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718" name="Oval 1717"/>
          <p:cNvSpPr/>
          <p:nvPr/>
        </p:nvSpPr>
        <p:spPr>
          <a:xfrm>
            <a:off x="6604705" y="1211356"/>
            <a:ext cx="75011" cy="100014"/>
          </a:xfrm>
          <a:prstGeom prst="ellipse">
            <a:avLst/>
          </a:prstGeom>
          <a:solidFill>
            <a:schemeClr val="bg1"/>
          </a:solidFill>
          <a:ln w="13970">
            <a:solidFill>
              <a:schemeClr val="accent3">
                <a:lumMod val="75000"/>
              </a:schemeClr>
            </a:solidFill>
          </a:ln>
        </p:spPr>
        <p:style>
          <a:lnRef idx="1">
            <a:schemeClr val="accent1"/>
          </a:lnRef>
          <a:fillRef idx="0">
            <a:schemeClr val="accent1"/>
          </a:fillRef>
          <a:effectRef idx="0">
            <a:schemeClr val="accent1"/>
          </a:effectRef>
          <a:fontRef idx="minor">
            <a:schemeClr val="tx1"/>
          </a:fontRef>
        </p:style>
      </p:sp>
      <p:sp>
        <p:nvSpPr>
          <p:cNvPr id="1719" name="Teardrop 3"/>
          <p:cNvSpPr/>
          <p:nvPr/>
        </p:nvSpPr>
        <p:spPr>
          <a:xfrm rot="5400000" flipH="1" flipV="1">
            <a:off x="5387403" y="1031620"/>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720" name="Oval 1719"/>
          <p:cNvSpPr/>
          <p:nvPr/>
        </p:nvSpPr>
        <p:spPr>
          <a:xfrm>
            <a:off x="5972545" y="1211356"/>
            <a:ext cx="75011" cy="100014"/>
          </a:xfrm>
          <a:prstGeom prst="ellipse">
            <a:avLst/>
          </a:prstGeom>
          <a:solidFill>
            <a:schemeClr val="bg1"/>
          </a:solidFill>
          <a:ln w="13970">
            <a:solidFill>
              <a:schemeClr val="accent3">
                <a:lumMod val="75000"/>
              </a:schemeClr>
            </a:solidFill>
          </a:ln>
        </p:spPr>
        <p:style>
          <a:lnRef idx="1">
            <a:schemeClr val="accent1"/>
          </a:lnRef>
          <a:fillRef idx="0">
            <a:schemeClr val="accent1"/>
          </a:fillRef>
          <a:effectRef idx="0">
            <a:schemeClr val="accent1"/>
          </a:effectRef>
          <a:fontRef idx="minor">
            <a:schemeClr val="tx1"/>
          </a:fontRef>
        </p:style>
      </p:sp>
      <p:sp>
        <p:nvSpPr>
          <p:cNvPr id="1721" name="Teardrop 3"/>
          <p:cNvSpPr/>
          <p:nvPr/>
        </p:nvSpPr>
        <p:spPr>
          <a:xfrm rot="5400000" flipH="1" flipV="1">
            <a:off x="7283118" y="1031620"/>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722" name="Oval 1721"/>
          <p:cNvSpPr/>
          <p:nvPr/>
        </p:nvSpPr>
        <p:spPr>
          <a:xfrm>
            <a:off x="7869025" y="1211356"/>
            <a:ext cx="75011" cy="100014"/>
          </a:xfrm>
          <a:prstGeom prst="ellipse">
            <a:avLst/>
          </a:prstGeom>
          <a:solidFill>
            <a:schemeClr val="bg1"/>
          </a:solidFill>
          <a:ln w="13970">
            <a:solidFill>
              <a:schemeClr val="accent3">
                <a:lumMod val="75000"/>
              </a:schemeClr>
            </a:solidFill>
          </a:ln>
        </p:spPr>
        <p:style>
          <a:lnRef idx="1">
            <a:schemeClr val="accent1"/>
          </a:lnRef>
          <a:fillRef idx="0">
            <a:schemeClr val="accent1"/>
          </a:fillRef>
          <a:effectRef idx="0">
            <a:schemeClr val="accent1"/>
          </a:effectRef>
          <a:fontRef idx="minor">
            <a:schemeClr val="tx1"/>
          </a:fontRef>
        </p:style>
      </p:sp>
      <p:sp>
        <p:nvSpPr>
          <p:cNvPr id="1723" name="Teardrop 3"/>
          <p:cNvSpPr/>
          <p:nvPr/>
        </p:nvSpPr>
        <p:spPr>
          <a:xfrm rot="5400000" flipH="1" flipV="1">
            <a:off x="6651213" y="1031620"/>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724" name="Oval 1723"/>
          <p:cNvSpPr/>
          <p:nvPr/>
        </p:nvSpPr>
        <p:spPr>
          <a:xfrm>
            <a:off x="7236865" y="1211356"/>
            <a:ext cx="75011" cy="100014"/>
          </a:xfrm>
          <a:prstGeom prst="ellipse">
            <a:avLst/>
          </a:prstGeom>
          <a:solidFill>
            <a:schemeClr val="bg1"/>
          </a:solidFill>
          <a:ln w="13970">
            <a:solidFill>
              <a:schemeClr val="accent3">
                <a:lumMod val="75000"/>
              </a:schemeClr>
            </a:solidFill>
          </a:ln>
        </p:spPr>
        <p:style>
          <a:lnRef idx="1">
            <a:schemeClr val="accent1"/>
          </a:lnRef>
          <a:fillRef idx="0">
            <a:schemeClr val="accent1"/>
          </a:fillRef>
          <a:effectRef idx="0">
            <a:schemeClr val="accent1"/>
          </a:effectRef>
          <a:fontRef idx="minor">
            <a:schemeClr val="tx1"/>
          </a:fontRef>
        </p:style>
      </p:sp>
      <p:sp>
        <p:nvSpPr>
          <p:cNvPr id="1725" name="Teardrop 3"/>
          <p:cNvSpPr/>
          <p:nvPr/>
        </p:nvSpPr>
        <p:spPr>
          <a:xfrm rot="5400000" flipH="1" flipV="1">
            <a:off x="8546927" y="1031620"/>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726" name="Teardrop 3"/>
          <p:cNvSpPr/>
          <p:nvPr/>
        </p:nvSpPr>
        <p:spPr>
          <a:xfrm rot="5400000" flipH="1" flipV="1">
            <a:off x="7915023" y="1031620"/>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727" name="Oval 1726"/>
          <p:cNvSpPr/>
          <p:nvPr/>
        </p:nvSpPr>
        <p:spPr>
          <a:xfrm>
            <a:off x="8501185" y="1211356"/>
            <a:ext cx="75011" cy="100014"/>
          </a:xfrm>
          <a:prstGeom prst="ellipse">
            <a:avLst/>
          </a:prstGeom>
          <a:solidFill>
            <a:schemeClr val="bg1"/>
          </a:solidFill>
          <a:ln w="13970">
            <a:solidFill>
              <a:schemeClr val="accent3">
                <a:lumMod val="75000"/>
              </a:schemeClr>
            </a:solidFill>
          </a:ln>
        </p:spPr>
        <p:style>
          <a:lnRef idx="1">
            <a:schemeClr val="accent1"/>
          </a:lnRef>
          <a:fillRef idx="0">
            <a:schemeClr val="accent1"/>
          </a:fillRef>
          <a:effectRef idx="0">
            <a:schemeClr val="accent1"/>
          </a:effectRef>
          <a:fontRef idx="minor">
            <a:schemeClr val="tx1"/>
          </a:fontRef>
        </p:style>
      </p:sp>
      <p:sp>
        <p:nvSpPr>
          <p:cNvPr id="1728" name="Teardrop 3"/>
          <p:cNvSpPr/>
          <p:nvPr/>
        </p:nvSpPr>
        <p:spPr>
          <a:xfrm rot="5400000" flipH="1" flipV="1">
            <a:off x="332163" y="1031620"/>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729" name="Oval 1728"/>
          <p:cNvSpPr/>
          <p:nvPr/>
        </p:nvSpPr>
        <p:spPr>
          <a:xfrm>
            <a:off x="4998394" y="1177197"/>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730" name="Oval 1729"/>
          <p:cNvSpPr/>
          <p:nvPr/>
        </p:nvSpPr>
        <p:spPr>
          <a:xfrm>
            <a:off x="575052" y="1177197"/>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731" name="Oval 1730"/>
          <p:cNvSpPr/>
          <p:nvPr/>
        </p:nvSpPr>
        <p:spPr>
          <a:xfrm>
            <a:off x="1206964" y="1177197"/>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732" name="Oval 1731"/>
          <p:cNvSpPr/>
          <p:nvPr/>
        </p:nvSpPr>
        <p:spPr>
          <a:xfrm>
            <a:off x="1838869" y="1177197"/>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733" name="Oval 1732"/>
          <p:cNvSpPr/>
          <p:nvPr/>
        </p:nvSpPr>
        <p:spPr>
          <a:xfrm>
            <a:off x="2470774" y="1177197"/>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734" name="Oval 1733"/>
          <p:cNvSpPr/>
          <p:nvPr/>
        </p:nvSpPr>
        <p:spPr>
          <a:xfrm>
            <a:off x="3102679" y="1177197"/>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735" name="Oval 1734"/>
          <p:cNvSpPr/>
          <p:nvPr/>
        </p:nvSpPr>
        <p:spPr>
          <a:xfrm>
            <a:off x="3734584" y="1177197"/>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736" name="Oval 1735"/>
          <p:cNvSpPr/>
          <p:nvPr/>
        </p:nvSpPr>
        <p:spPr>
          <a:xfrm>
            <a:off x="4366489" y="1177197"/>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737" name="Oval 1736"/>
          <p:cNvSpPr/>
          <p:nvPr/>
        </p:nvSpPr>
        <p:spPr>
          <a:xfrm>
            <a:off x="6262204" y="1177197"/>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738" name="Oval 1737"/>
          <p:cNvSpPr/>
          <p:nvPr/>
        </p:nvSpPr>
        <p:spPr>
          <a:xfrm>
            <a:off x="5630299" y="1177197"/>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739" name="Oval 1738"/>
          <p:cNvSpPr/>
          <p:nvPr/>
        </p:nvSpPr>
        <p:spPr>
          <a:xfrm>
            <a:off x="7526014" y="1177197"/>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740" name="Oval 1739"/>
          <p:cNvSpPr/>
          <p:nvPr/>
        </p:nvSpPr>
        <p:spPr>
          <a:xfrm>
            <a:off x="6894109" y="1177197"/>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741" name="Oval 1740"/>
          <p:cNvSpPr/>
          <p:nvPr/>
        </p:nvSpPr>
        <p:spPr>
          <a:xfrm>
            <a:off x="8789823" y="1177197"/>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742" name="Oval 1741"/>
          <p:cNvSpPr/>
          <p:nvPr/>
        </p:nvSpPr>
        <p:spPr>
          <a:xfrm>
            <a:off x="8157919" y="1177197"/>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743" name="Teardrop 3"/>
          <p:cNvSpPr/>
          <p:nvPr/>
        </p:nvSpPr>
        <p:spPr>
          <a:xfrm rot="5400000" flipH="1" flipV="1">
            <a:off x="4439305" y="1452308"/>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744" name="Teardrop 3"/>
          <p:cNvSpPr/>
          <p:nvPr/>
        </p:nvSpPr>
        <p:spPr>
          <a:xfrm rot="5400000" flipH="1" flipV="1">
            <a:off x="647876" y="1452308"/>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745" name="Teardrop 3"/>
          <p:cNvSpPr/>
          <p:nvPr/>
        </p:nvSpPr>
        <p:spPr>
          <a:xfrm rot="5400000" flipH="1" flipV="1">
            <a:off x="1279781" y="1452308"/>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746" name="Teardrop 3"/>
          <p:cNvSpPr/>
          <p:nvPr/>
        </p:nvSpPr>
        <p:spPr>
          <a:xfrm rot="5400000" flipH="1" flipV="1">
            <a:off x="1911686" y="1452308"/>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747" name="Teardrop 3"/>
          <p:cNvSpPr/>
          <p:nvPr/>
        </p:nvSpPr>
        <p:spPr>
          <a:xfrm rot="5400000" flipH="1" flipV="1">
            <a:off x="2543591" y="1452308"/>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748" name="Teardrop 3"/>
          <p:cNvSpPr/>
          <p:nvPr/>
        </p:nvSpPr>
        <p:spPr>
          <a:xfrm rot="5400000" flipH="1" flipV="1">
            <a:off x="3175496" y="1452308"/>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749" name="Teardrop 3"/>
          <p:cNvSpPr/>
          <p:nvPr/>
        </p:nvSpPr>
        <p:spPr>
          <a:xfrm rot="5400000" flipH="1" flipV="1">
            <a:off x="3807401" y="1452308"/>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750" name="Teardrop 3"/>
          <p:cNvSpPr/>
          <p:nvPr/>
        </p:nvSpPr>
        <p:spPr>
          <a:xfrm rot="5400000" flipH="1" flipV="1">
            <a:off x="5703116" y="1452308"/>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751" name="Teardrop 3"/>
          <p:cNvSpPr/>
          <p:nvPr/>
        </p:nvSpPr>
        <p:spPr>
          <a:xfrm rot="5400000" flipH="1" flipV="1">
            <a:off x="5071211" y="1452308"/>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752" name="Teardrop 3"/>
          <p:cNvSpPr/>
          <p:nvPr/>
        </p:nvSpPr>
        <p:spPr>
          <a:xfrm rot="5400000" flipH="1" flipV="1">
            <a:off x="6966926" y="1452308"/>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753" name="Teardrop 3"/>
          <p:cNvSpPr/>
          <p:nvPr/>
        </p:nvSpPr>
        <p:spPr>
          <a:xfrm rot="5400000" flipH="1" flipV="1">
            <a:off x="6335021" y="1452308"/>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754" name="Teardrop 3"/>
          <p:cNvSpPr/>
          <p:nvPr/>
        </p:nvSpPr>
        <p:spPr>
          <a:xfrm rot="5400000" flipH="1" flipV="1">
            <a:off x="8230735" y="1452308"/>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755" name="Teardrop 3"/>
          <p:cNvSpPr/>
          <p:nvPr/>
        </p:nvSpPr>
        <p:spPr>
          <a:xfrm rot="5400000" flipH="1" flipV="1">
            <a:off x="7598831" y="1452308"/>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756" name="Teardrop 3"/>
          <p:cNvSpPr/>
          <p:nvPr/>
        </p:nvSpPr>
        <p:spPr>
          <a:xfrm rot="5400000" flipH="1" flipV="1">
            <a:off x="15971" y="1452308"/>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757" name="Teardrop 3"/>
          <p:cNvSpPr/>
          <p:nvPr/>
        </p:nvSpPr>
        <p:spPr>
          <a:xfrm rot="5400000" flipH="1" flipV="1">
            <a:off x="8745539" y="1564626"/>
            <a:ext cx="595781" cy="201161"/>
          </a:xfrm>
          <a:custGeom>
            <a:avLst/>
            <a:gdLst/>
            <a:ahLst/>
            <a:cxnLst/>
            <a:rect l="l" t="t" r="r" b="b"/>
            <a:pathLst>
              <a:path w="595781" h="268215">
                <a:moveTo>
                  <a:pt x="230951" y="239431"/>
                </a:moveTo>
                <a:lnTo>
                  <a:pt x="89396" y="97876"/>
                </a:lnTo>
                <a:cubicBezTo>
                  <a:pt x="74075" y="113887"/>
                  <a:pt x="64809" y="135634"/>
                  <a:pt x="64809" y="159544"/>
                </a:cubicBezTo>
                <a:cubicBezTo>
                  <a:pt x="64809" y="209563"/>
                  <a:pt x="105357" y="250112"/>
                  <a:pt x="155376" y="250112"/>
                </a:cubicBezTo>
                <a:cubicBezTo>
                  <a:pt x="174454" y="249746"/>
                  <a:pt x="198601" y="254980"/>
                  <a:pt x="211458" y="268141"/>
                </a:cubicBezTo>
                <a:cubicBezTo>
                  <a:pt x="215885" y="257686"/>
                  <a:pt x="222436" y="247948"/>
                  <a:pt x="230951" y="239431"/>
                </a:cubicBezTo>
                <a:close/>
                <a:moveTo>
                  <a:pt x="259706" y="219892"/>
                </a:moveTo>
                <a:cubicBezTo>
                  <a:pt x="246546" y="207035"/>
                  <a:pt x="241311" y="182889"/>
                  <a:pt x="241677" y="163811"/>
                </a:cubicBezTo>
                <a:cubicBezTo>
                  <a:pt x="241677" y="113792"/>
                  <a:pt x="201129" y="73244"/>
                  <a:pt x="151110" y="73244"/>
                </a:cubicBezTo>
                <a:cubicBezTo>
                  <a:pt x="127200" y="73244"/>
                  <a:pt x="105453" y="82510"/>
                  <a:pt x="89441" y="97831"/>
                </a:cubicBezTo>
                <a:lnTo>
                  <a:pt x="230996" y="239386"/>
                </a:lnTo>
                <a:cubicBezTo>
                  <a:pt x="239514" y="230871"/>
                  <a:pt x="249252" y="224320"/>
                  <a:pt x="259706" y="219892"/>
                </a:cubicBezTo>
                <a:close/>
                <a:moveTo>
                  <a:pt x="382868" y="82592"/>
                </a:moveTo>
                <a:cubicBezTo>
                  <a:pt x="379825" y="66091"/>
                  <a:pt x="371670" y="50477"/>
                  <a:pt x="358914" y="37722"/>
                </a:cubicBezTo>
                <a:cubicBezTo>
                  <a:pt x="342007" y="20815"/>
                  <a:pt x="320078" y="11989"/>
                  <a:pt x="297922" y="11501"/>
                </a:cubicBezTo>
                <a:lnTo>
                  <a:pt x="297922" y="96667"/>
                </a:lnTo>
                <a:lnTo>
                  <a:pt x="297858" y="96667"/>
                </a:lnTo>
                <a:lnTo>
                  <a:pt x="297858" y="11501"/>
                </a:lnTo>
                <a:cubicBezTo>
                  <a:pt x="275703" y="11990"/>
                  <a:pt x="253773" y="20815"/>
                  <a:pt x="236866" y="37722"/>
                </a:cubicBezTo>
                <a:cubicBezTo>
                  <a:pt x="224105" y="50483"/>
                  <a:pt x="215948" y="66105"/>
                  <a:pt x="212939" y="82613"/>
                </a:cubicBezTo>
                <a:cubicBezTo>
                  <a:pt x="237526" y="100902"/>
                  <a:pt x="253233" y="130241"/>
                  <a:pt x="253233" y="163248"/>
                </a:cubicBezTo>
                <a:cubicBezTo>
                  <a:pt x="252735" y="189232"/>
                  <a:pt x="256525" y="205210"/>
                  <a:pt x="272877" y="215167"/>
                </a:cubicBezTo>
                <a:cubicBezTo>
                  <a:pt x="289126" y="210687"/>
                  <a:pt x="306340" y="210767"/>
                  <a:pt x="322577" y="215380"/>
                </a:cubicBezTo>
                <a:cubicBezTo>
                  <a:pt x="324655" y="214136"/>
                  <a:pt x="326534" y="212797"/>
                  <a:pt x="328229" y="211355"/>
                </a:cubicBezTo>
                <a:cubicBezTo>
                  <a:pt x="340097" y="201263"/>
                  <a:pt x="342986" y="186138"/>
                  <a:pt x="342547" y="163248"/>
                </a:cubicBezTo>
                <a:cubicBezTo>
                  <a:pt x="342547" y="130228"/>
                  <a:pt x="358265" y="100880"/>
                  <a:pt x="382868" y="82592"/>
                </a:cubicBezTo>
                <a:close/>
                <a:moveTo>
                  <a:pt x="506339" y="97830"/>
                </a:moveTo>
                <a:cubicBezTo>
                  <a:pt x="490327" y="82509"/>
                  <a:pt x="468581" y="73244"/>
                  <a:pt x="444670" y="73244"/>
                </a:cubicBezTo>
                <a:cubicBezTo>
                  <a:pt x="394651" y="73244"/>
                  <a:pt x="354103" y="113792"/>
                  <a:pt x="354103" y="163811"/>
                </a:cubicBezTo>
                <a:cubicBezTo>
                  <a:pt x="354470" y="182914"/>
                  <a:pt x="349220" y="207099"/>
                  <a:pt x="336023" y="219944"/>
                </a:cubicBezTo>
                <a:cubicBezTo>
                  <a:pt x="346519" y="224314"/>
                  <a:pt x="356263" y="230867"/>
                  <a:pt x="364783" y="239386"/>
                </a:cubicBezTo>
                <a:close/>
                <a:moveTo>
                  <a:pt x="530971" y="159544"/>
                </a:moveTo>
                <a:cubicBezTo>
                  <a:pt x="530971" y="135634"/>
                  <a:pt x="521705" y="113887"/>
                  <a:pt x="506384" y="97876"/>
                </a:cubicBezTo>
                <a:lnTo>
                  <a:pt x="364828" y="239431"/>
                </a:lnTo>
                <a:cubicBezTo>
                  <a:pt x="373348" y="247952"/>
                  <a:pt x="379901" y="257695"/>
                  <a:pt x="384270" y="268192"/>
                </a:cubicBezTo>
                <a:cubicBezTo>
                  <a:pt x="397115" y="254994"/>
                  <a:pt x="421300" y="249745"/>
                  <a:pt x="440404" y="250111"/>
                </a:cubicBezTo>
                <a:cubicBezTo>
                  <a:pt x="465413" y="250112"/>
                  <a:pt x="488055" y="239974"/>
                  <a:pt x="504444" y="223585"/>
                </a:cubicBezTo>
                <a:cubicBezTo>
                  <a:pt x="520834" y="207196"/>
                  <a:pt x="530971" y="184554"/>
                  <a:pt x="530971" y="159544"/>
                </a:cubicBezTo>
                <a:close/>
                <a:moveTo>
                  <a:pt x="595781" y="268215"/>
                </a:moveTo>
                <a:lnTo>
                  <a:pt x="581969" y="268215"/>
                </a:lnTo>
                <a:cubicBezTo>
                  <a:pt x="578743" y="259654"/>
                  <a:pt x="573266" y="252074"/>
                  <a:pt x="566492" y="245300"/>
                </a:cubicBezTo>
                <a:cubicBezTo>
                  <a:pt x="553737" y="232545"/>
                  <a:pt x="538123" y="224389"/>
                  <a:pt x="521623" y="221347"/>
                </a:cubicBezTo>
                <a:cubicBezTo>
                  <a:pt x="519174" y="225205"/>
                  <a:pt x="516174" y="228633"/>
                  <a:pt x="512960" y="231847"/>
                </a:cubicBezTo>
                <a:cubicBezTo>
                  <a:pt x="494535" y="250272"/>
                  <a:pt x="469082" y="261667"/>
                  <a:pt x="440967" y="261667"/>
                </a:cubicBezTo>
                <a:cubicBezTo>
                  <a:pt x="425629" y="261373"/>
                  <a:pt x="413777" y="262574"/>
                  <a:pt x="405186" y="268215"/>
                </a:cubicBezTo>
                <a:lnTo>
                  <a:pt x="372038" y="268215"/>
                </a:lnTo>
                <a:cubicBezTo>
                  <a:pt x="369178" y="260078"/>
                  <a:pt x="364042" y="252948"/>
                  <a:pt x="357679" y="246581"/>
                </a:cubicBezTo>
                <a:lnTo>
                  <a:pt x="349451" y="254808"/>
                </a:lnTo>
                <a:lnTo>
                  <a:pt x="349428" y="254786"/>
                </a:lnTo>
                <a:cubicBezTo>
                  <a:pt x="349421" y="254779"/>
                  <a:pt x="349413" y="254771"/>
                  <a:pt x="349406" y="254763"/>
                </a:cubicBezTo>
                <a:lnTo>
                  <a:pt x="357634" y="246536"/>
                </a:lnTo>
                <a:cubicBezTo>
                  <a:pt x="324632" y="213554"/>
                  <a:pt x="271148" y="213554"/>
                  <a:pt x="238146" y="246536"/>
                </a:cubicBezTo>
                <a:lnTo>
                  <a:pt x="246374" y="254763"/>
                </a:lnTo>
                <a:cubicBezTo>
                  <a:pt x="246367" y="254771"/>
                  <a:pt x="246359" y="254779"/>
                  <a:pt x="246352" y="254786"/>
                </a:cubicBezTo>
                <a:cubicBezTo>
                  <a:pt x="246344" y="254794"/>
                  <a:pt x="246337" y="254801"/>
                  <a:pt x="246329" y="254808"/>
                </a:cubicBezTo>
                <a:lnTo>
                  <a:pt x="238101" y="246581"/>
                </a:lnTo>
                <a:lnTo>
                  <a:pt x="223742" y="268215"/>
                </a:lnTo>
                <a:lnTo>
                  <a:pt x="190546" y="268215"/>
                </a:lnTo>
                <a:cubicBezTo>
                  <a:pt x="181969" y="262570"/>
                  <a:pt x="170130" y="261374"/>
                  <a:pt x="154813" y="261668"/>
                </a:cubicBezTo>
                <a:cubicBezTo>
                  <a:pt x="121806" y="261668"/>
                  <a:pt x="92467" y="245961"/>
                  <a:pt x="74178" y="221373"/>
                </a:cubicBezTo>
                <a:cubicBezTo>
                  <a:pt x="57671" y="224382"/>
                  <a:pt x="42049" y="232539"/>
                  <a:pt x="29288" y="245300"/>
                </a:cubicBezTo>
                <a:lnTo>
                  <a:pt x="13811" y="268215"/>
                </a:lnTo>
                <a:lnTo>
                  <a:pt x="0" y="268215"/>
                </a:lnTo>
                <a:cubicBezTo>
                  <a:pt x="4705" y="256723"/>
                  <a:pt x="11839" y="246048"/>
                  <a:pt x="21157" y="236731"/>
                </a:cubicBezTo>
                <a:cubicBezTo>
                  <a:pt x="34324" y="223564"/>
                  <a:pt x="50200" y="214757"/>
                  <a:pt x="67080" y="210684"/>
                </a:cubicBezTo>
                <a:cubicBezTo>
                  <a:pt x="57989" y="195895"/>
                  <a:pt x="53000" y="178457"/>
                  <a:pt x="53000" y="159854"/>
                </a:cubicBezTo>
                <a:cubicBezTo>
                  <a:pt x="53000" y="132604"/>
                  <a:pt x="63705" y="107854"/>
                  <a:pt x="81286" y="89721"/>
                </a:cubicBezTo>
                <a:lnTo>
                  <a:pt x="81286" y="89721"/>
                </a:lnTo>
                <a:cubicBezTo>
                  <a:pt x="99420" y="72140"/>
                  <a:pt x="124170" y="61435"/>
                  <a:pt x="151420" y="61435"/>
                </a:cubicBezTo>
                <a:cubicBezTo>
                  <a:pt x="170023" y="61435"/>
                  <a:pt x="187461" y="66424"/>
                  <a:pt x="202250" y="75515"/>
                </a:cubicBezTo>
                <a:cubicBezTo>
                  <a:pt x="206323" y="58635"/>
                  <a:pt x="215130" y="42758"/>
                  <a:pt x="228297" y="29591"/>
                </a:cubicBezTo>
                <a:cubicBezTo>
                  <a:pt x="247566" y="10322"/>
                  <a:pt x="272636" y="391"/>
                  <a:pt x="297890" y="0"/>
                </a:cubicBezTo>
                <a:lnTo>
                  <a:pt x="297890" y="0"/>
                </a:lnTo>
                <a:cubicBezTo>
                  <a:pt x="323144" y="391"/>
                  <a:pt x="348215" y="10322"/>
                  <a:pt x="367484" y="29591"/>
                </a:cubicBezTo>
                <a:cubicBezTo>
                  <a:pt x="380644" y="42751"/>
                  <a:pt x="389448" y="58618"/>
                  <a:pt x="393604" y="75474"/>
                </a:cubicBezTo>
                <a:cubicBezTo>
                  <a:pt x="408376" y="66408"/>
                  <a:pt x="425787" y="61434"/>
                  <a:pt x="444360" y="61434"/>
                </a:cubicBezTo>
                <a:cubicBezTo>
                  <a:pt x="471610" y="61434"/>
                  <a:pt x="496360" y="72140"/>
                  <a:pt x="514494" y="89721"/>
                </a:cubicBezTo>
                <a:cubicBezTo>
                  <a:pt x="532075" y="107854"/>
                  <a:pt x="542780" y="132604"/>
                  <a:pt x="542780" y="159854"/>
                </a:cubicBezTo>
                <a:cubicBezTo>
                  <a:pt x="542780" y="178427"/>
                  <a:pt x="537807" y="195839"/>
                  <a:pt x="528740" y="210610"/>
                </a:cubicBezTo>
                <a:cubicBezTo>
                  <a:pt x="545596" y="214766"/>
                  <a:pt x="561463" y="223570"/>
                  <a:pt x="574624" y="236731"/>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758" name="Oval 1757"/>
          <p:cNvSpPr/>
          <p:nvPr/>
        </p:nvSpPr>
        <p:spPr>
          <a:xfrm>
            <a:off x="5314992" y="1596514"/>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759" name="Oval 1758"/>
          <p:cNvSpPr/>
          <p:nvPr/>
        </p:nvSpPr>
        <p:spPr>
          <a:xfrm>
            <a:off x="259760" y="1596514"/>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760" name="Oval 1759"/>
          <p:cNvSpPr/>
          <p:nvPr/>
        </p:nvSpPr>
        <p:spPr>
          <a:xfrm>
            <a:off x="891665" y="1596514"/>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761" name="Oval 1760"/>
          <p:cNvSpPr/>
          <p:nvPr/>
        </p:nvSpPr>
        <p:spPr>
          <a:xfrm>
            <a:off x="1523570" y="1596514"/>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762" name="Oval 1761"/>
          <p:cNvSpPr/>
          <p:nvPr/>
        </p:nvSpPr>
        <p:spPr>
          <a:xfrm>
            <a:off x="2155475" y="1596514"/>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763" name="Oval 1762"/>
          <p:cNvSpPr/>
          <p:nvPr/>
        </p:nvSpPr>
        <p:spPr>
          <a:xfrm>
            <a:off x="2787380" y="1596514"/>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764" name="Oval 1763"/>
          <p:cNvSpPr/>
          <p:nvPr/>
        </p:nvSpPr>
        <p:spPr>
          <a:xfrm>
            <a:off x="3419285" y="1596514"/>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765" name="Oval 1764"/>
          <p:cNvSpPr/>
          <p:nvPr/>
        </p:nvSpPr>
        <p:spPr>
          <a:xfrm>
            <a:off x="4051190" y="1596514"/>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766" name="Oval 1765"/>
          <p:cNvSpPr/>
          <p:nvPr/>
        </p:nvSpPr>
        <p:spPr>
          <a:xfrm>
            <a:off x="4683095" y="1596514"/>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767" name="Oval 1766"/>
          <p:cNvSpPr/>
          <p:nvPr/>
        </p:nvSpPr>
        <p:spPr>
          <a:xfrm>
            <a:off x="6578810" y="1596514"/>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768" name="Oval 1767"/>
          <p:cNvSpPr/>
          <p:nvPr/>
        </p:nvSpPr>
        <p:spPr>
          <a:xfrm>
            <a:off x="5946905" y="1596514"/>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769" name="Oval 1768"/>
          <p:cNvSpPr/>
          <p:nvPr/>
        </p:nvSpPr>
        <p:spPr>
          <a:xfrm>
            <a:off x="7842620" y="1596514"/>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770" name="Oval 1769"/>
          <p:cNvSpPr/>
          <p:nvPr/>
        </p:nvSpPr>
        <p:spPr>
          <a:xfrm>
            <a:off x="7210715" y="1596514"/>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771" name="Oval 1770"/>
          <p:cNvSpPr/>
          <p:nvPr/>
        </p:nvSpPr>
        <p:spPr>
          <a:xfrm>
            <a:off x="8474525" y="1596514"/>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772" name="Teardrop 3"/>
          <p:cNvSpPr/>
          <p:nvPr/>
        </p:nvSpPr>
        <p:spPr>
          <a:xfrm rot="5400000" flipH="1" flipV="1">
            <a:off x="4755498" y="1874217"/>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773" name="Oval 1772"/>
          <p:cNvSpPr/>
          <p:nvPr/>
        </p:nvSpPr>
        <p:spPr>
          <a:xfrm>
            <a:off x="5340385" y="2053953"/>
            <a:ext cx="75011" cy="100014"/>
          </a:xfrm>
          <a:prstGeom prst="ellipse">
            <a:avLst/>
          </a:prstGeom>
          <a:solidFill>
            <a:schemeClr val="bg1"/>
          </a:solidFill>
          <a:ln w="13970">
            <a:solidFill>
              <a:schemeClr val="accent3">
                <a:lumMod val="75000"/>
              </a:schemeClr>
            </a:solidFill>
          </a:ln>
        </p:spPr>
        <p:style>
          <a:lnRef idx="1">
            <a:schemeClr val="accent1"/>
          </a:lnRef>
          <a:fillRef idx="0">
            <a:schemeClr val="accent1"/>
          </a:fillRef>
          <a:effectRef idx="0">
            <a:schemeClr val="accent1"/>
          </a:effectRef>
          <a:fontRef idx="minor">
            <a:schemeClr val="tx1"/>
          </a:fontRef>
        </p:style>
      </p:sp>
      <p:sp>
        <p:nvSpPr>
          <p:cNvPr id="1774" name="Teardrop 3"/>
          <p:cNvSpPr/>
          <p:nvPr/>
        </p:nvSpPr>
        <p:spPr>
          <a:xfrm rot="5400000" flipH="1" flipV="1">
            <a:off x="-188162" y="1985805"/>
            <a:ext cx="612648" cy="236325"/>
          </a:xfrm>
          <a:custGeom>
            <a:avLst/>
            <a:gdLst/>
            <a:ahLst/>
            <a:cxnLst/>
            <a:rect l="l" t="t" r="r" b="b"/>
            <a:pathLst>
              <a:path w="612648" h="315100">
                <a:moveTo>
                  <a:pt x="239386" y="75670"/>
                </a:moveTo>
                <a:cubicBezTo>
                  <a:pt x="230866" y="67149"/>
                  <a:pt x="224313" y="57406"/>
                  <a:pt x="219944" y="46909"/>
                </a:cubicBezTo>
                <a:cubicBezTo>
                  <a:pt x="207099" y="60107"/>
                  <a:pt x="182914" y="65356"/>
                  <a:pt x="163810" y="64989"/>
                </a:cubicBezTo>
                <a:cubicBezTo>
                  <a:pt x="113792" y="64989"/>
                  <a:pt x="73243" y="105538"/>
                  <a:pt x="73243" y="155556"/>
                </a:cubicBezTo>
                <a:cubicBezTo>
                  <a:pt x="73243" y="179467"/>
                  <a:pt x="82509" y="201213"/>
                  <a:pt x="97830" y="217225"/>
                </a:cubicBezTo>
                <a:close/>
                <a:moveTo>
                  <a:pt x="268191" y="95157"/>
                </a:moveTo>
                <a:cubicBezTo>
                  <a:pt x="257695" y="90787"/>
                  <a:pt x="247952" y="84234"/>
                  <a:pt x="239431" y="75715"/>
                </a:cubicBezTo>
                <a:lnTo>
                  <a:pt x="97875" y="217270"/>
                </a:lnTo>
                <a:cubicBezTo>
                  <a:pt x="113887" y="232591"/>
                  <a:pt x="135634" y="241857"/>
                  <a:pt x="159544" y="241857"/>
                </a:cubicBezTo>
                <a:cubicBezTo>
                  <a:pt x="184553" y="241857"/>
                  <a:pt x="207195" y="231720"/>
                  <a:pt x="223585" y="215331"/>
                </a:cubicBezTo>
                <a:cubicBezTo>
                  <a:pt x="239974" y="198941"/>
                  <a:pt x="250111" y="176299"/>
                  <a:pt x="250111" y="151290"/>
                </a:cubicBezTo>
                <a:cubicBezTo>
                  <a:pt x="249745" y="132187"/>
                  <a:pt x="254994" y="108002"/>
                  <a:pt x="268191" y="95157"/>
                </a:cubicBezTo>
                <a:close/>
                <a:moveTo>
                  <a:pt x="391275" y="232488"/>
                </a:moveTo>
                <a:cubicBezTo>
                  <a:pt x="366688" y="214199"/>
                  <a:pt x="350981" y="184860"/>
                  <a:pt x="350981" y="151853"/>
                </a:cubicBezTo>
                <a:cubicBezTo>
                  <a:pt x="351479" y="125869"/>
                  <a:pt x="347689" y="109892"/>
                  <a:pt x="331337" y="99934"/>
                </a:cubicBezTo>
                <a:cubicBezTo>
                  <a:pt x="315088" y="104415"/>
                  <a:pt x="297874" y="104335"/>
                  <a:pt x="281637" y="99721"/>
                </a:cubicBezTo>
                <a:cubicBezTo>
                  <a:pt x="265010" y="109675"/>
                  <a:pt x="261165" y="125694"/>
                  <a:pt x="261667" y="151853"/>
                </a:cubicBezTo>
                <a:cubicBezTo>
                  <a:pt x="261667" y="179968"/>
                  <a:pt x="250271" y="205421"/>
                  <a:pt x="231847" y="223846"/>
                </a:cubicBezTo>
                <a:lnTo>
                  <a:pt x="221347" y="232509"/>
                </a:lnTo>
                <a:cubicBezTo>
                  <a:pt x="224390" y="249009"/>
                  <a:pt x="232545" y="264623"/>
                  <a:pt x="245300" y="277378"/>
                </a:cubicBezTo>
                <a:cubicBezTo>
                  <a:pt x="262208" y="294285"/>
                  <a:pt x="284137" y="303111"/>
                  <a:pt x="306292" y="303599"/>
                </a:cubicBezTo>
                <a:lnTo>
                  <a:pt x="306292" y="218433"/>
                </a:lnTo>
                <a:lnTo>
                  <a:pt x="306356" y="218433"/>
                </a:lnTo>
                <a:lnTo>
                  <a:pt x="306356" y="303599"/>
                </a:lnTo>
                <a:cubicBezTo>
                  <a:pt x="328512" y="303110"/>
                  <a:pt x="350441" y="294285"/>
                  <a:pt x="367348" y="277378"/>
                </a:cubicBezTo>
                <a:cubicBezTo>
                  <a:pt x="380109" y="264617"/>
                  <a:pt x="388266" y="248996"/>
                  <a:pt x="391275" y="232488"/>
                </a:cubicBezTo>
                <a:close/>
                <a:moveTo>
                  <a:pt x="514773" y="217271"/>
                </a:moveTo>
                <a:lnTo>
                  <a:pt x="373218" y="75716"/>
                </a:lnTo>
                <a:cubicBezTo>
                  <a:pt x="364700" y="84231"/>
                  <a:pt x="354962" y="90781"/>
                  <a:pt x="344508" y="95209"/>
                </a:cubicBezTo>
                <a:cubicBezTo>
                  <a:pt x="357668" y="108066"/>
                  <a:pt x="362903" y="132212"/>
                  <a:pt x="362537" y="151290"/>
                </a:cubicBezTo>
                <a:cubicBezTo>
                  <a:pt x="362537" y="201309"/>
                  <a:pt x="403085" y="241857"/>
                  <a:pt x="453104" y="241857"/>
                </a:cubicBezTo>
                <a:cubicBezTo>
                  <a:pt x="477015" y="241857"/>
                  <a:pt x="498761" y="232592"/>
                  <a:pt x="514773" y="217271"/>
                </a:cubicBezTo>
                <a:close/>
                <a:moveTo>
                  <a:pt x="539405" y="155556"/>
                </a:moveTo>
                <a:cubicBezTo>
                  <a:pt x="539405" y="105538"/>
                  <a:pt x="498856" y="64989"/>
                  <a:pt x="448838" y="64989"/>
                </a:cubicBezTo>
                <a:cubicBezTo>
                  <a:pt x="429760" y="65355"/>
                  <a:pt x="405614" y="60121"/>
                  <a:pt x="392756" y="46961"/>
                </a:cubicBezTo>
                <a:cubicBezTo>
                  <a:pt x="388329" y="57415"/>
                  <a:pt x="381778" y="67153"/>
                  <a:pt x="373263" y="75671"/>
                </a:cubicBezTo>
                <a:lnTo>
                  <a:pt x="514818" y="217225"/>
                </a:lnTo>
                <a:cubicBezTo>
                  <a:pt x="530139" y="201213"/>
                  <a:pt x="539405" y="179467"/>
                  <a:pt x="539405" y="155556"/>
                </a:cubicBezTo>
                <a:close/>
                <a:moveTo>
                  <a:pt x="612648" y="8776"/>
                </a:moveTo>
                <a:cubicBezTo>
                  <a:pt x="612257" y="34030"/>
                  <a:pt x="602326" y="59101"/>
                  <a:pt x="583058" y="78369"/>
                </a:cubicBezTo>
                <a:cubicBezTo>
                  <a:pt x="569890" y="91537"/>
                  <a:pt x="554014" y="100343"/>
                  <a:pt x="537134" y="104416"/>
                </a:cubicBezTo>
                <a:cubicBezTo>
                  <a:pt x="546224" y="119205"/>
                  <a:pt x="551214" y="136643"/>
                  <a:pt x="551214" y="155247"/>
                </a:cubicBezTo>
                <a:cubicBezTo>
                  <a:pt x="551214" y="182497"/>
                  <a:pt x="540509" y="207247"/>
                  <a:pt x="522928" y="225380"/>
                </a:cubicBezTo>
                <a:lnTo>
                  <a:pt x="522928" y="225380"/>
                </a:lnTo>
                <a:cubicBezTo>
                  <a:pt x="504794" y="242961"/>
                  <a:pt x="480044" y="253667"/>
                  <a:pt x="452794" y="253667"/>
                </a:cubicBezTo>
                <a:cubicBezTo>
                  <a:pt x="434191" y="253667"/>
                  <a:pt x="416753" y="248677"/>
                  <a:pt x="401964" y="239586"/>
                </a:cubicBezTo>
                <a:cubicBezTo>
                  <a:pt x="397891" y="256466"/>
                  <a:pt x="389084" y="272342"/>
                  <a:pt x="375917" y="285509"/>
                </a:cubicBezTo>
                <a:cubicBezTo>
                  <a:pt x="356649" y="304778"/>
                  <a:pt x="331578" y="314709"/>
                  <a:pt x="306324" y="315100"/>
                </a:cubicBezTo>
                <a:lnTo>
                  <a:pt x="306324" y="315100"/>
                </a:lnTo>
                <a:cubicBezTo>
                  <a:pt x="281070" y="314709"/>
                  <a:pt x="255999" y="304778"/>
                  <a:pt x="236731" y="285509"/>
                </a:cubicBezTo>
                <a:cubicBezTo>
                  <a:pt x="223571" y="272349"/>
                  <a:pt x="214766" y="256482"/>
                  <a:pt x="210610" y="239626"/>
                </a:cubicBezTo>
                <a:cubicBezTo>
                  <a:pt x="195839" y="248693"/>
                  <a:pt x="178427" y="253666"/>
                  <a:pt x="159854" y="253666"/>
                </a:cubicBezTo>
                <a:cubicBezTo>
                  <a:pt x="132604" y="253666"/>
                  <a:pt x="107854" y="242961"/>
                  <a:pt x="89720" y="225380"/>
                </a:cubicBezTo>
                <a:lnTo>
                  <a:pt x="89720" y="225380"/>
                </a:lnTo>
                <a:cubicBezTo>
                  <a:pt x="72140" y="207247"/>
                  <a:pt x="61434" y="182497"/>
                  <a:pt x="61434" y="155247"/>
                </a:cubicBezTo>
                <a:cubicBezTo>
                  <a:pt x="61434" y="136673"/>
                  <a:pt x="66408" y="119262"/>
                  <a:pt x="75474" y="104490"/>
                </a:cubicBezTo>
                <a:cubicBezTo>
                  <a:pt x="58618" y="100334"/>
                  <a:pt x="42751" y="91530"/>
                  <a:pt x="29591" y="78369"/>
                </a:cubicBezTo>
                <a:cubicBezTo>
                  <a:pt x="10322" y="59101"/>
                  <a:pt x="391" y="34030"/>
                  <a:pt x="0" y="8776"/>
                </a:cubicBezTo>
                <a:lnTo>
                  <a:pt x="0" y="8776"/>
                </a:lnTo>
                <a:lnTo>
                  <a:pt x="1828" y="0"/>
                </a:lnTo>
                <a:lnTo>
                  <a:pt x="13374" y="0"/>
                </a:lnTo>
                <a:cubicBezTo>
                  <a:pt x="11782" y="2802"/>
                  <a:pt x="11567" y="5771"/>
                  <a:pt x="11501" y="8744"/>
                </a:cubicBezTo>
                <a:lnTo>
                  <a:pt x="96667" y="8744"/>
                </a:lnTo>
                <a:lnTo>
                  <a:pt x="96667" y="8808"/>
                </a:lnTo>
                <a:lnTo>
                  <a:pt x="11501" y="8808"/>
                </a:lnTo>
                <a:cubicBezTo>
                  <a:pt x="11990" y="30964"/>
                  <a:pt x="20815" y="52893"/>
                  <a:pt x="37722" y="69800"/>
                </a:cubicBezTo>
                <a:cubicBezTo>
                  <a:pt x="50477" y="82555"/>
                  <a:pt x="66091" y="90711"/>
                  <a:pt x="82592" y="93753"/>
                </a:cubicBezTo>
                <a:cubicBezTo>
                  <a:pt x="100880" y="69151"/>
                  <a:pt x="130228" y="53433"/>
                  <a:pt x="163247" y="53433"/>
                </a:cubicBezTo>
                <a:cubicBezTo>
                  <a:pt x="186137" y="53872"/>
                  <a:pt x="201262" y="50984"/>
                  <a:pt x="211355" y="39116"/>
                </a:cubicBezTo>
                <a:cubicBezTo>
                  <a:pt x="212796" y="37420"/>
                  <a:pt x="214135" y="35542"/>
                  <a:pt x="215380" y="33463"/>
                </a:cubicBezTo>
                <a:lnTo>
                  <a:pt x="215236" y="0"/>
                </a:lnTo>
                <a:lnTo>
                  <a:pt x="223507" y="0"/>
                </a:lnTo>
                <a:cubicBezTo>
                  <a:pt x="219688" y="24354"/>
                  <a:pt x="227777" y="49750"/>
                  <a:pt x="246535" y="68520"/>
                </a:cubicBezTo>
                <a:lnTo>
                  <a:pt x="254763" y="60293"/>
                </a:lnTo>
                <a:cubicBezTo>
                  <a:pt x="254771" y="60299"/>
                  <a:pt x="254778" y="60307"/>
                  <a:pt x="254786" y="60315"/>
                </a:cubicBezTo>
                <a:lnTo>
                  <a:pt x="254808" y="60338"/>
                </a:lnTo>
                <a:lnTo>
                  <a:pt x="246580" y="68565"/>
                </a:lnTo>
                <a:cubicBezTo>
                  <a:pt x="279582" y="101547"/>
                  <a:pt x="333066" y="101547"/>
                  <a:pt x="366068" y="68565"/>
                </a:cubicBezTo>
                <a:lnTo>
                  <a:pt x="357840" y="60338"/>
                </a:lnTo>
                <a:cubicBezTo>
                  <a:pt x="357847" y="60330"/>
                  <a:pt x="357855" y="60322"/>
                  <a:pt x="357862" y="60315"/>
                </a:cubicBezTo>
                <a:lnTo>
                  <a:pt x="357885" y="60293"/>
                </a:lnTo>
                <a:lnTo>
                  <a:pt x="366113" y="68520"/>
                </a:lnTo>
                <a:cubicBezTo>
                  <a:pt x="384871" y="49750"/>
                  <a:pt x="392961" y="24354"/>
                  <a:pt x="389142" y="0"/>
                </a:cubicBezTo>
                <a:lnTo>
                  <a:pt x="397337" y="0"/>
                </a:lnTo>
                <a:cubicBezTo>
                  <a:pt x="401479" y="11094"/>
                  <a:pt x="400548" y="22668"/>
                  <a:pt x="397481" y="33790"/>
                </a:cubicBezTo>
                <a:cubicBezTo>
                  <a:pt x="407439" y="50142"/>
                  <a:pt x="423417" y="53932"/>
                  <a:pt x="449401" y="53433"/>
                </a:cubicBezTo>
                <a:cubicBezTo>
                  <a:pt x="482407" y="53434"/>
                  <a:pt x="511746" y="69140"/>
                  <a:pt x="530035" y="93727"/>
                </a:cubicBezTo>
                <a:cubicBezTo>
                  <a:pt x="546543" y="90718"/>
                  <a:pt x="562165" y="82561"/>
                  <a:pt x="574926" y="69800"/>
                </a:cubicBezTo>
                <a:cubicBezTo>
                  <a:pt x="591833" y="52893"/>
                  <a:pt x="600659" y="30964"/>
                  <a:pt x="601147" y="8808"/>
                </a:cubicBezTo>
                <a:lnTo>
                  <a:pt x="515982" y="8808"/>
                </a:lnTo>
                <a:lnTo>
                  <a:pt x="515981" y="8744"/>
                </a:lnTo>
                <a:lnTo>
                  <a:pt x="601147" y="8744"/>
                </a:lnTo>
                <a:lnTo>
                  <a:pt x="599274" y="0"/>
                </a:lnTo>
                <a:lnTo>
                  <a:pt x="610820" y="0"/>
                </a:lnTo>
                <a:cubicBezTo>
                  <a:pt x="612423" y="2826"/>
                  <a:pt x="612602" y="5800"/>
                  <a:pt x="612648" y="8776"/>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775" name="Oval 1774"/>
          <p:cNvSpPr/>
          <p:nvPr/>
        </p:nvSpPr>
        <p:spPr>
          <a:xfrm>
            <a:off x="283105" y="2053953"/>
            <a:ext cx="75011" cy="100014"/>
          </a:xfrm>
          <a:prstGeom prst="ellipse">
            <a:avLst/>
          </a:prstGeom>
          <a:solidFill>
            <a:schemeClr val="bg1"/>
          </a:solidFill>
          <a:ln w="13970">
            <a:solidFill>
              <a:schemeClr val="accent3">
                <a:lumMod val="75000"/>
              </a:schemeClr>
            </a:solidFill>
          </a:ln>
        </p:spPr>
        <p:style>
          <a:lnRef idx="1">
            <a:schemeClr val="accent1"/>
          </a:lnRef>
          <a:fillRef idx="0">
            <a:schemeClr val="accent1"/>
          </a:fillRef>
          <a:effectRef idx="0">
            <a:schemeClr val="accent1"/>
          </a:effectRef>
          <a:fontRef idx="minor">
            <a:schemeClr val="tx1"/>
          </a:fontRef>
        </p:style>
      </p:sp>
      <p:sp>
        <p:nvSpPr>
          <p:cNvPr id="1776" name="Teardrop 3"/>
          <p:cNvSpPr/>
          <p:nvPr/>
        </p:nvSpPr>
        <p:spPr>
          <a:xfrm rot="5400000" flipH="1" flipV="1">
            <a:off x="964068" y="1874217"/>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777" name="Teardrop 3"/>
          <p:cNvSpPr/>
          <p:nvPr/>
        </p:nvSpPr>
        <p:spPr>
          <a:xfrm rot="5400000" flipH="1" flipV="1">
            <a:off x="1595973" y="1874217"/>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778" name="Teardrop 3"/>
          <p:cNvSpPr/>
          <p:nvPr/>
        </p:nvSpPr>
        <p:spPr>
          <a:xfrm rot="5400000" flipH="1" flipV="1">
            <a:off x="2227878" y="1874217"/>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779" name="Teardrop 3"/>
          <p:cNvSpPr/>
          <p:nvPr/>
        </p:nvSpPr>
        <p:spPr>
          <a:xfrm rot="5400000" flipH="1" flipV="1">
            <a:off x="2859783" y="1874217"/>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780" name="Teardrop 3"/>
          <p:cNvSpPr/>
          <p:nvPr/>
        </p:nvSpPr>
        <p:spPr>
          <a:xfrm rot="5400000" flipH="1" flipV="1">
            <a:off x="3491688" y="1874217"/>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781" name="Teardrop 3"/>
          <p:cNvSpPr/>
          <p:nvPr/>
        </p:nvSpPr>
        <p:spPr>
          <a:xfrm rot="5400000" flipH="1" flipV="1">
            <a:off x="4123593" y="1874217"/>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782" name="Oval 1781"/>
          <p:cNvSpPr/>
          <p:nvPr/>
        </p:nvSpPr>
        <p:spPr>
          <a:xfrm>
            <a:off x="915265" y="2053953"/>
            <a:ext cx="75011" cy="100014"/>
          </a:xfrm>
          <a:prstGeom prst="ellipse">
            <a:avLst/>
          </a:prstGeom>
          <a:solidFill>
            <a:schemeClr val="bg1"/>
          </a:solidFill>
          <a:ln w="13970">
            <a:solidFill>
              <a:schemeClr val="accent3">
                <a:lumMod val="75000"/>
              </a:schemeClr>
            </a:solidFill>
          </a:ln>
        </p:spPr>
        <p:style>
          <a:lnRef idx="1">
            <a:schemeClr val="accent1"/>
          </a:lnRef>
          <a:fillRef idx="0">
            <a:schemeClr val="accent1"/>
          </a:fillRef>
          <a:effectRef idx="0">
            <a:schemeClr val="accent1"/>
          </a:effectRef>
          <a:fontRef idx="minor">
            <a:schemeClr val="tx1"/>
          </a:fontRef>
        </p:style>
      </p:sp>
      <p:sp>
        <p:nvSpPr>
          <p:cNvPr id="1783" name="Oval 1782"/>
          <p:cNvSpPr/>
          <p:nvPr/>
        </p:nvSpPr>
        <p:spPr>
          <a:xfrm>
            <a:off x="1547425" y="2053953"/>
            <a:ext cx="75011" cy="100014"/>
          </a:xfrm>
          <a:prstGeom prst="ellipse">
            <a:avLst/>
          </a:prstGeom>
          <a:solidFill>
            <a:schemeClr val="bg1"/>
          </a:solidFill>
          <a:ln w="13970">
            <a:solidFill>
              <a:schemeClr val="accent3">
                <a:lumMod val="75000"/>
              </a:schemeClr>
            </a:solidFill>
          </a:ln>
        </p:spPr>
        <p:style>
          <a:lnRef idx="1">
            <a:schemeClr val="accent1"/>
          </a:lnRef>
          <a:fillRef idx="0">
            <a:schemeClr val="accent1"/>
          </a:fillRef>
          <a:effectRef idx="0">
            <a:schemeClr val="accent1"/>
          </a:effectRef>
          <a:fontRef idx="minor">
            <a:schemeClr val="tx1"/>
          </a:fontRef>
        </p:style>
      </p:sp>
      <p:sp>
        <p:nvSpPr>
          <p:cNvPr id="1784" name="Oval 1783"/>
          <p:cNvSpPr/>
          <p:nvPr/>
        </p:nvSpPr>
        <p:spPr>
          <a:xfrm>
            <a:off x="2179585" y="2053953"/>
            <a:ext cx="75011" cy="100014"/>
          </a:xfrm>
          <a:prstGeom prst="ellipse">
            <a:avLst/>
          </a:prstGeom>
          <a:solidFill>
            <a:schemeClr val="bg1"/>
          </a:solidFill>
          <a:ln w="13970">
            <a:solidFill>
              <a:schemeClr val="accent3">
                <a:lumMod val="75000"/>
              </a:schemeClr>
            </a:solidFill>
          </a:ln>
        </p:spPr>
        <p:style>
          <a:lnRef idx="1">
            <a:schemeClr val="accent1"/>
          </a:lnRef>
          <a:fillRef idx="0">
            <a:schemeClr val="accent1"/>
          </a:fillRef>
          <a:effectRef idx="0">
            <a:schemeClr val="accent1"/>
          </a:effectRef>
          <a:fontRef idx="minor">
            <a:schemeClr val="tx1"/>
          </a:fontRef>
        </p:style>
      </p:sp>
      <p:sp>
        <p:nvSpPr>
          <p:cNvPr id="1785" name="Oval 1784"/>
          <p:cNvSpPr/>
          <p:nvPr/>
        </p:nvSpPr>
        <p:spPr>
          <a:xfrm>
            <a:off x="2811745" y="2053953"/>
            <a:ext cx="75011" cy="100014"/>
          </a:xfrm>
          <a:prstGeom prst="ellipse">
            <a:avLst/>
          </a:prstGeom>
          <a:solidFill>
            <a:schemeClr val="bg1"/>
          </a:solidFill>
          <a:ln w="13970">
            <a:solidFill>
              <a:schemeClr val="accent3">
                <a:lumMod val="75000"/>
              </a:schemeClr>
            </a:solidFill>
          </a:ln>
        </p:spPr>
        <p:style>
          <a:lnRef idx="1">
            <a:schemeClr val="accent1"/>
          </a:lnRef>
          <a:fillRef idx="0">
            <a:schemeClr val="accent1"/>
          </a:fillRef>
          <a:effectRef idx="0">
            <a:schemeClr val="accent1"/>
          </a:effectRef>
          <a:fontRef idx="minor">
            <a:schemeClr val="tx1"/>
          </a:fontRef>
        </p:style>
      </p:sp>
      <p:sp>
        <p:nvSpPr>
          <p:cNvPr id="1786" name="Oval 1785"/>
          <p:cNvSpPr/>
          <p:nvPr/>
        </p:nvSpPr>
        <p:spPr>
          <a:xfrm>
            <a:off x="3443905" y="2053953"/>
            <a:ext cx="75011" cy="100014"/>
          </a:xfrm>
          <a:prstGeom prst="ellipse">
            <a:avLst/>
          </a:prstGeom>
          <a:solidFill>
            <a:schemeClr val="bg1"/>
          </a:solidFill>
          <a:ln w="13970">
            <a:solidFill>
              <a:schemeClr val="accent3">
                <a:lumMod val="75000"/>
              </a:schemeClr>
            </a:solidFill>
          </a:ln>
        </p:spPr>
        <p:style>
          <a:lnRef idx="1">
            <a:schemeClr val="accent1"/>
          </a:lnRef>
          <a:fillRef idx="0">
            <a:schemeClr val="accent1"/>
          </a:fillRef>
          <a:effectRef idx="0">
            <a:schemeClr val="accent1"/>
          </a:effectRef>
          <a:fontRef idx="minor">
            <a:schemeClr val="tx1"/>
          </a:fontRef>
        </p:style>
      </p:sp>
      <p:sp>
        <p:nvSpPr>
          <p:cNvPr id="1787" name="Oval 1786"/>
          <p:cNvSpPr/>
          <p:nvPr/>
        </p:nvSpPr>
        <p:spPr>
          <a:xfrm>
            <a:off x="4076065" y="2053953"/>
            <a:ext cx="75011" cy="100014"/>
          </a:xfrm>
          <a:prstGeom prst="ellipse">
            <a:avLst/>
          </a:prstGeom>
          <a:solidFill>
            <a:schemeClr val="bg1"/>
          </a:solidFill>
          <a:ln w="13970">
            <a:solidFill>
              <a:schemeClr val="accent3">
                <a:lumMod val="75000"/>
              </a:schemeClr>
            </a:solidFill>
          </a:ln>
        </p:spPr>
        <p:style>
          <a:lnRef idx="1">
            <a:schemeClr val="accent1"/>
          </a:lnRef>
          <a:fillRef idx="0">
            <a:schemeClr val="accent1"/>
          </a:fillRef>
          <a:effectRef idx="0">
            <a:schemeClr val="accent1"/>
          </a:effectRef>
          <a:fontRef idx="minor">
            <a:schemeClr val="tx1"/>
          </a:fontRef>
        </p:style>
      </p:sp>
      <p:sp>
        <p:nvSpPr>
          <p:cNvPr id="1788" name="Oval 1787"/>
          <p:cNvSpPr/>
          <p:nvPr/>
        </p:nvSpPr>
        <p:spPr>
          <a:xfrm>
            <a:off x="4708225" y="2053953"/>
            <a:ext cx="75011" cy="100014"/>
          </a:xfrm>
          <a:prstGeom prst="ellipse">
            <a:avLst/>
          </a:prstGeom>
          <a:solidFill>
            <a:schemeClr val="bg1"/>
          </a:solidFill>
          <a:ln w="13970">
            <a:solidFill>
              <a:schemeClr val="accent3">
                <a:lumMod val="75000"/>
              </a:schemeClr>
            </a:solidFill>
          </a:ln>
        </p:spPr>
        <p:style>
          <a:lnRef idx="1">
            <a:schemeClr val="accent1"/>
          </a:lnRef>
          <a:fillRef idx="0">
            <a:schemeClr val="accent1"/>
          </a:fillRef>
          <a:effectRef idx="0">
            <a:schemeClr val="accent1"/>
          </a:effectRef>
          <a:fontRef idx="minor">
            <a:schemeClr val="tx1"/>
          </a:fontRef>
        </p:style>
      </p:sp>
      <p:sp>
        <p:nvSpPr>
          <p:cNvPr id="1789" name="Teardrop 3"/>
          <p:cNvSpPr/>
          <p:nvPr/>
        </p:nvSpPr>
        <p:spPr>
          <a:xfrm rot="5400000" flipH="1" flipV="1">
            <a:off x="6019308" y="1874217"/>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790" name="Oval 1789"/>
          <p:cNvSpPr/>
          <p:nvPr/>
        </p:nvSpPr>
        <p:spPr>
          <a:xfrm>
            <a:off x="6604705" y="2053953"/>
            <a:ext cx="75011" cy="100014"/>
          </a:xfrm>
          <a:prstGeom prst="ellipse">
            <a:avLst/>
          </a:prstGeom>
          <a:solidFill>
            <a:schemeClr val="bg1"/>
          </a:solidFill>
          <a:ln w="13970">
            <a:solidFill>
              <a:schemeClr val="accent3">
                <a:lumMod val="75000"/>
              </a:schemeClr>
            </a:solidFill>
          </a:ln>
        </p:spPr>
        <p:style>
          <a:lnRef idx="1">
            <a:schemeClr val="accent1"/>
          </a:lnRef>
          <a:fillRef idx="0">
            <a:schemeClr val="accent1"/>
          </a:fillRef>
          <a:effectRef idx="0">
            <a:schemeClr val="accent1"/>
          </a:effectRef>
          <a:fontRef idx="minor">
            <a:schemeClr val="tx1"/>
          </a:fontRef>
        </p:style>
      </p:sp>
      <p:sp>
        <p:nvSpPr>
          <p:cNvPr id="1791" name="Teardrop 3"/>
          <p:cNvSpPr/>
          <p:nvPr/>
        </p:nvSpPr>
        <p:spPr>
          <a:xfrm rot="5400000" flipH="1" flipV="1">
            <a:off x="5387403" y="1874217"/>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792" name="Oval 1791"/>
          <p:cNvSpPr/>
          <p:nvPr/>
        </p:nvSpPr>
        <p:spPr>
          <a:xfrm>
            <a:off x="5972545" y="2053953"/>
            <a:ext cx="75011" cy="100014"/>
          </a:xfrm>
          <a:prstGeom prst="ellipse">
            <a:avLst/>
          </a:prstGeom>
          <a:solidFill>
            <a:schemeClr val="bg1"/>
          </a:solidFill>
          <a:ln w="13970">
            <a:solidFill>
              <a:schemeClr val="accent3">
                <a:lumMod val="75000"/>
              </a:schemeClr>
            </a:solidFill>
          </a:ln>
        </p:spPr>
        <p:style>
          <a:lnRef idx="1">
            <a:schemeClr val="accent1"/>
          </a:lnRef>
          <a:fillRef idx="0">
            <a:schemeClr val="accent1"/>
          </a:fillRef>
          <a:effectRef idx="0">
            <a:schemeClr val="accent1"/>
          </a:effectRef>
          <a:fontRef idx="minor">
            <a:schemeClr val="tx1"/>
          </a:fontRef>
        </p:style>
      </p:sp>
      <p:sp>
        <p:nvSpPr>
          <p:cNvPr id="1793" name="Teardrop 3"/>
          <p:cNvSpPr/>
          <p:nvPr/>
        </p:nvSpPr>
        <p:spPr>
          <a:xfrm rot="5400000" flipH="1" flipV="1">
            <a:off x="7283118" y="1874217"/>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794" name="Oval 1793"/>
          <p:cNvSpPr/>
          <p:nvPr/>
        </p:nvSpPr>
        <p:spPr>
          <a:xfrm>
            <a:off x="7869025" y="2053953"/>
            <a:ext cx="75011" cy="100014"/>
          </a:xfrm>
          <a:prstGeom prst="ellipse">
            <a:avLst/>
          </a:prstGeom>
          <a:solidFill>
            <a:schemeClr val="bg1"/>
          </a:solidFill>
          <a:ln w="13970">
            <a:solidFill>
              <a:schemeClr val="accent3">
                <a:lumMod val="75000"/>
              </a:schemeClr>
            </a:solidFill>
          </a:ln>
        </p:spPr>
        <p:style>
          <a:lnRef idx="1">
            <a:schemeClr val="accent1"/>
          </a:lnRef>
          <a:fillRef idx="0">
            <a:schemeClr val="accent1"/>
          </a:fillRef>
          <a:effectRef idx="0">
            <a:schemeClr val="accent1"/>
          </a:effectRef>
          <a:fontRef idx="minor">
            <a:schemeClr val="tx1"/>
          </a:fontRef>
        </p:style>
      </p:sp>
      <p:sp>
        <p:nvSpPr>
          <p:cNvPr id="1795" name="Teardrop 3"/>
          <p:cNvSpPr/>
          <p:nvPr/>
        </p:nvSpPr>
        <p:spPr>
          <a:xfrm rot="5400000" flipH="1" flipV="1">
            <a:off x="6651213" y="1874217"/>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796" name="Oval 1795"/>
          <p:cNvSpPr/>
          <p:nvPr/>
        </p:nvSpPr>
        <p:spPr>
          <a:xfrm>
            <a:off x="7236865" y="2053953"/>
            <a:ext cx="75011" cy="100014"/>
          </a:xfrm>
          <a:prstGeom prst="ellipse">
            <a:avLst/>
          </a:prstGeom>
          <a:solidFill>
            <a:schemeClr val="bg1"/>
          </a:solidFill>
          <a:ln w="13970">
            <a:solidFill>
              <a:schemeClr val="accent3">
                <a:lumMod val="75000"/>
              </a:schemeClr>
            </a:solidFill>
          </a:ln>
        </p:spPr>
        <p:style>
          <a:lnRef idx="1">
            <a:schemeClr val="accent1"/>
          </a:lnRef>
          <a:fillRef idx="0">
            <a:schemeClr val="accent1"/>
          </a:fillRef>
          <a:effectRef idx="0">
            <a:schemeClr val="accent1"/>
          </a:effectRef>
          <a:fontRef idx="minor">
            <a:schemeClr val="tx1"/>
          </a:fontRef>
        </p:style>
      </p:sp>
      <p:sp>
        <p:nvSpPr>
          <p:cNvPr id="1797" name="Teardrop 3"/>
          <p:cNvSpPr/>
          <p:nvPr/>
        </p:nvSpPr>
        <p:spPr>
          <a:xfrm rot="5400000" flipH="1" flipV="1">
            <a:off x="8546927" y="1874217"/>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798" name="Teardrop 3"/>
          <p:cNvSpPr/>
          <p:nvPr/>
        </p:nvSpPr>
        <p:spPr>
          <a:xfrm rot="5400000" flipH="1" flipV="1">
            <a:off x="7915023" y="1874217"/>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799" name="Oval 1798"/>
          <p:cNvSpPr/>
          <p:nvPr/>
        </p:nvSpPr>
        <p:spPr>
          <a:xfrm>
            <a:off x="8501185" y="2053953"/>
            <a:ext cx="75011" cy="100014"/>
          </a:xfrm>
          <a:prstGeom prst="ellipse">
            <a:avLst/>
          </a:prstGeom>
          <a:solidFill>
            <a:schemeClr val="bg1"/>
          </a:solidFill>
          <a:ln w="13970">
            <a:solidFill>
              <a:schemeClr val="accent3">
                <a:lumMod val="75000"/>
              </a:schemeClr>
            </a:solidFill>
          </a:ln>
        </p:spPr>
        <p:style>
          <a:lnRef idx="1">
            <a:schemeClr val="accent1"/>
          </a:lnRef>
          <a:fillRef idx="0">
            <a:schemeClr val="accent1"/>
          </a:fillRef>
          <a:effectRef idx="0">
            <a:schemeClr val="accent1"/>
          </a:effectRef>
          <a:fontRef idx="minor">
            <a:schemeClr val="tx1"/>
          </a:fontRef>
        </p:style>
      </p:sp>
      <p:sp>
        <p:nvSpPr>
          <p:cNvPr id="1800" name="Teardrop 3"/>
          <p:cNvSpPr/>
          <p:nvPr/>
        </p:nvSpPr>
        <p:spPr>
          <a:xfrm rot="5400000" flipH="1" flipV="1">
            <a:off x="332163" y="1874217"/>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01" name="Oval 1800"/>
          <p:cNvSpPr/>
          <p:nvPr/>
        </p:nvSpPr>
        <p:spPr>
          <a:xfrm>
            <a:off x="4998394" y="2019794"/>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02" name="Oval 1801"/>
          <p:cNvSpPr/>
          <p:nvPr/>
        </p:nvSpPr>
        <p:spPr>
          <a:xfrm>
            <a:off x="575052" y="2019794"/>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03" name="Oval 1802"/>
          <p:cNvSpPr/>
          <p:nvPr/>
        </p:nvSpPr>
        <p:spPr>
          <a:xfrm>
            <a:off x="1206964" y="2019794"/>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04" name="Oval 1803"/>
          <p:cNvSpPr/>
          <p:nvPr/>
        </p:nvSpPr>
        <p:spPr>
          <a:xfrm>
            <a:off x="1838869" y="2019794"/>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05" name="Oval 1804"/>
          <p:cNvSpPr/>
          <p:nvPr/>
        </p:nvSpPr>
        <p:spPr>
          <a:xfrm>
            <a:off x="2470774" y="2019794"/>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06" name="Oval 1805"/>
          <p:cNvSpPr/>
          <p:nvPr/>
        </p:nvSpPr>
        <p:spPr>
          <a:xfrm>
            <a:off x="3102679" y="2019794"/>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07" name="Oval 1806"/>
          <p:cNvSpPr/>
          <p:nvPr/>
        </p:nvSpPr>
        <p:spPr>
          <a:xfrm>
            <a:off x="3734584" y="2019794"/>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08" name="Oval 1807"/>
          <p:cNvSpPr/>
          <p:nvPr/>
        </p:nvSpPr>
        <p:spPr>
          <a:xfrm>
            <a:off x="4366489" y="2019794"/>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09" name="Oval 1808"/>
          <p:cNvSpPr/>
          <p:nvPr/>
        </p:nvSpPr>
        <p:spPr>
          <a:xfrm>
            <a:off x="6262204" y="2019794"/>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10" name="Oval 1809"/>
          <p:cNvSpPr/>
          <p:nvPr/>
        </p:nvSpPr>
        <p:spPr>
          <a:xfrm>
            <a:off x="5630299" y="2019794"/>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11" name="Oval 1810"/>
          <p:cNvSpPr/>
          <p:nvPr/>
        </p:nvSpPr>
        <p:spPr>
          <a:xfrm>
            <a:off x="7526014" y="2019794"/>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12" name="Oval 1811"/>
          <p:cNvSpPr/>
          <p:nvPr/>
        </p:nvSpPr>
        <p:spPr>
          <a:xfrm>
            <a:off x="6894109" y="2019794"/>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13" name="Oval 1812"/>
          <p:cNvSpPr/>
          <p:nvPr/>
        </p:nvSpPr>
        <p:spPr>
          <a:xfrm>
            <a:off x="8789823" y="2019794"/>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14" name="Oval 1813"/>
          <p:cNvSpPr/>
          <p:nvPr/>
        </p:nvSpPr>
        <p:spPr>
          <a:xfrm>
            <a:off x="8157919" y="2019794"/>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15" name="Teardrop 3"/>
          <p:cNvSpPr/>
          <p:nvPr/>
        </p:nvSpPr>
        <p:spPr>
          <a:xfrm rot="5400000" flipH="1" flipV="1">
            <a:off x="4439305" y="2294905"/>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16" name="Teardrop 3"/>
          <p:cNvSpPr/>
          <p:nvPr/>
        </p:nvSpPr>
        <p:spPr>
          <a:xfrm rot="5400000" flipH="1" flipV="1">
            <a:off x="647876" y="2294905"/>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17" name="Teardrop 3"/>
          <p:cNvSpPr/>
          <p:nvPr/>
        </p:nvSpPr>
        <p:spPr>
          <a:xfrm rot="5400000" flipH="1" flipV="1">
            <a:off x="1279781" y="2294905"/>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18" name="Teardrop 3"/>
          <p:cNvSpPr/>
          <p:nvPr/>
        </p:nvSpPr>
        <p:spPr>
          <a:xfrm rot="5400000" flipH="1" flipV="1">
            <a:off x="1911686" y="2294905"/>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19" name="Teardrop 3"/>
          <p:cNvSpPr/>
          <p:nvPr/>
        </p:nvSpPr>
        <p:spPr>
          <a:xfrm rot="5400000" flipH="1" flipV="1">
            <a:off x="2543591" y="2294905"/>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20" name="Teardrop 3"/>
          <p:cNvSpPr/>
          <p:nvPr/>
        </p:nvSpPr>
        <p:spPr>
          <a:xfrm rot="5400000" flipH="1" flipV="1">
            <a:off x="3175496" y="2294905"/>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21" name="Teardrop 3"/>
          <p:cNvSpPr/>
          <p:nvPr/>
        </p:nvSpPr>
        <p:spPr>
          <a:xfrm rot="5400000" flipH="1" flipV="1">
            <a:off x="3807401" y="2294905"/>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22" name="Teardrop 3"/>
          <p:cNvSpPr/>
          <p:nvPr/>
        </p:nvSpPr>
        <p:spPr>
          <a:xfrm rot="5400000" flipH="1" flipV="1">
            <a:off x="5703116" y="2294905"/>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23" name="Teardrop 3"/>
          <p:cNvSpPr/>
          <p:nvPr/>
        </p:nvSpPr>
        <p:spPr>
          <a:xfrm rot="5400000" flipH="1" flipV="1">
            <a:off x="5071211" y="2294905"/>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24" name="Teardrop 3"/>
          <p:cNvSpPr/>
          <p:nvPr/>
        </p:nvSpPr>
        <p:spPr>
          <a:xfrm rot="5400000" flipH="1" flipV="1">
            <a:off x="6966926" y="2294905"/>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25" name="Teardrop 3"/>
          <p:cNvSpPr/>
          <p:nvPr/>
        </p:nvSpPr>
        <p:spPr>
          <a:xfrm rot="5400000" flipH="1" flipV="1">
            <a:off x="6335021" y="2294905"/>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26" name="Teardrop 3"/>
          <p:cNvSpPr/>
          <p:nvPr/>
        </p:nvSpPr>
        <p:spPr>
          <a:xfrm rot="5400000" flipH="1" flipV="1">
            <a:off x="8230735" y="2294905"/>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27" name="Teardrop 3"/>
          <p:cNvSpPr/>
          <p:nvPr/>
        </p:nvSpPr>
        <p:spPr>
          <a:xfrm rot="5400000" flipH="1" flipV="1">
            <a:off x="7598831" y="2294905"/>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28" name="Teardrop 3"/>
          <p:cNvSpPr/>
          <p:nvPr/>
        </p:nvSpPr>
        <p:spPr>
          <a:xfrm rot="5400000" flipH="1" flipV="1">
            <a:off x="15971" y="2294905"/>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29" name="Teardrop 3"/>
          <p:cNvSpPr/>
          <p:nvPr/>
        </p:nvSpPr>
        <p:spPr>
          <a:xfrm rot="5400000" flipH="1" flipV="1">
            <a:off x="8745530" y="2407221"/>
            <a:ext cx="595780" cy="201161"/>
          </a:xfrm>
          <a:custGeom>
            <a:avLst/>
            <a:gdLst/>
            <a:ahLst/>
            <a:cxnLst/>
            <a:rect l="l" t="t" r="r" b="b"/>
            <a:pathLst>
              <a:path w="595780" h="268215">
                <a:moveTo>
                  <a:pt x="230951" y="239431"/>
                </a:moveTo>
                <a:lnTo>
                  <a:pt x="89396" y="97876"/>
                </a:lnTo>
                <a:cubicBezTo>
                  <a:pt x="74075" y="113887"/>
                  <a:pt x="64809" y="135634"/>
                  <a:pt x="64809" y="159544"/>
                </a:cubicBezTo>
                <a:cubicBezTo>
                  <a:pt x="64809" y="209563"/>
                  <a:pt x="105357" y="250112"/>
                  <a:pt x="155376" y="250112"/>
                </a:cubicBezTo>
                <a:cubicBezTo>
                  <a:pt x="174454" y="249746"/>
                  <a:pt x="198601" y="254980"/>
                  <a:pt x="211458" y="268141"/>
                </a:cubicBezTo>
                <a:cubicBezTo>
                  <a:pt x="215885" y="257686"/>
                  <a:pt x="222436" y="247948"/>
                  <a:pt x="230951" y="239431"/>
                </a:cubicBezTo>
                <a:close/>
                <a:moveTo>
                  <a:pt x="259706" y="219892"/>
                </a:moveTo>
                <a:cubicBezTo>
                  <a:pt x="246546" y="207035"/>
                  <a:pt x="241311" y="182889"/>
                  <a:pt x="241677" y="163811"/>
                </a:cubicBezTo>
                <a:cubicBezTo>
                  <a:pt x="241677" y="113792"/>
                  <a:pt x="201129" y="73244"/>
                  <a:pt x="151110" y="73244"/>
                </a:cubicBezTo>
                <a:cubicBezTo>
                  <a:pt x="127200" y="73244"/>
                  <a:pt x="105453" y="82510"/>
                  <a:pt x="89441" y="97831"/>
                </a:cubicBezTo>
                <a:lnTo>
                  <a:pt x="230996" y="239386"/>
                </a:lnTo>
                <a:cubicBezTo>
                  <a:pt x="239514" y="230871"/>
                  <a:pt x="249252" y="224320"/>
                  <a:pt x="259706" y="219892"/>
                </a:cubicBezTo>
                <a:close/>
                <a:moveTo>
                  <a:pt x="382868" y="82592"/>
                </a:moveTo>
                <a:cubicBezTo>
                  <a:pt x="379825" y="66091"/>
                  <a:pt x="371670" y="50477"/>
                  <a:pt x="358914" y="37722"/>
                </a:cubicBezTo>
                <a:cubicBezTo>
                  <a:pt x="342007" y="20815"/>
                  <a:pt x="320078" y="11989"/>
                  <a:pt x="297922" y="11501"/>
                </a:cubicBezTo>
                <a:lnTo>
                  <a:pt x="297922" y="96667"/>
                </a:lnTo>
                <a:lnTo>
                  <a:pt x="297858" y="96667"/>
                </a:lnTo>
                <a:lnTo>
                  <a:pt x="297858" y="11501"/>
                </a:lnTo>
                <a:cubicBezTo>
                  <a:pt x="275703" y="11990"/>
                  <a:pt x="253774" y="20815"/>
                  <a:pt x="236866" y="37722"/>
                </a:cubicBezTo>
                <a:cubicBezTo>
                  <a:pt x="224105" y="50483"/>
                  <a:pt x="215948" y="66105"/>
                  <a:pt x="212939" y="82613"/>
                </a:cubicBezTo>
                <a:cubicBezTo>
                  <a:pt x="237526" y="100902"/>
                  <a:pt x="253233" y="130241"/>
                  <a:pt x="253233" y="163248"/>
                </a:cubicBezTo>
                <a:cubicBezTo>
                  <a:pt x="252735" y="189232"/>
                  <a:pt x="256525" y="205210"/>
                  <a:pt x="272877" y="215167"/>
                </a:cubicBezTo>
                <a:cubicBezTo>
                  <a:pt x="289126" y="210687"/>
                  <a:pt x="306340" y="210767"/>
                  <a:pt x="322577" y="215380"/>
                </a:cubicBezTo>
                <a:cubicBezTo>
                  <a:pt x="324655" y="214136"/>
                  <a:pt x="326534" y="212797"/>
                  <a:pt x="328229" y="211355"/>
                </a:cubicBezTo>
                <a:cubicBezTo>
                  <a:pt x="340097" y="201263"/>
                  <a:pt x="342986" y="186138"/>
                  <a:pt x="342547" y="163248"/>
                </a:cubicBezTo>
                <a:cubicBezTo>
                  <a:pt x="342547" y="130228"/>
                  <a:pt x="358265" y="100880"/>
                  <a:pt x="382868" y="82592"/>
                </a:cubicBezTo>
                <a:close/>
                <a:moveTo>
                  <a:pt x="506339" y="97830"/>
                </a:moveTo>
                <a:cubicBezTo>
                  <a:pt x="490327" y="82509"/>
                  <a:pt x="468581" y="73244"/>
                  <a:pt x="444670" y="73244"/>
                </a:cubicBezTo>
                <a:cubicBezTo>
                  <a:pt x="394652" y="73244"/>
                  <a:pt x="354103" y="113792"/>
                  <a:pt x="354103" y="163811"/>
                </a:cubicBezTo>
                <a:cubicBezTo>
                  <a:pt x="354470" y="182914"/>
                  <a:pt x="349220" y="207099"/>
                  <a:pt x="336023" y="219944"/>
                </a:cubicBezTo>
                <a:cubicBezTo>
                  <a:pt x="346519" y="224314"/>
                  <a:pt x="356263" y="230867"/>
                  <a:pt x="364783" y="239386"/>
                </a:cubicBezTo>
                <a:close/>
                <a:moveTo>
                  <a:pt x="530971" y="159544"/>
                </a:moveTo>
                <a:cubicBezTo>
                  <a:pt x="530971" y="135634"/>
                  <a:pt x="521705" y="113887"/>
                  <a:pt x="506384" y="97876"/>
                </a:cubicBezTo>
                <a:lnTo>
                  <a:pt x="364828" y="239431"/>
                </a:lnTo>
                <a:cubicBezTo>
                  <a:pt x="373348" y="247952"/>
                  <a:pt x="379901" y="257695"/>
                  <a:pt x="384270" y="268192"/>
                </a:cubicBezTo>
                <a:cubicBezTo>
                  <a:pt x="397115" y="254994"/>
                  <a:pt x="421300" y="249745"/>
                  <a:pt x="440404" y="250111"/>
                </a:cubicBezTo>
                <a:cubicBezTo>
                  <a:pt x="465413" y="250112"/>
                  <a:pt x="488055" y="239974"/>
                  <a:pt x="504444" y="223585"/>
                </a:cubicBezTo>
                <a:cubicBezTo>
                  <a:pt x="520834" y="207196"/>
                  <a:pt x="530971" y="184554"/>
                  <a:pt x="530971" y="159544"/>
                </a:cubicBezTo>
                <a:close/>
                <a:moveTo>
                  <a:pt x="595780" y="268215"/>
                </a:moveTo>
                <a:lnTo>
                  <a:pt x="581969" y="268215"/>
                </a:lnTo>
                <a:cubicBezTo>
                  <a:pt x="578743" y="259654"/>
                  <a:pt x="573266" y="252074"/>
                  <a:pt x="566492" y="245300"/>
                </a:cubicBezTo>
                <a:cubicBezTo>
                  <a:pt x="553737" y="232545"/>
                  <a:pt x="538123" y="224389"/>
                  <a:pt x="521623" y="221347"/>
                </a:cubicBezTo>
                <a:cubicBezTo>
                  <a:pt x="519174" y="225205"/>
                  <a:pt x="516174" y="228633"/>
                  <a:pt x="512960" y="231847"/>
                </a:cubicBezTo>
                <a:cubicBezTo>
                  <a:pt x="494535" y="250272"/>
                  <a:pt x="469082" y="261667"/>
                  <a:pt x="440967" y="261667"/>
                </a:cubicBezTo>
                <a:cubicBezTo>
                  <a:pt x="425629" y="261373"/>
                  <a:pt x="413777" y="262574"/>
                  <a:pt x="405186" y="268215"/>
                </a:cubicBezTo>
                <a:lnTo>
                  <a:pt x="372038" y="268215"/>
                </a:lnTo>
                <a:cubicBezTo>
                  <a:pt x="369178" y="260078"/>
                  <a:pt x="364042" y="252948"/>
                  <a:pt x="357679" y="246581"/>
                </a:cubicBezTo>
                <a:lnTo>
                  <a:pt x="349451" y="254808"/>
                </a:lnTo>
                <a:lnTo>
                  <a:pt x="349428" y="254786"/>
                </a:lnTo>
                <a:cubicBezTo>
                  <a:pt x="349421" y="254779"/>
                  <a:pt x="349413" y="254771"/>
                  <a:pt x="349406" y="254763"/>
                </a:cubicBezTo>
                <a:lnTo>
                  <a:pt x="357634" y="246536"/>
                </a:lnTo>
                <a:cubicBezTo>
                  <a:pt x="324632" y="213554"/>
                  <a:pt x="271148" y="213554"/>
                  <a:pt x="238147" y="246536"/>
                </a:cubicBezTo>
                <a:lnTo>
                  <a:pt x="246374" y="254763"/>
                </a:lnTo>
                <a:cubicBezTo>
                  <a:pt x="246367" y="254771"/>
                  <a:pt x="246359" y="254779"/>
                  <a:pt x="246352" y="254786"/>
                </a:cubicBezTo>
                <a:cubicBezTo>
                  <a:pt x="246344" y="254794"/>
                  <a:pt x="246337" y="254801"/>
                  <a:pt x="246329" y="254808"/>
                </a:cubicBezTo>
                <a:lnTo>
                  <a:pt x="238101" y="246581"/>
                </a:lnTo>
                <a:lnTo>
                  <a:pt x="223742" y="268215"/>
                </a:lnTo>
                <a:lnTo>
                  <a:pt x="190546" y="268215"/>
                </a:lnTo>
                <a:cubicBezTo>
                  <a:pt x="181970" y="262570"/>
                  <a:pt x="170130" y="261374"/>
                  <a:pt x="154813" y="261668"/>
                </a:cubicBezTo>
                <a:cubicBezTo>
                  <a:pt x="121806" y="261668"/>
                  <a:pt x="92467" y="245961"/>
                  <a:pt x="74178" y="221373"/>
                </a:cubicBezTo>
                <a:cubicBezTo>
                  <a:pt x="57671" y="224382"/>
                  <a:pt x="42049" y="232539"/>
                  <a:pt x="29288" y="245300"/>
                </a:cubicBezTo>
                <a:lnTo>
                  <a:pt x="13811" y="268215"/>
                </a:lnTo>
                <a:lnTo>
                  <a:pt x="0" y="268215"/>
                </a:lnTo>
                <a:cubicBezTo>
                  <a:pt x="4705" y="256723"/>
                  <a:pt x="11839" y="246048"/>
                  <a:pt x="21157" y="236731"/>
                </a:cubicBezTo>
                <a:cubicBezTo>
                  <a:pt x="34324" y="223564"/>
                  <a:pt x="50200" y="214757"/>
                  <a:pt x="67080" y="210684"/>
                </a:cubicBezTo>
                <a:cubicBezTo>
                  <a:pt x="57989" y="195895"/>
                  <a:pt x="53000" y="178457"/>
                  <a:pt x="53000" y="159854"/>
                </a:cubicBezTo>
                <a:cubicBezTo>
                  <a:pt x="53000" y="132604"/>
                  <a:pt x="63706" y="107854"/>
                  <a:pt x="81286" y="89721"/>
                </a:cubicBezTo>
                <a:lnTo>
                  <a:pt x="81286" y="89721"/>
                </a:lnTo>
                <a:cubicBezTo>
                  <a:pt x="99420" y="72140"/>
                  <a:pt x="124170" y="61435"/>
                  <a:pt x="151420" y="61435"/>
                </a:cubicBezTo>
                <a:cubicBezTo>
                  <a:pt x="170023" y="61435"/>
                  <a:pt x="187461" y="66424"/>
                  <a:pt x="202250" y="75515"/>
                </a:cubicBezTo>
                <a:cubicBezTo>
                  <a:pt x="206323" y="58635"/>
                  <a:pt x="215130" y="42758"/>
                  <a:pt x="228297" y="29591"/>
                </a:cubicBezTo>
                <a:cubicBezTo>
                  <a:pt x="247566" y="10322"/>
                  <a:pt x="272636" y="391"/>
                  <a:pt x="297890" y="0"/>
                </a:cubicBezTo>
                <a:lnTo>
                  <a:pt x="297890" y="0"/>
                </a:lnTo>
                <a:cubicBezTo>
                  <a:pt x="323144" y="391"/>
                  <a:pt x="348215" y="10322"/>
                  <a:pt x="367484" y="29591"/>
                </a:cubicBezTo>
                <a:cubicBezTo>
                  <a:pt x="380644" y="42751"/>
                  <a:pt x="389448" y="58618"/>
                  <a:pt x="393604" y="75474"/>
                </a:cubicBezTo>
                <a:cubicBezTo>
                  <a:pt x="408376" y="66408"/>
                  <a:pt x="425787" y="61434"/>
                  <a:pt x="444360" y="61434"/>
                </a:cubicBezTo>
                <a:cubicBezTo>
                  <a:pt x="471611" y="61434"/>
                  <a:pt x="496360" y="72140"/>
                  <a:pt x="514494" y="89721"/>
                </a:cubicBezTo>
                <a:cubicBezTo>
                  <a:pt x="532075" y="107854"/>
                  <a:pt x="542780" y="132604"/>
                  <a:pt x="542780" y="159854"/>
                </a:cubicBezTo>
                <a:cubicBezTo>
                  <a:pt x="542780" y="178427"/>
                  <a:pt x="537807" y="195839"/>
                  <a:pt x="528740" y="210610"/>
                </a:cubicBezTo>
                <a:cubicBezTo>
                  <a:pt x="545596" y="214766"/>
                  <a:pt x="561463" y="223570"/>
                  <a:pt x="574624" y="236731"/>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30" name="Oval 1829"/>
          <p:cNvSpPr/>
          <p:nvPr/>
        </p:nvSpPr>
        <p:spPr>
          <a:xfrm>
            <a:off x="5314992" y="2439111"/>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31" name="Oval 1830"/>
          <p:cNvSpPr/>
          <p:nvPr/>
        </p:nvSpPr>
        <p:spPr>
          <a:xfrm>
            <a:off x="259760" y="2439111"/>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32" name="Oval 1831"/>
          <p:cNvSpPr/>
          <p:nvPr/>
        </p:nvSpPr>
        <p:spPr>
          <a:xfrm>
            <a:off x="891665" y="2439111"/>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33" name="Oval 1832"/>
          <p:cNvSpPr/>
          <p:nvPr/>
        </p:nvSpPr>
        <p:spPr>
          <a:xfrm>
            <a:off x="1523570" y="2439111"/>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34" name="Oval 1833"/>
          <p:cNvSpPr/>
          <p:nvPr/>
        </p:nvSpPr>
        <p:spPr>
          <a:xfrm>
            <a:off x="2155475" y="2439111"/>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35" name="Oval 1834"/>
          <p:cNvSpPr/>
          <p:nvPr/>
        </p:nvSpPr>
        <p:spPr>
          <a:xfrm>
            <a:off x="2787380" y="2439111"/>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36" name="Oval 1835"/>
          <p:cNvSpPr/>
          <p:nvPr/>
        </p:nvSpPr>
        <p:spPr>
          <a:xfrm>
            <a:off x="3419285" y="2439111"/>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37" name="Oval 1836"/>
          <p:cNvSpPr/>
          <p:nvPr/>
        </p:nvSpPr>
        <p:spPr>
          <a:xfrm>
            <a:off x="4051190" y="2439111"/>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38" name="Oval 1837"/>
          <p:cNvSpPr/>
          <p:nvPr/>
        </p:nvSpPr>
        <p:spPr>
          <a:xfrm>
            <a:off x="4683095" y="2439111"/>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39" name="Oval 1838"/>
          <p:cNvSpPr/>
          <p:nvPr/>
        </p:nvSpPr>
        <p:spPr>
          <a:xfrm>
            <a:off x="6578810" y="2439111"/>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40" name="Oval 1839"/>
          <p:cNvSpPr/>
          <p:nvPr/>
        </p:nvSpPr>
        <p:spPr>
          <a:xfrm>
            <a:off x="5946905" y="2439111"/>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41" name="Oval 1840"/>
          <p:cNvSpPr/>
          <p:nvPr/>
        </p:nvSpPr>
        <p:spPr>
          <a:xfrm>
            <a:off x="7842620" y="2439111"/>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42" name="Oval 1841"/>
          <p:cNvSpPr/>
          <p:nvPr/>
        </p:nvSpPr>
        <p:spPr>
          <a:xfrm>
            <a:off x="7210715" y="2439111"/>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43" name="Oval 1842"/>
          <p:cNvSpPr/>
          <p:nvPr/>
        </p:nvSpPr>
        <p:spPr>
          <a:xfrm>
            <a:off x="8474525" y="2439111"/>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44" name="Teardrop 3"/>
          <p:cNvSpPr/>
          <p:nvPr/>
        </p:nvSpPr>
        <p:spPr>
          <a:xfrm rot="5400000" flipH="1" flipV="1">
            <a:off x="4755498" y="2722890"/>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45" name="Oval 1844"/>
          <p:cNvSpPr/>
          <p:nvPr/>
        </p:nvSpPr>
        <p:spPr>
          <a:xfrm>
            <a:off x="5340385" y="2902626"/>
            <a:ext cx="75011" cy="100014"/>
          </a:xfrm>
          <a:prstGeom prst="ellipse">
            <a:avLst/>
          </a:prstGeom>
          <a:solidFill>
            <a:schemeClr val="bg1"/>
          </a:solidFill>
          <a:ln w="13970">
            <a:solidFill>
              <a:schemeClr val="accent3">
                <a:lumMod val="75000"/>
              </a:schemeClr>
            </a:solidFill>
          </a:ln>
        </p:spPr>
        <p:style>
          <a:lnRef idx="1">
            <a:schemeClr val="accent1"/>
          </a:lnRef>
          <a:fillRef idx="0">
            <a:schemeClr val="accent1"/>
          </a:fillRef>
          <a:effectRef idx="0">
            <a:schemeClr val="accent1"/>
          </a:effectRef>
          <a:fontRef idx="minor">
            <a:schemeClr val="tx1"/>
          </a:fontRef>
        </p:style>
      </p:sp>
      <p:sp>
        <p:nvSpPr>
          <p:cNvPr id="1846" name="Teardrop 3"/>
          <p:cNvSpPr/>
          <p:nvPr/>
        </p:nvSpPr>
        <p:spPr>
          <a:xfrm rot="5400000" flipH="1" flipV="1">
            <a:off x="-188162" y="2834481"/>
            <a:ext cx="612648" cy="236325"/>
          </a:xfrm>
          <a:custGeom>
            <a:avLst/>
            <a:gdLst/>
            <a:ahLst/>
            <a:cxnLst/>
            <a:rect l="l" t="t" r="r" b="b"/>
            <a:pathLst>
              <a:path w="612648" h="315100">
                <a:moveTo>
                  <a:pt x="239386" y="75670"/>
                </a:moveTo>
                <a:cubicBezTo>
                  <a:pt x="230866" y="67149"/>
                  <a:pt x="224313" y="57406"/>
                  <a:pt x="219944" y="46909"/>
                </a:cubicBezTo>
                <a:cubicBezTo>
                  <a:pt x="207099" y="60107"/>
                  <a:pt x="182914" y="65356"/>
                  <a:pt x="163810" y="64989"/>
                </a:cubicBezTo>
                <a:cubicBezTo>
                  <a:pt x="113792" y="64989"/>
                  <a:pt x="73243" y="105538"/>
                  <a:pt x="73243" y="155556"/>
                </a:cubicBezTo>
                <a:cubicBezTo>
                  <a:pt x="73243" y="179467"/>
                  <a:pt x="82509" y="201213"/>
                  <a:pt x="97830" y="217225"/>
                </a:cubicBezTo>
                <a:close/>
                <a:moveTo>
                  <a:pt x="268191" y="95157"/>
                </a:moveTo>
                <a:cubicBezTo>
                  <a:pt x="257695" y="90787"/>
                  <a:pt x="247952" y="84234"/>
                  <a:pt x="239431" y="75715"/>
                </a:cubicBezTo>
                <a:lnTo>
                  <a:pt x="97875" y="217270"/>
                </a:lnTo>
                <a:cubicBezTo>
                  <a:pt x="113887" y="232591"/>
                  <a:pt x="135634" y="241857"/>
                  <a:pt x="159544" y="241857"/>
                </a:cubicBezTo>
                <a:cubicBezTo>
                  <a:pt x="184553" y="241857"/>
                  <a:pt x="207195" y="231720"/>
                  <a:pt x="223585" y="215331"/>
                </a:cubicBezTo>
                <a:cubicBezTo>
                  <a:pt x="239974" y="198941"/>
                  <a:pt x="250111" y="176299"/>
                  <a:pt x="250111" y="151290"/>
                </a:cubicBezTo>
                <a:cubicBezTo>
                  <a:pt x="249745" y="132187"/>
                  <a:pt x="254994" y="108002"/>
                  <a:pt x="268191" y="95157"/>
                </a:cubicBezTo>
                <a:close/>
                <a:moveTo>
                  <a:pt x="391275" y="232488"/>
                </a:moveTo>
                <a:cubicBezTo>
                  <a:pt x="366688" y="214199"/>
                  <a:pt x="350981" y="184860"/>
                  <a:pt x="350981" y="151853"/>
                </a:cubicBezTo>
                <a:cubicBezTo>
                  <a:pt x="351479" y="125869"/>
                  <a:pt x="347689" y="109892"/>
                  <a:pt x="331337" y="99934"/>
                </a:cubicBezTo>
                <a:cubicBezTo>
                  <a:pt x="315088" y="104415"/>
                  <a:pt x="297874" y="104335"/>
                  <a:pt x="281637" y="99721"/>
                </a:cubicBezTo>
                <a:cubicBezTo>
                  <a:pt x="265010" y="109675"/>
                  <a:pt x="261165" y="125694"/>
                  <a:pt x="261667" y="151853"/>
                </a:cubicBezTo>
                <a:cubicBezTo>
                  <a:pt x="261667" y="179968"/>
                  <a:pt x="250271" y="205421"/>
                  <a:pt x="231847" y="223846"/>
                </a:cubicBezTo>
                <a:lnTo>
                  <a:pt x="221347" y="232509"/>
                </a:lnTo>
                <a:cubicBezTo>
                  <a:pt x="224390" y="249009"/>
                  <a:pt x="232545" y="264623"/>
                  <a:pt x="245300" y="277378"/>
                </a:cubicBezTo>
                <a:cubicBezTo>
                  <a:pt x="262208" y="294285"/>
                  <a:pt x="284137" y="303111"/>
                  <a:pt x="306292" y="303599"/>
                </a:cubicBezTo>
                <a:lnTo>
                  <a:pt x="306292" y="218433"/>
                </a:lnTo>
                <a:lnTo>
                  <a:pt x="306356" y="218433"/>
                </a:lnTo>
                <a:lnTo>
                  <a:pt x="306356" y="303599"/>
                </a:lnTo>
                <a:cubicBezTo>
                  <a:pt x="328512" y="303110"/>
                  <a:pt x="350441" y="294285"/>
                  <a:pt x="367348" y="277378"/>
                </a:cubicBezTo>
                <a:cubicBezTo>
                  <a:pt x="380109" y="264617"/>
                  <a:pt x="388266" y="248996"/>
                  <a:pt x="391275" y="232488"/>
                </a:cubicBezTo>
                <a:close/>
                <a:moveTo>
                  <a:pt x="514773" y="217271"/>
                </a:moveTo>
                <a:lnTo>
                  <a:pt x="373218" y="75716"/>
                </a:lnTo>
                <a:cubicBezTo>
                  <a:pt x="364700" y="84231"/>
                  <a:pt x="354962" y="90781"/>
                  <a:pt x="344508" y="95209"/>
                </a:cubicBezTo>
                <a:cubicBezTo>
                  <a:pt x="357668" y="108066"/>
                  <a:pt x="362903" y="132212"/>
                  <a:pt x="362537" y="151290"/>
                </a:cubicBezTo>
                <a:cubicBezTo>
                  <a:pt x="362537" y="201309"/>
                  <a:pt x="403086" y="241857"/>
                  <a:pt x="453104" y="241857"/>
                </a:cubicBezTo>
                <a:cubicBezTo>
                  <a:pt x="477015" y="241857"/>
                  <a:pt x="498761" y="232592"/>
                  <a:pt x="514773" y="217271"/>
                </a:cubicBezTo>
                <a:close/>
                <a:moveTo>
                  <a:pt x="539405" y="155556"/>
                </a:moveTo>
                <a:cubicBezTo>
                  <a:pt x="539405" y="105538"/>
                  <a:pt x="498856" y="64989"/>
                  <a:pt x="448838" y="64989"/>
                </a:cubicBezTo>
                <a:cubicBezTo>
                  <a:pt x="429760" y="65355"/>
                  <a:pt x="405614" y="60121"/>
                  <a:pt x="392756" y="46961"/>
                </a:cubicBezTo>
                <a:cubicBezTo>
                  <a:pt x="388329" y="57415"/>
                  <a:pt x="381778" y="67153"/>
                  <a:pt x="373263" y="75671"/>
                </a:cubicBezTo>
                <a:lnTo>
                  <a:pt x="514818" y="217225"/>
                </a:lnTo>
                <a:cubicBezTo>
                  <a:pt x="530139" y="201213"/>
                  <a:pt x="539405" y="179467"/>
                  <a:pt x="539405" y="155556"/>
                </a:cubicBezTo>
                <a:close/>
                <a:moveTo>
                  <a:pt x="612648" y="8776"/>
                </a:moveTo>
                <a:cubicBezTo>
                  <a:pt x="612257" y="34030"/>
                  <a:pt x="602326" y="59101"/>
                  <a:pt x="583058" y="78369"/>
                </a:cubicBezTo>
                <a:cubicBezTo>
                  <a:pt x="569890" y="91537"/>
                  <a:pt x="554014" y="100343"/>
                  <a:pt x="537134" y="104416"/>
                </a:cubicBezTo>
                <a:cubicBezTo>
                  <a:pt x="546225" y="119205"/>
                  <a:pt x="551214" y="136643"/>
                  <a:pt x="551214" y="155247"/>
                </a:cubicBezTo>
                <a:cubicBezTo>
                  <a:pt x="551214" y="182497"/>
                  <a:pt x="540509" y="207247"/>
                  <a:pt x="522928" y="225380"/>
                </a:cubicBezTo>
                <a:lnTo>
                  <a:pt x="522928" y="225380"/>
                </a:lnTo>
                <a:cubicBezTo>
                  <a:pt x="504794" y="242961"/>
                  <a:pt x="480045" y="253667"/>
                  <a:pt x="452794" y="253667"/>
                </a:cubicBezTo>
                <a:cubicBezTo>
                  <a:pt x="434191" y="253667"/>
                  <a:pt x="416753" y="248677"/>
                  <a:pt x="401964" y="239586"/>
                </a:cubicBezTo>
                <a:cubicBezTo>
                  <a:pt x="397891" y="256466"/>
                  <a:pt x="389084" y="272342"/>
                  <a:pt x="375917" y="285509"/>
                </a:cubicBezTo>
                <a:cubicBezTo>
                  <a:pt x="356649" y="304778"/>
                  <a:pt x="331578" y="314709"/>
                  <a:pt x="306324" y="315100"/>
                </a:cubicBezTo>
                <a:lnTo>
                  <a:pt x="306324" y="315100"/>
                </a:lnTo>
                <a:cubicBezTo>
                  <a:pt x="281070" y="314709"/>
                  <a:pt x="255999" y="304778"/>
                  <a:pt x="236731" y="285509"/>
                </a:cubicBezTo>
                <a:cubicBezTo>
                  <a:pt x="223571" y="272349"/>
                  <a:pt x="214766" y="256482"/>
                  <a:pt x="210610" y="239626"/>
                </a:cubicBezTo>
                <a:cubicBezTo>
                  <a:pt x="195839" y="248693"/>
                  <a:pt x="178427" y="253666"/>
                  <a:pt x="159854" y="253666"/>
                </a:cubicBezTo>
                <a:cubicBezTo>
                  <a:pt x="132604" y="253666"/>
                  <a:pt x="107854" y="242961"/>
                  <a:pt x="89720" y="225380"/>
                </a:cubicBezTo>
                <a:lnTo>
                  <a:pt x="89720" y="225380"/>
                </a:lnTo>
                <a:cubicBezTo>
                  <a:pt x="72140" y="207247"/>
                  <a:pt x="61434" y="182497"/>
                  <a:pt x="61434" y="155247"/>
                </a:cubicBezTo>
                <a:cubicBezTo>
                  <a:pt x="61434" y="136673"/>
                  <a:pt x="66408" y="119262"/>
                  <a:pt x="75474" y="104490"/>
                </a:cubicBezTo>
                <a:cubicBezTo>
                  <a:pt x="58618" y="100334"/>
                  <a:pt x="42751" y="91530"/>
                  <a:pt x="29591" y="78369"/>
                </a:cubicBezTo>
                <a:cubicBezTo>
                  <a:pt x="10322" y="59101"/>
                  <a:pt x="391" y="34030"/>
                  <a:pt x="0" y="8776"/>
                </a:cubicBezTo>
                <a:lnTo>
                  <a:pt x="0" y="8776"/>
                </a:lnTo>
                <a:lnTo>
                  <a:pt x="1828" y="0"/>
                </a:lnTo>
                <a:lnTo>
                  <a:pt x="13374" y="0"/>
                </a:lnTo>
                <a:cubicBezTo>
                  <a:pt x="11782" y="2802"/>
                  <a:pt x="11567" y="5771"/>
                  <a:pt x="11501" y="8744"/>
                </a:cubicBezTo>
                <a:lnTo>
                  <a:pt x="96667" y="8744"/>
                </a:lnTo>
                <a:lnTo>
                  <a:pt x="96667" y="8808"/>
                </a:lnTo>
                <a:lnTo>
                  <a:pt x="11501" y="8808"/>
                </a:lnTo>
                <a:cubicBezTo>
                  <a:pt x="11990" y="30964"/>
                  <a:pt x="20815" y="52893"/>
                  <a:pt x="37722" y="69800"/>
                </a:cubicBezTo>
                <a:cubicBezTo>
                  <a:pt x="50477" y="82555"/>
                  <a:pt x="66091" y="90711"/>
                  <a:pt x="82592" y="93753"/>
                </a:cubicBezTo>
                <a:cubicBezTo>
                  <a:pt x="100880" y="69151"/>
                  <a:pt x="130228" y="53433"/>
                  <a:pt x="163247" y="53433"/>
                </a:cubicBezTo>
                <a:cubicBezTo>
                  <a:pt x="186137" y="53872"/>
                  <a:pt x="201262" y="50984"/>
                  <a:pt x="211355" y="39116"/>
                </a:cubicBezTo>
                <a:cubicBezTo>
                  <a:pt x="212796" y="37420"/>
                  <a:pt x="214135" y="35542"/>
                  <a:pt x="215380" y="33463"/>
                </a:cubicBezTo>
                <a:lnTo>
                  <a:pt x="215236" y="0"/>
                </a:lnTo>
                <a:lnTo>
                  <a:pt x="223507" y="0"/>
                </a:lnTo>
                <a:cubicBezTo>
                  <a:pt x="219688" y="24354"/>
                  <a:pt x="227777" y="49750"/>
                  <a:pt x="246535" y="68520"/>
                </a:cubicBezTo>
                <a:lnTo>
                  <a:pt x="254763" y="60293"/>
                </a:lnTo>
                <a:cubicBezTo>
                  <a:pt x="254771" y="60299"/>
                  <a:pt x="254778" y="60307"/>
                  <a:pt x="254786" y="60315"/>
                </a:cubicBezTo>
                <a:lnTo>
                  <a:pt x="254808" y="60338"/>
                </a:lnTo>
                <a:lnTo>
                  <a:pt x="246580" y="68565"/>
                </a:lnTo>
                <a:cubicBezTo>
                  <a:pt x="279582" y="101547"/>
                  <a:pt x="333066" y="101547"/>
                  <a:pt x="366068" y="68565"/>
                </a:cubicBezTo>
                <a:lnTo>
                  <a:pt x="357840" y="60338"/>
                </a:lnTo>
                <a:cubicBezTo>
                  <a:pt x="357847" y="60330"/>
                  <a:pt x="357855" y="60322"/>
                  <a:pt x="357862" y="60315"/>
                </a:cubicBezTo>
                <a:lnTo>
                  <a:pt x="357885" y="60293"/>
                </a:lnTo>
                <a:lnTo>
                  <a:pt x="366113" y="68520"/>
                </a:lnTo>
                <a:cubicBezTo>
                  <a:pt x="384872" y="49750"/>
                  <a:pt x="392961" y="24354"/>
                  <a:pt x="389142" y="0"/>
                </a:cubicBezTo>
                <a:lnTo>
                  <a:pt x="397337" y="0"/>
                </a:lnTo>
                <a:cubicBezTo>
                  <a:pt x="401479" y="11094"/>
                  <a:pt x="400548" y="22668"/>
                  <a:pt x="397481" y="33790"/>
                </a:cubicBezTo>
                <a:cubicBezTo>
                  <a:pt x="407439" y="50142"/>
                  <a:pt x="423417" y="53932"/>
                  <a:pt x="449401" y="53433"/>
                </a:cubicBezTo>
                <a:cubicBezTo>
                  <a:pt x="482408" y="53434"/>
                  <a:pt x="511746" y="69140"/>
                  <a:pt x="530035" y="93727"/>
                </a:cubicBezTo>
                <a:cubicBezTo>
                  <a:pt x="546543" y="90718"/>
                  <a:pt x="562165" y="82561"/>
                  <a:pt x="574926" y="69800"/>
                </a:cubicBezTo>
                <a:cubicBezTo>
                  <a:pt x="591833" y="52893"/>
                  <a:pt x="600659" y="30964"/>
                  <a:pt x="601147" y="8808"/>
                </a:cubicBezTo>
                <a:lnTo>
                  <a:pt x="515982" y="8808"/>
                </a:lnTo>
                <a:lnTo>
                  <a:pt x="515981" y="8744"/>
                </a:lnTo>
                <a:lnTo>
                  <a:pt x="601147" y="8744"/>
                </a:lnTo>
                <a:lnTo>
                  <a:pt x="599275" y="0"/>
                </a:lnTo>
                <a:lnTo>
                  <a:pt x="610820" y="0"/>
                </a:lnTo>
                <a:cubicBezTo>
                  <a:pt x="612423" y="2826"/>
                  <a:pt x="612602" y="5800"/>
                  <a:pt x="612648" y="8776"/>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47" name="Oval 1846"/>
          <p:cNvSpPr/>
          <p:nvPr/>
        </p:nvSpPr>
        <p:spPr>
          <a:xfrm>
            <a:off x="283105" y="2902626"/>
            <a:ext cx="75011" cy="100014"/>
          </a:xfrm>
          <a:prstGeom prst="ellipse">
            <a:avLst/>
          </a:prstGeom>
          <a:solidFill>
            <a:schemeClr val="bg1"/>
          </a:solidFill>
          <a:ln w="13970">
            <a:solidFill>
              <a:schemeClr val="accent3">
                <a:lumMod val="75000"/>
              </a:schemeClr>
            </a:solidFill>
          </a:ln>
        </p:spPr>
        <p:style>
          <a:lnRef idx="1">
            <a:schemeClr val="accent1"/>
          </a:lnRef>
          <a:fillRef idx="0">
            <a:schemeClr val="accent1"/>
          </a:fillRef>
          <a:effectRef idx="0">
            <a:schemeClr val="accent1"/>
          </a:effectRef>
          <a:fontRef idx="minor">
            <a:schemeClr val="tx1"/>
          </a:fontRef>
        </p:style>
      </p:sp>
      <p:sp>
        <p:nvSpPr>
          <p:cNvPr id="1848" name="Teardrop 3"/>
          <p:cNvSpPr/>
          <p:nvPr/>
        </p:nvSpPr>
        <p:spPr>
          <a:xfrm rot="5400000" flipH="1" flipV="1">
            <a:off x="964068" y="2722890"/>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49" name="Teardrop 3"/>
          <p:cNvSpPr/>
          <p:nvPr/>
        </p:nvSpPr>
        <p:spPr>
          <a:xfrm rot="5400000" flipH="1" flipV="1">
            <a:off x="1595973" y="2722890"/>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50" name="Teardrop 3"/>
          <p:cNvSpPr/>
          <p:nvPr/>
        </p:nvSpPr>
        <p:spPr>
          <a:xfrm rot="5400000" flipH="1" flipV="1">
            <a:off x="2227878" y="2722890"/>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51" name="Teardrop 3"/>
          <p:cNvSpPr/>
          <p:nvPr/>
        </p:nvSpPr>
        <p:spPr>
          <a:xfrm rot="5400000" flipH="1" flipV="1">
            <a:off x="2859783" y="2722890"/>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52" name="Teardrop 3"/>
          <p:cNvSpPr/>
          <p:nvPr/>
        </p:nvSpPr>
        <p:spPr>
          <a:xfrm rot="5400000" flipH="1" flipV="1">
            <a:off x="3491688" y="2722890"/>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53" name="Teardrop 3"/>
          <p:cNvSpPr/>
          <p:nvPr/>
        </p:nvSpPr>
        <p:spPr>
          <a:xfrm rot="5400000" flipH="1" flipV="1">
            <a:off x="4123593" y="2722890"/>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54" name="Oval 1853"/>
          <p:cNvSpPr/>
          <p:nvPr/>
        </p:nvSpPr>
        <p:spPr>
          <a:xfrm>
            <a:off x="915265" y="2902626"/>
            <a:ext cx="75011" cy="100014"/>
          </a:xfrm>
          <a:prstGeom prst="ellipse">
            <a:avLst/>
          </a:prstGeom>
          <a:solidFill>
            <a:schemeClr val="bg1"/>
          </a:solidFill>
          <a:ln w="13970">
            <a:solidFill>
              <a:schemeClr val="accent3">
                <a:lumMod val="75000"/>
              </a:schemeClr>
            </a:solidFill>
          </a:ln>
        </p:spPr>
        <p:style>
          <a:lnRef idx="1">
            <a:schemeClr val="accent1"/>
          </a:lnRef>
          <a:fillRef idx="0">
            <a:schemeClr val="accent1"/>
          </a:fillRef>
          <a:effectRef idx="0">
            <a:schemeClr val="accent1"/>
          </a:effectRef>
          <a:fontRef idx="minor">
            <a:schemeClr val="tx1"/>
          </a:fontRef>
        </p:style>
      </p:sp>
      <p:sp>
        <p:nvSpPr>
          <p:cNvPr id="1855" name="Oval 1854"/>
          <p:cNvSpPr/>
          <p:nvPr/>
        </p:nvSpPr>
        <p:spPr>
          <a:xfrm>
            <a:off x="1547425" y="2902626"/>
            <a:ext cx="75011" cy="100014"/>
          </a:xfrm>
          <a:prstGeom prst="ellipse">
            <a:avLst/>
          </a:prstGeom>
          <a:solidFill>
            <a:schemeClr val="bg1"/>
          </a:solidFill>
          <a:ln w="13970">
            <a:solidFill>
              <a:schemeClr val="accent3">
                <a:lumMod val="75000"/>
              </a:schemeClr>
            </a:solidFill>
          </a:ln>
        </p:spPr>
        <p:style>
          <a:lnRef idx="1">
            <a:schemeClr val="accent1"/>
          </a:lnRef>
          <a:fillRef idx="0">
            <a:schemeClr val="accent1"/>
          </a:fillRef>
          <a:effectRef idx="0">
            <a:schemeClr val="accent1"/>
          </a:effectRef>
          <a:fontRef idx="minor">
            <a:schemeClr val="tx1"/>
          </a:fontRef>
        </p:style>
      </p:sp>
      <p:sp>
        <p:nvSpPr>
          <p:cNvPr id="1856" name="Oval 1855"/>
          <p:cNvSpPr/>
          <p:nvPr/>
        </p:nvSpPr>
        <p:spPr>
          <a:xfrm>
            <a:off x="2179585" y="2902626"/>
            <a:ext cx="75011" cy="100014"/>
          </a:xfrm>
          <a:prstGeom prst="ellipse">
            <a:avLst/>
          </a:prstGeom>
          <a:solidFill>
            <a:schemeClr val="bg1"/>
          </a:solidFill>
          <a:ln w="13970">
            <a:solidFill>
              <a:schemeClr val="accent3">
                <a:lumMod val="75000"/>
              </a:schemeClr>
            </a:solidFill>
          </a:ln>
        </p:spPr>
        <p:style>
          <a:lnRef idx="1">
            <a:schemeClr val="accent1"/>
          </a:lnRef>
          <a:fillRef idx="0">
            <a:schemeClr val="accent1"/>
          </a:fillRef>
          <a:effectRef idx="0">
            <a:schemeClr val="accent1"/>
          </a:effectRef>
          <a:fontRef idx="minor">
            <a:schemeClr val="tx1"/>
          </a:fontRef>
        </p:style>
      </p:sp>
      <p:sp>
        <p:nvSpPr>
          <p:cNvPr id="1857" name="Oval 1856"/>
          <p:cNvSpPr/>
          <p:nvPr/>
        </p:nvSpPr>
        <p:spPr>
          <a:xfrm>
            <a:off x="2811745" y="2902626"/>
            <a:ext cx="75011" cy="100014"/>
          </a:xfrm>
          <a:prstGeom prst="ellipse">
            <a:avLst/>
          </a:prstGeom>
          <a:solidFill>
            <a:schemeClr val="bg1"/>
          </a:solidFill>
          <a:ln w="13970">
            <a:solidFill>
              <a:schemeClr val="accent3">
                <a:lumMod val="75000"/>
              </a:schemeClr>
            </a:solidFill>
          </a:ln>
        </p:spPr>
        <p:style>
          <a:lnRef idx="1">
            <a:schemeClr val="accent1"/>
          </a:lnRef>
          <a:fillRef idx="0">
            <a:schemeClr val="accent1"/>
          </a:fillRef>
          <a:effectRef idx="0">
            <a:schemeClr val="accent1"/>
          </a:effectRef>
          <a:fontRef idx="minor">
            <a:schemeClr val="tx1"/>
          </a:fontRef>
        </p:style>
      </p:sp>
      <p:sp>
        <p:nvSpPr>
          <p:cNvPr id="1858" name="Oval 1857"/>
          <p:cNvSpPr/>
          <p:nvPr/>
        </p:nvSpPr>
        <p:spPr>
          <a:xfrm>
            <a:off x="3443905" y="2902626"/>
            <a:ext cx="75011" cy="100014"/>
          </a:xfrm>
          <a:prstGeom prst="ellipse">
            <a:avLst/>
          </a:prstGeom>
          <a:solidFill>
            <a:schemeClr val="bg1"/>
          </a:solidFill>
          <a:ln w="13970">
            <a:solidFill>
              <a:schemeClr val="accent3">
                <a:lumMod val="75000"/>
              </a:schemeClr>
            </a:solidFill>
          </a:ln>
        </p:spPr>
        <p:style>
          <a:lnRef idx="1">
            <a:schemeClr val="accent1"/>
          </a:lnRef>
          <a:fillRef idx="0">
            <a:schemeClr val="accent1"/>
          </a:fillRef>
          <a:effectRef idx="0">
            <a:schemeClr val="accent1"/>
          </a:effectRef>
          <a:fontRef idx="minor">
            <a:schemeClr val="tx1"/>
          </a:fontRef>
        </p:style>
      </p:sp>
      <p:sp>
        <p:nvSpPr>
          <p:cNvPr id="1859" name="Oval 1858"/>
          <p:cNvSpPr/>
          <p:nvPr/>
        </p:nvSpPr>
        <p:spPr>
          <a:xfrm>
            <a:off x="4076065" y="2902626"/>
            <a:ext cx="75011" cy="100014"/>
          </a:xfrm>
          <a:prstGeom prst="ellipse">
            <a:avLst/>
          </a:prstGeom>
          <a:solidFill>
            <a:schemeClr val="bg1"/>
          </a:solidFill>
          <a:ln w="13970">
            <a:solidFill>
              <a:schemeClr val="accent3">
                <a:lumMod val="75000"/>
              </a:schemeClr>
            </a:solidFill>
          </a:ln>
        </p:spPr>
        <p:style>
          <a:lnRef idx="1">
            <a:schemeClr val="accent1"/>
          </a:lnRef>
          <a:fillRef idx="0">
            <a:schemeClr val="accent1"/>
          </a:fillRef>
          <a:effectRef idx="0">
            <a:schemeClr val="accent1"/>
          </a:effectRef>
          <a:fontRef idx="minor">
            <a:schemeClr val="tx1"/>
          </a:fontRef>
        </p:style>
      </p:sp>
      <p:sp>
        <p:nvSpPr>
          <p:cNvPr id="1860" name="Oval 1859"/>
          <p:cNvSpPr/>
          <p:nvPr/>
        </p:nvSpPr>
        <p:spPr>
          <a:xfrm>
            <a:off x="4708225" y="2902626"/>
            <a:ext cx="75011" cy="100014"/>
          </a:xfrm>
          <a:prstGeom prst="ellipse">
            <a:avLst/>
          </a:prstGeom>
          <a:solidFill>
            <a:schemeClr val="bg1"/>
          </a:solidFill>
          <a:ln w="13970">
            <a:solidFill>
              <a:schemeClr val="accent3">
                <a:lumMod val="75000"/>
              </a:schemeClr>
            </a:solidFill>
          </a:ln>
        </p:spPr>
        <p:style>
          <a:lnRef idx="1">
            <a:schemeClr val="accent1"/>
          </a:lnRef>
          <a:fillRef idx="0">
            <a:schemeClr val="accent1"/>
          </a:fillRef>
          <a:effectRef idx="0">
            <a:schemeClr val="accent1"/>
          </a:effectRef>
          <a:fontRef idx="minor">
            <a:schemeClr val="tx1"/>
          </a:fontRef>
        </p:style>
      </p:sp>
      <p:sp>
        <p:nvSpPr>
          <p:cNvPr id="1861" name="Teardrop 3"/>
          <p:cNvSpPr/>
          <p:nvPr/>
        </p:nvSpPr>
        <p:spPr>
          <a:xfrm rot="5400000" flipH="1" flipV="1">
            <a:off x="6019308" y="2722890"/>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62" name="Oval 1861"/>
          <p:cNvSpPr/>
          <p:nvPr/>
        </p:nvSpPr>
        <p:spPr>
          <a:xfrm>
            <a:off x="6604705" y="2902626"/>
            <a:ext cx="75011" cy="100014"/>
          </a:xfrm>
          <a:prstGeom prst="ellipse">
            <a:avLst/>
          </a:prstGeom>
          <a:solidFill>
            <a:schemeClr val="bg1"/>
          </a:solidFill>
          <a:ln w="13970">
            <a:solidFill>
              <a:schemeClr val="accent3">
                <a:lumMod val="75000"/>
              </a:schemeClr>
            </a:solidFill>
          </a:ln>
        </p:spPr>
        <p:style>
          <a:lnRef idx="1">
            <a:schemeClr val="accent1"/>
          </a:lnRef>
          <a:fillRef idx="0">
            <a:schemeClr val="accent1"/>
          </a:fillRef>
          <a:effectRef idx="0">
            <a:schemeClr val="accent1"/>
          </a:effectRef>
          <a:fontRef idx="minor">
            <a:schemeClr val="tx1"/>
          </a:fontRef>
        </p:style>
      </p:sp>
      <p:sp>
        <p:nvSpPr>
          <p:cNvPr id="1863" name="Teardrop 3"/>
          <p:cNvSpPr/>
          <p:nvPr/>
        </p:nvSpPr>
        <p:spPr>
          <a:xfrm rot="5400000" flipH="1" flipV="1">
            <a:off x="5387403" y="2722890"/>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64" name="Oval 1863"/>
          <p:cNvSpPr/>
          <p:nvPr/>
        </p:nvSpPr>
        <p:spPr>
          <a:xfrm>
            <a:off x="5972545" y="2902626"/>
            <a:ext cx="75011" cy="100014"/>
          </a:xfrm>
          <a:prstGeom prst="ellipse">
            <a:avLst/>
          </a:prstGeom>
          <a:solidFill>
            <a:schemeClr val="bg1"/>
          </a:solidFill>
          <a:ln w="13970">
            <a:solidFill>
              <a:schemeClr val="accent3">
                <a:lumMod val="75000"/>
              </a:schemeClr>
            </a:solidFill>
          </a:ln>
        </p:spPr>
        <p:style>
          <a:lnRef idx="1">
            <a:schemeClr val="accent1"/>
          </a:lnRef>
          <a:fillRef idx="0">
            <a:schemeClr val="accent1"/>
          </a:fillRef>
          <a:effectRef idx="0">
            <a:schemeClr val="accent1"/>
          </a:effectRef>
          <a:fontRef idx="minor">
            <a:schemeClr val="tx1"/>
          </a:fontRef>
        </p:style>
      </p:sp>
      <p:sp>
        <p:nvSpPr>
          <p:cNvPr id="1865" name="Teardrop 3"/>
          <p:cNvSpPr/>
          <p:nvPr/>
        </p:nvSpPr>
        <p:spPr>
          <a:xfrm rot="5400000" flipH="1" flipV="1">
            <a:off x="7283118" y="2722890"/>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66" name="Oval 1865"/>
          <p:cNvSpPr/>
          <p:nvPr/>
        </p:nvSpPr>
        <p:spPr>
          <a:xfrm>
            <a:off x="7869025" y="2902626"/>
            <a:ext cx="75011" cy="100014"/>
          </a:xfrm>
          <a:prstGeom prst="ellipse">
            <a:avLst/>
          </a:prstGeom>
          <a:solidFill>
            <a:schemeClr val="bg1"/>
          </a:solidFill>
          <a:ln w="13970">
            <a:solidFill>
              <a:schemeClr val="accent3">
                <a:lumMod val="75000"/>
              </a:schemeClr>
            </a:solidFill>
          </a:ln>
        </p:spPr>
        <p:style>
          <a:lnRef idx="1">
            <a:schemeClr val="accent1"/>
          </a:lnRef>
          <a:fillRef idx="0">
            <a:schemeClr val="accent1"/>
          </a:fillRef>
          <a:effectRef idx="0">
            <a:schemeClr val="accent1"/>
          </a:effectRef>
          <a:fontRef idx="minor">
            <a:schemeClr val="tx1"/>
          </a:fontRef>
        </p:style>
      </p:sp>
      <p:sp>
        <p:nvSpPr>
          <p:cNvPr id="1867" name="Teardrop 3"/>
          <p:cNvSpPr/>
          <p:nvPr/>
        </p:nvSpPr>
        <p:spPr>
          <a:xfrm rot="5400000" flipH="1" flipV="1">
            <a:off x="6651213" y="2722890"/>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68" name="Oval 1867"/>
          <p:cNvSpPr/>
          <p:nvPr/>
        </p:nvSpPr>
        <p:spPr>
          <a:xfrm>
            <a:off x="7236865" y="2902626"/>
            <a:ext cx="75011" cy="100014"/>
          </a:xfrm>
          <a:prstGeom prst="ellipse">
            <a:avLst/>
          </a:prstGeom>
          <a:solidFill>
            <a:schemeClr val="bg1"/>
          </a:solidFill>
          <a:ln w="13970">
            <a:solidFill>
              <a:schemeClr val="accent3">
                <a:lumMod val="75000"/>
              </a:schemeClr>
            </a:solidFill>
          </a:ln>
        </p:spPr>
        <p:style>
          <a:lnRef idx="1">
            <a:schemeClr val="accent1"/>
          </a:lnRef>
          <a:fillRef idx="0">
            <a:schemeClr val="accent1"/>
          </a:fillRef>
          <a:effectRef idx="0">
            <a:schemeClr val="accent1"/>
          </a:effectRef>
          <a:fontRef idx="minor">
            <a:schemeClr val="tx1"/>
          </a:fontRef>
        </p:style>
      </p:sp>
      <p:sp>
        <p:nvSpPr>
          <p:cNvPr id="1869" name="Teardrop 3"/>
          <p:cNvSpPr/>
          <p:nvPr/>
        </p:nvSpPr>
        <p:spPr>
          <a:xfrm rot="5400000" flipH="1" flipV="1">
            <a:off x="8546927" y="2722890"/>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70" name="Teardrop 3"/>
          <p:cNvSpPr/>
          <p:nvPr/>
        </p:nvSpPr>
        <p:spPr>
          <a:xfrm rot="5400000" flipH="1" flipV="1">
            <a:off x="7915023" y="2722890"/>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71" name="Oval 1870"/>
          <p:cNvSpPr/>
          <p:nvPr/>
        </p:nvSpPr>
        <p:spPr>
          <a:xfrm>
            <a:off x="8501185" y="2902626"/>
            <a:ext cx="75011" cy="100014"/>
          </a:xfrm>
          <a:prstGeom prst="ellipse">
            <a:avLst/>
          </a:prstGeom>
          <a:solidFill>
            <a:schemeClr val="bg1"/>
          </a:solidFill>
          <a:ln w="13970">
            <a:solidFill>
              <a:schemeClr val="accent3">
                <a:lumMod val="75000"/>
              </a:schemeClr>
            </a:solidFill>
          </a:ln>
        </p:spPr>
        <p:style>
          <a:lnRef idx="1">
            <a:schemeClr val="accent1"/>
          </a:lnRef>
          <a:fillRef idx="0">
            <a:schemeClr val="accent1"/>
          </a:fillRef>
          <a:effectRef idx="0">
            <a:schemeClr val="accent1"/>
          </a:effectRef>
          <a:fontRef idx="minor">
            <a:schemeClr val="tx1"/>
          </a:fontRef>
        </p:style>
      </p:sp>
      <p:sp>
        <p:nvSpPr>
          <p:cNvPr id="1872" name="Teardrop 3"/>
          <p:cNvSpPr/>
          <p:nvPr/>
        </p:nvSpPr>
        <p:spPr>
          <a:xfrm rot="5400000" flipH="1" flipV="1">
            <a:off x="332163" y="2722890"/>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73" name="Oval 1872"/>
          <p:cNvSpPr/>
          <p:nvPr/>
        </p:nvSpPr>
        <p:spPr>
          <a:xfrm>
            <a:off x="4998394" y="2868467"/>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74" name="Oval 1873"/>
          <p:cNvSpPr/>
          <p:nvPr/>
        </p:nvSpPr>
        <p:spPr>
          <a:xfrm>
            <a:off x="575052" y="2868467"/>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75" name="Oval 1874"/>
          <p:cNvSpPr/>
          <p:nvPr/>
        </p:nvSpPr>
        <p:spPr>
          <a:xfrm>
            <a:off x="1206964" y="2868467"/>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76" name="Oval 1875"/>
          <p:cNvSpPr/>
          <p:nvPr/>
        </p:nvSpPr>
        <p:spPr>
          <a:xfrm>
            <a:off x="1838869" y="2868467"/>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77" name="Oval 1876"/>
          <p:cNvSpPr/>
          <p:nvPr/>
        </p:nvSpPr>
        <p:spPr>
          <a:xfrm>
            <a:off x="2470774" y="2868467"/>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78" name="Oval 1877"/>
          <p:cNvSpPr/>
          <p:nvPr/>
        </p:nvSpPr>
        <p:spPr>
          <a:xfrm>
            <a:off x="3102679" y="2868467"/>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79" name="Oval 1878"/>
          <p:cNvSpPr/>
          <p:nvPr/>
        </p:nvSpPr>
        <p:spPr>
          <a:xfrm>
            <a:off x="3734584" y="2868467"/>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80" name="Oval 1879"/>
          <p:cNvSpPr/>
          <p:nvPr/>
        </p:nvSpPr>
        <p:spPr>
          <a:xfrm>
            <a:off x="4366489" y="2868467"/>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81" name="Oval 1880"/>
          <p:cNvSpPr/>
          <p:nvPr/>
        </p:nvSpPr>
        <p:spPr>
          <a:xfrm>
            <a:off x="6262204" y="2868467"/>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82" name="Oval 1881"/>
          <p:cNvSpPr/>
          <p:nvPr/>
        </p:nvSpPr>
        <p:spPr>
          <a:xfrm>
            <a:off x="5630299" y="2868467"/>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83" name="Oval 1882"/>
          <p:cNvSpPr/>
          <p:nvPr/>
        </p:nvSpPr>
        <p:spPr>
          <a:xfrm>
            <a:off x="7526014" y="2868467"/>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84" name="Oval 1883"/>
          <p:cNvSpPr/>
          <p:nvPr/>
        </p:nvSpPr>
        <p:spPr>
          <a:xfrm>
            <a:off x="6894109" y="2868467"/>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85" name="Oval 1884"/>
          <p:cNvSpPr/>
          <p:nvPr/>
        </p:nvSpPr>
        <p:spPr>
          <a:xfrm>
            <a:off x="8789823" y="2868467"/>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86" name="Oval 1885"/>
          <p:cNvSpPr/>
          <p:nvPr/>
        </p:nvSpPr>
        <p:spPr>
          <a:xfrm>
            <a:off x="8157919" y="2868467"/>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87" name="Teardrop 3"/>
          <p:cNvSpPr/>
          <p:nvPr/>
        </p:nvSpPr>
        <p:spPr>
          <a:xfrm rot="5400000" flipH="1" flipV="1">
            <a:off x="4439305" y="3145160"/>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88" name="Teardrop 3"/>
          <p:cNvSpPr/>
          <p:nvPr/>
        </p:nvSpPr>
        <p:spPr>
          <a:xfrm rot="5400000" flipH="1" flipV="1">
            <a:off x="647876" y="3145160"/>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89" name="Teardrop 3"/>
          <p:cNvSpPr/>
          <p:nvPr/>
        </p:nvSpPr>
        <p:spPr>
          <a:xfrm rot="5400000" flipH="1" flipV="1">
            <a:off x="1279781" y="3145160"/>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90" name="Teardrop 3"/>
          <p:cNvSpPr/>
          <p:nvPr/>
        </p:nvSpPr>
        <p:spPr>
          <a:xfrm rot="5400000" flipH="1" flipV="1">
            <a:off x="1911686" y="3145160"/>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91" name="Teardrop 3"/>
          <p:cNvSpPr/>
          <p:nvPr/>
        </p:nvSpPr>
        <p:spPr>
          <a:xfrm rot="5400000" flipH="1" flipV="1">
            <a:off x="2543591" y="3145160"/>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92" name="Teardrop 3"/>
          <p:cNvSpPr/>
          <p:nvPr/>
        </p:nvSpPr>
        <p:spPr>
          <a:xfrm rot="5400000" flipH="1" flipV="1">
            <a:off x="3175496" y="3145160"/>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93" name="Teardrop 3"/>
          <p:cNvSpPr/>
          <p:nvPr/>
        </p:nvSpPr>
        <p:spPr>
          <a:xfrm rot="5400000" flipH="1" flipV="1">
            <a:off x="3807401" y="3145160"/>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94" name="Teardrop 3"/>
          <p:cNvSpPr/>
          <p:nvPr/>
        </p:nvSpPr>
        <p:spPr>
          <a:xfrm rot="5400000" flipH="1" flipV="1">
            <a:off x="5703116" y="3145160"/>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95" name="Teardrop 3"/>
          <p:cNvSpPr/>
          <p:nvPr/>
        </p:nvSpPr>
        <p:spPr>
          <a:xfrm rot="5400000" flipH="1" flipV="1">
            <a:off x="5071211" y="3145160"/>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96" name="Teardrop 3"/>
          <p:cNvSpPr/>
          <p:nvPr/>
        </p:nvSpPr>
        <p:spPr>
          <a:xfrm rot="5400000" flipH="1" flipV="1">
            <a:off x="6966926" y="3145160"/>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97" name="Teardrop 3"/>
          <p:cNvSpPr/>
          <p:nvPr/>
        </p:nvSpPr>
        <p:spPr>
          <a:xfrm rot="5400000" flipH="1" flipV="1">
            <a:off x="6335021" y="3145160"/>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98" name="Teardrop 3"/>
          <p:cNvSpPr/>
          <p:nvPr/>
        </p:nvSpPr>
        <p:spPr>
          <a:xfrm rot="5400000" flipH="1" flipV="1">
            <a:off x="8230735" y="3145160"/>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99" name="Teardrop 3"/>
          <p:cNvSpPr/>
          <p:nvPr/>
        </p:nvSpPr>
        <p:spPr>
          <a:xfrm rot="5400000" flipH="1" flipV="1">
            <a:off x="7598831" y="3145160"/>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00" name="Teardrop 3"/>
          <p:cNvSpPr/>
          <p:nvPr/>
        </p:nvSpPr>
        <p:spPr>
          <a:xfrm rot="5400000" flipH="1" flipV="1">
            <a:off x="15971" y="3145160"/>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01" name="Teardrop 3"/>
          <p:cNvSpPr/>
          <p:nvPr/>
        </p:nvSpPr>
        <p:spPr>
          <a:xfrm rot="5400000" flipH="1" flipV="1">
            <a:off x="8745539" y="3257478"/>
            <a:ext cx="595781" cy="201161"/>
          </a:xfrm>
          <a:custGeom>
            <a:avLst/>
            <a:gdLst/>
            <a:ahLst/>
            <a:cxnLst/>
            <a:rect l="l" t="t" r="r" b="b"/>
            <a:pathLst>
              <a:path w="595781" h="268215">
                <a:moveTo>
                  <a:pt x="230951" y="239431"/>
                </a:moveTo>
                <a:lnTo>
                  <a:pt x="89396" y="97876"/>
                </a:lnTo>
                <a:cubicBezTo>
                  <a:pt x="74075" y="113887"/>
                  <a:pt x="64809" y="135634"/>
                  <a:pt x="64809" y="159544"/>
                </a:cubicBezTo>
                <a:cubicBezTo>
                  <a:pt x="64809" y="209563"/>
                  <a:pt x="105357" y="250112"/>
                  <a:pt x="155376" y="250112"/>
                </a:cubicBezTo>
                <a:cubicBezTo>
                  <a:pt x="174454" y="249746"/>
                  <a:pt x="198601" y="254980"/>
                  <a:pt x="211458" y="268141"/>
                </a:cubicBezTo>
                <a:cubicBezTo>
                  <a:pt x="215885" y="257686"/>
                  <a:pt x="222436" y="247948"/>
                  <a:pt x="230951" y="239431"/>
                </a:cubicBezTo>
                <a:close/>
                <a:moveTo>
                  <a:pt x="259706" y="219892"/>
                </a:moveTo>
                <a:cubicBezTo>
                  <a:pt x="246546" y="207035"/>
                  <a:pt x="241311" y="182889"/>
                  <a:pt x="241677" y="163811"/>
                </a:cubicBezTo>
                <a:cubicBezTo>
                  <a:pt x="241677" y="113792"/>
                  <a:pt x="201129" y="73244"/>
                  <a:pt x="151110" y="73244"/>
                </a:cubicBezTo>
                <a:cubicBezTo>
                  <a:pt x="127200" y="73244"/>
                  <a:pt x="105453" y="82510"/>
                  <a:pt x="89441" y="97831"/>
                </a:cubicBezTo>
                <a:lnTo>
                  <a:pt x="230996" y="239386"/>
                </a:lnTo>
                <a:cubicBezTo>
                  <a:pt x="239514" y="230871"/>
                  <a:pt x="249252" y="224320"/>
                  <a:pt x="259706" y="219892"/>
                </a:cubicBezTo>
                <a:close/>
                <a:moveTo>
                  <a:pt x="382868" y="82592"/>
                </a:moveTo>
                <a:cubicBezTo>
                  <a:pt x="379825" y="66091"/>
                  <a:pt x="371670" y="50477"/>
                  <a:pt x="358914" y="37722"/>
                </a:cubicBezTo>
                <a:cubicBezTo>
                  <a:pt x="342007" y="20815"/>
                  <a:pt x="320078" y="11989"/>
                  <a:pt x="297922" y="11501"/>
                </a:cubicBezTo>
                <a:lnTo>
                  <a:pt x="297922" y="96667"/>
                </a:lnTo>
                <a:lnTo>
                  <a:pt x="297858" y="96667"/>
                </a:lnTo>
                <a:lnTo>
                  <a:pt x="297858" y="11501"/>
                </a:lnTo>
                <a:cubicBezTo>
                  <a:pt x="275703" y="11990"/>
                  <a:pt x="253774" y="20815"/>
                  <a:pt x="236866" y="37722"/>
                </a:cubicBezTo>
                <a:cubicBezTo>
                  <a:pt x="224105" y="50483"/>
                  <a:pt x="215948" y="66105"/>
                  <a:pt x="212939" y="82613"/>
                </a:cubicBezTo>
                <a:cubicBezTo>
                  <a:pt x="237526" y="100902"/>
                  <a:pt x="253233" y="130241"/>
                  <a:pt x="253233" y="163248"/>
                </a:cubicBezTo>
                <a:cubicBezTo>
                  <a:pt x="252735" y="189232"/>
                  <a:pt x="256525" y="205210"/>
                  <a:pt x="272877" y="215167"/>
                </a:cubicBezTo>
                <a:cubicBezTo>
                  <a:pt x="289126" y="210687"/>
                  <a:pt x="306340" y="210767"/>
                  <a:pt x="322577" y="215380"/>
                </a:cubicBezTo>
                <a:cubicBezTo>
                  <a:pt x="324655" y="214136"/>
                  <a:pt x="326534" y="212797"/>
                  <a:pt x="328229" y="211355"/>
                </a:cubicBezTo>
                <a:cubicBezTo>
                  <a:pt x="340097" y="201263"/>
                  <a:pt x="342986" y="186138"/>
                  <a:pt x="342547" y="163248"/>
                </a:cubicBezTo>
                <a:cubicBezTo>
                  <a:pt x="342547" y="130228"/>
                  <a:pt x="358265" y="100880"/>
                  <a:pt x="382868" y="82592"/>
                </a:cubicBezTo>
                <a:close/>
                <a:moveTo>
                  <a:pt x="506339" y="97830"/>
                </a:moveTo>
                <a:cubicBezTo>
                  <a:pt x="490327" y="82509"/>
                  <a:pt x="468581" y="73244"/>
                  <a:pt x="444670" y="73244"/>
                </a:cubicBezTo>
                <a:cubicBezTo>
                  <a:pt x="394652" y="73244"/>
                  <a:pt x="354103" y="113792"/>
                  <a:pt x="354103" y="163811"/>
                </a:cubicBezTo>
                <a:cubicBezTo>
                  <a:pt x="354470" y="182914"/>
                  <a:pt x="349220" y="207099"/>
                  <a:pt x="336023" y="219944"/>
                </a:cubicBezTo>
                <a:cubicBezTo>
                  <a:pt x="346519" y="224314"/>
                  <a:pt x="356263" y="230867"/>
                  <a:pt x="364783" y="239386"/>
                </a:cubicBezTo>
                <a:close/>
                <a:moveTo>
                  <a:pt x="530971" y="159544"/>
                </a:moveTo>
                <a:cubicBezTo>
                  <a:pt x="530971" y="135634"/>
                  <a:pt x="521705" y="113887"/>
                  <a:pt x="506384" y="97876"/>
                </a:cubicBezTo>
                <a:lnTo>
                  <a:pt x="364828" y="239431"/>
                </a:lnTo>
                <a:cubicBezTo>
                  <a:pt x="373348" y="247952"/>
                  <a:pt x="379901" y="257695"/>
                  <a:pt x="384270" y="268192"/>
                </a:cubicBezTo>
                <a:cubicBezTo>
                  <a:pt x="397115" y="254994"/>
                  <a:pt x="421300" y="249745"/>
                  <a:pt x="440404" y="250111"/>
                </a:cubicBezTo>
                <a:cubicBezTo>
                  <a:pt x="465413" y="250112"/>
                  <a:pt x="488055" y="239974"/>
                  <a:pt x="504444" y="223585"/>
                </a:cubicBezTo>
                <a:cubicBezTo>
                  <a:pt x="520834" y="207196"/>
                  <a:pt x="530971" y="184554"/>
                  <a:pt x="530971" y="159544"/>
                </a:cubicBezTo>
                <a:close/>
                <a:moveTo>
                  <a:pt x="595781" y="268215"/>
                </a:moveTo>
                <a:lnTo>
                  <a:pt x="581969" y="268215"/>
                </a:lnTo>
                <a:cubicBezTo>
                  <a:pt x="578743" y="259654"/>
                  <a:pt x="573266" y="252074"/>
                  <a:pt x="566492" y="245300"/>
                </a:cubicBezTo>
                <a:cubicBezTo>
                  <a:pt x="553737" y="232545"/>
                  <a:pt x="538123" y="224389"/>
                  <a:pt x="521623" y="221347"/>
                </a:cubicBezTo>
                <a:cubicBezTo>
                  <a:pt x="519174" y="225205"/>
                  <a:pt x="516174" y="228633"/>
                  <a:pt x="512960" y="231847"/>
                </a:cubicBezTo>
                <a:cubicBezTo>
                  <a:pt x="494535" y="250272"/>
                  <a:pt x="469082" y="261667"/>
                  <a:pt x="440967" y="261667"/>
                </a:cubicBezTo>
                <a:cubicBezTo>
                  <a:pt x="425629" y="261373"/>
                  <a:pt x="413777" y="262574"/>
                  <a:pt x="405186" y="268215"/>
                </a:cubicBezTo>
                <a:lnTo>
                  <a:pt x="372038" y="268215"/>
                </a:lnTo>
                <a:cubicBezTo>
                  <a:pt x="369178" y="260078"/>
                  <a:pt x="364042" y="252948"/>
                  <a:pt x="357679" y="246581"/>
                </a:cubicBezTo>
                <a:lnTo>
                  <a:pt x="349451" y="254808"/>
                </a:lnTo>
                <a:lnTo>
                  <a:pt x="349428" y="254786"/>
                </a:lnTo>
                <a:cubicBezTo>
                  <a:pt x="349421" y="254779"/>
                  <a:pt x="349413" y="254771"/>
                  <a:pt x="349406" y="254763"/>
                </a:cubicBezTo>
                <a:lnTo>
                  <a:pt x="357634" y="246536"/>
                </a:lnTo>
                <a:cubicBezTo>
                  <a:pt x="324632" y="213554"/>
                  <a:pt x="271148" y="213554"/>
                  <a:pt x="238147" y="246536"/>
                </a:cubicBezTo>
                <a:lnTo>
                  <a:pt x="246374" y="254763"/>
                </a:lnTo>
                <a:cubicBezTo>
                  <a:pt x="246367" y="254771"/>
                  <a:pt x="246359" y="254779"/>
                  <a:pt x="246352" y="254786"/>
                </a:cubicBezTo>
                <a:cubicBezTo>
                  <a:pt x="246344" y="254794"/>
                  <a:pt x="246337" y="254801"/>
                  <a:pt x="246329" y="254808"/>
                </a:cubicBezTo>
                <a:lnTo>
                  <a:pt x="238101" y="246581"/>
                </a:lnTo>
                <a:lnTo>
                  <a:pt x="223742" y="268215"/>
                </a:lnTo>
                <a:lnTo>
                  <a:pt x="190546" y="268215"/>
                </a:lnTo>
                <a:cubicBezTo>
                  <a:pt x="181969" y="262570"/>
                  <a:pt x="170130" y="261374"/>
                  <a:pt x="154813" y="261668"/>
                </a:cubicBezTo>
                <a:cubicBezTo>
                  <a:pt x="121806" y="261668"/>
                  <a:pt x="92467" y="245961"/>
                  <a:pt x="74178" y="221373"/>
                </a:cubicBezTo>
                <a:cubicBezTo>
                  <a:pt x="57671" y="224382"/>
                  <a:pt x="42049" y="232539"/>
                  <a:pt x="29288" y="245300"/>
                </a:cubicBezTo>
                <a:lnTo>
                  <a:pt x="13811" y="268215"/>
                </a:lnTo>
                <a:lnTo>
                  <a:pt x="0" y="268215"/>
                </a:lnTo>
                <a:cubicBezTo>
                  <a:pt x="4705" y="256723"/>
                  <a:pt x="11839" y="246048"/>
                  <a:pt x="21157" y="236731"/>
                </a:cubicBezTo>
                <a:cubicBezTo>
                  <a:pt x="34324" y="223564"/>
                  <a:pt x="50200" y="214757"/>
                  <a:pt x="67080" y="210684"/>
                </a:cubicBezTo>
                <a:cubicBezTo>
                  <a:pt x="57989" y="195895"/>
                  <a:pt x="53000" y="178457"/>
                  <a:pt x="53000" y="159854"/>
                </a:cubicBezTo>
                <a:cubicBezTo>
                  <a:pt x="53000" y="132604"/>
                  <a:pt x="63706" y="107854"/>
                  <a:pt x="81286" y="89721"/>
                </a:cubicBezTo>
                <a:lnTo>
                  <a:pt x="81286" y="89721"/>
                </a:lnTo>
                <a:cubicBezTo>
                  <a:pt x="99420" y="72140"/>
                  <a:pt x="124170" y="61435"/>
                  <a:pt x="151420" y="61435"/>
                </a:cubicBezTo>
                <a:cubicBezTo>
                  <a:pt x="170023" y="61435"/>
                  <a:pt x="187461" y="66424"/>
                  <a:pt x="202250" y="75515"/>
                </a:cubicBezTo>
                <a:cubicBezTo>
                  <a:pt x="206323" y="58635"/>
                  <a:pt x="215130" y="42758"/>
                  <a:pt x="228297" y="29591"/>
                </a:cubicBezTo>
                <a:cubicBezTo>
                  <a:pt x="247566" y="10322"/>
                  <a:pt x="272636" y="391"/>
                  <a:pt x="297890" y="0"/>
                </a:cubicBezTo>
                <a:lnTo>
                  <a:pt x="297890" y="0"/>
                </a:lnTo>
                <a:cubicBezTo>
                  <a:pt x="323144" y="391"/>
                  <a:pt x="348215" y="10322"/>
                  <a:pt x="367484" y="29591"/>
                </a:cubicBezTo>
                <a:cubicBezTo>
                  <a:pt x="380644" y="42751"/>
                  <a:pt x="389448" y="58618"/>
                  <a:pt x="393604" y="75474"/>
                </a:cubicBezTo>
                <a:cubicBezTo>
                  <a:pt x="408376" y="66408"/>
                  <a:pt x="425787" y="61434"/>
                  <a:pt x="444360" y="61434"/>
                </a:cubicBezTo>
                <a:cubicBezTo>
                  <a:pt x="471611" y="61434"/>
                  <a:pt x="496360" y="72140"/>
                  <a:pt x="514494" y="89721"/>
                </a:cubicBezTo>
                <a:cubicBezTo>
                  <a:pt x="532075" y="107854"/>
                  <a:pt x="542780" y="132604"/>
                  <a:pt x="542780" y="159854"/>
                </a:cubicBezTo>
                <a:cubicBezTo>
                  <a:pt x="542780" y="178427"/>
                  <a:pt x="537807" y="195839"/>
                  <a:pt x="528740" y="210610"/>
                </a:cubicBezTo>
                <a:cubicBezTo>
                  <a:pt x="545596" y="214766"/>
                  <a:pt x="561463" y="223570"/>
                  <a:pt x="574624" y="236731"/>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02" name="Oval 1901"/>
          <p:cNvSpPr/>
          <p:nvPr/>
        </p:nvSpPr>
        <p:spPr>
          <a:xfrm>
            <a:off x="5314992" y="3289366"/>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03" name="Oval 1902"/>
          <p:cNvSpPr/>
          <p:nvPr/>
        </p:nvSpPr>
        <p:spPr>
          <a:xfrm>
            <a:off x="259760" y="3289366"/>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04" name="Oval 1903"/>
          <p:cNvSpPr/>
          <p:nvPr/>
        </p:nvSpPr>
        <p:spPr>
          <a:xfrm>
            <a:off x="891665" y="3289366"/>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05" name="Oval 1904"/>
          <p:cNvSpPr/>
          <p:nvPr/>
        </p:nvSpPr>
        <p:spPr>
          <a:xfrm>
            <a:off x="1523570" y="3289366"/>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06" name="Oval 1905"/>
          <p:cNvSpPr/>
          <p:nvPr/>
        </p:nvSpPr>
        <p:spPr>
          <a:xfrm>
            <a:off x="2155475" y="3289366"/>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07" name="Oval 1906"/>
          <p:cNvSpPr/>
          <p:nvPr/>
        </p:nvSpPr>
        <p:spPr>
          <a:xfrm>
            <a:off x="2787380" y="3289366"/>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08" name="Oval 1907"/>
          <p:cNvSpPr/>
          <p:nvPr/>
        </p:nvSpPr>
        <p:spPr>
          <a:xfrm>
            <a:off x="3419285" y="3289366"/>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09" name="Oval 1908"/>
          <p:cNvSpPr/>
          <p:nvPr/>
        </p:nvSpPr>
        <p:spPr>
          <a:xfrm>
            <a:off x="4051190" y="3289366"/>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10" name="Oval 1909"/>
          <p:cNvSpPr/>
          <p:nvPr/>
        </p:nvSpPr>
        <p:spPr>
          <a:xfrm>
            <a:off x="4683095" y="3289366"/>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11" name="Oval 1910"/>
          <p:cNvSpPr/>
          <p:nvPr/>
        </p:nvSpPr>
        <p:spPr>
          <a:xfrm>
            <a:off x="6578810" y="3289366"/>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12" name="Oval 1911"/>
          <p:cNvSpPr/>
          <p:nvPr/>
        </p:nvSpPr>
        <p:spPr>
          <a:xfrm>
            <a:off x="5946905" y="3289366"/>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13" name="Oval 1912"/>
          <p:cNvSpPr/>
          <p:nvPr/>
        </p:nvSpPr>
        <p:spPr>
          <a:xfrm>
            <a:off x="7842620" y="3289366"/>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14" name="Oval 1913"/>
          <p:cNvSpPr/>
          <p:nvPr/>
        </p:nvSpPr>
        <p:spPr>
          <a:xfrm>
            <a:off x="7210715" y="3289366"/>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15" name="Oval 1914"/>
          <p:cNvSpPr/>
          <p:nvPr/>
        </p:nvSpPr>
        <p:spPr>
          <a:xfrm>
            <a:off x="8474525" y="3289366"/>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16" name="Teardrop 3"/>
          <p:cNvSpPr/>
          <p:nvPr/>
        </p:nvSpPr>
        <p:spPr>
          <a:xfrm rot="5400000" flipH="1" flipV="1">
            <a:off x="4755498" y="3567069"/>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17" name="Oval 1916"/>
          <p:cNvSpPr/>
          <p:nvPr/>
        </p:nvSpPr>
        <p:spPr>
          <a:xfrm>
            <a:off x="5340385" y="3746805"/>
            <a:ext cx="75011" cy="100014"/>
          </a:xfrm>
          <a:prstGeom prst="ellipse">
            <a:avLst/>
          </a:prstGeom>
          <a:solidFill>
            <a:schemeClr val="bg1"/>
          </a:solidFill>
          <a:ln w="13970">
            <a:solidFill>
              <a:schemeClr val="accent3">
                <a:lumMod val="75000"/>
              </a:schemeClr>
            </a:solidFill>
          </a:ln>
        </p:spPr>
        <p:style>
          <a:lnRef idx="1">
            <a:schemeClr val="accent1"/>
          </a:lnRef>
          <a:fillRef idx="0">
            <a:schemeClr val="accent1"/>
          </a:fillRef>
          <a:effectRef idx="0">
            <a:schemeClr val="accent1"/>
          </a:effectRef>
          <a:fontRef idx="minor">
            <a:schemeClr val="tx1"/>
          </a:fontRef>
        </p:style>
      </p:sp>
      <p:sp>
        <p:nvSpPr>
          <p:cNvPr id="1918" name="Teardrop 3"/>
          <p:cNvSpPr/>
          <p:nvPr/>
        </p:nvSpPr>
        <p:spPr>
          <a:xfrm rot="5400000" flipH="1" flipV="1">
            <a:off x="-188162" y="3678649"/>
            <a:ext cx="612648" cy="236325"/>
          </a:xfrm>
          <a:custGeom>
            <a:avLst/>
            <a:gdLst/>
            <a:ahLst/>
            <a:cxnLst/>
            <a:rect l="l" t="t" r="r" b="b"/>
            <a:pathLst>
              <a:path w="612648" h="315100">
                <a:moveTo>
                  <a:pt x="239386" y="75670"/>
                </a:moveTo>
                <a:cubicBezTo>
                  <a:pt x="230866" y="67149"/>
                  <a:pt x="224313" y="57406"/>
                  <a:pt x="219944" y="46909"/>
                </a:cubicBezTo>
                <a:cubicBezTo>
                  <a:pt x="207099" y="60107"/>
                  <a:pt x="182914" y="65356"/>
                  <a:pt x="163810" y="64989"/>
                </a:cubicBezTo>
                <a:cubicBezTo>
                  <a:pt x="113792" y="64989"/>
                  <a:pt x="73243" y="105538"/>
                  <a:pt x="73243" y="155556"/>
                </a:cubicBezTo>
                <a:cubicBezTo>
                  <a:pt x="73243" y="179467"/>
                  <a:pt x="82509" y="201213"/>
                  <a:pt x="97830" y="217225"/>
                </a:cubicBezTo>
                <a:close/>
                <a:moveTo>
                  <a:pt x="268191" y="95157"/>
                </a:moveTo>
                <a:cubicBezTo>
                  <a:pt x="257695" y="90787"/>
                  <a:pt x="247952" y="84234"/>
                  <a:pt x="239431" y="75715"/>
                </a:cubicBezTo>
                <a:lnTo>
                  <a:pt x="97875" y="217270"/>
                </a:lnTo>
                <a:cubicBezTo>
                  <a:pt x="113887" y="232591"/>
                  <a:pt x="135634" y="241857"/>
                  <a:pt x="159544" y="241857"/>
                </a:cubicBezTo>
                <a:cubicBezTo>
                  <a:pt x="184553" y="241857"/>
                  <a:pt x="207195" y="231720"/>
                  <a:pt x="223585" y="215331"/>
                </a:cubicBezTo>
                <a:cubicBezTo>
                  <a:pt x="239974" y="198941"/>
                  <a:pt x="250111" y="176299"/>
                  <a:pt x="250111" y="151290"/>
                </a:cubicBezTo>
                <a:cubicBezTo>
                  <a:pt x="249745" y="132187"/>
                  <a:pt x="254994" y="108002"/>
                  <a:pt x="268191" y="95157"/>
                </a:cubicBezTo>
                <a:close/>
                <a:moveTo>
                  <a:pt x="391275" y="232488"/>
                </a:moveTo>
                <a:cubicBezTo>
                  <a:pt x="366688" y="214199"/>
                  <a:pt x="350981" y="184860"/>
                  <a:pt x="350981" y="151853"/>
                </a:cubicBezTo>
                <a:cubicBezTo>
                  <a:pt x="351479" y="125869"/>
                  <a:pt x="347689" y="109892"/>
                  <a:pt x="331337" y="99934"/>
                </a:cubicBezTo>
                <a:cubicBezTo>
                  <a:pt x="315088" y="104415"/>
                  <a:pt x="297874" y="104335"/>
                  <a:pt x="281637" y="99721"/>
                </a:cubicBezTo>
                <a:cubicBezTo>
                  <a:pt x="265010" y="109675"/>
                  <a:pt x="261165" y="125694"/>
                  <a:pt x="261667" y="151853"/>
                </a:cubicBezTo>
                <a:cubicBezTo>
                  <a:pt x="261667" y="179968"/>
                  <a:pt x="250271" y="205421"/>
                  <a:pt x="231847" y="223846"/>
                </a:cubicBezTo>
                <a:lnTo>
                  <a:pt x="221347" y="232509"/>
                </a:lnTo>
                <a:cubicBezTo>
                  <a:pt x="224390" y="249009"/>
                  <a:pt x="232545" y="264623"/>
                  <a:pt x="245300" y="277378"/>
                </a:cubicBezTo>
                <a:cubicBezTo>
                  <a:pt x="262208" y="294285"/>
                  <a:pt x="284137" y="303111"/>
                  <a:pt x="306292" y="303599"/>
                </a:cubicBezTo>
                <a:lnTo>
                  <a:pt x="306292" y="218433"/>
                </a:lnTo>
                <a:lnTo>
                  <a:pt x="306356" y="218433"/>
                </a:lnTo>
                <a:lnTo>
                  <a:pt x="306356" y="303599"/>
                </a:lnTo>
                <a:cubicBezTo>
                  <a:pt x="328512" y="303110"/>
                  <a:pt x="350441" y="294285"/>
                  <a:pt x="367348" y="277378"/>
                </a:cubicBezTo>
                <a:cubicBezTo>
                  <a:pt x="380109" y="264617"/>
                  <a:pt x="388266" y="248996"/>
                  <a:pt x="391275" y="232488"/>
                </a:cubicBezTo>
                <a:close/>
                <a:moveTo>
                  <a:pt x="514773" y="217271"/>
                </a:moveTo>
                <a:lnTo>
                  <a:pt x="373218" y="75716"/>
                </a:lnTo>
                <a:cubicBezTo>
                  <a:pt x="364700" y="84231"/>
                  <a:pt x="354962" y="90781"/>
                  <a:pt x="344508" y="95209"/>
                </a:cubicBezTo>
                <a:cubicBezTo>
                  <a:pt x="357668" y="108066"/>
                  <a:pt x="362903" y="132212"/>
                  <a:pt x="362537" y="151290"/>
                </a:cubicBezTo>
                <a:cubicBezTo>
                  <a:pt x="362537" y="201309"/>
                  <a:pt x="403086" y="241857"/>
                  <a:pt x="453104" y="241857"/>
                </a:cubicBezTo>
                <a:cubicBezTo>
                  <a:pt x="477015" y="241857"/>
                  <a:pt x="498761" y="232592"/>
                  <a:pt x="514773" y="217271"/>
                </a:cubicBezTo>
                <a:close/>
                <a:moveTo>
                  <a:pt x="539405" y="155556"/>
                </a:moveTo>
                <a:cubicBezTo>
                  <a:pt x="539405" y="105538"/>
                  <a:pt x="498856" y="64989"/>
                  <a:pt x="448838" y="64989"/>
                </a:cubicBezTo>
                <a:cubicBezTo>
                  <a:pt x="429760" y="65355"/>
                  <a:pt x="405614" y="60121"/>
                  <a:pt x="392756" y="46961"/>
                </a:cubicBezTo>
                <a:cubicBezTo>
                  <a:pt x="388329" y="57415"/>
                  <a:pt x="381778" y="67153"/>
                  <a:pt x="373263" y="75671"/>
                </a:cubicBezTo>
                <a:lnTo>
                  <a:pt x="514818" y="217225"/>
                </a:lnTo>
                <a:cubicBezTo>
                  <a:pt x="530139" y="201213"/>
                  <a:pt x="539405" y="179467"/>
                  <a:pt x="539405" y="155556"/>
                </a:cubicBezTo>
                <a:close/>
                <a:moveTo>
                  <a:pt x="612648" y="8776"/>
                </a:moveTo>
                <a:cubicBezTo>
                  <a:pt x="612257" y="34030"/>
                  <a:pt x="602326" y="59101"/>
                  <a:pt x="583058" y="78369"/>
                </a:cubicBezTo>
                <a:cubicBezTo>
                  <a:pt x="569890" y="91537"/>
                  <a:pt x="554014" y="100343"/>
                  <a:pt x="537134" y="104416"/>
                </a:cubicBezTo>
                <a:cubicBezTo>
                  <a:pt x="546225" y="119205"/>
                  <a:pt x="551214" y="136643"/>
                  <a:pt x="551214" y="155247"/>
                </a:cubicBezTo>
                <a:cubicBezTo>
                  <a:pt x="551214" y="182497"/>
                  <a:pt x="540509" y="207247"/>
                  <a:pt x="522928" y="225380"/>
                </a:cubicBezTo>
                <a:lnTo>
                  <a:pt x="522928" y="225380"/>
                </a:lnTo>
                <a:cubicBezTo>
                  <a:pt x="504794" y="242961"/>
                  <a:pt x="480045" y="253667"/>
                  <a:pt x="452794" y="253667"/>
                </a:cubicBezTo>
                <a:cubicBezTo>
                  <a:pt x="434191" y="253667"/>
                  <a:pt x="416753" y="248677"/>
                  <a:pt x="401964" y="239586"/>
                </a:cubicBezTo>
                <a:cubicBezTo>
                  <a:pt x="397891" y="256466"/>
                  <a:pt x="389084" y="272342"/>
                  <a:pt x="375917" y="285509"/>
                </a:cubicBezTo>
                <a:cubicBezTo>
                  <a:pt x="356649" y="304778"/>
                  <a:pt x="331578" y="314709"/>
                  <a:pt x="306324" y="315100"/>
                </a:cubicBezTo>
                <a:lnTo>
                  <a:pt x="306324" y="315100"/>
                </a:lnTo>
                <a:cubicBezTo>
                  <a:pt x="281070" y="314709"/>
                  <a:pt x="255999" y="304778"/>
                  <a:pt x="236731" y="285509"/>
                </a:cubicBezTo>
                <a:cubicBezTo>
                  <a:pt x="223571" y="272349"/>
                  <a:pt x="214766" y="256482"/>
                  <a:pt x="210610" y="239626"/>
                </a:cubicBezTo>
                <a:cubicBezTo>
                  <a:pt x="195839" y="248693"/>
                  <a:pt x="178427" y="253666"/>
                  <a:pt x="159854" y="253666"/>
                </a:cubicBezTo>
                <a:cubicBezTo>
                  <a:pt x="132604" y="253666"/>
                  <a:pt x="107854" y="242961"/>
                  <a:pt x="89720" y="225380"/>
                </a:cubicBezTo>
                <a:lnTo>
                  <a:pt x="89720" y="225380"/>
                </a:lnTo>
                <a:cubicBezTo>
                  <a:pt x="72140" y="207247"/>
                  <a:pt x="61434" y="182497"/>
                  <a:pt x="61434" y="155247"/>
                </a:cubicBezTo>
                <a:cubicBezTo>
                  <a:pt x="61434" y="136673"/>
                  <a:pt x="66408" y="119262"/>
                  <a:pt x="75474" y="104490"/>
                </a:cubicBezTo>
                <a:cubicBezTo>
                  <a:pt x="58618" y="100334"/>
                  <a:pt x="42751" y="91530"/>
                  <a:pt x="29591" y="78369"/>
                </a:cubicBezTo>
                <a:cubicBezTo>
                  <a:pt x="10322" y="59101"/>
                  <a:pt x="391" y="34030"/>
                  <a:pt x="0" y="8776"/>
                </a:cubicBezTo>
                <a:lnTo>
                  <a:pt x="0" y="8776"/>
                </a:lnTo>
                <a:lnTo>
                  <a:pt x="1828" y="0"/>
                </a:lnTo>
                <a:lnTo>
                  <a:pt x="13374" y="0"/>
                </a:lnTo>
                <a:cubicBezTo>
                  <a:pt x="11782" y="2802"/>
                  <a:pt x="11567" y="5771"/>
                  <a:pt x="11501" y="8744"/>
                </a:cubicBezTo>
                <a:lnTo>
                  <a:pt x="96667" y="8744"/>
                </a:lnTo>
                <a:lnTo>
                  <a:pt x="96667" y="8808"/>
                </a:lnTo>
                <a:lnTo>
                  <a:pt x="11501" y="8808"/>
                </a:lnTo>
                <a:cubicBezTo>
                  <a:pt x="11990" y="30964"/>
                  <a:pt x="20815" y="52893"/>
                  <a:pt x="37722" y="69800"/>
                </a:cubicBezTo>
                <a:cubicBezTo>
                  <a:pt x="50477" y="82555"/>
                  <a:pt x="66091" y="90711"/>
                  <a:pt x="82592" y="93753"/>
                </a:cubicBezTo>
                <a:cubicBezTo>
                  <a:pt x="100880" y="69151"/>
                  <a:pt x="130228" y="53433"/>
                  <a:pt x="163247" y="53433"/>
                </a:cubicBezTo>
                <a:cubicBezTo>
                  <a:pt x="186137" y="53872"/>
                  <a:pt x="201262" y="50984"/>
                  <a:pt x="211355" y="39116"/>
                </a:cubicBezTo>
                <a:cubicBezTo>
                  <a:pt x="212796" y="37420"/>
                  <a:pt x="214135" y="35542"/>
                  <a:pt x="215380" y="33463"/>
                </a:cubicBezTo>
                <a:lnTo>
                  <a:pt x="215236" y="0"/>
                </a:lnTo>
                <a:lnTo>
                  <a:pt x="223507" y="0"/>
                </a:lnTo>
                <a:cubicBezTo>
                  <a:pt x="219688" y="24354"/>
                  <a:pt x="227777" y="49750"/>
                  <a:pt x="246535" y="68520"/>
                </a:cubicBezTo>
                <a:lnTo>
                  <a:pt x="254763" y="60293"/>
                </a:lnTo>
                <a:cubicBezTo>
                  <a:pt x="254771" y="60299"/>
                  <a:pt x="254778" y="60307"/>
                  <a:pt x="254786" y="60315"/>
                </a:cubicBezTo>
                <a:lnTo>
                  <a:pt x="254808" y="60338"/>
                </a:lnTo>
                <a:lnTo>
                  <a:pt x="246580" y="68565"/>
                </a:lnTo>
                <a:cubicBezTo>
                  <a:pt x="279582" y="101547"/>
                  <a:pt x="333066" y="101547"/>
                  <a:pt x="366068" y="68565"/>
                </a:cubicBezTo>
                <a:lnTo>
                  <a:pt x="357840" y="60338"/>
                </a:lnTo>
                <a:cubicBezTo>
                  <a:pt x="357847" y="60330"/>
                  <a:pt x="357855" y="60322"/>
                  <a:pt x="357862" y="60315"/>
                </a:cubicBezTo>
                <a:lnTo>
                  <a:pt x="357885" y="60293"/>
                </a:lnTo>
                <a:lnTo>
                  <a:pt x="366113" y="68520"/>
                </a:lnTo>
                <a:cubicBezTo>
                  <a:pt x="384872" y="49750"/>
                  <a:pt x="392961" y="24354"/>
                  <a:pt x="389142" y="0"/>
                </a:cubicBezTo>
                <a:lnTo>
                  <a:pt x="397337" y="0"/>
                </a:lnTo>
                <a:cubicBezTo>
                  <a:pt x="401479" y="11094"/>
                  <a:pt x="400548" y="22668"/>
                  <a:pt x="397481" y="33790"/>
                </a:cubicBezTo>
                <a:cubicBezTo>
                  <a:pt x="407439" y="50142"/>
                  <a:pt x="423417" y="53932"/>
                  <a:pt x="449401" y="53433"/>
                </a:cubicBezTo>
                <a:cubicBezTo>
                  <a:pt x="482408" y="53434"/>
                  <a:pt x="511746" y="69140"/>
                  <a:pt x="530035" y="93727"/>
                </a:cubicBezTo>
                <a:cubicBezTo>
                  <a:pt x="546543" y="90718"/>
                  <a:pt x="562165" y="82561"/>
                  <a:pt x="574926" y="69800"/>
                </a:cubicBezTo>
                <a:cubicBezTo>
                  <a:pt x="591833" y="52893"/>
                  <a:pt x="600659" y="30964"/>
                  <a:pt x="601147" y="8808"/>
                </a:cubicBezTo>
                <a:lnTo>
                  <a:pt x="515982" y="8808"/>
                </a:lnTo>
                <a:lnTo>
                  <a:pt x="515981" y="8744"/>
                </a:lnTo>
                <a:lnTo>
                  <a:pt x="601147" y="8744"/>
                </a:lnTo>
                <a:lnTo>
                  <a:pt x="599275" y="0"/>
                </a:lnTo>
                <a:lnTo>
                  <a:pt x="610820" y="0"/>
                </a:lnTo>
                <a:cubicBezTo>
                  <a:pt x="612423" y="2826"/>
                  <a:pt x="612602" y="5800"/>
                  <a:pt x="612648" y="8776"/>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19" name="Oval 1918"/>
          <p:cNvSpPr/>
          <p:nvPr/>
        </p:nvSpPr>
        <p:spPr>
          <a:xfrm>
            <a:off x="283105" y="3746805"/>
            <a:ext cx="75011" cy="100014"/>
          </a:xfrm>
          <a:prstGeom prst="ellipse">
            <a:avLst/>
          </a:prstGeom>
          <a:solidFill>
            <a:schemeClr val="bg1"/>
          </a:solidFill>
          <a:ln w="13970">
            <a:solidFill>
              <a:schemeClr val="accent3">
                <a:lumMod val="75000"/>
              </a:schemeClr>
            </a:solidFill>
          </a:ln>
        </p:spPr>
        <p:style>
          <a:lnRef idx="1">
            <a:schemeClr val="accent1"/>
          </a:lnRef>
          <a:fillRef idx="0">
            <a:schemeClr val="accent1"/>
          </a:fillRef>
          <a:effectRef idx="0">
            <a:schemeClr val="accent1"/>
          </a:effectRef>
          <a:fontRef idx="minor">
            <a:schemeClr val="tx1"/>
          </a:fontRef>
        </p:style>
      </p:sp>
      <p:sp>
        <p:nvSpPr>
          <p:cNvPr id="1920" name="Teardrop 3"/>
          <p:cNvSpPr/>
          <p:nvPr/>
        </p:nvSpPr>
        <p:spPr>
          <a:xfrm rot="5400000" flipH="1" flipV="1">
            <a:off x="964068" y="3567069"/>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21" name="Teardrop 3"/>
          <p:cNvSpPr/>
          <p:nvPr/>
        </p:nvSpPr>
        <p:spPr>
          <a:xfrm rot="5400000" flipH="1" flipV="1">
            <a:off x="1595973" y="3567069"/>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22" name="Teardrop 3"/>
          <p:cNvSpPr/>
          <p:nvPr/>
        </p:nvSpPr>
        <p:spPr>
          <a:xfrm rot="5400000" flipH="1" flipV="1">
            <a:off x="2227878" y="3567069"/>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23" name="Teardrop 3"/>
          <p:cNvSpPr/>
          <p:nvPr/>
        </p:nvSpPr>
        <p:spPr>
          <a:xfrm rot="5400000" flipH="1" flipV="1">
            <a:off x="2859783" y="3567069"/>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24" name="Teardrop 3"/>
          <p:cNvSpPr/>
          <p:nvPr/>
        </p:nvSpPr>
        <p:spPr>
          <a:xfrm rot="5400000" flipH="1" flipV="1">
            <a:off x="3491688" y="3567069"/>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25" name="Teardrop 3"/>
          <p:cNvSpPr/>
          <p:nvPr/>
        </p:nvSpPr>
        <p:spPr>
          <a:xfrm rot="5400000" flipH="1" flipV="1">
            <a:off x="4123593" y="3567069"/>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26" name="Oval 1925"/>
          <p:cNvSpPr/>
          <p:nvPr/>
        </p:nvSpPr>
        <p:spPr>
          <a:xfrm>
            <a:off x="915265" y="3746805"/>
            <a:ext cx="75011" cy="100014"/>
          </a:xfrm>
          <a:prstGeom prst="ellipse">
            <a:avLst/>
          </a:prstGeom>
          <a:solidFill>
            <a:schemeClr val="bg1"/>
          </a:solidFill>
          <a:ln w="13970">
            <a:solidFill>
              <a:schemeClr val="accent3">
                <a:lumMod val="75000"/>
              </a:schemeClr>
            </a:solidFill>
          </a:ln>
        </p:spPr>
        <p:style>
          <a:lnRef idx="1">
            <a:schemeClr val="accent1"/>
          </a:lnRef>
          <a:fillRef idx="0">
            <a:schemeClr val="accent1"/>
          </a:fillRef>
          <a:effectRef idx="0">
            <a:schemeClr val="accent1"/>
          </a:effectRef>
          <a:fontRef idx="minor">
            <a:schemeClr val="tx1"/>
          </a:fontRef>
        </p:style>
      </p:sp>
      <p:sp>
        <p:nvSpPr>
          <p:cNvPr id="1927" name="Oval 1926"/>
          <p:cNvSpPr/>
          <p:nvPr/>
        </p:nvSpPr>
        <p:spPr>
          <a:xfrm>
            <a:off x="1547425" y="3746805"/>
            <a:ext cx="75011" cy="100014"/>
          </a:xfrm>
          <a:prstGeom prst="ellipse">
            <a:avLst/>
          </a:prstGeom>
          <a:solidFill>
            <a:schemeClr val="bg1"/>
          </a:solidFill>
          <a:ln w="13970">
            <a:solidFill>
              <a:schemeClr val="accent3">
                <a:lumMod val="75000"/>
              </a:schemeClr>
            </a:solidFill>
          </a:ln>
        </p:spPr>
        <p:style>
          <a:lnRef idx="1">
            <a:schemeClr val="accent1"/>
          </a:lnRef>
          <a:fillRef idx="0">
            <a:schemeClr val="accent1"/>
          </a:fillRef>
          <a:effectRef idx="0">
            <a:schemeClr val="accent1"/>
          </a:effectRef>
          <a:fontRef idx="minor">
            <a:schemeClr val="tx1"/>
          </a:fontRef>
        </p:style>
      </p:sp>
      <p:sp>
        <p:nvSpPr>
          <p:cNvPr id="1928" name="Oval 1927"/>
          <p:cNvSpPr/>
          <p:nvPr/>
        </p:nvSpPr>
        <p:spPr>
          <a:xfrm>
            <a:off x="2179585" y="3746805"/>
            <a:ext cx="75011" cy="100014"/>
          </a:xfrm>
          <a:prstGeom prst="ellipse">
            <a:avLst/>
          </a:prstGeom>
          <a:solidFill>
            <a:schemeClr val="bg1"/>
          </a:solidFill>
          <a:ln w="13970">
            <a:solidFill>
              <a:schemeClr val="accent3">
                <a:lumMod val="75000"/>
              </a:schemeClr>
            </a:solidFill>
          </a:ln>
        </p:spPr>
        <p:style>
          <a:lnRef idx="1">
            <a:schemeClr val="accent1"/>
          </a:lnRef>
          <a:fillRef idx="0">
            <a:schemeClr val="accent1"/>
          </a:fillRef>
          <a:effectRef idx="0">
            <a:schemeClr val="accent1"/>
          </a:effectRef>
          <a:fontRef idx="minor">
            <a:schemeClr val="tx1"/>
          </a:fontRef>
        </p:style>
      </p:sp>
      <p:sp>
        <p:nvSpPr>
          <p:cNvPr id="1929" name="Oval 1928"/>
          <p:cNvSpPr/>
          <p:nvPr/>
        </p:nvSpPr>
        <p:spPr>
          <a:xfrm>
            <a:off x="2811745" y="3746805"/>
            <a:ext cx="75011" cy="100014"/>
          </a:xfrm>
          <a:prstGeom prst="ellipse">
            <a:avLst/>
          </a:prstGeom>
          <a:solidFill>
            <a:schemeClr val="bg1"/>
          </a:solidFill>
          <a:ln w="13970">
            <a:solidFill>
              <a:schemeClr val="accent3">
                <a:lumMod val="75000"/>
              </a:schemeClr>
            </a:solidFill>
          </a:ln>
        </p:spPr>
        <p:style>
          <a:lnRef idx="1">
            <a:schemeClr val="accent1"/>
          </a:lnRef>
          <a:fillRef idx="0">
            <a:schemeClr val="accent1"/>
          </a:fillRef>
          <a:effectRef idx="0">
            <a:schemeClr val="accent1"/>
          </a:effectRef>
          <a:fontRef idx="minor">
            <a:schemeClr val="tx1"/>
          </a:fontRef>
        </p:style>
      </p:sp>
      <p:sp>
        <p:nvSpPr>
          <p:cNvPr id="1930" name="Oval 1929"/>
          <p:cNvSpPr/>
          <p:nvPr/>
        </p:nvSpPr>
        <p:spPr>
          <a:xfrm>
            <a:off x="3443905" y="3746805"/>
            <a:ext cx="75011" cy="100014"/>
          </a:xfrm>
          <a:prstGeom prst="ellipse">
            <a:avLst/>
          </a:prstGeom>
          <a:solidFill>
            <a:schemeClr val="bg1"/>
          </a:solidFill>
          <a:ln w="13970">
            <a:solidFill>
              <a:schemeClr val="accent3">
                <a:lumMod val="75000"/>
              </a:schemeClr>
            </a:solidFill>
          </a:ln>
        </p:spPr>
        <p:style>
          <a:lnRef idx="1">
            <a:schemeClr val="accent1"/>
          </a:lnRef>
          <a:fillRef idx="0">
            <a:schemeClr val="accent1"/>
          </a:fillRef>
          <a:effectRef idx="0">
            <a:schemeClr val="accent1"/>
          </a:effectRef>
          <a:fontRef idx="minor">
            <a:schemeClr val="tx1"/>
          </a:fontRef>
        </p:style>
      </p:sp>
      <p:sp>
        <p:nvSpPr>
          <p:cNvPr id="1931" name="Oval 1930"/>
          <p:cNvSpPr/>
          <p:nvPr/>
        </p:nvSpPr>
        <p:spPr>
          <a:xfrm>
            <a:off x="4076065" y="3746805"/>
            <a:ext cx="75011" cy="100014"/>
          </a:xfrm>
          <a:prstGeom prst="ellipse">
            <a:avLst/>
          </a:prstGeom>
          <a:solidFill>
            <a:schemeClr val="bg1"/>
          </a:solidFill>
          <a:ln w="13970">
            <a:solidFill>
              <a:schemeClr val="accent3">
                <a:lumMod val="75000"/>
              </a:schemeClr>
            </a:solidFill>
          </a:ln>
        </p:spPr>
        <p:style>
          <a:lnRef idx="1">
            <a:schemeClr val="accent1"/>
          </a:lnRef>
          <a:fillRef idx="0">
            <a:schemeClr val="accent1"/>
          </a:fillRef>
          <a:effectRef idx="0">
            <a:schemeClr val="accent1"/>
          </a:effectRef>
          <a:fontRef idx="minor">
            <a:schemeClr val="tx1"/>
          </a:fontRef>
        </p:style>
      </p:sp>
      <p:sp>
        <p:nvSpPr>
          <p:cNvPr id="1932" name="Oval 1931"/>
          <p:cNvSpPr/>
          <p:nvPr/>
        </p:nvSpPr>
        <p:spPr>
          <a:xfrm>
            <a:off x="4708225" y="3746805"/>
            <a:ext cx="75011" cy="100014"/>
          </a:xfrm>
          <a:prstGeom prst="ellipse">
            <a:avLst/>
          </a:prstGeom>
          <a:solidFill>
            <a:schemeClr val="bg1"/>
          </a:solidFill>
          <a:ln w="13970">
            <a:solidFill>
              <a:schemeClr val="accent3">
                <a:lumMod val="75000"/>
              </a:schemeClr>
            </a:solidFill>
          </a:ln>
        </p:spPr>
        <p:style>
          <a:lnRef idx="1">
            <a:schemeClr val="accent1"/>
          </a:lnRef>
          <a:fillRef idx="0">
            <a:schemeClr val="accent1"/>
          </a:fillRef>
          <a:effectRef idx="0">
            <a:schemeClr val="accent1"/>
          </a:effectRef>
          <a:fontRef idx="minor">
            <a:schemeClr val="tx1"/>
          </a:fontRef>
        </p:style>
      </p:sp>
      <p:sp>
        <p:nvSpPr>
          <p:cNvPr id="1933" name="Teardrop 3"/>
          <p:cNvSpPr/>
          <p:nvPr/>
        </p:nvSpPr>
        <p:spPr>
          <a:xfrm rot="5400000" flipH="1" flipV="1">
            <a:off x="6019308" y="3567069"/>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34" name="Oval 1933"/>
          <p:cNvSpPr/>
          <p:nvPr/>
        </p:nvSpPr>
        <p:spPr>
          <a:xfrm>
            <a:off x="6604705" y="3746805"/>
            <a:ext cx="75011" cy="100014"/>
          </a:xfrm>
          <a:prstGeom prst="ellipse">
            <a:avLst/>
          </a:prstGeom>
          <a:solidFill>
            <a:schemeClr val="bg1"/>
          </a:solidFill>
          <a:ln w="13970">
            <a:solidFill>
              <a:schemeClr val="accent3">
                <a:lumMod val="75000"/>
              </a:schemeClr>
            </a:solidFill>
          </a:ln>
        </p:spPr>
        <p:style>
          <a:lnRef idx="1">
            <a:schemeClr val="accent1"/>
          </a:lnRef>
          <a:fillRef idx="0">
            <a:schemeClr val="accent1"/>
          </a:fillRef>
          <a:effectRef idx="0">
            <a:schemeClr val="accent1"/>
          </a:effectRef>
          <a:fontRef idx="minor">
            <a:schemeClr val="tx1"/>
          </a:fontRef>
        </p:style>
      </p:sp>
      <p:sp>
        <p:nvSpPr>
          <p:cNvPr id="1935" name="Teardrop 3"/>
          <p:cNvSpPr/>
          <p:nvPr/>
        </p:nvSpPr>
        <p:spPr>
          <a:xfrm rot="5400000" flipH="1" flipV="1">
            <a:off x="5387403" y="3567069"/>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36" name="Oval 1935"/>
          <p:cNvSpPr/>
          <p:nvPr/>
        </p:nvSpPr>
        <p:spPr>
          <a:xfrm>
            <a:off x="5972545" y="3746805"/>
            <a:ext cx="75011" cy="100014"/>
          </a:xfrm>
          <a:prstGeom prst="ellipse">
            <a:avLst/>
          </a:prstGeom>
          <a:solidFill>
            <a:schemeClr val="bg1"/>
          </a:solidFill>
          <a:ln w="13970">
            <a:solidFill>
              <a:schemeClr val="accent3">
                <a:lumMod val="75000"/>
              </a:schemeClr>
            </a:solidFill>
          </a:ln>
        </p:spPr>
        <p:style>
          <a:lnRef idx="1">
            <a:schemeClr val="accent1"/>
          </a:lnRef>
          <a:fillRef idx="0">
            <a:schemeClr val="accent1"/>
          </a:fillRef>
          <a:effectRef idx="0">
            <a:schemeClr val="accent1"/>
          </a:effectRef>
          <a:fontRef idx="minor">
            <a:schemeClr val="tx1"/>
          </a:fontRef>
        </p:style>
      </p:sp>
      <p:sp>
        <p:nvSpPr>
          <p:cNvPr id="1937" name="Teardrop 3"/>
          <p:cNvSpPr/>
          <p:nvPr/>
        </p:nvSpPr>
        <p:spPr>
          <a:xfrm rot="5400000" flipH="1" flipV="1">
            <a:off x="7283118" y="3567069"/>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38" name="Oval 1937"/>
          <p:cNvSpPr/>
          <p:nvPr/>
        </p:nvSpPr>
        <p:spPr>
          <a:xfrm>
            <a:off x="7869025" y="3746805"/>
            <a:ext cx="75011" cy="100014"/>
          </a:xfrm>
          <a:prstGeom prst="ellipse">
            <a:avLst/>
          </a:prstGeom>
          <a:solidFill>
            <a:schemeClr val="bg1"/>
          </a:solidFill>
          <a:ln w="13970">
            <a:solidFill>
              <a:schemeClr val="accent3">
                <a:lumMod val="75000"/>
              </a:schemeClr>
            </a:solidFill>
          </a:ln>
        </p:spPr>
        <p:style>
          <a:lnRef idx="1">
            <a:schemeClr val="accent1"/>
          </a:lnRef>
          <a:fillRef idx="0">
            <a:schemeClr val="accent1"/>
          </a:fillRef>
          <a:effectRef idx="0">
            <a:schemeClr val="accent1"/>
          </a:effectRef>
          <a:fontRef idx="minor">
            <a:schemeClr val="tx1"/>
          </a:fontRef>
        </p:style>
      </p:sp>
      <p:sp>
        <p:nvSpPr>
          <p:cNvPr id="1939" name="Teardrop 3"/>
          <p:cNvSpPr/>
          <p:nvPr/>
        </p:nvSpPr>
        <p:spPr>
          <a:xfrm rot="5400000" flipH="1" flipV="1">
            <a:off x="6651213" y="3567069"/>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40" name="Oval 1939"/>
          <p:cNvSpPr/>
          <p:nvPr/>
        </p:nvSpPr>
        <p:spPr>
          <a:xfrm>
            <a:off x="7236865" y="3746805"/>
            <a:ext cx="75011" cy="100014"/>
          </a:xfrm>
          <a:prstGeom prst="ellipse">
            <a:avLst/>
          </a:prstGeom>
          <a:solidFill>
            <a:schemeClr val="bg1"/>
          </a:solidFill>
          <a:ln w="13970">
            <a:solidFill>
              <a:schemeClr val="accent3">
                <a:lumMod val="75000"/>
              </a:schemeClr>
            </a:solidFill>
          </a:ln>
        </p:spPr>
        <p:style>
          <a:lnRef idx="1">
            <a:schemeClr val="accent1"/>
          </a:lnRef>
          <a:fillRef idx="0">
            <a:schemeClr val="accent1"/>
          </a:fillRef>
          <a:effectRef idx="0">
            <a:schemeClr val="accent1"/>
          </a:effectRef>
          <a:fontRef idx="minor">
            <a:schemeClr val="tx1"/>
          </a:fontRef>
        </p:style>
      </p:sp>
      <p:sp>
        <p:nvSpPr>
          <p:cNvPr id="1941" name="Teardrop 3"/>
          <p:cNvSpPr/>
          <p:nvPr/>
        </p:nvSpPr>
        <p:spPr>
          <a:xfrm rot="5400000" flipH="1" flipV="1">
            <a:off x="8546927" y="3567069"/>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42" name="Teardrop 3"/>
          <p:cNvSpPr/>
          <p:nvPr/>
        </p:nvSpPr>
        <p:spPr>
          <a:xfrm rot="5400000" flipH="1" flipV="1">
            <a:off x="7915023" y="3567069"/>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43" name="Oval 1942"/>
          <p:cNvSpPr/>
          <p:nvPr/>
        </p:nvSpPr>
        <p:spPr>
          <a:xfrm>
            <a:off x="8501185" y="3746805"/>
            <a:ext cx="75011" cy="100014"/>
          </a:xfrm>
          <a:prstGeom prst="ellipse">
            <a:avLst/>
          </a:prstGeom>
          <a:solidFill>
            <a:schemeClr val="bg1"/>
          </a:solidFill>
          <a:ln w="13970">
            <a:solidFill>
              <a:schemeClr val="accent3">
                <a:lumMod val="75000"/>
              </a:schemeClr>
            </a:solidFill>
          </a:ln>
        </p:spPr>
        <p:style>
          <a:lnRef idx="1">
            <a:schemeClr val="accent1"/>
          </a:lnRef>
          <a:fillRef idx="0">
            <a:schemeClr val="accent1"/>
          </a:fillRef>
          <a:effectRef idx="0">
            <a:schemeClr val="accent1"/>
          </a:effectRef>
          <a:fontRef idx="minor">
            <a:schemeClr val="tx1"/>
          </a:fontRef>
        </p:style>
      </p:sp>
      <p:sp>
        <p:nvSpPr>
          <p:cNvPr id="1944" name="Teardrop 3"/>
          <p:cNvSpPr/>
          <p:nvPr/>
        </p:nvSpPr>
        <p:spPr>
          <a:xfrm rot="5400000" flipH="1" flipV="1">
            <a:off x="332163" y="3567069"/>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45" name="Oval 1944"/>
          <p:cNvSpPr/>
          <p:nvPr/>
        </p:nvSpPr>
        <p:spPr>
          <a:xfrm>
            <a:off x="4998394" y="3712646"/>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46" name="Oval 1945"/>
          <p:cNvSpPr/>
          <p:nvPr/>
        </p:nvSpPr>
        <p:spPr>
          <a:xfrm>
            <a:off x="575052" y="3712646"/>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47" name="Oval 1946"/>
          <p:cNvSpPr/>
          <p:nvPr/>
        </p:nvSpPr>
        <p:spPr>
          <a:xfrm>
            <a:off x="1206964" y="3712646"/>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48" name="Oval 1947"/>
          <p:cNvSpPr/>
          <p:nvPr/>
        </p:nvSpPr>
        <p:spPr>
          <a:xfrm>
            <a:off x="1838869" y="3712646"/>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49" name="Oval 1948"/>
          <p:cNvSpPr/>
          <p:nvPr/>
        </p:nvSpPr>
        <p:spPr>
          <a:xfrm>
            <a:off x="2470774" y="3712646"/>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50" name="Oval 1949"/>
          <p:cNvSpPr/>
          <p:nvPr/>
        </p:nvSpPr>
        <p:spPr>
          <a:xfrm>
            <a:off x="3102679" y="3712646"/>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51" name="Oval 1950"/>
          <p:cNvSpPr/>
          <p:nvPr/>
        </p:nvSpPr>
        <p:spPr>
          <a:xfrm>
            <a:off x="3734584" y="3712646"/>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52" name="Oval 1951"/>
          <p:cNvSpPr/>
          <p:nvPr/>
        </p:nvSpPr>
        <p:spPr>
          <a:xfrm>
            <a:off x="4366489" y="3712646"/>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53" name="Oval 1952"/>
          <p:cNvSpPr/>
          <p:nvPr/>
        </p:nvSpPr>
        <p:spPr>
          <a:xfrm>
            <a:off x="6262204" y="3712646"/>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54" name="Oval 1953"/>
          <p:cNvSpPr/>
          <p:nvPr/>
        </p:nvSpPr>
        <p:spPr>
          <a:xfrm>
            <a:off x="5630299" y="3712646"/>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55" name="Oval 1954"/>
          <p:cNvSpPr/>
          <p:nvPr/>
        </p:nvSpPr>
        <p:spPr>
          <a:xfrm>
            <a:off x="7526014" y="3712646"/>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56" name="Oval 1955"/>
          <p:cNvSpPr/>
          <p:nvPr/>
        </p:nvSpPr>
        <p:spPr>
          <a:xfrm>
            <a:off x="6894109" y="3712646"/>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57" name="Oval 1956"/>
          <p:cNvSpPr/>
          <p:nvPr/>
        </p:nvSpPr>
        <p:spPr>
          <a:xfrm>
            <a:off x="8789823" y="3712646"/>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58" name="Oval 1957"/>
          <p:cNvSpPr/>
          <p:nvPr/>
        </p:nvSpPr>
        <p:spPr>
          <a:xfrm>
            <a:off x="8157919" y="3712646"/>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59" name="Teardrop 3"/>
          <p:cNvSpPr/>
          <p:nvPr/>
        </p:nvSpPr>
        <p:spPr>
          <a:xfrm rot="5400000" flipH="1" flipV="1">
            <a:off x="4439305" y="3991165"/>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60" name="Teardrop 3"/>
          <p:cNvSpPr/>
          <p:nvPr/>
        </p:nvSpPr>
        <p:spPr>
          <a:xfrm rot="5400000" flipH="1" flipV="1">
            <a:off x="647876" y="3991165"/>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61" name="Teardrop 3"/>
          <p:cNvSpPr/>
          <p:nvPr/>
        </p:nvSpPr>
        <p:spPr>
          <a:xfrm rot="5400000" flipH="1" flipV="1">
            <a:off x="1279781" y="3991165"/>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62" name="Teardrop 3"/>
          <p:cNvSpPr/>
          <p:nvPr/>
        </p:nvSpPr>
        <p:spPr>
          <a:xfrm rot="5400000" flipH="1" flipV="1">
            <a:off x="1911686" y="3991165"/>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63" name="Teardrop 3"/>
          <p:cNvSpPr/>
          <p:nvPr/>
        </p:nvSpPr>
        <p:spPr>
          <a:xfrm rot="5400000" flipH="1" flipV="1">
            <a:off x="2543591" y="3991165"/>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64" name="Teardrop 3"/>
          <p:cNvSpPr/>
          <p:nvPr/>
        </p:nvSpPr>
        <p:spPr>
          <a:xfrm rot="5400000" flipH="1" flipV="1">
            <a:off x="3175496" y="3991165"/>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65" name="Teardrop 3"/>
          <p:cNvSpPr/>
          <p:nvPr/>
        </p:nvSpPr>
        <p:spPr>
          <a:xfrm rot="5400000" flipH="1" flipV="1">
            <a:off x="3807401" y="3991165"/>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66" name="Teardrop 3"/>
          <p:cNvSpPr/>
          <p:nvPr/>
        </p:nvSpPr>
        <p:spPr>
          <a:xfrm rot="5400000" flipH="1" flipV="1">
            <a:off x="5703116" y="3991165"/>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67" name="Teardrop 3"/>
          <p:cNvSpPr/>
          <p:nvPr/>
        </p:nvSpPr>
        <p:spPr>
          <a:xfrm rot="5400000" flipH="1" flipV="1">
            <a:off x="5071211" y="3991165"/>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68" name="Teardrop 3"/>
          <p:cNvSpPr/>
          <p:nvPr/>
        </p:nvSpPr>
        <p:spPr>
          <a:xfrm rot="5400000" flipH="1" flipV="1">
            <a:off x="6966926" y="3991165"/>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69" name="Teardrop 3"/>
          <p:cNvSpPr/>
          <p:nvPr/>
        </p:nvSpPr>
        <p:spPr>
          <a:xfrm rot="5400000" flipH="1" flipV="1">
            <a:off x="6335021" y="3991165"/>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70" name="Teardrop 3"/>
          <p:cNvSpPr/>
          <p:nvPr/>
        </p:nvSpPr>
        <p:spPr>
          <a:xfrm rot="5400000" flipH="1" flipV="1">
            <a:off x="8230735" y="3991165"/>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71" name="Teardrop 3"/>
          <p:cNvSpPr/>
          <p:nvPr/>
        </p:nvSpPr>
        <p:spPr>
          <a:xfrm rot="5400000" flipH="1" flipV="1">
            <a:off x="7598831" y="3991165"/>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72" name="Teardrop 3"/>
          <p:cNvSpPr/>
          <p:nvPr/>
        </p:nvSpPr>
        <p:spPr>
          <a:xfrm rot="5400000" flipH="1" flipV="1">
            <a:off x="15971" y="3991165"/>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73" name="Teardrop 3"/>
          <p:cNvSpPr/>
          <p:nvPr/>
        </p:nvSpPr>
        <p:spPr>
          <a:xfrm rot="5400000" flipH="1" flipV="1">
            <a:off x="8745539" y="4103477"/>
            <a:ext cx="595781" cy="201161"/>
          </a:xfrm>
          <a:custGeom>
            <a:avLst/>
            <a:gdLst/>
            <a:ahLst/>
            <a:cxnLst/>
            <a:rect l="l" t="t" r="r" b="b"/>
            <a:pathLst>
              <a:path w="595781" h="268215">
                <a:moveTo>
                  <a:pt x="230951" y="239431"/>
                </a:moveTo>
                <a:lnTo>
                  <a:pt x="89396" y="97876"/>
                </a:lnTo>
                <a:cubicBezTo>
                  <a:pt x="74075" y="113887"/>
                  <a:pt x="64809" y="135634"/>
                  <a:pt x="64809" y="159544"/>
                </a:cubicBezTo>
                <a:cubicBezTo>
                  <a:pt x="64809" y="209563"/>
                  <a:pt x="105358" y="250112"/>
                  <a:pt x="155376" y="250112"/>
                </a:cubicBezTo>
                <a:cubicBezTo>
                  <a:pt x="174455" y="249746"/>
                  <a:pt x="198601" y="254980"/>
                  <a:pt x="211458" y="268141"/>
                </a:cubicBezTo>
                <a:cubicBezTo>
                  <a:pt x="215886" y="257686"/>
                  <a:pt x="222436" y="247948"/>
                  <a:pt x="230951" y="239431"/>
                </a:cubicBezTo>
                <a:close/>
                <a:moveTo>
                  <a:pt x="259706" y="219892"/>
                </a:moveTo>
                <a:cubicBezTo>
                  <a:pt x="246546" y="207035"/>
                  <a:pt x="241311" y="182889"/>
                  <a:pt x="241677" y="163811"/>
                </a:cubicBezTo>
                <a:cubicBezTo>
                  <a:pt x="241677" y="113792"/>
                  <a:pt x="201129" y="73244"/>
                  <a:pt x="151110" y="73244"/>
                </a:cubicBezTo>
                <a:cubicBezTo>
                  <a:pt x="127200" y="73244"/>
                  <a:pt x="105453" y="82510"/>
                  <a:pt x="89441" y="97831"/>
                </a:cubicBezTo>
                <a:lnTo>
                  <a:pt x="230996" y="239386"/>
                </a:lnTo>
                <a:cubicBezTo>
                  <a:pt x="239514" y="230871"/>
                  <a:pt x="249252" y="224320"/>
                  <a:pt x="259706" y="219892"/>
                </a:cubicBezTo>
                <a:close/>
                <a:moveTo>
                  <a:pt x="382868" y="82592"/>
                </a:moveTo>
                <a:cubicBezTo>
                  <a:pt x="379825" y="66091"/>
                  <a:pt x="371670" y="50477"/>
                  <a:pt x="358914" y="37722"/>
                </a:cubicBezTo>
                <a:cubicBezTo>
                  <a:pt x="342007" y="20815"/>
                  <a:pt x="320078" y="11989"/>
                  <a:pt x="297922" y="11501"/>
                </a:cubicBezTo>
                <a:lnTo>
                  <a:pt x="297922" y="96667"/>
                </a:lnTo>
                <a:lnTo>
                  <a:pt x="297858" y="96667"/>
                </a:lnTo>
                <a:lnTo>
                  <a:pt x="297858" y="11501"/>
                </a:lnTo>
                <a:cubicBezTo>
                  <a:pt x="275703" y="11990"/>
                  <a:pt x="253774" y="20815"/>
                  <a:pt x="236866" y="37722"/>
                </a:cubicBezTo>
                <a:cubicBezTo>
                  <a:pt x="224105" y="50483"/>
                  <a:pt x="215948" y="66105"/>
                  <a:pt x="212939" y="82613"/>
                </a:cubicBezTo>
                <a:cubicBezTo>
                  <a:pt x="237527" y="100902"/>
                  <a:pt x="253233" y="130241"/>
                  <a:pt x="253233" y="163248"/>
                </a:cubicBezTo>
                <a:cubicBezTo>
                  <a:pt x="252735" y="189232"/>
                  <a:pt x="256525" y="205210"/>
                  <a:pt x="272877" y="215167"/>
                </a:cubicBezTo>
                <a:cubicBezTo>
                  <a:pt x="289126" y="210687"/>
                  <a:pt x="306340" y="210767"/>
                  <a:pt x="322577" y="215380"/>
                </a:cubicBezTo>
                <a:cubicBezTo>
                  <a:pt x="324655" y="214136"/>
                  <a:pt x="326534" y="212797"/>
                  <a:pt x="328229" y="211355"/>
                </a:cubicBezTo>
                <a:cubicBezTo>
                  <a:pt x="340097" y="201263"/>
                  <a:pt x="342986" y="186138"/>
                  <a:pt x="342547" y="163248"/>
                </a:cubicBezTo>
                <a:cubicBezTo>
                  <a:pt x="342547" y="130228"/>
                  <a:pt x="358265" y="100880"/>
                  <a:pt x="382868" y="82592"/>
                </a:cubicBezTo>
                <a:close/>
                <a:moveTo>
                  <a:pt x="506339" y="97830"/>
                </a:moveTo>
                <a:cubicBezTo>
                  <a:pt x="490327" y="82509"/>
                  <a:pt x="468581" y="73244"/>
                  <a:pt x="444670" y="73244"/>
                </a:cubicBezTo>
                <a:cubicBezTo>
                  <a:pt x="394652" y="73244"/>
                  <a:pt x="354103" y="113792"/>
                  <a:pt x="354103" y="163811"/>
                </a:cubicBezTo>
                <a:cubicBezTo>
                  <a:pt x="354470" y="182914"/>
                  <a:pt x="349220" y="207099"/>
                  <a:pt x="336023" y="219944"/>
                </a:cubicBezTo>
                <a:cubicBezTo>
                  <a:pt x="346519" y="224314"/>
                  <a:pt x="356263" y="230867"/>
                  <a:pt x="364783" y="239386"/>
                </a:cubicBezTo>
                <a:close/>
                <a:moveTo>
                  <a:pt x="530971" y="159544"/>
                </a:moveTo>
                <a:cubicBezTo>
                  <a:pt x="530971" y="135634"/>
                  <a:pt x="521705" y="113887"/>
                  <a:pt x="506384" y="97876"/>
                </a:cubicBezTo>
                <a:lnTo>
                  <a:pt x="364828" y="239431"/>
                </a:lnTo>
                <a:cubicBezTo>
                  <a:pt x="373348" y="247952"/>
                  <a:pt x="379901" y="257695"/>
                  <a:pt x="384270" y="268192"/>
                </a:cubicBezTo>
                <a:cubicBezTo>
                  <a:pt x="397115" y="254994"/>
                  <a:pt x="421300" y="249745"/>
                  <a:pt x="440404" y="250111"/>
                </a:cubicBezTo>
                <a:cubicBezTo>
                  <a:pt x="465413" y="250112"/>
                  <a:pt x="488055" y="239974"/>
                  <a:pt x="504444" y="223585"/>
                </a:cubicBezTo>
                <a:cubicBezTo>
                  <a:pt x="520834" y="207196"/>
                  <a:pt x="530971" y="184554"/>
                  <a:pt x="530971" y="159544"/>
                </a:cubicBezTo>
                <a:close/>
                <a:moveTo>
                  <a:pt x="595781" y="268215"/>
                </a:moveTo>
                <a:lnTo>
                  <a:pt x="581969" y="268215"/>
                </a:lnTo>
                <a:cubicBezTo>
                  <a:pt x="578743" y="259654"/>
                  <a:pt x="573266" y="252074"/>
                  <a:pt x="566492" y="245300"/>
                </a:cubicBezTo>
                <a:cubicBezTo>
                  <a:pt x="553737" y="232545"/>
                  <a:pt x="538123" y="224389"/>
                  <a:pt x="521623" y="221347"/>
                </a:cubicBezTo>
                <a:cubicBezTo>
                  <a:pt x="519174" y="225205"/>
                  <a:pt x="516174" y="228633"/>
                  <a:pt x="512960" y="231847"/>
                </a:cubicBezTo>
                <a:cubicBezTo>
                  <a:pt x="494535" y="250272"/>
                  <a:pt x="469082" y="261667"/>
                  <a:pt x="440967" y="261667"/>
                </a:cubicBezTo>
                <a:cubicBezTo>
                  <a:pt x="425629" y="261373"/>
                  <a:pt x="413777" y="262574"/>
                  <a:pt x="405186" y="268215"/>
                </a:cubicBezTo>
                <a:lnTo>
                  <a:pt x="372038" y="268215"/>
                </a:lnTo>
                <a:cubicBezTo>
                  <a:pt x="369178" y="260078"/>
                  <a:pt x="364042" y="252948"/>
                  <a:pt x="357679" y="246581"/>
                </a:cubicBezTo>
                <a:lnTo>
                  <a:pt x="349451" y="254808"/>
                </a:lnTo>
                <a:lnTo>
                  <a:pt x="349428" y="254786"/>
                </a:lnTo>
                <a:cubicBezTo>
                  <a:pt x="349421" y="254779"/>
                  <a:pt x="349413" y="254771"/>
                  <a:pt x="349406" y="254763"/>
                </a:cubicBezTo>
                <a:lnTo>
                  <a:pt x="357634" y="246536"/>
                </a:lnTo>
                <a:cubicBezTo>
                  <a:pt x="324632" y="213554"/>
                  <a:pt x="271148" y="213554"/>
                  <a:pt x="238147" y="246536"/>
                </a:cubicBezTo>
                <a:lnTo>
                  <a:pt x="246374" y="254763"/>
                </a:lnTo>
                <a:cubicBezTo>
                  <a:pt x="246367" y="254771"/>
                  <a:pt x="246360" y="254779"/>
                  <a:pt x="246352" y="254786"/>
                </a:cubicBezTo>
                <a:cubicBezTo>
                  <a:pt x="246345" y="254794"/>
                  <a:pt x="246337" y="254801"/>
                  <a:pt x="246329" y="254808"/>
                </a:cubicBezTo>
                <a:lnTo>
                  <a:pt x="238101" y="246581"/>
                </a:lnTo>
                <a:lnTo>
                  <a:pt x="223742" y="268215"/>
                </a:lnTo>
                <a:lnTo>
                  <a:pt x="190546" y="268215"/>
                </a:lnTo>
                <a:cubicBezTo>
                  <a:pt x="181970" y="262570"/>
                  <a:pt x="170130" y="261374"/>
                  <a:pt x="154813" y="261668"/>
                </a:cubicBezTo>
                <a:cubicBezTo>
                  <a:pt x="121806" y="261668"/>
                  <a:pt x="92467" y="245961"/>
                  <a:pt x="74179" y="221373"/>
                </a:cubicBezTo>
                <a:cubicBezTo>
                  <a:pt x="57671" y="224382"/>
                  <a:pt x="42049" y="232539"/>
                  <a:pt x="29288" y="245300"/>
                </a:cubicBezTo>
                <a:lnTo>
                  <a:pt x="13811" y="268215"/>
                </a:lnTo>
                <a:lnTo>
                  <a:pt x="0" y="268215"/>
                </a:lnTo>
                <a:cubicBezTo>
                  <a:pt x="4705" y="256723"/>
                  <a:pt x="11839" y="246048"/>
                  <a:pt x="21157" y="236731"/>
                </a:cubicBezTo>
                <a:cubicBezTo>
                  <a:pt x="34324" y="223564"/>
                  <a:pt x="50200" y="214757"/>
                  <a:pt x="67080" y="210684"/>
                </a:cubicBezTo>
                <a:cubicBezTo>
                  <a:pt x="57990" y="195895"/>
                  <a:pt x="53000" y="178457"/>
                  <a:pt x="53000" y="159854"/>
                </a:cubicBezTo>
                <a:cubicBezTo>
                  <a:pt x="53000" y="132604"/>
                  <a:pt x="63706" y="107854"/>
                  <a:pt x="81286" y="89721"/>
                </a:cubicBezTo>
                <a:cubicBezTo>
                  <a:pt x="99420" y="72140"/>
                  <a:pt x="124170" y="61435"/>
                  <a:pt x="151420" y="61435"/>
                </a:cubicBezTo>
                <a:cubicBezTo>
                  <a:pt x="170023" y="61435"/>
                  <a:pt x="187461" y="66424"/>
                  <a:pt x="202250" y="75515"/>
                </a:cubicBezTo>
                <a:cubicBezTo>
                  <a:pt x="206323" y="58635"/>
                  <a:pt x="215130" y="42758"/>
                  <a:pt x="228297" y="29591"/>
                </a:cubicBezTo>
                <a:cubicBezTo>
                  <a:pt x="247566" y="10322"/>
                  <a:pt x="272636" y="391"/>
                  <a:pt x="297890" y="0"/>
                </a:cubicBezTo>
                <a:cubicBezTo>
                  <a:pt x="323144" y="391"/>
                  <a:pt x="348215" y="10322"/>
                  <a:pt x="367484" y="29591"/>
                </a:cubicBezTo>
                <a:cubicBezTo>
                  <a:pt x="380644" y="42751"/>
                  <a:pt x="389448" y="58618"/>
                  <a:pt x="393604" y="75474"/>
                </a:cubicBezTo>
                <a:cubicBezTo>
                  <a:pt x="408376" y="66408"/>
                  <a:pt x="425787" y="61434"/>
                  <a:pt x="444360" y="61434"/>
                </a:cubicBezTo>
                <a:cubicBezTo>
                  <a:pt x="471611" y="61434"/>
                  <a:pt x="496360" y="72140"/>
                  <a:pt x="514494" y="89721"/>
                </a:cubicBezTo>
                <a:cubicBezTo>
                  <a:pt x="532075" y="107854"/>
                  <a:pt x="542780" y="132604"/>
                  <a:pt x="542780" y="159854"/>
                </a:cubicBezTo>
                <a:cubicBezTo>
                  <a:pt x="542780" y="178427"/>
                  <a:pt x="537807" y="195839"/>
                  <a:pt x="528740" y="210610"/>
                </a:cubicBezTo>
                <a:cubicBezTo>
                  <a:pt x="545596" y="214766"/>
                  <a:pt x="561463" y="223570"/>
                  <a:pt x="574624" y="236731"/>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74" name="Oval 1973"/>
          <p:cNvSpPr/>
          <p:nvPr/>
        </p:nvSpPr>
        <p:spPr>
          <a:xfrm>
            <a:off x="5314992" y="4135371"/>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75" name="Oval 1974"/>
          <p:cNvSpPr/>
          <p:nvPr/>
        </p:nvSpPr>
        <p:spPr>
          <a:xfrm>
            <a:off x="259760" y="4135371"/>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76" name="Oval 1975"/>
          <p:cNvSpPr/>
          <p:nvPr/>
        </p:nvSpPr>
        <p:spPr>
          <a:xfrm>
            <a:off x="891665" y="4135371"/>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77" name="Oval 1976"/>
          <p:cNvSpPr/>
          <p:nvPr/>
        </p:nvSpPr>
        <p:spPr>
          <a:xfrm>
            <a:off x="1523570" y="4135371"/>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78" name="Oval 1977"/>
          <p:cNvSpPr/>
          <p:nvPr/>
        </p:nvSpPr>
        <p:spPr>
          <a:xfrm>
            <a:off x="2155475" y="4135371"/>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79" name="Oval 1978"/>
          <p:cNvSpPr/>
          <p:nvPr/>
        </p:nvSpPr>
        <p:spPr>
          <a:xfrm>
            <a:off x="2787380" y="4135371"/>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80" name="Oval 1979"/>
          <p:cNvSpPr/>
          <p:nvPr/>
        </p:nvSpPr>
        <p:spPr>
          <a:xfrm>
            <a:off x="3419285" y="4135371"/>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81" name="Oval 1980"/>
          <p:cNvSpPr/>
          <p:nvPr/>
        </p:nvSpPr>
        <p:spPr>
          <a:xfrm>
            <a:off x="4051190" y="4135371"/>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82" name="Oval 1981"/>
          <p:cNvSpPr/>
          <p:nvPr/>
        </p:nvSpPr>
        <p:spPr>
          <a:xfrm>
            <a:off x="4683095" y="4135371"/>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83" name="Oval 1982"/>
          <p:cNvSpPr/>
          <p:nvPr/>
        </p:nvSpPr>
        <p:spPr>
          <a:xfrm>
            <a:off x="6578810" y="4135371"/>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84" name="Oval 1983"/>
          <p:cNvSpPr/>
          <p:nvPr/>
        </p:nvSpPr>
        <p:spPr>
          <a:xfrm>
            <a:off x="5946905" y="4135371"/>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85" name="Oval 1984"/>
          <p:cNvSpPr/>
          <p:nvPr/>
        </p:nvSpPr>
        <p:spPr>
          <a:xfrm>
            <a:off x="7842620" y="4135371"/>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86" name="Oval 1985"/>
          <p:cNvSpPr/>
          <p:nvPr/>
        </p:nvSpPr>
        <p:spPr>
          <a:xfrm>
            <a:off x="7210715" y="4135371"/>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87" name="Oval 1986"/>
          <p:cNvSpPr/>
          <p:nvPr/>
        </p:nvSpPr>
        <p:spPr>
          <a:xfrm>
            <a:off x="8474525" y="4135371"/>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88" name="Teardrop 3"/>
          <p:cNvSpPr/>
          <p:nvPr/>
        </p:nvSpPr>
        <p:spPr>
          <a:xfrm rot="5400000" flipH="1" flipV="1">
            <a:off x="4948002" y="4253177"/>
            <a:ext cx="232840" cy="404830"/>
          </a:xfrm>
          <a:custGeom>
            <a:avLst/>
            <a:gdLst/>
            <a:ahLst/>
            <a:cxnLst/>
            <a:rect l="l" t="t" r="r" b="b"/>
            <a:pathLst>
              <a:path w="232840" h="539773">
                <a:moveTo>
                  <a:pt x="221340" y="269867"/>
                </a:moveTo>
                <a:cubicBezTo>
                  <a:pt x="220851" y="247712"/>
                  <a:pt x="212026" y="225783"/>
                  <a:pt x="195119" y="208875"/>
                </a:cubicBezTo>
                <a:cubicBezTo>
                  <a:pt x="182363" y="196120"/>
                  <a:pt x="166749" y="187965"/>
                  <a:pt x="150249" y="184922"/>
                </a:cubicBezTo>
                <a:cubicBezTo>
                  <a:pt x="147800" y="188780"/>
                  <a:pt x="144800" y="192208"/>
                  <a:pt x="141586" y="195422"/>
                </a:cubicBezTo>
                <a:cubicBezTo>
                  <a:pt x="123161" y="213847"/>
                  <a:pt x="97708" y="225243"/>
                  <a:pt x="69593" y="225243"/>
                </a:cubicBezTo>
                <a:cubicBezTo>
                  <a:pt x="43433" y="224741"/>
                  <a:pt x="27415" y="228586"/>
                  <a:pt x="17461" y="245213"/>
                </a:cubicBezTo>
                <a:cubicBezTo>
                  <a:pt x="22074" y="261450"/>
                  <a:pt x="22154" y="278664"/>
                  <a:pt x="17673" y="294913"/>
                </a:cubicBezTo>
                <a:cubicBezTo>
                  <a:pt x="27631" y="311265"/>
                  <a:pt x="43609" y="315055"/>
                  <a:pt x="69593" y="314557"/>
                </a:cubicBezTo>
                <a:cubicBezTo>
                  <a:pt x="102600" y="314557"/>
                  <a:pt x="131938" y="330263"/>
                  <a:pt x="150227" y="354851"/>
                </a:cubicBezTo>
                <a:cubicBezTo>
                  <a:pt x="166735" y="351841"/>
                  <a:pt x="182357" y="343684"/>
                  <a:pt x="195118" y="330923"/>
                </a:cubicBezTo>
                <a:cubicBezTo>
                  <a:pt x="212026" y="314016"/>
                  <a:pt x="220851" y="292087"/>
                  <a:pt x="221339" y="269931"/>
                </a:cubicBezTo>
                <a:lnTo>
                  <a:pt x="136174" y="269931"/>
                </a:lnTo>
                <a:lnTo>
                  <a:pt x="136173" y="269867"/>
                </a:lnTo>
                <a:close/>
                <a:moveTo>
                  <a:pt x="232840" y="269899"/>
                </a:moveTo>
                <a:cubicBezTo>
                  <a:pt x="232449" y="295153"/>
                  <a:pt x="222519" y="320224"/>
                  <a:pt x="203250" y="339492"/>
                </a:cubicBezTo>
                <a:cubicBezTo>
                  <a:pt x="190082" y="352660"/>
                  <a:pt x="174206" y="361467"/>
                  <a:pt x="157326" y="365540"/>
                </a:cubicBezTo>
                <a:cubicBezTo>
                  <a:pt x="166417" y="380328"/>
                  <a:pt x="171406" y="397767"/>
                  <a:pt x="171406" y="416370"/>
                </a:cubicBezTo>
                <a:cubicBezTo>
                  <a:pt x="171406" y="443620"/>
                  <a:pt x="160701" y="468370"/>
                  <a:pt x="143120" y="486503"/>
                </a:cubicBezTo>
                <a:lnTo>
                  <a:pt x="143120" y="486504"/>
                </a:lnTo>
                <a:cubicBezTo>
                  <a:pt x="124986" y="504084"/>
                  <a:pt x="100237" y="514790"/>
                  <a:pt x="72986" y="514790"/>
                </a:cubicBezTo>
                <a:cubicBezTo>
                  <a:pt x="54383" y="514790"/>
                  <a:pt x="36945" y="509800"/>
                  <a:pt x="22156" y="500710"/>
                </a:cubicBezTo>
                <a:lnTo>
                  <a:pt x="0" y="539773"/>
                </a:lnTo>
                <a:lnTo>
                  <a:pt x="0" y="521718"/>
                </a:lnTo>
                <a:cubicBezTo>
                  <a:pt x="5973" y="513180"/>
                  <a:pt x="9654" y="503556"/>
                  <a:pt x="11467" y="493611"/>
                </a:cubicBezTo>
                <a:lnTo>
                  <a:pt x="0" y="480024"/>
                </a:lnTo>
                <a:lnTo>
                  <a:pt x="0" y="462727"/>
                </a:lnTo>
                <a:cubicBezTo>
                  <a:pt x="14950" y="487415"/>
                  <a:pt x="42305" y="502981"/>
                  <a:pt x="73296" y="502981"/>
                </a:cubicBezTo>
                <a:cubicBezTo>
                  <a:pt x="97207" y="502981"/>
                  <a:pt x="118953" y="493715"/>
                  <a:pt x="134965" y="478394"/>
                </a:cubicBezTo>
                <a:lnTo>
                  <a:pt x="0" y="343429"/>
                </a:lnTo>
                <a:lnTo>
                  <a:pt x="0" y="343339"/>
                </a:lnTo>
                <a:lnTo>
                  <a:pt x="135010" y="478348"/>
                </a:lnTo>
                <a:cubicBezTo>
                  <a:pt x="150331" y="462337"/>
                  <a:pt x="159597" y="440590"/>
                  <a:pt x="159597" y="416680"/>
                </a:cubicBezTo>
                <a:cubicBezTo>
                  <a:pt x="159597" y="366661"/>
                  <a:pt x="119048" y="326112"/>
                  <a:pt x="69030" y="326113"/>
                </a:cubicBezTo>
                <a:cubicBezTo>
                  <a:pt x="49952" y="326479"/>
                  <a:pt x="25806" y="321244"/>
                  <a:pt x="12948" y="308084"/>
                </a:cubicBezTo>
                <a:lnTo>
                  <a:pt x="0" y="327154"/>
                </a:lnTo>
                <a:lnTo>
                  <a:pt x="0" y="309010"/>
                </a:lnTo>
                <a:cubicBezTo>
                  <a:pt x="14338" y="284867"/>
                  <a:pt x="14338" y="254933"/>
                  <a:pt x="0" y="230790"/>
                </a:cubicBezTo>
                <a:lnTo>
                  <a:pt x="0" y="212690"/>
                </a:lnTo>
                <a:cubicBezTo>
                  <a:pt x="6036" y="217996"/>
                  <a:pt x="9959" y="224711"/>
                  <a:pt x="12896" y="231767"/>
                </a:cubicBezTo>
                <a:cubicBezTo>
                  <a:pt x="25742" y="218569"/>
                  <a:pt x="49927" y="213320"/>
                  <a:pt x="69030" y="213687"/>
                </a:cubicBezTo>
                <a:cubicBezTo>
                  <a:pt x="94039" y="213687"/>
                  <a:pt x="116681" y="203550"/>
                  <a:pt x="133071" y="187160"/>
                </a:cubicBezTo>
                <a:cubicBezTo>
                  <a:pt x="149460" y="170771"/>
                  <a:pt x="159597" y="148129"/>
                  <a:pt x="159597" y="123120"/>
                </a:cubicBezTo>
                <a:cubicBezTo>
                  <a:pt x="159597" y="99209"/>
                  <a:pt x="150331" y="77463"/>
                  <a:pt x="135010" y="61451"/>
                </a:cubicBezTo>
                <a:lnTo>
                  <a:pt x="0" y="196461"/>
                </a:lnTo>
                <a:lnTo>
                  <a:pt x="0" y="196370"/>
                </a:lnTo>
                <a:lnTo>
                  <a:pt x="134965" y="61406"/>
                </a:lnTo>
                <a:cubicBezTo>
                  <a:pt x="118953" y="46085"/>
                  <a:pt x="97207" y="36819"/>
                  <a:pt x="73296" y="36819"/>
                </a:cubicBezTo>
                <a:cubicBezTo>
                  <a:pt x="42305" y="36819"/>
                  <a:pt x="14950" y="52385"/>
                  <a:pt x="0" y="77073"/>
                </a:cubicBezTo>
                <a:lnTo>
                  <a:pt x="0" y="59780"/>
                </a:lnTo>
                <a:cubicBezTo>
                  <a:pt x="2240" y="53717"/>
                  <a:pt x="6698" y="49732"/>
                  <a:pt x="11494" y="46167"/>
                </a:cubicBezTo>
                <a:cubicBezTo>
                  <a:pt x="9661" y="36227"/>
                  <a:pt x="5972" y="26608"/>
                  <a:pt x="0" y="18074"/>
                </a:cubicBezTo>
                <a:lnTo>
                  <a:pt x="0" y="0"/>
                </a:lnTo>
                <a:cubicBezTo>
                  <a:pt x="11637" y="10773"/>
                  <a:pt x="18655" y="24545"/>
                  <a:pt x="22230" y="39049"/>
                </a:cubicBezTo>
                <a:cubicBezTo>
                  <a:pt x="37002" y="29983"/>
                  <a:pt x="54413" y="25010"/>
                  <a:pt x="72986" y="25010"/>
                </a:cubicBezTo>
                <a:cubicBezTo>
                  <a:pt x="100237" y="25010"/>
                  <a:pt x="124986" y="35715"/>
                  <a:pt x="143120" y="53296"/>
                </a:cubicBezTo>
                <a:cubicBezTo>
                  <a:pt x="160701" y="71430"/>
                  <a:pt x="171406" y="96180"/>
                  <a:pt x="171406" y="123429"/>
                </a:cubicBezTo>
                <a:cubicBezTo>
                  <a:pt x="171406" y="142002"/>
                  <a:pt x="166433" y="159414"/>
                  <a:pt x="157367" y="174185"/>
                </a:cubicBezTo>
                <a:cubicBezTo>
                  <a:pt x="174223" y="178341"/>
                  <a:pt x="190089" y="187146"/>
                  <a:pt x="203250" y="200306"/>
                </a:cubicBezTo>
                <a:cubicBezTo>
                  <a:pt x="222519" y="219575"/>
                  <a:pt x="232449" y="244645"/>
                  <a:pt x="232840" y="269899"/>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89" name="Teardrop 3"/>
          <p:cNvSpPr/>
          <p:nvPr/>
        </p:nvSpPr>
        <p:spPr>
          <a:xfrm rot="5400000" flipH="1" flipV="1">
            <a:off x="-11926" y="4351109"/>
            <a:ext cx="232840" cy="208987"/>
          </a:xfrm>
          <a:custGeom>
            <a:avLst/>
            <a:gdLst/>
            <a:ahLst/>
            <a:cxnLst/>
            <a:rect l="l" t="t" r="r" b="b"/>
            <a:pathLst>
              <a:path w="232840" h="278649">
                <a:moveTo>
                  <a:pt x="232840" y="8776"/>
                </a:moveTo>
                <a:cubicBezTo>
                  <a:pt x="232449" y="34030"/>
                  <a:pt x="222519" y="59101"/>
                  <a:pt x="203250" y="78369"/>
                </a:cubicBezTo>
                <a:cubicBezTo>
                  <a:pt x="190082" y="91537"/>
                  <a:pt x="174206" y="100343"/>
                  <a:pt x="157326" y="104416"/>
                </a:cubicBezTo>
                <a:cubicBezTo>
                  <a:pt x="166417" y="119205"/>
                  <a:pt x="171406" y="136643"/>
                  <a:pt x="171406" y="155247"/>
                </a:cubicBezTo>
                <a:cubicBezTo>
                  <a:pt x="171406" y="182497"/>
                  <a:pt x="160701" y="207247"/>
                  <a:pt x="143120" y="225380"/>
                </a:cubicBezTo>
                <a:cubicBezTo>
                  <a:pt x="124986" y="242961"/>
                  <a:pt x="100237" y="253667"/>
                  <a:pt x="72986" y="253667"/>
                </a:cubicBezTo>
                <a:cubicBezTo>
                  <a:pt x="54383" y="253667"/>
                  <a:pt x="36945" y="248677"/>
                  <a:pt x="22156" y="239586"/>
                </a:cubicBezTo>
                <a:lnTo>
                  <a:pt x="0" y="278649"/>
                </a:lnTo>
                <a:lnTo>
                  <a:pt x="0" y="260595"/>
                </a:lnTo>
                <a:cubicBezTo>
                  <a:pt x="5973" y="252057"/>
                  <a:pt x="9654" y="242433"/>
                  <a:pt x="11467" y="232488"/>
                </a:cubicBezTo>
                <a:lnTo>
                  <a:pt x="0" y="218900"/>
                </a:lnTo>
                <a:lnTo>
                  <a:pt x="0" y="201603"/>
                </a:lnTo>
                <a:cubicBezTo>
                  <a:pt x="14950" y="226291"/>
                  <a:pt x="42305" y="241857"/>
                  <a:pt x="73296" y="241857"/>
                </a:cubicBezTo>
                <a:cubicBezTo>
                  <a:pt x="97207" y="241857"/>
                  <a:pt x="118953" y="232592"/>
                  <a:pt x="134965" y="217271"/>
                </a:cubicBezTo>
                <a:lnTo>
                  <a:pt x="0" y="82306"/>
                </a:lnTo>
                <a:lnTo>
                  <a:pt x="0" y="82216"/>
                </a:lnTo>
                <a:lnTo>
                  <a:pt x="135010" y="217225"/>
                </a:lnTo>
                <a:cubicBezTo>
                  <a:pt x="150331" y="201213"/>
                  <a:pt x="159597" y="179467"/>
                  <a:pt x="159597" y="155556"/>
                </a:cubicBezTo>
                <a:cubicBezTo>
                  <a:pt x="159597" y="105538"/>
                  <a:pt x="119048" y="64989"/>
                  <a:pt x="69030" y="64989"/>
                </a:cubicBezTo>
                <a:cubicBezTo>
                  <a:pt x="49952" y="65355"/>
                  <a:pt x="25806" y="60121"/>
                  <a:pt x="12948" y="46961"/>
                </a:cubicBezTo>
                <a:lnTo>
                  <a:pt x="0" y="66032"/>
                </a:lnTo>
                <a:lnTo>
                  <a:pt x="0" y="46474"/>
                </a:lnTo>
                <a:cubicBezTo>
                  <a:pt x="9193" y="32573"/>
                  <a:pt x="11853" y="16060"/>
                  <a:pt x="9334" y="0"/>
                </a:cubicBezTo>
                <a:lnTo>
                  <a:pt x="17529" y="0"/>
                </a:lnTo>
                <a:cubicBezTo>
                  <a:pt x="21671" y="11094"/>
                  <a:pt x="20740" y="22668"/>
                  <a:pt x="17673" y="33790"/>
                </a:cubicBezTo>
                <a:cubicBezTo>
                  <a:pt x="27631" y="50142"/>
                  <a:pt x="43609" y="53932"/>
                  <a:pt x="69593" y="53433"/>
                </a:cubicBezTo>
                <a:cubicBezTo>
                  <a:pt x="102600" y="53434"/>
                  <a:pt x="131938" y="69140"/>
                  <a:pt x="150227" y="93727"/>
                </a:cubicBezTo>
                <a:cubicBezTo>
                  <a:pt x="166735" y="90718"/>
                  <a:pt x="182357" y="82561"/>
                  <a:pt x="195118" y="69800"/>
                </a:cubicBezTo>
                <a:cubicBezTo>
                  <a:pt x="212026" y="52893"/>
                  <a:pt x="220851" y="30964"/>
                  <a:pt x="221339" y="8808"/>
                </a:cubicBezTo>
                <a:lnTo>
                  <a:pt x="136174" y="8808"/>
                </a:lnTo>
                <a:lnTo>
                  <a:pt x="136173" y="8744"/>
                </a:lnTo>
                <a:lnTo>
                  <a:pt x="221340" y="8744"/>
                </a:lnTo>
                <a:lnTo>
                  <a:pt x="219467" y="0"/>
                </a:lnTo>
                <a:lnTo>
                  <a:pt x="231012" y="0"/>
                </a:lnTo>
                <a:cubicBezTo>
                  <a:pt x="232616" y="2826"/>
                  <a:pt x="232794" y="5800"/>
                  <a:pt x="232840" y="8776"/>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90" name="Teardrop 3"/>
          <p:cNvSpPr/>
          <p:nvPr/>
        </p:nvSpPr>
        <p:spPr>
          <a:xfrm rot="5400000" flipH="1" flipV="1">
            <a:off x="1156571" y="4253177"/>
            <a:ext cx="232840" cy="404829"/>
          </a:xfrm>
          <a:custGeom>
            <a:avLst/>
            <a:gdLst/>
            <a:ahLst/>
            <a:cxnLst/>
            <a:rect l="l" t="t" r="r" b="b"/>
            <a:pathLst>
              <a:path w="232840" h="539772">
                <a:moveTo>
                  <a:pt x="221340" y="269867"/>
                </a:moveTo>
                <a:cubicBezTo>
                  <a:pt x="220851" y="247711"/>
                  <a:pt x="212026" y="225782"/>
                  <a:pt x="195119" y="208875"/>
                </a:cubicBezTo>
                <a:cubicBezTo>
                  <a:pt x="182363" y="196120"/>
                  <a:pt x="166749" y="187964"/>
                  <a:pt x="150249" y="184922"/>
                </a:cubicBezTo>
                <a:cubicBezTo>
                  <a:pt x="147800" y="188780"/>
                  <a:pt x="144800" y="192208"/>
                  <a:pt x="141586" y="195422"/>
                </a:cubicBezTo>
                <a:cubicBezTo>
                  <a:pt x="123161" y="213847"/>
                  <a:pt x="97708" y="225243"/>
                  <a:pt x="69593" y="225242"/>
                </a:cubicBezTo>
                <a:cubicBezTo>
                  <a:pt x="43433" y="224741"/>
                  <a:pt x="27415" y="228586"/>
                  <a:pt x="17461" y="245213"/>
                </a:cubicBezTo>
                <a:cubicBezTo>
                  <a:pt x="22074" y="261450"/>
                  <a:pt x="22154" y="278664"/>
                  <a:pt x="17673" y="294913"/>
                </a:cubicBezTo>
                <a:cubicBezTo>
                  <a:pt x="27631" y="311265"/>
                  <a:pt x="43609" y="315055"/>
                  <a:pt x="69593" y="314556"/>
                </a:cubicBezTo>
                <a:cubicBezTo>
                  <a:pt x="102600" y="314557"/>
                  <a:pt x="131938" y="330263"/>
                  <a:pt x="150227" y="354850"/>
                </a:cubicBezTo>
                <a:cubicBezTo>
                  <a:pt x="166735" y="351841"/>
                  <a:pt x="182357" y="343684"/>
                  <a:pt x="195118" y="330923"/>
                </a:cubicBezTo>
                <a:cubicBezTo>
                  <a:pt x="212026" y="314016"/>
                  <a:pt x="220851" y="292087"/>
                  <a:pt x="221339" y="269931"/>
                </a:cubicBezTo>
                <a:lnTo>
                  <a:pt x="136174" y="269931"/>
                </a:lnTo>
                <a:lnTo>
                  <a:pt x="136173" y="269867"/>
                </a:lnTo>
                <a:close/>
                <a:moveTo>
                  <a:pt x="232840" y="269899"/>
                </a:moveTo>
                <a:cubicBezTo>
                  <a:pt x="232449" y="295153"/>
                  <a:pt x="222519" y="320224"/>
                  <a:pt x="203250" y="339492"/>
                </a:cubicBezTo>
                <a:cubicBezTo>
                  <a:pt x="190082" y="352660"/>
                  <a:pt x="174206" y="361466"/>
                  <a:pt x="157326" y="365539"/>
                </a:cubicBezTo>
                <a:cubicBezTo>
                  <a:pt x="166417" y="380328"/>
                  <a:pt x="171406" y="397766"/>
                  <a:pt x="171406" y="416370"/>
                </a:cubicBezTo>
                <a:cubicBezTo>
                  <a:pt x="171406" y="443620"/>
                  <a:pt x="160701" y="468370"/>
                  <a:pt x="143120" y="486503"/>
                </a:cubicBezTo>
                <a:lnTo>
                  <a:pt x="143120" y="486503"/>
                </a:lnTo>
                <a:cubicBezTo>
                  <a:pt x="124986" y="504084"/>
                  <a:pt x="100237" y="514790"/>
                  <a:pt x="72986" y="514790"/>
                </a:cubicBezTo>
                <a:cubicBezTo>
                  <a:pt x="54383" y="514790"/>
                  <a:pt x="36945" y="509800"/>
                  <a:pt x="22156" y="500710"/>
                </a:cubicBezTo>
                <a:lnTo>
                  <a:pt x="0" y="539772"/>
                </a:lnTo>
                <a:lnTo>
                  <a:pt x="0" y="521718"/>
                </a:lnTo>
                <a:cubicBezTo>
                  <a:pt x="5973" y="513179"/>
                  <a:pt x="9654" y="503556"/>
                  <a:pt x="11467" y="493611"/>
                </a:cubicBezTo>
                <a:lnTo>
                  <a:pt x="0" y="480023"/>
                </a:lnTo>
                <a:lnTo>
                  <a:pt x="0" y="462726"/>
                </a:lnTo>
                <a:cubicBezTo>
                  <a:pt x="14950" y="487414"/>
                  <a:pt x="42305" y="502980"/>
                  <a:pt x="73296" y="502980"/>
                </a:cubicBezTo>
                <a:cubicBezTo>
                  <a:pt x="97207" y="502980"/>
                  <a:pt x="118953" y="493715"/>
                  <a:pt x="134965" y="478394"/>
                </a:cubicBezTo>
                <a:lnTo>
                  <a:pt x="0" y="343429"/>
                </a:lnTo>
                <a:lnTo>
                  <a:pt x="0" y="343338"/>
                </a:lnTo>
                <a:lnTo>
                  <a:pt x="135010" y="478348"/>
                </a:lnTo>
                <a:cubicBezTo>
                  <a:pt x="150331" y="462336"/>
                  <a:pt x="159597" y="440590"/>
                  <a:pt x="159597" y="416679"/>
                </a:cubicBezTo>
                <a:cubicBezTo>
                  <a:pt x="159597" y="366661"/>
                  <a:pt x="119048" y="326112"/>
                  <a:pt x="69030" y="326112"/>
                </a:cubicBezTo>
                <a:cubicBezTo>
                  <a:pt x="49952" y="326478"/>
                  <a:pt x="25806" y="321244"/>
                  <a:pt x="12948" y="308084"/>
                </a:cubicBezTo>
                <a:lnTo>
                  <a:pt x="0" y="327154"/>
                </a:lnTo>
                <a:lnTo>
                  <a:pt x="0" y="309010"/>
                </a:lnTo>
                <a:cubicBezTo>
                  <a:pt x="14338" y="284867"/>
                  <a:pt x="14338" y="254932"/>
                  <a:pt x="0" y="230790"/>
                </a:cubicBezTo>
                <a:lnTo>
                  <a:pt x="0" y="212689"/>
                </a:lnTo>
                <a:cubicBezTo>
                  <a:pt x="6036" y="217996"/>
                  <a:pt x="9959" y="224711"/>
                  <a:pt x="12896" y="231767"/>
                </a:cubicBezTo>
                <a:cubicBezTo>
                  <a:pt x="25742" y="218569"/>
                  <a:pt x="49927" y="213320"/>
                  <a:pt x="69030" y="213686"/>
                </a:cubicBezTo>
                <a:cubicBezTo>
                  <a:pt x="94039" y="213687"/>
                  <a:pt x="116681" y="203550"/>
                  <a:pt x="133071" y="187160"/>
                </a:cubicBezTo>
                <a:cubicBezTo>
                  <a:pt x="149460" y="170771"/>
                  <a:pt x="159597" y="148129"/>
                  <a:pt x="159597" y="123119"/>
                </a:cubicBezTo>
                <a:cubicBezTo>
                  <a:pt x="159597" y="99209"/>
                  <a:pt x="150331" y="77463"/>
                  <a:pt x="135010" y="61451"/>
                </a:cubicBezTo>
                <a:lnTo>
                  <a:pt x="0" y="196461"/>
                </a:lnTo>
                <a:lnTo>
                  <a:pt x="0" y="196370"/>
                </a:lnTo>
                <a:lnTo>
                  <a:pt x="134965" y="61405"/>
                </a:lnTo>
                <a:cubicBezTo>
                  <a:pt x="118953" y="46084"/>
                  <a:pt x="97207" y="36819"/>
                  <a:pt x="73296" y="36819"/>
                </a:cubicBezTo>
                <a:cubicBezTo>
                  <a:pt x="42305" y="36819"/>
                  <a:pt x="14950" y="52385"/>
                  <a:pt x="0" y="77073"/>
                </a:cubicBezTo>
                <a:lnTo>
                  <a:pt x="0" y="59779"/>
                </a:lnTo>
                <a:cubicBezTo>
                  <a:pt x="2240" y="53717"/>
                  <a:pt x="6698" y="49732"/>
                  <a:pt x="11494" y="46167"/>
                </a:cubicBezTo>
                <a:cubicBezTo>
                  <a:pt x="9661" y="36227"/>
                  <a:pt x="5972" y="26608"/>
                  <a:pt x="0" y="18074"/>
                </a:cubicBezTo>
                <a:lnTo>
                  <a:pt x="0" y="0"/>
                </a:lnTo>
                <a:cubicBezTo>
                  <a:pt x="11637" y="10773"/>
                  <a:pt x="18655" y="24545"/>
                  <a:pt x="22230" y="39049"/>
                </a:cubicBezTo>
                <a:cubicBezTo>
                  <a:pt x="37002" y="29983"/>
                  <a:pt x="54413" y="25010"/>
                  <a:pt x="72986" y="25009"/>
                </a:cubicBezTo>
                <a:cubicBezTo>
                  <a:pt x="100237" y="25009"/>
                  <a:pt x="124986" y="35715"/>
                  <a:pt x="143120" y="53296"/>
                </a:cubicBezTo>
                <a:lnTo>
                  <a:pt x="143120" y="53296"/>
                </a:lnTo>
                <a:cubicBezTo>
                  <a:pt x="160701" y="71429"/>
                  <a:pt x="171406" y="96179"/>
                  <a:pt x="171406" y="123429"/>
                </a:cubicBezTo>
                <a:cubicBezTo>
                  <a:pt x="171406" y="142002"/>
                  <a:pt x="166433" y="159414"/>
                  <a:pt x="157367" y="174185"/>
                </a:cubicBezTo>
                <a:cubicBezTo>
                  <a:pt x="174223" y="178341"/>
                  <a:pt x="190089" y="187145"/>
                  <a:pt x="203250" y="200305"/>
                </a:cubicBezTo>
                <a:cubicBezTo>
                  <a:pt x="222519" y="219574"/>
                  <a:pt x="232449" y="244645"/>
                  <a:pt x="232840" y="269899"/>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91" name="Teardrop 3"/>
          <p:cNvSpPr/>
          <p:nvPr/>
        </p:nvSpPr>
        <p:spPr>
          <a:xfrm rot="5400000" flipH="1" flipV="1">
            <a:off x="1788476" y="4253177"/>
            <a:ext cx="232840" cy="404829"/>
          </a:xfrm>
          <a:custGeom>
            <a:avLst/>
            <a:gdLst/>
            <a:ahLst/>
            <a:cxnLst/>
            <a:rect l="l" t="t" r="r" b="b"/>
            <a:pathLst>
              <a:path w="232840" h="539772">
                <a:moveTo>
                  <a:pt x="221340" y="269867"/>
                </a:moveTo>
                <a:cubicBezTo>
                  <a:pt x="220851" y="247711"/>
                  <a:pt x="212026" y="225782"/>
                  <a:pt x="195119" y="208875"/>
                </a:cubicBezTo>
                <a:cubicBezTo>
                  <a:pt x="182363" y="196120"/>
                  <a:pt x="166749" y="187965"/>
                  <a:pt x="150249" y="184922"/>
                </a:cubicBezTo>
                <a:cubicBezTo>
                  <a:pt x="147800" y="188780"/>
                  <a:pt x="144800" y="192208"/>
                  <a:pt x="141586" y="195422"/>
                </a:cubicBezTo>
                <a:cubicBezTo>
                  <a:pt x="123161" y="213847"/>
                  <a:pt x="97708" y="225243"/>
                  <a:pt x="69593" y="225242"/>
                </a:cubicBezTo>
                <a:cubicBezTo>
                  <a:pt x="43433" y="224741"/>
                  <a:pt x="27415" y="228586"/>
                  <a:pt x="17461" y="245213"/>
                </a:cubicBezTo>
                <a:cubicBezTo>
                  <a:pt x="22074" y="261450"/>
                  <a:pt x="22154" y="278664"/>
                  <a:pt x="17673" y="294913"/>
                </a:cubicBezTo>
                <a:cubicBezTo>
                  <a:pt x="27631" y="311265"/>
                  <a:pt x="43609" y="315055"/>
                  <a:pt x="69593" y="314557"/>
                </a:cubicBezTo>
                <a:cubicBezTo>
                  <a:pt x="102600" y="314557"/>
                  <a:pt x="131938" y="330263"/>
                  <a:pt x="150227" y="354850"/>
                </a:cubicBezTo>
                <a:cubicBezTo>
                  <a:pt x="166735" y="351841"/>
                  <a:pt x="182357" y="343684"/>
                  <a:pt x="195118" y="330923"/>
                </a:cubicBezTo>
                <a:cubicBezTo>
                  <a:pt x="212026" y="314016"/>
                  <a:pt x="220851" y="292087"/>
                  <a:pt x="221339" y="269931"/>
                </a:cubicBezTo>
                <a:lnTo>
                  <a:pt x="136174" y="269931"/>
                </a:lnTo>
                <a:lnTo>
                  <a:pt x="136173" y="269867"/>
                </a:lnTo>
                <a:close/>
                <a:moveTo>
                  <a:pt x="232840" y="269899"/>
                </a:moveTo>
                <a:cubicBezTo>
                  <a:pt x="232449" y="295153"/>
                  <a:pt x="222519" y="320224"/>
                  <a:pt x="203250" y="339492"/>
                </a:cubicBezTo>
                <a:cubicBezTo>
                  <a:pt x="190082" y="352660"/>
                  <a:pt x="174206" y="361466"/>
                  <a:pt x="157326" y="365539"/>
                </a:cubicBezTo>
                <a:cubicBezTo>
                  <a:pt x="166417" y="380328"/>
                  <a:pt x="171406" y="397767"/>
                  <a:pt x="171406" y="416370"/>
                </a:cubicBezTo>
                <a:cubicBezTo>
                  <a:pt x="171406" y="443620"/>
                  <a:pt x="160701" y="468370"/>
                  <a:pt x="143120" y="486503"/>
                </a:cubicBezTo>
                <a:cubicBezTo>
                  <a:pt x="124986" y="504084"/>
                  <a:pt x="100237" y="514790"/>
                  <a:pt x="72986" y="514790"/>
                </a:cubicBezTo>
                <a:cubicBezTo>
                  <a:pt x="54383" y="514790"/>
                  <a:pt x="36945" y="509800"/>
                  <a:pt x="22156" y="500710"/>
                </a:cubicBezTo>
                <a:lnTo>
                  <a:pt x="0" y="539772"/>
                </a:lnTo>
                <a:lnTo>
                  <a:pt x="0" y="521718"/>
                </a:lnTo>
                <a:cubicBezTo>
                  <a:pt x="5973" y="513180"/>
                  <a:pt x="9654" y="503556"/>
                  <a:pt x="11467" y="493611"/>
                </a:cubicBezTo>
                <a:lnTo>
                  <a:pt x="0" y="480023"/>
                </a:lnTo>
                <a:lnTo>
                  <a:pt x="0" y="462726"/>
                </a:lnTo>
                <a:cubicBezTo>
                  <a:pt x="14950" y="487414"/>
                  <a:pt x="42305" y="502980"/>
                  <a:pt x="73296" y="502980"/>
                </a:cubicBezTo>
                <a:cubicBezTo>
                  <a:pt x="97207" y="502980"/>
                  <a:pt x="118953" y="493715"/>
                  <a:pt x="134965" y="478394"/>
                </a:cubicBezTo>
                <a:lnTo>
                  <a:pt x="0" y="343429"/>
                </a:lnTo>
                <a:lnTo>
                  <a:pt x="0" y="343339"/>
                </a:lnTo>
                <a:lnTo>
                  <a:pt x="135010" y="478348"/>
                </a:lnTo>
                <a:cubicBezTo>
                  <a:pt x="150331" y="462336"/>
                  <a:pt x="159597" y="440590"/>
                  <a:pt x="159597" y="416680"/>
                </a:cubicBezTo>
                <a:cubicBezTo>
                  <a:pt x="159597" y="366661"/>
                  <a:pt x="119048" y="326112"/>
                  <a:pt x="69030" y="326113"/>
                </a:cubicBezTo>
                <a:cubicBezTo>
                  <a:pt x="49952" y="326478"/>
                  <a:pt x="25806" y="321244"/>
                  <a:pt x="12948" y="308084"/>
                </a:cubicBezTo>
                <a:lnTo>
                  <a:pt x="0" y="327154"/>
                </a:lnTo>
                <a:lnTo>
                  <a:pt x="0" y="309010"/>
                </a:lnTo>
                <a:cubicBezTo>
                  <a:pt x="14338" y="284867"/>
                  <a:pt x="14338" y="254933"/>
                  <a:pt x="0" y="230790"/>
                </a:cubicBezTo>
                <a:lnTo>
                  <a:pt x="0" y="212689"/>
                </a:lnTo>
                <a:cubicBezTo>
                  <a:pt x="6036" y="217996"/>
                  <a:pt x="9959" y="224711"/>
                  <a:pt x="12896" y="231767"/>
                </a:cubicBezTo>
                <a:cubicBezTo>
                  <a:pt x="25742" y="218569"/>
                  <a:pt x="49927" y="213320"/>
                  <a:pt x="69030" y="213687"/>
                </a:cubicBezTo>
                <a:cubicBezTo>
                  <a:pt x="94039" y="213687"/>
                  <a:pt x="116681" y="203550"/>
                  <a:pt x="133071" y="187160"/>
                </a:cubicBezTo>
                <a:cubicBezTo>
                  <a:pt x="149460" y="170771"/>
                  <a:pt x="159597" y="148129"/>
                  <a:pt x="159597" y="123120"/>
                </a:cubicBezTo>
                <a:cubicBezTo>
                  <a:pt x="159597" y="99209"/>
                  <a:pt x="150331" y="77463"/>
                  <a:pt x="135010" y="61451"/>
                </a:cubicBezTo>
                <a:lnTo>
                  <a:pt x="0" y="196461"/>
                </a:lnTo>
                <a:lnTo>
                  <a:pt x="0" y="196370"/>
                </a:lnTo>
                <a:lnTo>
                  <a:pt x="134965" y="61405"/>
                </a:lnTo>
                <a:cubicBezTo>
                  <a:pt x="118953" y="46084"/>
                  <a:pt x="97207" y="36819"/>
                  <a:pt x="73296" y="36819"/>
                </a:cubicBezTo>
                <a:cubicBezTo>
                  <a:pt x="42305" y="36819"/>
                  <a:pt x="14950" y="52385"/>
                  <a:pt x="0" y="77073"/>
                </a:cubicBezTo>
                <a:lnTo>
                  <a:pt x="0" y="59779"/>
                </a:lnTo>
                <a:cubicBezTo>
                  <a:pt x="2240" y="53717"/>
                  <a:pt x="6698" y="49732"/>
                  <a:pt x="11494" y="46167"/>
                </a:cubicBezTo>
                <a:cubicBezTo>
                  <a:pt x="9661" y="36227"/>
                  <a:pt x="5972" y="26608"/>
                  <a:pt x="0" y="18074"/>
                </a:cubicBezTo>
                <a:lnTo>
                  <a:pt x="0" y="0"/>
                </a:lnTo>
                <a:cubicBezTo>
                  <a:pt x="11637" y="10773"/>
                  <a:pt x="18655" y="24545"/>
                  <a:pt x="22230" y="39049"/>
                </a:cubicBezTo>
                <a:cubicBezTo>
                  <a:pt x="37002" y="29983"/>
                  <a:pt x="54413" y="25010"/>
                  <a:pt x="72986" y="25010"/>
                </a:cubicBezTo>
                <a:cubicBezTo>
                  <a:pt x="100237" y="25009"/>
                  <a:pt x="124986" y="35715"/>
                  <a:pt x="143120" y="53296"/>
                </a:cubicBezTo>
                <a:lnTo>
                  <a:pt x="143120" y="53296"/>
                </a:lnTo>
                <a:cubicBezTo>
                  <a:pt x="160701" y="71429"/>
                  <a:pt x="171406" y="96179"/>
                  <a:pt x="171406" y="123429"/>
                </a:cubicBezTo>
                <a:cubicBezTo>
                  <a:pt x="171406" y="142002"/>
                  <a:pt x="166433" y="159414"/>
                  <a:pt x="157367" y="174185"/>
                </a:cubicBezTo>
                <a:cubicBezTo>
                  <a:pt x="174223" y="178341"/>
                  <a:pt x="190089" y="187146"/>
                  <a:pt x="203250" y="200306"/>
                </a:cubicBezTo>
                <a:cubicBezTo>
                  <a:pt x="222519" y="219574"/>
                  <a:pt x="232449" y="244645"/>
                  <a:pt x="232840" y="269899"/>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92" name="Teardrop 3"/>
          <p:cNvSpPr/>
          <p:nvPr/>
        </p:nvSpPr>
        <p:spPr>
          <a:xfrm rot="5400000" flipH="1" flipV="1">
            <a:off x="2420381" y="4253177"/>
            <a:ext cx="232840" cy="404829"/>
          </a:xfrm>
          <a:custGeom>
            <a:avLst/>
            <a:gdLst/>
            <a:ahLst/>
            <a:cxnLst/>
            <a:rect l="l" t="t" r="r" b="b"/>
            <a:pathLst>
              <a:path w="232840" h="539772">
                <a:moveTo>
                  <a:pt x="221340" y="269867"/>
                </a:moveTo>
                <a:cubicBezTo>
                  <a:pt x="220851" y="247711"/>
                  <a:pt x="212026" y="225782"/>
                  <a:pt x="195119" y="208875"/>
                </a:cubicBezTo>
                <a:cubicBezTo>
                  <a:pt x="182363" y="196120"/>
                  <a:pt x="166749" y="187965"/>
                  <a:pt x="150249" y="184922"/>
                </a:cubicBezTo>
                <a:cubicBezTo>
                  <a:pt x="147800" y="188780"/>
                  <a:pt x="144800" y="192208"/>
                  <a:pt x="141586" y="195422"/>
                </a:cubicBezTo>
                <a:cubicBezTo>
                  <a:pt x="123161" y="213847"/>
                  <a:pt x="97708" y="225243"/>
                  <a:pt x="69593" y="225242"/>
                </a:cubicBezTo>
                <a:cubicBezTo>
                  <a:pt x="43433" y="224741"/>
                  <a:pt x="27415" y="228586"/>
                  <a:pt x="17461" y="245213"/>
                </a:cubicBezTo>
                <a:cubicBezTo>
                  <a:pt x="22074" y="261450"/>
                  <a:pt x="22154" y="278664"/>
                  <a:pt x="17673" y="294913"/>
                </a:cubicBezTo>
                <a:cubicBezTo>
                  <a:pt x="27631" y="311265"/>
                  <a:pt x="43609" y="315055"/>
                  <a:pt x="69593" y="314557"/>
                </a:cubicBezTo>
                <a:cubicBezTo>
                  <a:pt x="102600" y="314557"/>
                  <a:pt x="131938" y="330263"/>
                  <a:pt x="150227" y="354850"/>
                </a:cubicBezTo>
                <a:cubicBezTo>
                  <a:pt x="166735" y="351841"/>
                  <a:pt x="182357" y="343684"/>
                  <a:pt x="195118" y="330923"/>
                </a:cubicBezTo>
                <a:cubicBezTo>
                  <a:pt x="212026" y="314016"/>
                  <a:pt x="220851" y="292087"/>
                  <a:pt x="221339" y="269931"/>
                </a:cubicBezTo>
                <a:lnTo>
                  <a:pt x="136174" y="269931"/>
                </a:lnTo>
                <a:lnTo>
                  <a:pt x="136173" y="269867"/>
                </a:lnTo>
                <a:close/>
                <a:moveTo>
                  <a:pt x="232840" y="269899"/>
                </a:moveTo>
                <a:cubicBezTo>
                  <a:pt x="232449" y="295153"/>
                  <a:pt x="222519" y="320224"/>
                  <a:pt x="203250" y="339492"/>
                </a:cubicBezTo>
                <a:cubicBezTo>
                  <a:pt x="190082" y="352660"/>
                  <a:pt x="174206" y="361466"/>
                  <a:pt x="157326" y="365539"/>
                </a:cubicBezTo>
                <a:cubicBezTo>
                  <a:pt x="166417" y="380328"/>
                  <a:pt x="171406" y="397767"/>
                  <a:pt x="171406" y="416370"/>
                </a:cubicBezTo>
                <a:cubicBezTo>
                  <a:pt x="171406" y="443620"/>
                  <a:pt x="160701" y="468370"/>
                  <a:pt x="143120" y="486503"/>
                </a:cubicBezTo>
                <a:cubicBezTo>
                  <a:pt x="124986" y="504084"/>
                  <a:pt x="100237" y="514790"/>
                  <a:pt x="72986" y="514790"/>
                </a:cubicBezTo>
                <a:cubicBezTo>
                  <a:pt x="54383" y="514790"/>
                  <a:pt x="36945" y="509800"/>
                  <a:pt x="22156" y="500710"/>
                </a:cubicBezTo>
                <a:lnTo>
                  <a:pt x="0" y="539772"/>
                </a:lnTo>
                <a:lnTo>
                  <a:pt x="0" y="521718"/>
                </a:lnTo>
                <a:cubicBezTo>
                  <a:pt x="5973" y="513180"/>
                  <a:pt x="9654" y="503556"/>
                  <a:pt x="11467" y="493611"/>
                </a:cubicBezTo>
                <a:lnTo>
                  <a:pt x="0" y="480023"/>
                </a:lnTo>
                <a:lnTo>
                  <a:pt x="0" y="462726"/>
                </a:lnTo>
                <a:cubicBezTo>
                  <a:pt x="14950" y="487414"/>
                  <a:pt x="42305" y="502980"/>
                  <a:pt x="73296" y="502980"/>
                </a:cubicBezTo>
                <a:cubicBezTo>
                  <a:pt x="97207" y="502980"/>
                  <a:pt x="118953" y="493715"/>
                  <a:pt x="134965" y="478394"/>
                </a:cubicBezTo>
                <a:lnTo>
                  <a:pt x="0" y="343429"/>
                </a:lnTo>
                <a:lnTo>
                  <a:pt x="0" y="343339"/>
                </a:lnTo>
                <a:lnTo>
                  <a:pt x="135010" y="478348"/>
                </a:lnTo>
                <a:cubicBezTo>
                  <a:pt x="150331" y="462336"/>
                  <a:pt x="159597" y="440590"/>
                  <a:pt x="159597" y="416680"/>
                </a:cubicBezTo>
                <a:cubicBezTo>
                  <a:pt x="159597" y="366661"/>
                  <a:pt x="119048" y="326112"/>
                  <a:pt x="69030" y="326113"/>
                </a:cubicBezTo>
                <a:cubicBezTo>
                  <a:pt x="49952" y="326478"/>
                  <a:pt x="25806" y="321244"/>
                  <a:pt x="12948" y="308084"/>
                </a:cubicBezTo>
                <a:lnTo>
                  <a:pt x="0" y="327154"/>
                </a:lnTo>
                <a:lnTo>
                  <a:pt x="0" y="309010"/>
                </a:lnTo>
                <a:cubicBezTo>
                  <a:pt x="14338" y="284867"/>
                  <a:pt x="14338" y="254933"/>
                  <a:pt x="0" y="230790"/>
                </a:cubicBezTo>
                <a:lnTo>
                  <a:pt x="0" y="212689"/>
                </a:lnTo>
                <a:cubicBezTo>
                  <a:pt x="6036" y="217996"/>
                  <a:pt x="9959" y="224711"/>
                  <a:pt x="12896" y="231767"/>
                </a:cubicBezTo>
                <a:cubicBezTo>
                  <a:pt x="25742" y="218569"/>
                  <a:pt x="49927" y="213320"/>
                  <a:pt x="69030" y="213687"/>
                </a:cubicBezTo>
                <a:cubicBezTo>
                  <a:pt x="94039" y="213687"/>
                  <a:pt x="116681" y="203550"/>
                  <a:pt x="133071" y="187160"/>
                </a:cubicBezTo>
                <a:cubicBezTo>
                  <a:pt x="149460" y="170771"/>
                  <a:pt x="159597" y="148129"/>
                  <a:pt x="159597" y="123120"/>
                </a:cubicBezTo>
                <a:cubicBezTo>
                  <a:pt x="159597" y="99209"/>
                  <a:pt x="150331" y="77463"/>
                  <a:pt x="135010" y="61451"/>
                </a:cubicBezTo>
                <a:lnTo>
                  <a:pt x="0" y="196461"/>
                </a:lnTo>
                <a:lnTo>
                  <a:pt x="0" y="196370"/>
                </a:lnTo>
                <a:lnTo>
                  <a:pt x="134965" y="61405"/>
                </a:lnTo>
                <a:cubicBezTo>
                  <a:pt x="118953" y="46084"/>
                  <a:pt x="97207" y="36819"/>
                  <a:pt x="73296" y="36819"/>
                </a:cubicBezTo>
                <a:cubicBezTo>
                  <a:pt x="42305" y="36819"/>
                  <a:pt x="14950" y="52385"/>
                  <a:pt x="0" y="77073"/>
                </a:cubicBezTo>
                <a:lnTo>
                  <a:pt x="0" y="59779"/>
                </a:lnTo>
                <a:cubicBezTo>
                  <a:pt x="2240" y="53717"/>
                  <a:pt x="6698" y="49732"/>
                  <a:pt x="11494" y="46167"/>
                </a:cubicBezTo>
                <a:cubicBezTo>
                  <a:pt x="9661" y="36227"/>
                  <a:pt x="5972" y="26608"/>
                  <a:pt x="0" y="18074"/>
                </a:cubicBezTo>
                <a:lnTo>
                  <a:pt x="0" y="0"/>
                </a:lnTo>
                <a:cubicBezTo>
                  <a:pt x="11637" y="10773"/>
                  <a:pt x="18655" y="24545"/>
                  <a:pt x="22230" y="39049"/>
                </a:cubicBezTo>
                <a:cubicBezTo>
                  <a:pt x="37002" y="29983"/>
                  <a:pt x="54413" y="25010"/>
                  <a:pt x="72986" y="25010"/>
                </a:cubicBezTo>
                <a:cubicBezTo>
                  <a:pt x="100237" y="25009"/>
                  <a:pt x="124986" y="35715"/>
                  <a:pt x="143120" y="53296"/>
                </a:cubicBezTo>
                <a:lnTo>
                  <a:pt x="143120" y="53296"/>
                </a:lnTo>
                <a:cubicBezTo>
                  <a:pt x="160701" y="71429"/>
                  <a:pt x="171406" y="96179"/>
                  <a:pt x="171406" y="123429"/>
                </a:cubicBezTo>
                <a:cubicBezTo>
                  <a:pt x="171406" y="142002"/>
                  <a:pt x="166433" y="159414"/>
                  <a:pt x="157367" y="174185"/>
                </a:cubicBezTo>
                <a:cubicBezTo>
                  <a:pt x="174223" y="178341"/>
                  <a:pt x="190089" y="187146"/>
                  <a:pt x="203250" y="200306"/>
                </a:cubicBezTo>
                <a:cubicBezTo>
                  <a:pt x="222519" y="219574"/>
                  <a:pt x="232449" y="244645"/>
                  <a:pt x="232840" y="269899"/>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93" name="Teardrop 3"/>
          <p:cNvSpPr/>
          <p:nvPr/>
        </p:nvSpPr>
        <p:spPr>
          <a:xfrm rot="5400000" flipH="1" flipV="1">
            <a:off x="3052287" y="4253177"/>
            <a:ext cx="232840" cy="404830"/>
          </a:xfrm>
          <a:custGeom>
            <a:avLst/>
            <a:gdLst/>
            <a:ahLst/>
            <a:cxnLst/>
            <a:rect l="l" t="t" r="r" b="b"/>
            <a:pathLst>
              <a:path w="232840" h="539773">
                <a:moveTo>
                  <a:pt x="221340" y="269867"/>
                </a:moveTo>
                <a:cubicBezTo>
                  <a:pt x="220851" y="247712"/>
                  <a:pt x="212026" y="225782"/>
                  <a:pt x="195119" y="208875"/>
                </a:cubicBezTo>
                <a:cubicBezTo>
                  <a:pt x="182363" y="196120"/>
                  <a:pt x="166749" y="187965"/>
                  <a:pt x="150249" y="184922"/>
                </a:cubicBezTo>
                <a:cubicBezTo>
                  <a:pt x="147800" y="188780"/>
                  <a:pt x="144800" y="192208"/>
                  <a:pt x="141586" y="195422"/>
                </a:cubicBezTo>
                <a:cubicBezTo>
                  <a:pt x="123161" y="213847"/>
                  <a:pt x="97708" y="225243"/>
                  <a:pt x="69593" y="225242"/>
                </a:cubicBezTo>
                <a:cubicBezTo>
                  <a:pt x="43433" y="224741"/>
                  <a:pt x="27415" y="228586"/>
                  <a:pt x="17461" y="245213"/>
                </a:cubicBezTo>
                <a:cubicBezTo>
                  <a:pt x="22074" y="261450"/>
                  <a:pt x="22154" y="278664"/>
                  <a:pt x="17673" y="294913"/>
                </a:cubicBezTo>
                <a:cubicBezTo>
                  <a:pt x="27631" y="311265"/>
                  <a:pt x="43609" y="315055"/>
                  <a:pt x="69593" y="314557"/>
                </a:cubicBezTo>
                <a:cubicBezTo>
                  <a:pt x="102600" y="314557"/>
                  <a:pt x="131938" y="330263"/>
                  <a:pt x="150227" y="354851"/>
                </a:cubicBezTo>
                <a:cubicBezTo>
                  <a:pt x="166735" y="351841"/>
                  <a:pt x="182357" y="343684"/>
                  <a:pt x="195118" y="330923"/>
                </a:cubicBezTo>
                <a:cubicBezTo>
                  <a:pt x="212026" y="314016"/>
                  <a:pt x="220851" y="292087"/>
                  <a:pt x="221339" y="269931"/>
                </a:cubicBezTo>
                <a:lnTo>
                  <a:pt x="136174" y="269931"/>
                </a:lnTo>
                <a:lnTo>
                  <a:pt x="136173" y="269867"/>
                </a:lnTo>
                <a:close/>
                <a:moveTo>
                  <a:pt x="232840" y="269899"/>
                </a:moveTo>
                <a:cubicBezTo>
                  <a:pt x="232449" y="295153"/>
                  <a:pt x="222519" y="320224"/>
                  <a:pt x="203250" y="339492"/>
                </a:cubicBezTo>
                <a:cubicBezTo>
                  <a:pt x="190082" y="352660"/>
                  <a:pt x="174206" y="361467"/>
                  <a:pt x="157326" y="365540"/>
                </a:cubicBezTo>
                <a:cubicBezTo>
                  <a:pt x="166417" y="380328"/>
                  <a:pt x="171406" y="397767"/>
                  <a:pt x="171406" y="416370"/>
                </a:cubicBezTo>
                <a:cubicBezTo>
                  <a:pt x="171406" y="443620"/>
                  <a:pt x="160701" y="468370"/>
                  <a:pt x="143120" y="486503"/>
                </a:cubicBezTo>
                <a:lnTo>
                  <a:pt x="143120" y="486504"/>
                </a:lnTo>
                <a:cubicBezTo>
                  <a:pt x="124986" y="504084"/>
                  <a:pt x="100237" y="514790"/>
                  <a:pt x="72986" y="514790"/>
                </a:cubicBezTo>
                <a:cubicBezTo>
                  <a:pt x="54383" y="514790"/>
                  <a:pt x="36945" y="509800"/>
                  <a:pt x="22156" y="500710"/>
                </a:cubicBezTo>
                <a:lnTo>
                  <a:pt x="0" y="539773"/>
                </a:lnTo>
                <a:lnTo>
                  <a:pt x="0" y="521718"/>
                </a:lnTo>
                <a:cubicBezTo>
                  <a:pt x="5973" y="513180"/>
                  <a:pt x="9654" y="503556"/>
                  <a:pt x="11467" y="493611"/>
                </a:cubicBezTo>
                <a:lnTo>
                  <a:pt x="0" y="480024"/>
                </a:lnTo>
                <a:lnTo>
                  <a:pt x="0" y="462726"/>
                </a:lnTo>
                <a:cubicBezTo>
                  <a:pt x="14950" y="487415"/>
                  <a:pt x="42305" y="502981"/>
                  <a:pt x="73296" y="502981"/>
                </a:cubicBezTo>
                <a:cubicBezTo>
                  <a:pt x="97207" y="502981"/>
                  <a:pt x="118953" y="493715"/>
                  <a:pt x="134965" y="478394"/>
                </a:cubicBezTo>
                <a:lnTo>
                  <a:pt x="0" y="343429"/>
                </a:lnTo>
                <a:lnTo>
                  <a:pt x="0" y="343339"/>
                </a:lnTo>
                <a:lnTo>
                  <a:pt x="135010" y="478348"/>
                </a:lnTo>
                <a:cubicBezTo>
                  <a:pt x="150331" y="462337"/>
                  <a:pt x="159597" y="440590"/>
                  <a:pt x="159597" y="416680"/>
                </a:cubicBezTo>
                <a:cubicBezTo>
                  <a:pt x="159597" y="366661"/>
                  <a:pt x="119048" y="326112"/>
                  <a:pt x="69030" y="326113"/>
                </a:cubicBezTo>
                <a:cubicBezTo>
                  <a:pt x="49952" y="326479"/>
                  <a:pt x="25806" y="321244"/>
                  <a:pt x="12948" y="308084"/>
                </a:cubicBezTo>
                <a:lnTo>
                  <a:pt x="0" y="327154"/>
                </a:lnTo>
                <a:lnTo>
                  <a:pt x="0" y="309010"/>
                </a:lnTo>
                <a:cubicBezTo>
                  <a:pt x="14338" y="284867"/>
                  <a:pt x="14338" y="254933"/>
                  <a:pt x="0" y="230790"/>
                </a:cubicBezTo>
                <a:lnTo>
                  <a:pt x="0" y="212689"/>
                </a:lnTo>
                <a:cubicBezTo>
                  <a:pt x="6036" y="217996"/>
                  <a:pt x="9959" y="224711"/>
                  <a:pt x="12896" y="231767"/>
                </a:cubicBezTo>
                <a:cubicBezTo>
                  <a:pt x="25742" y="218569"/>
                  <a:pt x="49927" y="213320"/>
                  <a:pt x="69030" y="213687"/>
                </a:cubicBezTo>
                <a:cubicBezTo>
                  <a:pt x="94039" y="213687"/>
                  <a:pt x="116681" y="203550"/>
                  <a:pt x="133071" y="187160"/>
                </a:cubicBezTo>
                <a:cubicBezTo>
                  <a:pt x="149460" y="170771"/>
                  <a:pt x="159597" y="148129"/>
                  <a:pt x="159597" y="123120"/>
                </a:cubicBezTo>
                <a:cubicBezTo>
                  <a:pt x="159597" y="99209"/>
                  <a:pt x="150331" y="77463"/>
                  <a:pt x="135010" y="61451"/>
                </a:cubicBezTo>
                <a:lnTo>
                  <a:pt x="0" y="196461"/>
                </a:lnTo>
                <a:lnTo>
                  <a:pt x="0" y="196370"/>
                </a:lnTo>
                <a:lnTo>
                  <a:pt x="134965" y="61405"/>
                </a:lnTo>
                <a:cubicBezTo>
                  <a:pt x="118953" y="46084"/>
                  <a:pt x="97207" y="36819"/>
                  <a:pt x="73296" y="36819"/>
                </a:cubicBezTo>
                <a:cubicBezTo>
                  <a:pt x="42305" y="36819"/>
                  <a:pt x="14950" y="52385"/>
                  <a:pt x="0" y="77073"/>
                </a:cubicBezTo>
                <a:lnTo>
                  <a:pt x="0" y="59779"/>
                </a:lnTo>
                <a:cubicBezTo>
                  <a:pt x="2240" y="53717"/>
                  <a:pt x="6698" y="49732"/>
                  <a:pt x="11494" y="46167"/>
                </a:cubicBezTo>
                <a:cubicBezTo>
                  <a:pt x="9661" y="36227"/>
                  <a:pt x="5972" y="26608"/>
                  <a:pt x="0" y="18074"/>
                </a:cubicBezTo>
                <a:lnTo>
                  <a:pt x="0" y="0"/>
                </a:lnTo>
                <a:cubicBezTo>
                  <a:pt x="11637" y="10773"/>
                  <a:pt x="18655" y="24545"/>
                  <a:pt x="22230" y="39049"/>
                </a:cubicBezTo>
                <a:cubicBezTo>
                  <a:pt x="37002" y="29983"/>
                  <a:pt x="54413" y="25010"/>
                  <a:pt x="72986" y="25010"/>
                </a:cubicBezTo>
                <a:cubicBezTo>
                  <a:pt x="100237" y="25009"/>
                  <a:pt x="124986" y="35715"/>
                  <a:pt x="143120" y="53296"/>
                </a:cubicBezTo>
                <a:lnTo>
                  <a:pt x="143120" y="53296"/>
                </a:lnTo>
                <a:cubicBezTo>
                  <a:pt x="160701" y="71429"/>
                  <a:pt x="171406" y="96179"/>
                  <a:pt x="171406" y="123429"/>
                </a:cubicBezTo>
                <a:cubicBezTo>
                  <a:pt x="171406" y="142002"/>
                  <a:pt x="166433" y="159414"/>
                  <a:pt x="157367" y="174185"/>
                </a:cubicBezTo>
                <a:cubicBezTo>
                  <a:pt x="174223" y="178341"/>
                  <a:pt x="190089" y="187146"/>
                  <a:pt x="203250" y="200306"/>
                </a:cubicBezTo>
                <a:cubicBezTo>
                  <a:pt x="222519" y="219574"/>
                  <a:pt x="232449" y="244645"/>
                  <a:pt x="232840" y="269899"/>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94" name="Teardrop 3"/>
          <p:cNvSpPr/>
          <p:nvPr/>
        </p:nvSpPr>
        <p:spPr>
          <a:xfrm rot="5400000" flipH="1" flipV="1">
            <a:off x="3684192" y="4253177"/>
            <a:ext cx="232840" cy="404830"/>
          </a:xfrm>
          <a:custGeom>
            <a:avLst/>
            <a:gdLst/>
            <a:ahLst/>
            <a:cxnLst/>
            <a:rect l="l" t="t" r="r" b="b"/>
            <a:pathLst>
              <a:path w="232840" h="539773">
                <a:moveTo>
                  <a:pt x="221340" y="269867"/>
                </a:moveTo>
                <a:cubicBezTo>
                  <a:pt x="220851" y="247712"/>
                  <a:pt x="212026" y="225783"/>
                  <a:pt x="195119" y="208875"/>
                </a:cubicBezTo>
                <a:cubicBezTo>
                  <a:pt x="182363" y="196120"/>
                  <a:pt x="166749" y="187965"/>
                  <a:pt x="150249" y="184922"/>
                </a:cubicBezTo>
                <a:cubicBezTo>
                  <a:pt x="147800" y="188780"/>
                  <a:pt x="144800" y="192208"/>
                  <a:pt x="141586" y="195422"/>
                </a:cubicBezTo>
                <a:cubicBezTo>
                  <a:pt x="123161" y="213847"/>
                  <a:pt x="97708" y="225243"/>
                  <a:pt x="69593" y="225243"/>
                </a:cubicBezTo>
                <a:cubicBezTo>
                  <a:pt x="43433" y="224741"/>
                  <a:pt x="27415" y="228586"/>
                  <a:pt x="17461" y="245213"/>
                </a:cubicBezTo>
                <a:cubicBezTo>
                  <a:pt x="22074" y="261450"/>
                  <a:pt x="22154" y="278664"/>
                  <a:pt x="17673" y="294913"/>
                </a:cubicBezTo>
                <a:cubicBezTo>
                  <a:pt x="27631" y="311265"/>
                  <a:pt x="43609" y="315055"/>
                  <a:pt x="69593" y="314557"/>
                </a:cubicBezTo>
                <a:cubicBezTo>
                  <a:pt x="102600" y="314557"/>
                  <a:pt x="131938" y="330263"/>
                  <a:pt x="150227" y="354851"/>
                </a:cubicBezTo>
                <a:cubicBezTo>
                  <a:pt x="166735" y="351841"/>
                  <a:pt x="182357" y="343684"/>
                  <a:pt x="195118" y="330923"/>
                </a:cubicBezTo>
                <a:cubicBezTo>
                  <a:pt x="212026" y="314016"/>
                  <a:pt x="220851" y="292087"/>
                  <a:pt x="221339" y="269931"/>
                </a:cubicBezTo>
                <a:lnTo>
                  <a:pt x="136174" y="269931"/>
                </a:lnTo>
                <a:lnTo>
                  <a:pt x="136173" y="269867"/>
                </a:lnTo>
                <a:close/>
                <a:moveTo>
                  <a:pt x="232840" y="269899"/>
                </a:moveTo>
                <a:cubicBezTo>
                  <a:pt x="232449" y="295153"/>
                  <a:pt x="222519" y="320224"/>
                  <a:pt x="203250" y="339492"/>
                </a:cubicBezTo>
                <a:cubicBezTo>
                  <a:pt x="190082" y="352660"/>
                  <a:pt x="174206" y="361467"/>
                  <a:pt x="157326" y="365540"/>
                </a:cubicBezTo>
                <a:cubicBezTo>
                  <a:pt x="166417" y="380328"/>
                  <a:pt x="171406" y="397767"/>
                  <a:pt x="171406" y="416370"/>
                </a:cubicBezTo>
                <a:cubicBezTo>
                  <a:pt x="171406" y="443620"/>
                  <a:pt x="160701" y="468370"/>
                  <a:pt x="143120" y="486503"/>
                </a:cubicBezTo>
                <a:lnTo>
                  <a:pt x="143120" y="486504"/>
                </a:lnTo>
                <a:cubicBezTo>
                  <a:pt x="124986" y="504084"/>
                  <a:pt x="100237" y="514790"/>
                  <a:pt x="72986" y="514790"/>
                </a:cubicBezTo>
                <a:cubicBezTo>
                  <a:pt x="54383" y="514790"/>
                  <a:pt x="36945" y="509800"/>
                  <a:pt x="22156" y="500710"/>
                </a:cubicBezTo>
                <a:lnTo>
                  <a:pt x="0" y="539773"/>
                </a:lnTo>
                <a:lnTo>
                  <a:pt x="0" y="521718"/>
                </a:lnTo>
                <a:cubicBezTo>
                  <a:pt x="5973" y="513180"/>
                  <a:pt x="9654" y="503556"/>
                  <a:pt x="11467" y="493611"/>
                </a:cubicBezTo>
                <a:lnTo>
                  <a:pt x="0" y="480024"/>
                </a:lnTo>
                <a:lnTo>
                  <a:pt x="0" y="462727"/>
                </a:lnTo>
                <a:cubicBezTo>
                  <a:pt x="14950" y="487415"/>
                  <a:pt x="42305" y="502981"/>
                  <a:pt x="73296" y="502981"/>
                </a:cubicBezTo>
                <a:cubicBezTo>
                  <a:pt x="97207" y="502981"/>
                  <a:pt x="118953" y="493715"/>
                  <a:pt x="134965" y="478394"/>
                </a:cubicBezTo>
                <a:lnTo>
                  <a:pt x="0" y="343429"/>
                </a:lnTo>
                <a:lnTo>
                  <a:pt x="0" y="343339"/>
                </a:lnTo>
                <a:lnTo>
                  <a:pt x="135010" y="478348"/>
                </a:lnTo>
                <a:cubicBezTo>
                  <a:pt x="150331" y="462337"/>
                  <a:pt x="159597" y="440590"/>
                  <a:pt x="159597" y="416680"/>
                </a:cubicBezTo>
                <a:cubicBezTo>
                  <a:pt x="159597" y="366661"/>
                  <a:pt x="119048" y="326112"/>
                  <a:pt x="69030" y="326113"/>
                </a:cubicBezTo>
                <a:cubicBezTo>
                  <a:pt x="49952" y="326479"/>
                  <a:pt x="25806" y="321244"/>
                  <a:pt x="12948" y="308084"/>
                </a:cubicBezTo>
                <a:lnTo>
                  <a:pt x="0" y="327154"/>
                </a:lnTo>
                <a:lnTo>
                  <a:pt x="0" y="309010"/>
                </a:lnTo>
                <a:cubicBezTo>
                  <a:pt x="14338" y="284867"/>
                  <a:pt x="14338" y="254933"/>
                  <a:pt x="0" y="230790"/>
                </a:cubicBezTo>
                <a:lnTo>
                  <a:pt x="0" y="212690"/>
                </a:lnTo>
                <a:cubicBezTo>
                  <a:pt x="6036" y="217996"/>
                  <a:pt x="9959" y="224711"/>
                  <a:pt x="12896" y="231767"/>
                </a:cubicBezTo>
                <a:cubicBezTo>
                  <a:pt x="25742" y="218569"/>
                  <a:pt x="49927" y="213320"/>
                  <a:pt x="69030" y="213687"/>
                </a:cubicBezTo>
                <a:cubicBezTo>
                  <a:pt x="94039" y="213687"/>
                  <a:pt x="116681" y="203550"/>
                  <a:pt x="133071" y="187160"/>
                </a:cubicBezTo>
                <a:cubicBezTo>
                  <a:pt x="149460" y="170771"/>
                  <a:pt x="159597" y="148129"/>
                  <a:pt x="159597" y="123120"/>
                </a:cubicBezTo>
                <a:cubicBezTo>
                  <a:pt x="159597" y="99209"/>
                  <a:pt x="150331" y="77463"/>
                  <a:pt x="135010" y="61451"/>
                </a:cubicBezTo>
                <a:lnTo>
                  <a:pt x="0" y="196461"/>
                </a:lnTo>
                <a:lnTo>
                  <a:pt x="0" y="196370"/>
                </a:lnTo>
                <a:lnTo>
                  <a:pt x="134965" y="61406"/>
                </a:lnTo>
                <a:cubicBezTo>
                  <a:pt x="118953" y="46085"/>
                  <a:pt x="97207" y="36819"/>
                  <a:pt x="73296" y="36819"/>
                </a:cubicBezTo>
                <a:cubicBezTo>
                  <a:pt x="42305" y="36819"/>
                  <a:pt x="14950" y="52385"/>
                  <a:pt x="0" y="77073"/>
                </a:cubicBezTo>
                <a:lnTo>
                  <a:pt x="0" y="59780"/>
                </a:lnTo>
                <a:cubicBezTo>
                  <a:pt x="2240" y="53717"/>
                  <a:pt x="6698" y="49732"/>
                  <a:pt x="11494" y="46167"/>
                </a:cubicBezTo>
                <a:cubicBezTo>
                  <a:pt x="9661" y="36227"/>
                  <a:pt x="5972" y="26608"/>
                  <a:pt x="0" y="18074"/>
                </a:cubicBezTo>
                <a:lnTo>
                  <a:pt x="0" y="0"/>
                </a:lnTo>
                <a:cubicBezTo>
                  <a:pt x="11637" y="10773"/>
                  <a:pt x="18655" y="24545"/>
                  <a:pt x="22230" y="39049"/>
                </a:cubicBezTo>
                <a:cubicBezTo>
                  <a:pt x="37002" y="29983"/>
                  <a:pt x="54413" y="25010"/>
                  <a:pt x="72986" y="25010"/>
                </a:cubicBezTo>
                <a:cubicBezTo>
                  <a:pt x="100237" y="25010"/>
                  <a:pt x="124986" y="35715"/>
                  <a:pt x="143120" y="53296"/>
                </a:cubicBezTo>
                <a:cubicBezTo>
                  <a:pt x="160701" y="71430"/>
                  <a:pt x="171406" y="96180"/>
                  <a:pt x="171406" y="123429"/>
                </a:cubicBezTo>
                <a:cubicBezTo>
                  <a:pt x="171406" y="142002"/>
                  <a:pt x="166433" y="159414"/>
                  <a:pt x="157367" y="174185"/>
                </a:cubicBezTo>
                <a:cubicBezTo>
                  <a:pt x="174223" y="178341"/>
                  <a:pt x="190089" y="187146"/>
                  <a:pt x="203250" y="200306"/>
                </a:cubicBezTo>
                <a:cubicBezTo>
                  <a:pt x="222519" y="219575"/>
                  <a:pt x="232449" y="244645"/>
                  <a:pt x="232840" y="269899"/>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95" name="Teardrop 3"/>
          <p:cNvSpPr/>
          <p:nvPr/>
        </p:nvSpPr>
        <p:spPr>
          <a:xfrm rot="5400000" flipH="1" flipV="1">
            <a:off x="4316097" y="4253177"/>
            <a:ext cx="232840" cy="404830"/>
          </a:xfrm>
          <a:custGeom>
            <a:avLst/>
            <a:gdLst/>
            <a:ahLst/>
            <a:cxnLst/>
            <a:rect l="l" t="t" r="r" b="b"/>
            <a:pathLst>
              <a:path w="232840" h="539773">
                <a:moveTo>
                  <a:pt x="221340" y="269867"/>
                </a:moveTo>
                <a:cubicBezTo>
                  <a:pt x="220851" y="247712"/>
                  <a:pt x="212026" y="225783"/>
                  <a:pt x="195119" y="208875"/>
                </a:cubicBezTo>
                <a:cubicBezTo>
                  <a:pt x="182363" y="196120"/>
                  <a:pt x="166749" y="187965"/>
                  <a:pt x="150249" y="184922"/>
                </a:cubicBezTo>
                <a:cubicBezTo>
                  <a:pt x="147800" y="188780"/>
                  <a:pt x="144800" y="192208"/>
                  <a:pt x="141586" y="195422"/>
                </a:cubicBezTo>
                <a:cubicBezTo>
                  <a:pt x="123161" y="213847"/>
                  <a:pt x="97708" y="225243"/>
                  <a:pt x="69593" y="225243"/>
                </a:cubicBezTo>
                <a:cubicBezTo>
                  <a:pt x="43433" y="224741"/>
                  <a:pt x="27415" y="228586"/>
                  <a:pt x="17461" y="245213"/>
                </a:cubicBezTo>
                <a:cubicBezTo>
                  <a:pt x="22074" y="261450"/>
                  <a:pt x="22154" y="278664"/>
                  <a:pt x="17673" y="294913"/>
                </a:cubicBezTo>
                <a:cubicBezTo>
                  <a:pt x="27631" y="311265"/>
                  <a:pt x="43609" y="315055"/>
                  <a:pt x="69593" y="314557"/>
                </a:cubicBezTo>
                <a:cubicBezTo>
                  <a:pt x="102600" y="314557"/>
                  <a:pt x="131938" y="330263"/>
                  <a:pt x="150227" y="354851"/>
                </a:cubicBezTo>
                <a:cubicBezTo>
                  <a:pt x="166735" y="351841"/>
                  <a:pt x="182357" y="343684"/>
                  <a:pt x="195118" y="330923"/>
                </a:cubicBezTo>
                <a:cubicBezTo>
                  <a:pt x="212026" y="314016"/>
                  <a:pt x="220851" y="292087"/>
                  <a:pt x="221339" y="269931"/>
                </a:cubicBezTo>
                <a:lnTo>
                  <a:pt x="136174" y="269931"/>
                </a:lnTo>
                <a:lnTo>
                  <a:pt x="136173" y="269867"/>
                </a:lnTo>
                <a:close/>
                <a:moveTo>
                  <a:pt x="232840" y="269899"/>
                </a:moveTo>
                <a:cubicBezTo>
                  <a:pt x="232449" y="295153"/>
                  <a:pt x="222519" y="320224"/>
                  <a:pt x="203250" y="339492"/>
                </a:cubicBezTo>
                <a:cubicBezTo>
                  <a:pt x="190082" y="352660"/>
                  <a:pt x="174206" y="361467"/>
                  <a:pt x="157326" y="365540"/>
                </a:cubicBezTo>
                <a:cubicBezTo>
                  <a:pt x="166417" y="380328"/>
                  <a:pt x="171406" y="397767"/>
                  <a:pt x="171406" y="416370"/>
                </a:cubicBezTo>
                <a:cubicBezTo>
                  <a:pt x="171406" y="443620"/>
                  <a:pt x="160701" y="468370"/>
                  <a:pt x="143120" y="486503"/>
                </a:cubicBezTo>
                <a:lnTo>
                  <a:pt x="143120" y="486504"/>
                </a:lnTo>
                <a:cubicBezTo>
                  <a:pt x="124986" y="504084"/>
                  <a:pt x="100237" y="514790"/>
                  <a:pt x="72986" y="514790"/>
                </a:cubicBezTo>
                <a:cubicBezTo>
                  <a:pt x="54383" y="514790"/>
                  <a:pt x="36945" y="509800"/>
                  <a:pt x="22156" y="500710"/>
                </a:cubicBezTo>
                <a:lnTo>
                  <a:pt x="0" y="539773"/>
                </a:lnTo>
                <a:lnTo>
                  <a:pt x="0" y="521718"/>
                </a:lnTo>
                <a:cubicBezTo>
                  <a:pt x="5973" y="513180"/>
                  <a:pt x="9654" y="503556"/>
                  <a:pt x="11467" y="493611"/>
                </a:cubicBezTo>
                <a:lnTo>
                  <a:pt x="0" y="480024"/>
                </a:lnTo>
                <a:lnTo>
                  <a:pt x="0" y="462727"/>
                </a:lnTo>
                <a:cubicBezTo>
                  <a:pt x="14950" y="487415"/>
                  <a:pt x="42305" y="502981"/>
                  <a:pt x="73296" y="502981"/>
                </a:cubicBezTo>
                <a:cubicBezTo>
                  <a:pt x="97207" y="502981"/>
                  <a:pt x="118953" y="493715"/>
                  <a:pt x="134965" y="478394"/>
                </a:cubicBezTo>
                <a:lnTo>
                  <a:pt x="0" y="343429"/>
                </a:lnTo>
                <a:lnTo>
                  <a:pt x="0" y="343339"/>
                </a:lnTo>
                <a:lnTo>
                  <a:pt x="135010" y="478348"/>
                </a:lnTo>
                <a:cubicBezTo>
                  <a:pt x="150331" y="462337"/>
                  <a:pt x="159597" y="440590"/>
                  <a:pt x="159597" y="416680"/>
                </a:cubicBezTo>
                <a:cubicBezTo>
                  <a:pt x="159597" y="366661"/>
                  <a:pt x="119048" y="326112"/>
                  <a:pt x="69030" y="326113"/>
                </a:cubicBezTo>
                <a:cubicBezTo>
                  <a:pt x="49952" y="326479"/>
                  <a:pt x="25806" y="321244"/>
                  <a:pt x="12948" y="308084"/>
                </a:cubicBezTo>
                <a:lnTo>
                  <a:pt x="0" y="327154"/>
                </a:lnTo>
                <a:lnTo>
                  <a:pt x="0" y="309010"/>
                </a:lnTo>
                <a:cubicBezTo>
                  <a:pt x="14338" y="284867"/>
                  <a:pt x="14338" y="254933"/>
                  <a:pt x="0" y="230790"/>
                </a:cubicBezTo>
                <a:lnTo>
                  <a:pt x="0" y="212690"/>
                </a:lnTo>
                <a:cubicBezTo>
                  <a:pt x="6036" y="217996"/>
                  <a:pt x="9959" y="224711"/>
                  <a:pt x="12896" y="231767"/>
                </a:cubicBezTo>
                <a:cubicBezTo>
                  <a:pt x="25742" y="218569"/>
                  <a:pt x="49927" y="213320"/>
                  <a:pt x="69030" y="213687"/>
                </a:cubicBezTo>
                <a:cubicBezTo>
                  <a:pt x="94039" y="213687"/>
                  <a:pt x="116681" y="203550"/>
                  <a:pt x="133071" y="187160"/>
                </a:cubicBezTo>
                <a:cubicBezTo>
                  <a:pt x="149460" y="170771"/>
                  <a:pt x="159597" y="148129"/>
                  <a:pt x="159597" y="123120"/>
                </a:cubicBezTo>
                <a:cubicBezTo>
                  <a:pt x="159597" y="99209"/>
                  <a:pt x="150331" y="77463"/>
                  <a:pt x="135010" y="61451"/>
                </a:cubicBezTo>
                <a:lnTo>
                  <a:pt x="0" y="196461"/>
                </a:lnTo>
                <a:lnTo>
                  <a:pt x="0" y="196370"/>
                </a:lnTo>
                <a:lnTo>
                  <a:pt x="134965" y="61406"/>
                </a:lnTo>
                <a:cubicBezTo>
                  <a:pt x="118953" y="46085"/>
                  <a:pt x="97207" y="36819"/>
                  <a:pt x="73296" y="36819"/>
                </a:cubicBezTo>
                <a:cubicBezTo>
                  <a:pt x="42305" y="36819"/>
                  <a:pt x="14950" y="52385"/>
                  <a:pt x="0" y="77073"/>
                </a:cubicBezTo>
                <a:lnTo>
                  <a:pt x="0" y="59780"/>
                </a:lnTo>
                <a:cubicBezTo>
                  <a:pt x="2240" y="53717"/>
                  <a:pt x="6698" y="49732"/>
                  <a:pt x="11494" y="46167"/>
                </a:cubicBezTo>
                <a:cubicBezTo>
                  <a:pt x="9661" y="36227"/>
                  <a:pt x="5972" y="26608"/>
                  <a:pt x="0" y="18074"/>
                </a:cubicBezTo>
                <a:lnTo>
                  <a:pt x="0" y="0"/>
                </a:lnTo>
                <a:cubicBezTo>
                  <a:pt x="11637" y="10773"/>
                  <a:pt x="18655" y="24545"/>
                  <a:pt x="22230" y="39049"/>
                </a:cubicBezTo>
                <a:cubicBezTo>
                  <a:pt x="37002" y="29983"/>
                  <a:pt x="54413" y="25010"/>
                  <a:pt x="72986" y="25010"/>
                </a:cubicBezTo>
                <a:cubicBezTo>
                  <a:pt x="100237" y="25010"/>
                  <a:pt x="124986" y="35715"/>
                  <a:pt x="143120" y="53296"/>
                </a:cubicBezTo>
                <a:cubicBezTo>
                  <a:pt x="160701" y="71430"/>
                  <a:pt x="171406" y="96180"/>
                  <a:pt x="171406" y="123429"/>
                </a:cubicBezTo>
                <a:cubicBezTo>
                  <a:pt x="171406" y="142002"/>
                  <a:pt x="166433" y="159414"/>
                  <a:pt x="157367" y="174185"/>
                </a:cubicBezTo>
                <a:cubicBezTo>
                  <a:pt x="174223" y="178341"/>
                  <a:pt x="190089" y="187146"/>
                  <a:pt x="203250" y="200306"/>
                </a:cubicBezTo>
                <a:cubicBezTo>
                  <a:pt x="222519" y="219575"/>
                  <a:pt x="232449" y="244645"/>
                  <a:pt x="232840" y="269899"/>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96" name="Teardrop 3"/>
          <p:cNvSpPr/>
          <p:nvPr/>
        </p:nvSpPr>
        <p:spPr>
          <a:xfrm rot="5400000" flipH="1" flipV="1">
            <a:off x="6211811" y="4253177"/>
            <a:ext cx="232840" cy="404829"/>
          </a:xfrm>
          <a:custGeom>
            <a:avLst/>
            <a:gdLst/>
            <a:ahLst/>
            <a:cxnLst/>
            <a:rect l="l" t="t" r="r" b="b"/>
            <a:pathLst>
              <a:path w="232840" h="539772">
                <a:moveTo>
                  <a:pt x="221340" y="269867"/>
                </a:moveTo>
                <a:cubicBezTo>
                  <a:pt x="220851" y="247711"/>
                  <a:pt x="212026" y="225782"/>
                  <a:pt x="195119" y="208875"/>
                </a:cubicBezTo>
                <a:cubicBezTo>
                  <a:pt x="182363" y="196120"/>
                  <a:pt x="166749" y="187965"/>
                  <a:pt x="150249" y="184922"/>
                </a:cubicBezTo>
                <a:cubicBezTo>
                  <a:pt x="147800" y="188780"/>
                  <a:pt x="144800" y="192208"/>
                  <a:pt x="141586" y="195422"/>
                </a:cubicBezTo>
                <a:cubicBezTo>
                  <a:pt x="123161" y="213847"/>
                  <a:pt x="97708" y="225242"/>
                  <a:pt x="69593" y="225242"/>
                </a:cubicBezTo>
                <a:cubicBezTo>
                  <a:pt x="43433" y="224741"/>
                  <a:pt x="27415" y="228586"/>
                  <a:pt x="17461" y="245212"/>
                </a:cubicBezTo>
                <a:cubicBezTo>
                  <a:pt x="22074" y="261450"/>
                  <a:pt x="22154" y="278664"/>
                  <a:pt x="17673" y="294913"/>
                </a:cubicBezTo>
                <a:cubicBezTo>
                  <a:pt x="27631" y="311265"/>
                  <a:pt x="43609" y="315055"/>
                  <a:pt x="69593" y="314556"/>
                </a:cubicBezTo>
                <a:cubicBezTo>
                  <a:pt x="102600" y="314556"/>
                  <a:pt x="131938" y="330263"/>
                  <a:pt x="150227" y="354850"/>
                </a:cubicBezTo>
                <a:cubicBezTo>
                  <a:pt x="166735" y="351841"/>
                  <a:pt x="182357" y="343684"/>
                  <a:pt x="195118" y="330923"/>
                </a:cubicBezTo>
                <a:cubicBezTo>
                  <a:pt x="212026" y="314015"/>
                  <a:pt x="220851" y="292087"/>
                  <a:pt x="221339" y="269931"/>
                </a:cubicBezTo>
                <a:lnTo>
                  <a:pt x="136174" y="269931"/>
                </a:lnTo>
                <a:lnTo>
                  <a:pt x="136173" y="269867"/>
                </a:lnTo>
                <a:close/>
                <a:moveTo>
                  <a:pt x="232840" y="269899"/>
                </a:moveTo>
                <a:cubicBezTo>
                  <a:pt x="232449" y="295153"/>
                  <a:pt x="222519" y="320224"/>
                  <a:pt x="203250" y="339492"/>
                </a:cubicBezTo>
                <a:cubicBezTo>
                  <a:pt x="190082" y="352660"/>
                  <a:pt x="174206" y="361466"/>
                  <a:pt x="157326" y="365539"/>
                </a:cubicBezTo>
                <a:cubicBezTo>
                  <a:pt x="166417" y="380328"/>
                  <a:pt x="171406" y="397766"/>
                  <a:pt x="171406" y="416370"/>
                </a:cubicBezTo>
                <a:cubicBezTo>
                  <a:pt x="171406" y="443620"/>
                  <a:pt x="160701" y="468370"/>
                  <a:pt x="143120" y="486503"/>
                </a:cubicBezTo>
                <a:cubicBezTo>
                  <a:pt x="124986" y="504084"/>
                  <a:pt x="100237" y="514790"/>
                  <a:pt x="72986" y="514790"/>
                </a:cubicBezTo>
                <a:cubicBezTo>
                  <a:pt x="54383" y="514790"/>
                  <a:pt x="36945" y="509800"/>
                  <a:pt x="22156" y="500709"/>
                </a:cubicBezTo>
                <a:lnTo>
                  <a:pt x="0" y="539772"/>
                </a:lnTo>
                <a:lnTo>
                  <a:pt x="0" y="521718"/>
                </a:lnTo>
                <a:cubicBezTo>
                  <a:pt x="5973" y="513179"/>
                  <a:pt x="9654" y="503556"/>
                  <a:pt x="11467" y="493611"/>
                </a:cubicBezTo>
                <a:lnTo>
                  <a:pt x="0" y="480023"/>
                </a:lnTo>
                <a:lnTo>
                  <a:pt x="0" y="462726"/>
                </a:lnTo>
                <a:cubicBezTo>
                  <a:pt x="14950" y="487414"/>
                  <a:pt x="42305" y="502980"/>
                  <a:pt x="73296" y="502980"/>
                </a:cubicBezTo>
                <a:cubicBezTo>
                  <a:pt x="97207" y="502980"/>
                  <a:pt x="118953" y="493715"/>
                  <a:pt x="134965" y="478394"/>
                </a:cubicBezTo>
                <a:lnTo>
                  <a:pt x="0" y="343429"/>
                </a:lnTo>
                <a:lnTo>
                  <a:pt x="0" y="343338"/>
                </a:lnTo>
                <a:lnTo>
                  <a:pt x="135010" y="478348"/>
                </a:lnTo>
                <a:cubicBezTo>
                  <a:pt x="150331" y="462336"/>
                  <a:pt x="159597" y="440590"/>
                  <a:pt x="159597" y="416679"/>
                </a:cubicBezTo>
                <a:cubicBezTo>
                  <a:pt x="159597" y="366661"/>
                  <a:pt x="119048" y="326112"/>
                  <a:pt x="69030" y="326112"/>
                </a:cubicBezTo>
                <a:cubicBezTo>
                  <a:pt x="49952" y="326478"/>
                  <a:pt x="25806" y="321244"/>
                  <a:pt x="12948" y="308084"/>
                </a:cubicBezTo>
                <a:lnTo>
                  <a:pt x="0" y="327154"/>
                </a:lnTo>
                <a:lnTo>
                  <a:pt x="0" y="309010"/>
                </a:lnTo>
                <a:cubicBezTo>
                  <a:pt x="14338" y="284867"/>
                  <a:pt x="14338" y="254932"/>
                  <a:pt x="0" y="230790"/>
                </a:cubicBezTo>
                <a:lnTo>
                  <a:pt x="0" y="212690"/>
                </a:lnTo>
                <a:cubicBezTo>
                  <a:pt x="6036" y="217996"/>
                  <a:pt x="9959" y="224711"/>
                  <a:pt x="12896" y="231767"/>
                </a:cubicBezTo>
                <a:cubicBezTo>
                  <a:pt x="25742" y="218569"/>
                  <a:pt x="49927" y="213320"/>
                  <a:pt x="69030" y="213687"/>
                </a:cubicBezTo>
                <a:cubicBezTo>
                  <a:pt x="94039" y="213687"/>
                  <a:pt x="116681" y="203550"/>
                  <a:pt x="133071" y="187160"/>
                </a:cubicBezTo>
                <a:cubicBezTo>
                  <a:pt x="149460" y="170771"/>
                  <a:pt x="159597" y="148129"/>
                  <a:pt x="159597" y="123120"/>
                </a:cubicBezTo>
                <a:cubicBezTo>
                  <a:pt x="159597" y="99209"/>
                  <a:pt x="150331" y="77463"/>
                  <a:pt x="135010" y="61451"/>
                </a:cubicBezTo>
                <a:lnTo>
                  <a:pt x="0" y="196461"/>
                </a:lnTo>
                <a:lnTo>
                  <a:pt x="0" y="196370"/>
                </a:lnTo>
                <a:lnTo>
                  <a:pt x="134965" y="61406"/>
                </a:lnTo>
                <a:cubicBezTo>
                  <a:pt x="118953" y="46085"/>
                  <a:pt x="97207" y="36819"/>
                  <a:pt x="73296" y="36819"/>
                </a:cubicBezTo>
                <a:cubicBezTo>
                  <a:pt x="42305" y="36819"/>
                  <a:pt x="14950" y="52385"/>
                  <a:pt x="0" y="77073"/>
                </a:cubicBezTo>
                <a:lnTo>
                  <a:pt x="0" y="59780"/>
                </a:lnTo>
                <a:cubicBezTo>
                  <a:pt x="2240" y="53717"/>
                  <a:pt x="6698" y="49732"/>
                  <a:pt x="11494" y="46167"/>
                </a:cubicBezTo>
                <a:cubicBezTo>
                  <a:pt x="9661" y="36227"/>
                  <a:pt x="5972" y="26608"/>
                  <a:pt x="0" y="18074"/>
                </a:cubicBezTo>
                <a:lnTo>
                  <a:pt x="0" y="0"/>
                </a:lnTo>
                <a:cubicBezTo>
                  <a:pt x="11637" y="10773"/>
                  <a:pt x="18655" y="24545"/>
                  <a:pt x="22230" y="39049"/>
                </a:cubicBezTo>
                <a:cubicBezTo>
                  <a:pt x="37002" y="29983"/>
                  <a:pt x="54413" y="25010"/>
                  <a:pt x="72986" y="25010"/>
                </a:cubicBezTo>
                <a:cubicBezTo>
                  <a:pt x="100237" y="25010"/>
                  <a:pt x="124986" y="35715"/>
                  <a:pt x="143120" y="53296"/>
                </a:cubicBezTo>
                <a:cubicBezTo>
                  <a:pt x="160701" y="71430"/>
                  <a:pt x="171406" y="96180"/>
                  <a:pt x="171406" y="123429"/>
                </a:cubicBezTo>
                <a:cubicBezTo>
                  <a:pt x="171406" y="142002"/>
                  <a:pt x="166433" y="159414"/>
                  <a:pt x="157367" y="174185"/>
                </a:cubicBezTo>
                <a:cubicBezTo>
                  <a:pt x="174223" y="178341"/>
                  <a:pt x="190089" y="187146"/>
                  <a:pt x="203250" y="200306"/>
                </a:cubicBezTo>
                <a:cubicBezTo>
                  <a:pt x="222519" y="219575"/>
                  <a:pt x="232449" y="244645"/>
                  <a:pt x="232840" y="269899"/>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97" name="Teardrop 3"/>
          <p:cNvSpPr/>
          <p:nvPr/>
        </p:nvSpPr>
        <p:spPr>
          <a:xfrm rot="5400000" flipH="1" flipV="1">
            <a:off x="5579907" y="4253177"/>
            <a:ext cx="232840" cy="404830"/>
          </a:xfrm>
          <a:custGeom>
            <a:avLst/>
            <a:gdLst/>
            <a:ahLst/>
            <a:cxnLst/>
            <a:rect l="l" t="t" r="r" b="b"/>
            <a:pathLst>
              <a:path w="232840" h="539773">
                <a:moveTo>
                  <a:pt x="221340" y="269867"/>
                </a:moveTo>
                <a:cubicBezTo>
                  <a:pt x="220851" y="247712"/>
                  <a:pt x="212026" y="225783"/>
                  <a:pt x="195119" y="208875"/>
                </a:cubicBezTo>
                <a:cubicBezTo>
                  <a:pt x="182363" y="196120"/>
                  <a:pt x="166749" y="187965"/>
                  <a:pt x="150249" y="184922"/>
                </a:cubicBezTo>
                <a:cubicBezTo>
                  <a:pt x="147800" y="188780"/>
                  <a:pt x="144800" y="192208"/>
                  <a:pt x="141586" y="195422"/>
                </a:cubicBezTo>
                <a:cubicBezTo>
                  <a:pt x="123161" y="213847"/>
                  <a:pt x="97708" y="225243"/>
                  <a:pt x="69593" y="225243"/>
                </a:cubicBezTo>
                <a:cubicBezTo>
                  <a:pt x="43433" y="224741"/>
                  <a:pt x="27415" y="228586"/>
                  <a:pt x="17461" y="245213"/>
                </a:cubicBezTo>
                <a:cubicBezTo>
                  <a:pt x="22074" y="261450"/>
                  <a:pt x="22154" y="278664"/>
                  <a:pt x="17673" y="294913"/>
                </a:cubicBezTo>
                <a:cubicBezTo>
                  <a:pt x="27631" y="311265"/>
                  <a:pt x="43609" y="315055"/>
                  <a:pt x="69593" y="314557"/>
                </a:cubicBezTo>
                <a:cubicBezTo>
                  <a:pt x="102600" y="314557"/>
                  <a:pt x="131938" y="330263"/>
                  <a:pt x="150227" y="354851"/>
                </a:cubicBezTo>
                <a:cubicBezTo>
                  <a:pt x="166735" y="351841"/>
                  <a:pt x="182357" y="343684"/>
                  <a:pt x="195118" y="330923"/>
                </a:cubicBezTo>
                <a:cubicBezTo>
                  <a:pt x="212026" y="314016"/>
                  <a:pt x="220851" y="292087"/>
                  <a:pt x="221339" y="269931"/>
                </a:cubicBezTo>
                <a:lnTo>
                  <a:pt x="136174" y="269931"/>
                </a:lnTo>
                <a:lnTo>
                  <a:pt x="136173" y="269867"/>
                </a:lnTo>
                <a:close/>
                <a:moveTo>
                  <a:pt x="232840" y="269899"/>
                </a:moveTo>
                <a:cubicBezTo>
                  <a:pt x="232449" y="295153"/>
                  <a:pt x="222519" y="320224"/>
                  <a:pt x="203250" y="339492"/>
                </a:cubicBezTo>
                <a:cubicBezTo>
                  <a:pt x="190082" y="352660"/>
                  <a:pt x="174206" y="361467"/>
                  <a:pt x="157326" y="365540"/>
                </a:cubicBezTo>
                <a:cubicBezTo>
                  <a:pt x="166417" y="380328"/>
                  <a:pt x="171406" y="397767"/>
                  <a:pt x="171406" y="416370"/>
                </a:cubicBezTo>
                <a:cubicBezTo>
                  <a:pt x="171406" y="443620"/>
                  <a:pt x="160701" y="468370"/>
                  <a:pt x="143120" y="486503"/>
                </a:cubicBezTo>
                <a:lnTo>
                  <a:pt x="143120" y="486504"/>
                </a:lnTo>
                <a:cubicBezTo>
                  <a:pt x="124986" y="504084"/>
                  <a:pt x="100237" y="514790"/>
                  <a:pt x="72986" y="514790"/>
                </a:cubicBezTo>
                <a:cubicBezTo>
                  <a:pt x="54383" y="514790"/>
                  <a:pt x="36945" y="509800"/>
                  <a:pt x="22156" y="500710"/>
                </a:cubicBezTo>
                <a:lnTo>
                  <a:pt x="0" y="539773"/>
                </a:lnTo>
                <a:lnTo>
                  <a:pt x="0" y="521718"/>
                </a:lnTo>
                <a:cubicBezTo>
                  <a:pt x="5973" y="513180"/>
                  <a:pt x="9654" y="503556"/>
                  <a:pt x="11467" y="493611"/>
                </a:cubicBezTo>
                <a:lnTo>
                  <a:pt x="0" y="480024"/>
                </a:lnTo>
                <a:lnTo>
                  <a:pt x="0" y="462726"/>
                </a:lnTo>
                <a:cubicBezTo>
                  <a:pt x="14950" y="487415"/>
                  <a:pt x="42305" y="502981"/>
                  <a:pt x="73296" y="502981"/>
                </a:cubicBezTo>
                <a:cubicBezTo>
                  <a:pt x="97207" y="502981"/>
                  <a:pt x="118953" y="493715"/>
                  <a:pt x="134965" y="478394"/>
                </a:cubicBezTo>
                <a:lnTo>
                  <a:pt x="0" y="343429"/>
                </a:lnTo>
                <a:lnTo>
                  <a:pt x="0" y="343339"/>
                </a:lnTo>
                <a:lnTo>
                  <a:pt x="135010" y="478348"/>
                </a:lnTo>
                <a:cubicBezTo>
                  <a:pt x="150331" y="462337"/>
                  <a:pt x="159597" y="440590"/>
                  <a:pt x="159597" y="416680"/>
                </a:cubicBezTo>
                <a:cubicBezTo>
                  <a:pt x="159597" y="366661"/>
                  <a:pt x="119048" y="326112"/>
                  <a:pt x="69030" y="326113"/>
                </a:cubicBezTo>
                <a:cubicBezTo>
                  <a:pt x="49952" y="326479"/>
                  <a:pt x="25806" y="321244"/>
                  <a:pt x="12948" y="308084"/>
                </a:cubicBezTo>
                <a:lnTo>
                  <a:pt x="0" y="327154"/>
                </a:lnTo>
                <a:lnTo>
                  <a:pt x="0" y="309010"/>
                </a:lnTo>
                <a:cubicBezTo>
                  <a:pt x="14338" y="284867"/>
                  <a:pt x="14338" y="254933"/>
                  <a:pt x="0" y="230790"/>
                </a:cubicBezTo>
                <a:lnTo>
                  <a:pt x="0" y="212690"/>
                </a:lnTo>
                <a:cubicBezTo>
                  <a:pt x="6036" y="217996"/>
                  <a:pt x="9959" y="224711"/>
                  <a:pt x="12896" y="231767"/>
                </a:cubicBezTo>
                <a:cubicBezTo>
                  <a:pt x="25742" y="218569"/>
                  <a:pt x="49927" y="213320"/>
                  <a:pt x="69030" y="213687"/>
                </a:cubicBezTo>
                <a:cubicBezTo>
                  <a:pt x="94039" y="213687"/>
                  <a:pt x="116681" y="203550"/>
                  <a:pt x="133071" y="187160"/>
                </a:cubicBezTo>
                <a:cubicBezTo>
                  <a:pt x="149460" y="170771"/>
                  <a:pt x="159597" y="148129"/>
                  <a:pt x="159597" y="123120"/>
                </a:cubicBezTo>
                <a:cubicBezTo>
                  <a:pt x="159597" y="99209"/>
                  <a:pt x="150331" y="77463"/>
                  <a:pt x="135010" y="61451"/>
                </a:cubicBezTo>
                <a:lnTo>
                  <a:pt x="0" y="196461"/>
                </a:lnTo>
                <a:lnTo>
                  <a:pt x="0" y="196370"/>
                </a:lnTo>
                <a:lnTo>
                  <a:pt x="134965" y="61406"/>
                </a:lnTo>
                <a:cubicBezTo>
                  <a:pt x="118953" y="46085"/>
                  <a:pt x="97207" y="36819"/>
                  <a:pt x="73296" y="36819"/>
                </a:cubicBezTo>
                <a:cubicBezTo>
                  <a:pt x="42305" y="36819"/>
                  <a:pt x="14950" y="52385"/>
                  <a:pt x="0" y="77073"/>
                </a:cubicBezTo>
                <a:lnTo>
                  <a:pt x="0" y="59780"/>
                </a:lnTo>
                <a:cubicBezTo>
                  <a:pt x="2240" y="53717"/>
                  <a:pt x="6698" y="49732"/>
                  <a:pt x="11494" y="46167"/>
                </a:cubicBezTo>
                <a:cubicBezTo>
                  <a:pt x="9661" y="36227"/>
                  <a:pt x="5972" y="26608"/>
                  <a:pt x="0" y="18074"/>
                </a:cubicBezTo>
                <a:lnTo>
                  <a:pt x="0" y="0"/>
                </a:lnTo>
                <a:cubicBezTo>
                  <a:pt x="11637" y="10773"/>
                  <a:pt x="18655" y="24545"/>
                  <a:pt x="22230" y="39049"/>
                </a:cubicBezTo>
                <a:cubicBezTo>
                  <a:pt x="37002" y="29983"/>
                  <a:pt x="54413" y="25010"/>
                  <a:pt x="72986" y="25010"/>
                </a:cubicBezTo>
                <a:cubicBezTo>
                  <a:pt x="100237" y="25010"/>
                  <a:pt x="124986" y="35715"/>
                  <a:pt x="143120" y="53296"/>
                </a:cubicBezTo>
                <a:cubicBezTo>
                  <a:pt x="160701" y="71430"/>
                  <a:pt x="171406" y="96180"/>
                  <a:pt x="171406" y="123429"/>
                </a:cubicBezTo>
                <a:cubicBezTo>
                  <a:pt x="171406" y="142002"/>
                  <a:pt x="166433" y="159414"/>
                  <a:pt x="157367" y="174185"/>
                </a:cubicBezTo>
                <a:cubicBezTo>
                  <a:pt x="174223" y="178341"/>
                  <a:pt x="190089" y="187146"/>
                  <a:pt x="203250" y="200306"/>
                </a:cubicBezTo>
                <a:cubicBezTo>
                  <a:pt x="222519" y="219575"/>
                  <a:pt x="232449" y="244645"/>
                  <a:pt x="232840" y="269899"/>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98" name="Teardrop 3"/>
          <p:cNvSpPr/>
          <p:nvPr/>
        </p:nvSpPr>
        <p:spPr>
          <a:xfrm rot="5400000" flipH="1" flipV="1">
            <a:off x="7475621" y="4253177"/>
            <a:ext cx="232840" cy="404829"/>
          </a:xfrm>
          <a:custGeom>
            <a:avLst/>
            <a:gdLst/>
            <a:ahLst/>
            <a:cxnLst/>
            <a:rect l="l" t="t" r="r" b="b"/>
            <a:pathLst>
              <a:path w="232840" h="539772">
                <a:moveTo>
                  <a:pt x="221340" y="269867"/>
                </a:moveTo>
                <a:cubicBezTo>
                  <a:pt x="220851" y="247711"/>
                  <a:pt x="212026" y="225782"/>
                  <a:pt x="195119" y="208875"/>
                </a:cubicBezTo>
                <a:cubicBezTo>
                  <a:pt x="182363" y="196120"/>
                  <a:pt x="166749" y="187964"/>
                  <a:pt x="150249" y="184922"/>
                </a:cubicBezTo>
                <a:cubicBezTo>
                  <a:pt x="147800" y="188780"/>
                  <a:pt x="144800" y="192208"/>
                  <a:pt x="141586" y="195422"/>
                </a:cubicBezTo>
                <a:cubicBezTo>
                  <a:pt x="123161" y="213847"/>
                  <a:pt x="97708" y="225242"/>
                  <a:pt x="69593" y="225242"/>
                </a:cubicBezTo>
                <a:cubicBezTo>
                  <a:pt x="43433" y="224741"/>
                  <a:pt x="27415" y="228586"/>
                  <a:pt x="17461" y="245212"/>
                </a:cubicBezTo>
                <a:cubicBezTo>
                  <a:pt x="22074" y="261450"/>
                  <a:pt x="22154" y="278664"/>
                  <a:pt x="17673" y="294913"/>
                </a:cubicBezTo>
                <a:cubicBezTo>
                  <a:pt x="27631" y="311265"/>
                  <a:pt x="43609" y="315055"/>
                  <a:pt x="69593" y="314556"/>
                </a:cubicBezTo>
                <a:cubicBezTo>
                  <a:pt x="102600" y="314556"/>
                  <a:pt x="131938" y="330263"/>
                  <a:pt x="150227" y="354850"/>
                </a:cubicBezTo>
                <a:cubicBezTo>
                  <a:pt x="166735" y="351841"/>
                  <a:pt x="182357" y="343684"/>
                  <a:pt x="195118" y="330923"/>
                </a:cubicBezTo>
                <a:cubicBezTo>
                  <a:pt x="212026" y="314015"/>
                  <a:pt x="220851" y="292087"/>
                  <a:pt x="221339" y="269931"/>
                </a:cubicBezTo>
                <a:lnTo>
                  <a:pt x="136174" y="269931"/>
                </a:lnTo>
                <a:lnTo>
                  <a:pt x="136173" y="269867"/>
                </a:lnTo>
                <a:close/>
                <a:moveTo>
                  <a:pt x="232840" y="269899"/>
                </a:moveTo>
                <a:cubicBezTo>
                  <a:pt x="232449" y="295153"/>
                  <a:pt x="222519" y="320224"/>
                  <a:pt x="203250" y="339492"/>
                </a:cubicBezTo>
                <a:cubicBezTo>
                  <a:pt x="190082" y="352660"/>
                  <a:pt x="174206" y="361466"/>
                  <a:pt x="157326" y="365539"/>
                </a:cubicBezTo>
                <a:cubicBezTo>
                  <a:pt x="166417" y="380328"/>
                  <a:pt x="171406" y="397766"/>
                  <a:pt x="171406" y="416370"/>
                </a:cubicBezTo>
                <a:cubicBezTo>
                  <a:pt x="171406" y="443620"/>
                  <a:pt x="160701" y="468370"/>
                  <a:pt x="143120" y="486503"/>
                </a:cubicBezTo>
                <a:cubicBezTo>
                  <a:pt x="124986" y="504084"/>
                  <a:pt x="100237" y="514790"/>
                  <a:pt x="72986" y="514790"/>
                </a:cubicBezTo>
                <a:cubicBezTo>
                  <a:pt x="54383" y="514790"/>
                  <a:pt x="36945" y="509800"/>
                  <a:pt x="22156" y="500709"/>
                </a:cubicBezTo>
                <a:lnTo>
                  <a:pt x="0" y="539772"/>
                </a:lnTo>
                <a:lnTo>
                  <a:pt x="0" y="521718"/>
                </a:lnTo>
                <a:cubicBezTo>
                  <a:pt x="5973" y="513179"/>
                  <a:pt x="9654" y="503556"/>
                  <a:pt x="11467" y="493611"/>
                </a:cubicBezTo>
                <a:lnTo>
                  <a:pt x="0" y="480023"/>
                </a:lnTo>
                <a:lnTo>
                  <a:pt x="0" y="462726"/>
                </a:lnTo>
                <a:cubicBezTo>
                  <a:pt x="14950" y="487414"/>
                  <a:pt x="42305" y="502980"/>
                  <a:pt x="73296" y="502980"/>
                </a:cubicBezTo>
                <a:cubicBezTo>
                  <a:pt x="97207" y="502980"/>
                  <a:pt x="118953" y="493715"/>
                  <a:pt x="134965" y="478394"/>
                </a:cubicBezTo>
                <a:lnTo>
                  <a:pt x="0" y="343429"/>
                </a:lnTo>
                <a:lnTo>
                  <a:pt x="0" y="343338"/>
                </a:lnTo>
                <a:lnTo>
                  <a:pt x="135010" y="478348"/>
                </a:lnTo>
                <a:cubicBezTo>
                  <a:pt x="150331" y="462336"/>
                  <a:pt x="159597" y="440590"/>
                  <a:pt x="159597" y="416679"/>
                </a:cubicBezTo>
                <a:cubicBezTo>
                  <a:pt x="159597" y="366661"/>
                  <a:pt x="119048" y="326112"/>
                  <a:pt x="69030" y="326112"/>
                </a:cubicBezTo>
                <a:cubicBezTo>
                  <a:pt x="49952" y="326478"/>
                  <a:pt x="25806" y="321244"/>
                  <a:pt x="12948" y="308084"/>
                </a:cubicBezTo>
                <a:lnTo>
                  <a:pt x="0" y="327154"/>
                </a:lnTo>
                <a:lnTo>
                  <a:pt x="0" y="309010"/>
                </a:lnTo>
                <a:cubicBezTo>
                  <a:pt x="14338" y="284867"/>
                  <a:pt x="14338" y="254932"/>
                  <a:pt x="0" y="230790"/>
                </a:cubicBezTo>
                <a:lnTo>
                  <a:pt x="0" y="212689"/>
                </a:lnTo>
                <a:cubicBezTo>
                  <a:pt x="6036" y="217996"/>
                  <a:pt x="9959" y="224711"/>
                  <a:pt x="12896" y="231767"/>
                </a:cubicBezTo>
                <a:cubicBezTo>
                  <a:pt x="25742" y="218569"/>
                  <a:pt x="49927" y="213320"/>
                  <a:pt x="69030" y="213686"/>
                </a:cubicBezTo>
                <a:cubicBezTo>
                  <a:pt x="94039" y="213687"/>
                  <a:pt x="116681" y="203549"/>
                  <a:pt x="133071" y="187160"/>
                </a:cubicBezTo>
                <a:cubicBezTo>
                  <a:pt x="149460" y="170771"/>
                  <a:pt x="159597" y="148129"/>
                  <a:pt x="159597" y="123119"/>
                </a:cubicBezTo>
                <a:cubicBezTo>
                  <a:pt x="159597" y="99209"/>
                  <a:pt x="150331" y="77462"/>
                  <a:pt x="135010" y="61451"/>
                </a:cubicBezTo>
                <a:lnTo>
                  <a:pt x="0" y="196461"/>
                </a:lnTo>
                <a:lnTo>
                  <a:pt x="0" y="196370"/>
                </a:lnTo>
                <a:lnTo>
                  <a:pt x="134965" y="61405"/>
                </a:lnTo>
                <a:cubicBezTo>
                  <a:pt x="118953" y="46084"/>
                  <a:pt x="97207" y="36819"/>
                  <a:pt x="73296" y="36819"/>
                </a:cubicBezTo>
                <a:cubicBezTo>
                  <a:pt x="42305" y="36819"/>
                  <a:pt x="14950" y="52385"/>
                  <a:pt x="0" y="77073"/>
                </a:cubicBezTo>
                <a:lnTo>
                  <a:pt x="0" y="59780"/>
                </a:lnTo>
                <a:cubicBezTo>
                  <a:pt x="2240" y="53717"/>
                  <a:pt x="6698" y="49732"/>
                  <a:pt x="11494" y="46167"/>
                </a:cubicBezTo>
                <a:cubicBezTo>
                  <a:pt x="9661" y="36227"/>
                  <a:pt x="5972" y="26608"/>
                  <a:pt x="0" y="18074"/>
                </a:cubicBezTo>
                <a:lnTo>
                  <a:pt x="0" y="0"/>
                </a:lnTo>
                <a:cubicBezTo>
                  <a:pt x="11637" y="10773"/>
                  <a:pt x="18655" y="24545"/>
                  <a:pt x="22230" y="39049"/>
                </a:cubicBezTo>
                <a:cubicBezTo>
                  <a:pt x="37002" y="29983"/>
                  <a:pt x="54413" y="25009"/>
                  <a:pt x="72986" y="25009"/>
                </a:cubicBezTo>
                <a:cubicBezTo>
                  <a:pt x="100237" y="25009"/>
                  <a:pt x="124986" y="35715"/>
                  <a:pt x="143120" y="53296"/>
                </a:cubicBezTo>
                <a:cubicBezTo>
                  <a:pt x="160701" y="71429"/>
                  <a:pt x="171406" y="96179"/>
                  <a:pt x="171406" y="123429"/>
                </a:cubicBezTo>
                <a:cubicBezTo>
                  <a:pt x="171406" y="142002"/>
                  <a:pt x="166433" y="159414"/>
                  <a:pt x="157367" y="174185"/>
                </a:cubicBezTo>
                <a:cubicBezTo>
                  <a:pt x="174223" y="178341"/>
                  <a:pt x="190089" y="187145"/>
                  <a:pt x="203250" y="200306"/>
                </a:cubicBezTo>
                <a:cubicBezTo>
                  <a:pt x="222519" y="219574"/>
                  <a:pt x="232449" y="244645"/>
                  <a:pt x="232840" y="269899"/>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99" name="Teardrop 3"/>
          <p:cNvSpPr/>
          <p:nvPr/>
        </p:nvSpPr>
        <p:spPr>
          <a:xfrm rot="5400000" flipH="1" flipV="1">
            <a:off x="6843716" y="4253177"/>
            <a:ext cx="232840" cy="404829"/>
          </a:xfrm>
          <a:custGeom>
            <a:avLst/>
            <a:gdLst/>
            <a:ahLst/>
            <a:cxnLst/>
            <a:rect l="l" t="t" r="r" b="b"/>
            <a:pathLst>
              <a:path w="232840" h="539772">
                <a:moveTo>
                  <a:pt x="221340" y="269867"/>
                </a:moveTo>
                <a:cubicBezTo>
                  <a:pt x="220851" y="247711"/>
                  <a:pt x="212026" y="225782"/>
                  <a:pt x="195119" y="208875"/>
                </a:cubicBezTo>
                <a:cubicBezTo>
                  <a:pt x="182363" y="196120"/>
                  <a:pt x="166749" y="187964"/>
                  <a:pt x="150249" y="184922"/>
                </a:cubicBezTo>
                <a:cubicBezTo>
                  <a:pt x="147800" y="188780"/>
                  <a:pt x="144800" y="192208"/>
                  <a:pt x="141586" y="195422"/>
                </a:cubicBezTo>
                <a:cubicBezTo>
                  <a:pt x="123161" y="213847"/>
                  <a:pt x="97708" y="225242"/>
                  <a:pt x="69593" y="225242"/>
                </a:cubicBezTo>
                <a:cubicBezTo>
                  <a:pt x="43433" y="224741"/>
                  <a:pt x="27415" y="228586"/>
                  <a:pt x="17461" y="245212"/>
                </a:cubicBezTo>
                <a:cubicBezTo>
                  <a:pt x="22074" y="261450"/>
                  <a:pt x="22154" y="278664"/>
                  <a:pt x="17673" y="294913"/>
                </a:cubicBezTo>
                <a:cubicBezTo>
                  <a:pt x="27631" y="311265"/>
                  <a:pt x="43609" y="315055"/>
                  <a:pt x="69593" y="314556"/>
                </a:cubicBezTo>
                <a:cubicBezTo>
                  <a:pt x="102600" y="314556"/>
                  <a:pt x="131938" y="330263"/>
                  <a:pt x="150227" y="354850"/>
                </a:cubicBezTo>
                <a:cubicBezTo>
                  <a:pt x="166735" y="351841"/>
                  <a:pt x="182357" y="343684"/>
                  <a:pt x="195118" y="330923"/>
                </a:cubicBezTo>
                <a:cubicBezTo>
                  <a:pt x="212026" y="314015"/>
                  <a:pt x="220851" y="292087"/>
                  <a:pt x="221339" y="269931"/>
                </a:cubicBezTo>
                <a:lnTo>
                  <a:pt x="136174" y="269931"/>
                </a:lnTo>
                <a:lnTo>
                  <a:pt x="136173" y="269867"/>
                </a:lnTo>
                <a:close/>
                <a:moveTo>
                  <a:pt x="232840" y="269899"/>
                </a:moveTo>
                <a:cubicBezTo>
                  <a:pt x="232449" y="295153"/>
                  <a:pt x="222519" y="320224"/>
                  <a:pt x="203250" y="339492"/>
                </a:cubicBezTo>
                <a:cubicBezTo>
                  <a:pt x="190082" y="352660"/>
                  <a:pt x="174206" y="361466"/>
                  <a:pt x="157326" y="365539"/>
                </a:cubicBezTo>
                <a:cubicBezTo>
                  <a:pt x="166417" y="380328"/>
                  <a:pt x="171406" y="397766"/>
                  <a:pt x="171406" y="416370"/>
                </a:cubicBezTo>
                <a:cubicBezTo>
                  <a:pt x="171406" y="443620"/>
                  <a:pt x="160701" y="468370"/>
                  <a:pt x="143120" y="486503"/>
                </a:cubicBezTo>
                <a:cubicBezTo>
                  <a:pt x="124986" y="504084"/>
                  <a:pt x="100237" y="514790"/>
                  <a:pt x="72986" y="514790"/>
                </a:cubicBezTo>
                <a:cubicBezTo>
                  <a:pt x="54383" y="514790"/>
                  <a:pt x="36945" y="509800"/>
                  <a:pt x="22156" y="500709"/>
                </a:cubicBezTo>
                <a:lnTo>
                  <a:pt x="0" y="539772"/>
                </a:lnTo>
                <a:lnTo>
                  <a:pt x="0" y="521717"/>
                </a:lnTo>
                <a:cubicBezTo>
                  <a:pt x="5973" y="513179"/>
                  <a:pt x="9654" y="503556"/>
                  <a:pt x="11467" y="493611"/>
                </a:cubicBezTo>
                <a:lnTo>
                  <a:pt x="0" y="480023"/>
                </a:lnTo>
                <a:lnTo>
                  <a:pt x="0" y="462726"/>
                </a:lnTo>
                <a:cubicBezTo>
                  <a:pt x="14950" y="487414"/>
                  <a:pt x="42305" y="502980"/>
                  <a:pt x="73296" y="502980"/>
                </a:cubicBezTo>
                <a:cubicBezTo>
                  <a:pt x="97207" y="502980"/>
                  <a:pt x="118953" y="493715"/>
                  <a:pt x="134965" y="478394"/>
                </a:cubicBezTo>
                <a:lnTo>
                  <a:pt x="0" y="343429"/>
                </a:lnTo>
                <a:lnTo>
                  <a:pt x="0" y="343338"/>
                </a:lnTo>
                <a:lnTo>
                  <a:pt x="135010" y="478348"/>
                </a:lnTo>
                <a:cubicBezTo>
                  <a:pt x="150331" y="462336"/>
                  <a:pt x="159597" y="440590"/>
                  <a:pt x="159597" y="416679"/>
                </a:cubicBezTo>
                <a:cubicBezTo>
                  <a:pt x="159597" y="366661"/>
                  <a:pt x="119048" y="326112"/>
                  <a:pt x="69030" y="326112"/>
                </a:cubicBezTo>
                <a:cubicBezTo>
                  <a:pt x="49952" y="326478"/>
                  <a:pt x="25806" y="321244"/>
                  <a:pt x="12948" y="308084"/>
                </a:cubicBezTo>
                <a:lnTo>
                  <a:pt x="0" y="327154"/>
                </a:lnTo>
                <a:lnTo>
                  <a:pt x="0" y="309010"/>
                </a:lnTo>
                <a:cubicBezTo>
                  <a:pt x="14338" y="284867"/>
                  <a:pt x="14338" y="254932"/>
                  <a:pt x="0" y="230790"/>
                </a:cubicBezTo>
                <a:lnTo>
                  <a:pt x="0" y="212689"/>
                </a:lnTo>
                <a:cubicBezTo>
                  <a:pt x="6036" y="217996"/>
                  <a:pt x="9959" y="224711"/>
                  <a:pt x="12896" y="231767"/>
                </a:cubicBezTo>
                <a:cubicBezTo>
                  <a:pt x="25742" y="218569"/>
                  <a:pt x="49927" y="213320"/>
                  <a:pt x="69030" y="213686"/>
                </a:cubicBezTo>
                <a:cubicBezTo>
                  <a:pt x="94039" y="213687"/>
                  <a:pt x="116681" y="203549"/>
                  <a:pt x="133071" y="187160"/>
                </a:cubicBezTo>
                <a:cubicBezTo>
                  <a:pt x="149460" y="170771"/>
                  <a:pt x="159597" y="148129"/>
                  <a:pt x="159597" y="123119"/>
                </a:cubicBezTo>
                <a:cubicBezTo>
                  <a:pt x="159597" y="99209"/>
                  <a:pt x="150331" y="77462"/>
                  <a:pt x="135010" y="61451"/>
                </a:cubicBezTo>
                <a:lnTo>
                  <a:pt x="0" y="196461"/>
                </a:lnTo>
                <a:lnTo>
                  <a:pt x="0" y="196370"/>
                </a:lnTo>
                <a:lnTo>
                  <a:pt x="134965" y="61405"/>
                </a:lnTo>
                <a:cubicBezTo>
                  <a:pt x="118953" y="46084"/>
                  <a:pt x="97207" y="36819"/>
                  <a:pt x="73296" y="36819"/>
                </a:cubicBezTo>
                <a:cubicBezTo>
                  <a:pt x="42305" y="36819"/>
                  <a:pt x="14950" y="52385"/>
                  <a:pt x="0" y="77073"/>
                </a:cubicBezTo>
                <a:lnTo>
                  <a:pt x="0" y="59780"/>
                </a:lnTo>
                <a:cubicBezTo>
                  <a:pt x="2240" y="53717"/>
                  <a:pt x="6698" y="49732"/>
                  <a:pt x="11494" y="46167"/>
                </a:cubicBezTo>
                <a:cubicBezTo>
                  <a:pt x="9661" y="36226"/>
                  <a:pt x="5972" y="26608"/>
                  <a:pt x="0" y="18073"/>
                </a:cubicBezTo>
                <a:lnTo>
                  <a:pt x="0" y="0"/>
                </a:lnTo>
                <a:cubicBezTo>
                  <a:pt x="11637" y="10773"/>
                  <a:pt x="18655" y="24545"/>
                  <a:pt x="22230" y="39049"/>
                </a:cubicBezTo>
                <a:cubicBezTo>
                  <a:pt x="37002" y="29983"/>
                  <a:pt x="54413" y="25009"/>
                  <a:pt x="72986" y="25009"/>
                </a:cubicBezTo>
                <a:cubicBezTo>
                  <a:pt x="100237" y="25009"/>
                  <a:pt x="124986" y="35715"/>
                  <a:pt x="143120" y="53296"/>
                </a:cubicBezTo>
                <a:cubicBezTo>
                  <a:pt x="160701" y="71429"/>
                  <a:pt x="171406" y="96179"/>
                  <a:pt x="171406" y="123429"/>
                </a:cubicBezTo>
                <a:cubicBezTo>
                  <a:pt x="171406" y="142002"/>
                  <a:pt x="166433" y="159414"/>
                  <a:pt x="157367" y="174185"/>
                </a:cubicBezTo>
                <a:cubicBezTo>
                  <a:pt x="174223" y="178341"/>
                  <a:pt x="190089" y="187145"/>
                  <a:pt x="203250" y="200306"/>
                </a:cubicBezTo>
                <a:cubicBezTo>
                  <a:pt x="222519" y="219574"/>
                  <a:pt x="232449" y="244645"/>
                  <a:pt x="232840" y="269899"/>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000" name="Teardrop 3"/>
          <p:cNvSpPr/>
          <p:nvPr/>
        </p:nvSpPr>
        <p:spPr>
          <a:xfrm rot="5400000" flipH="1" flipV="1">
            <a:off x="8739430" y="4253177"/>
            <a:ext cx="232840" cy="404829"/>
          </a:xfrm>
          <a:custGeom>
            <a:avLst/>
            <a:gdLst/>
            <a:ahLst/>
            <a:cxnLst/>
            <a:rect l="l" t="t" r="r" b="b"/>
            <a:pathLst>
              <a:path w="232840" h="539772">
                <a:moveTo>
                  <a:pt x="221340" y="269867"/>
                </a:moveTo>
                <a:cubicBezTo>
                  <a:pt x="220851" y="247711"/>
                  <a:pt x="212026" y="225782"/>
                  <a:pt x="195119" y="208875"/>
                </a:cubicBezTo>
                <a:cubicBezTo>
                  <a:pt x="182363" y="196120"/>
                  <a:pt x="166749" y="187964"/>
                  <a:pt x="150249" y="184922"/>
                </a:cubicBezTo>
                <a:cubicBezTo>
                  <a:pt x="147800" y="188780"/>
                  <a:pt x="144800" y="192208"/>
                  <a:pt x="141586" y="195422"/>
                </a:cubicBezTo>
                <a:cubicBezTo>
                  <a:pt x="123161" y="213847"/>
                  <a:pt x="97708" y="225242"/>
                  <a:pt x="69593" y="225242"/>
                </a:cubicBezTo>
                <a:cubicBezTo>
                  <a:pt x="43433" y="224741"/>
                  <a:pt x="27415" y="228586"/>
                  <a:pt x="17461" y="245212"/>
                </a:cubicBezTo>
                <a:cubicBezTo>
                  <a:pt x="22074" y="261450"/>
                  <a:pt x="22154" y="278664"/>
                  <a:pt x="17673" y="294913"/>
                </a:cubicBezTo>
                <a:cubicBezTo>
                  <a:pt x="27631" y="311265"/>
                  <a:pt x="43609" y="315055"/>
                  <a:pt x="69593" y="314556"/>
                </a:cubicBezTo>
                <a:cubicBezTo>
                  <a:pt x="102600" y="314556"/>
                  <a:pt x="131938" y="330263"/>
                  <a:pt x="150227" y="354850"/>
                </a:cubicBezTo>
                <a:cubicBezTo>
                  <a:pt x="166735" y="351841"/>
                  <a:pt x="182357" y="343684"/>
                  <a:pt x="195118" y="330923"/>
                </a:cubicBezTo>
                <a:cubicBezTo>
                  <a:pt x="212026" y="314015"/>
                  <a:pt x="220851" y="292087"/>
                  <a:pt x="221339" y="269931"/>
                </a:cubicBezTo>
                <a:lnTo>
                  <a:pt x="136174" y="269931"/>
                </a:lnTo>
                <a:lnTo>
                  <a:pt x="136173" y="269867"/>
                </a:lnTo>
                <a:close/>
                <a:moveTo>
                  <a:pt x="232840" y="269899"/>
                </a:moveTo>
                <a:cubicBezTo>
                  <a:pt x="232449" y="295153"/>
                  <a:pt x="222519" y="320224"/>
                  <a:pt x="203250" y="339492"/>
                </a:cubicBezTo>
                <a:cubicBezTo>
                  <a:pt x="190082" y="352660"/>
                  <a:pt x="174206" y="361466"/>
                  <a:pt x="157326" y="365539"/>
                </a:cubicBezTo>
                <a:cubicBezTo>
                  <a:pt x="166417" y="380328"/>
                  <a:pt x="171406" y="397766"/>
                  <a:pt x="171406" y="416370"/>
                </a:cubicBezTo>
                <a:cubicBezTo>
                  <a:pt x="171406" y="443620"/>
                  <a:pt x="160701" y="468370"/>
                  <a:pt x="143120" y="486503"/>
                </a:cubicBezTo>
                <a:cubicBezTo>
                  <a:pt x="124986" y="504084"/>
                  <a:pt x="100237" y="514790"/>
                  <a:pt x="72986" y="514790"/>
                </a:cubicBezTo>
                <a:cubicBezTo>
                  <a:pt x="54383" y="514790"/>
                  <a:pt x="36945" y="509800"/>
                  <a:pt x="22156" y="500709"/>
                </a:cubicBezTo>
                <a:lnTo>
                  <a:pt x="0" y="539772"/>
                </a:lnTo>
                <a:lnTo>
                  <a:pt x="0" y="521718"/>
                </a:lnTo>
                <a:cubicBezTo>
                  <a:pt x="5973" y="513179"/>
                  <a:pt x="9654" y="503556"/>
                  <a:pt x="11467" y="493611"/>
                </a:cubicBezTo>
                <a:lnTo>
                  <a:pt x="0" y="480023"/>
                </a:lnTo>
                <a:lnTo>
                  <a:pt x="0" y="462726"/>
                </a:lnTo>
                <a:cubicBezTo>
                  <a:pt x="14950" y="487414"/>
                  <a:pt x="42305" y="502980"/>
                  <a:pt x="73296" y="502980"/>
                </a:cubicBezTo>
                <a:cubicBezTo>
                  <a:pt x="97207" y="502980"/>
                  <a:pt x="118953" y="493715"/>
                  <a:pt x="134965" y="478394"/>
                </a:cubicBezTo>
                <a:lnTo>
                  <a:pt x="0" y="343429"/>
                </a:lnTo>
                <a:lnTo>
                  <a:pt x="0" y="343338"/>
                </a:lnTo>
                <a:lnTo>
                  <a:pt x="135010" y="478348"/>
                </a:lnTo>
                <a:cubicBezTo>
                  <a:pt x="150331" y="462336"/>
                  <a:pt x="159597" y="440590"/>
                  <a:pt x="159597" y="416679"/>
                </a:cubicBezTo>
                <a:cubicBezTo>
                  <a:pt x="159597" y="366661"/>
                  <a:pt x="119048" y="326112"/>
                  <a:pt x="69030" y="326112"/>
                </a:cubicBezTo>
                <a:cubicBezTo>
                  <a:pt x="49952" y="326478"/>
                  <a:pt x="25806" y="321244"/>
                  <a:pt x="12948" y="308084"/>
                </a:cubicBezTo>
                <a:lnTo>
                  <a:pt x="0" y="327154"/>
                </a:lnTo>
                <a:lnTo>
                  <a:pt x="0" y="309010"/>
                </a:lnTo>
                <a:cubicBezTo>
                  <a:pt x="14338" y="284867"/>
                  <a:pt x="14338" y="254932"/>
                  <a:pt x="0" y="230790"/>
                </a:cubicBezTo>
                <a:lnTo>
                  <a:pt x="0" y="212689"/>
                </a:lnTo>
                <a:cubicBezTo>
                  <a:pt x="6036" y="217996"/>
                  <a:pt x="9959" y="224711"/>
                  <a:pt x="12896" y="231767"/>
                </a:cubicBezTo>
                <a:cubicBezTo>
                  <a:pt x="25742" y="218569"/>
                  <a:pt x="49927" y="213320"/>
                  <a:pt x="69030" y="213686"/>
                </a:cubicBezTo>
                <a:cubicBezTo>
                  <a:pt x="94039" y="213687"/>
                  <a:pt x="116681" y="203549"/>
                  <a:pt x="133071" y="187160"/>
                </a:cubicBezTo>
                <a:cubicBezTo>
                  <a:pt x="149460" y="170771"/>
                  <a:pt x="159597" y="148129"/>
                  <a:pt x="159597" y="123119"/>
                </a:cubicBezTo>
                <a:cubicBezTo>
                  <a:pt x="159597" y="99209"/>
                  <a:pt x="150331" y="77462"/>
                  <a:pt x="135010" y="61451"/>
                </a:cubicBezTo>
                <a:lnTo>
                  <a:pt x="0" y="196461"/>
                </a:lnTo>
                <a:lnTo>
                  <a:pt x="0" y="196370"/>
                </a:lnTo>
                <a:lnTo>
                  <a:pt x="134965" y="61405"/>
                </a:lnTo>
                <a:cubicBezTo>
                  <a:pt x="118953" y="46084"/>
                  <a:pt x="97207" y="36819"/>
                  <a:pt x="73296" y="36819"/>
                </a:cubicBezTo>
                <a:cubicBezTo>
                  <a:pt x="42305" y="36819"/>
                  <a:pt x="14950" y="52385"/>
                  <a:pt x="0" y="77073"/>
                </a:cubicBezTo>
                <a:lnTo>
                  <a:pt x="0" y="59780"/>
                </a:lnTo>
                <a:cubicBezTo>
                  <a:pt x="2240" y="53717"/>
                  <a:pt x="6698" y="49732"/>
                  <a:pt x="11494" y="46167"/>
                </a:cubicBezTo>
                <a:cubicBezTo>
                  <a:pt x="9661" y="36227"/>
                  <a:pt x="5972" y="26608"/>
                  <a:pt x="0" y="18074"/>
                </a:cubicBezTo>
                <a:lnTo>
                  <a:pt x="0" y="0"/>
                </a:lnTo>
                <a:cubicBezTo>
                  <a:pt x="11637" y="10773"/>
                  <a:pt x="18655" y="24545"/>
                  <a:pt x="22230" y="39049"/>
                </a:cubicBezTo>
                <a:cubicBezTo>
                  <a:pt x="37002" y="29983"/>
                  <a:pt x="54413" y="25009"/>
                  <a:pt x="72986" y="25009"/>
                </a:cubicBezTo>
                <a:cubicBezTo>
                  <a:pt x="100237" y="25009"/>
                  <a:pt x="124986" y="35715"/>
                  <a:pt x="143120" y="53296"/>
                </a:cubicBezTo>
                <a:cubicBezTo>
                  <a:pt x="160701" y="71429"/>
                  <a:pt x="171406" y="96179"/>
                  <a:pt x="171406" y="123429"/>
                </a:cubicBezTo>
                <a:cubicBezTo>
                  <a:pt x="171406" y="142002"/>
                  <a:pt x="166433" y="159414"/>
                  <a:pt x="157367" y="174185"/>
                </a:cubicBezTo>
                <a:cubicBezTo>
                  <a:pt x="174223" y="178341"/>
                  <a:pt x="190089" y="187145"/>
                  <a:pt x="203250" y="200306"/>
                </a:cubicBezTo>
                <a:cubicBezTo>
                  <a:pt x="222519" y="219574"/>
                  <a:pt x="232449" y="244645"/>
                  <a:pt x="232840" y="269899"/>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001" name="Teardrop 3"/>
          <p:cNvSpPr/>
          <p:nvPr/>
        </p:nvSpPr>
        <p:spPr>
          <a:xfrm rot="5400000" flipH="1" flipV="1">
            <a:off x="8107526" y="4253177"/>
            <a:ext cx="232840" cy="404829"/>
          </a:xfrm>
          <a:custGeom>
            <a:avLst/>
            <a:gdLst/>
            <a:ahLst/>
            <a:cxnLst/>
            <a:rect l="l" t="t" r="r" b="b"/>
            <a:pathLst>
              <a:path w="232840" h="539772">
                <a:moveTo>
                  <a:pt x="221340" y="269867"/>
                </a:moveTo>
                <a:cubicBezTo>
                  <a:pt x="220851" y="247711"/>
                  <a:pt x="212026" y="225782"/>
                  <a:pt x="195119" y="208875"/>
                </a:cubicBezTo>
                <a:cubicBezTo>
                  <a:pt x="182363" y="196120"/>
                  <a:pt x="166749" y="187964"/>
                  <a:pt x="150249" y="184922"/>
                </a:cubicBezTo>
                <a:cubicBezTo>
                  <a:pt x="147800" y="188780"/>
                  <a:pt x="144800" y="192208"/>
                  <a:pt x="141586" y="195422"/>
                </a:cubicBezTo>
                <a:cubicBezTo>
                  <a:pt x="123161" y="213847"/>
                  <a:pt x="97708" y="225242"/>
                  <a:pt x="69593" y="225242"/>
                </a:cubicBezTo>
                <a:cubicBezTo>
                  <a:pt x="43433" y="224741"/>
                  <a:pt x="27415" y="228586"/>
                  <a:pt x="17461" y="245212"/>
                </a:cubicBezTo>
                <a:cubicBezTo>
                  <a:pt x="22074" y="261450"/>
                  <a:pt x="22154" y="278664"/>
                  <a:pt x="17673" y="294913"/>
                </a:cubicBezTo>
                <a:cubicBezTo>
                  <a:pt x="27631" y="311265"/>
                  <a:pt x="43609" y="315055"/>
                  <a:pt x="69593" y="314556"/>
                </a:cubicBezTo>
                <a:cubicBezTo>
                  <a:pt x="102600" y="314556"/>
                  <a:pt x="131938" y="330263"/>
                  <a:pt x="150227" y="354850"/>
                </a:cubicBezTo>
                <a:cubicBezTo>
                  <a:pt x="166735" y="351841"/>
                  <a:pt x="182357" y="343684"/>
                  <a:pt x="195118" y="330923"/>
                </a:cubicBezTo>
                <a:cubicBezTo>
                  <a:pt x="212026" y="314015"/>
                  <a:pt x="220851" y="292087"/>
                  <a:pt x="221339" y="269931"/>
                </a:cubicBezTo>
                <a:lnTo>
                  <a:pt x="136174" y="269931"/>
                </a:lnTo>
                <a:lnTo>
                  <a:pt x="136173" y="269867"/>
                </a:lnTo>
                <a:close/>
                <a:moveTo>
                  <a:pt x="232840" y="269899"/>
                </a:moveTo>
                <a:cubicBezTo>
                  <a:pt x="232449" y="295153"/>
                  <a:pt x="222519" y="320224"/>
                  <a:pt x="203250" y="339492"/>
                </a:cubicBezTo>
                <a:cubicBezTo>
                  <a:pt x="190082" y="352660"/>
                  <a:pt x="174206" y="361466"/>
                  <a:pt x="157326" y="365539"/>
                </a:cubicBezTo>
                <a:cubicBezTo>
                  <a:pt x="166417" y="380328"/>
                  <a:pt x="171406" y="397766"/>
                  <a:pt x="171406" y="416370"/>
                </a:cubicBezTo>
                <a:cubicBezTo>
                  <a:pt x="171406" y="443620"/>
                  <a:pt x="160701" y="468370"/>
                  <a:pt x="143120" y="486503"/>
                </a:cubicBezTo>
                <a:cubicBezTo>
                  <a:pt x="124986" y="504084"/>
                  <a:pt x="100237" y="514790"/>
                  <a:pt x="72986" y="514790"/>
                </a:cubicBezTo>
                <a:cubicBezTo>
                  <a:pt x="54383" y="514790"/>
                  <a:pt x="36945" y="509800"/>
                  <a:pt x="22156" y="500709"/>
                </a:cubicBezTo>
                <a:lnTo>
                  <a:pt x="0" y="539772"/>
                </a:lnTo>
                <a:lnTo>
                  <a:pt x="0" y="521718"/>
                </a:lnTo>
                <a:cubicBezTo>
                  <a:pt x="5973" y="513179"/>
                  <a:pt x="9654" y="503556"/>
                  <a:pt x="11467" y="493611"/>
                </a:cubicBezTo>
                <a:lnTo>
                  <a:pt x="0" y="480023"/>
                </a:lnTo>
                <a:lnTo>
                  <a:pt x="0" y="462726"/>
                </a:lnTo>
                <a:cubicBezTo>
                  <a:pt x="14950" y="487414"/>
                  <a:pt x="42305" y="502980"/>
                  <a:pt x="73296" y="502980"/>
                </a:cubicBezTo>
                <a:cubicBezTo>
                  <a:pt x="97207" y="502980"/>
                  <a:pt x="118953" y="493715"/>
                  <a:pt x="134965" y="478394"/>
                </a:cubicBezTo>
                <a:lnTo>
                  <a:pt x="0" y="343429"/>
                </a:lnTo>
                <a:lnTo>
                  <a:pt x="0" y="343338"/>
                </a:lnTo>
                <a:lnTo>
                  <a:pt x="135010" y="478348"/>
                </a:lnTo>
                <a:cubicBezTo>
                  <a:pt x="150331" y="462336"/>
                  <a:pt x="159597" y="440590"/>
                  <a:pt x="159597" y="416679"/>
                </a:cubicBezTo>
                <a:cubicBezTo>
                  <a:pt x="159597" y="366661"/>
                  <a:pt x="119048" y="326112"/>
                  <a:pt x="69030" y="326112"/>
                </a:cubicBezTo>
                <a:cubicBezTo>
                  <a:pt x="49952" y="326478"/>
                  <a:pt x="25806" y="321244"/>
                  <a:pt x="12948" y="308084"/>
                </a:cubicBezTo>
                <a:lnTo>
                  <a:pt x="0" y="327154"/>
                </a:lnTo>
                <a:lnTo>
                  <a:pt x="0" y="309010"/>
                </a:lnTo>
                <a:cubicBezTo>
                  <a:pt x="14338" y="284867"/>
                  <a:pt x="14338" y="254932"/>
                  <a:pt x="0" y="230790"/>
                </a:cubicBezTo>
                <a:lnTo>
                  <a:pt x="0" y="212689"/>
                </a:lnTo>
                <a:cubicBezTo>
                  <a:pt x="6036" y="217996"/>
                  <a:pt x="9959" y="224711"/>
                  <a:pt x="12896" y="231767"/>
                </a:cubicBezTo>
                <a:cubicBezTo>
                  <a:pt x="25742" y="218569"/>
                  <a:pt x="49927" y="213320"/>
                  <a:pt x="69030" y="213686"/>
                </a:cubicBezTo>
                <a:cubicBezTo>
                  <a:pt x="94039" y="213687"/>
                  <a:pt x="116681" y="203549"/>
                  <a:pt x="133071" y="187160"/>
                </a:cubicBezTo>
                <a:cubicBezTo>
                  <a:pt x="149460" y="170771"/>
                  <a:pt x="159597" y="148129"/>
                  <a:pt x="159597" y="123119"/>
                </a:cubicBezTo>
                <a:cubicBezTo>
                  <a:pt x="159597" y="99209"/>
                  <a:pt x="150331" y="77462"/>
                  <a:pt x="135010" y="61451"/>
                </a:cubicBezTo>
                <a:lnTo>
                  <a:pt x="0" y="196461"/>
                </a:lnTo>
                <a:lnTo>
                  <a:pt x="0" y="196370"/>
                </a:lnTo>
                <a:lnTo>
                  <a:pt x="134965" y="61405"/>
                </a:lnTo>
                <a:cubicBezTo>
                  <a:pt x="118953" y="46084"/>
                  <a:pt x="97207" y="36819"/>
                  <a:pt x="73296" y="36819"/>
                </a:cubicBezTo>
                <a:cubicBezTo>
                  <a:pt x="42305" y="36819"/>
                  <a:pt x="14950" y="52385"/>
                  <a:pt x="0" y="77073"/>
                </a:cubicBezTo>
                <a:lnTo>
                  <a:pt x="0" y="59780"/>
                </a:lnTo>
                <a:cubicBezTo>
                  <a:pt x="2240" y="53717"/>
                  <a:pt x="6698" y="49732"/>
                  <a:pt x="11494" y="46167"/>
                </a:cubicBezTo>
                <a:cubicBezTo>
                  <a:pt x="9661" y="36226"/>
                  <a:pt x="5972" y="26608"/>
                  <a:pt x="0" y="18073"/>
                </a:cubicBezTo>
                <a:lnTo>
                  <a:pt x="0" y="0"/>
                </a:lnTo>
                <a:cubicBezTo>
                  <a:pt x="11637" y="10773"/>
                  <a:pt x="18655" y="24545"/>
                  <a:pt x="22230" y="39049"/>
                </a:cubicBezTo>
                <a:cubicBezTo>
                  <a:pt x="37002" y="29983"/>
                  <a:pt x="54413" y="25009"/>
                  <a:pt x="72986" y="25009"/>
                </a:cubicBezTo>
                <a:cubicBezTo>
                  <a:pt x="100237" y="25009"/>
                  <a:pt x="124986" y="35715"/>
                  <a:pt x="143120" y="53296"/>
                </a:cubicBezTo>
                <a:cubicBezTo>
                  <a:pt x="160701" y="71429"/>
                  <a:pt x="171406" y="96179"/>
                  <a:pt x="171406" y="123429"/>
                </a:cubicBezTo>
                <a:cubicBezTo>
                  <a:pt x="171406" y="142002"/>
                  <a:pt x="166433" y="159414"/>
                  <a:pt x="157367" y="174185"/>
                </a:cubicBezTo>
                <a:cubicBezTo>
                  <a:pt x="174223" y="178341"/>
                  <a:pt x="190089" y="187145"/>
                  <a:pt x="203250" y="200306"/>
                </a:cubicBezTo>
                <a:cubicBezTo>
                  <a:pt x="222519" y="219574"/>
                  <a:pt x="232449" y="244645"/>
                  <a:pt x="232840" y="269899"/>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002" name="Teardrop 3"/>
          <p:cNvSpPr/>
          <p:nvPr/>
        </p:nvSpPr>
        <p:spPr>
          <a:xfrm rot="5400000" flipH="1" flipV="1">
            <a:off x="520932" y="4253177"/>
            <a:ext cx="232840" cy="404829"/>
          </a:xfrm>
          <a:custGeom>
            <a:avLst/>
            <a:gdLst/>
            <a:ahLst/>
            <a:cxnLst/>
            <a:rect l="l" t="t" r="r" b="b"/>
            <a:pathLst>
              <a:path w="232840" h="539772">
                <a:moveTo>
                  <a:pt x="221340" y="269867"/>
                </a:moveTo>
                <a:cubicBezTo>
                  <a:pt x="220851" y="247711"/>
                  <a:pt x="212026" y="225782"/>
                  <a:pt x="195119" y="208875"/>
                </a:cubicBezTo>
                <a:cubicBezTo>
                  <a:pt x="182363" y="196120"/>
                  <a:pt x="166749" y="187964"/>
                  <a:pt x="150249" y="184922"/>
                </a:cubicBezTo>
                <a:cubicBezTo>
                  <a:pt x="147800" y="188780"/>
                  <a:pt x="144800" y="192208"/>
                  <a:pt x="141586" y="195422"/>
                </a:cubicBezTo>
                <a:cubicBezTo>
                  <a:pt x="123161" y="213847"/>
                  <a:pt x="97708" y="225243"/>
                  <a:pt x="69593" y="225242"/>
                </a:cubicBezTo>
                <a:cubicBezTo>
                  <a:pt x="43433" y="224741"/>
                  <a:pt x="27415" y="228586"/>
                  <a:pt x="17461" y="245212"/>
                </a:cubicBezTo>
                <a:cubicBezTo>
                  <a:pt x="22074" y="261450"/>
                  <a:pt x="22154" y="278664"/>
                  <a:pt x="17673" y="294913"/>
                </a:cubicBezTo>
                <a:cubicBezTo>
                  <a:pt x="27631" y="311265"/>
                  <a:pt x="43609" y="315055"/>
                  <a:pt x="69593" y="314557"/>
                </a:cubicBezTo>
                <a:cubicBezTo>
                  <a:pt x="102600" y="314557"/>
                  <a:pt x="131938" y="330263"/>
                  <a:pt x="150227" y="354850"/>
                </a:cubicBezTo>
                <a:cubicBezTo>
                  <a:pt x="166735" y="351841"/>
                  <a:pt x="182357" y="343684"/>
                  <a:pt x="195118" y="330923"/>
                </a:cubicBezTo>
                <a:cubicBezTo>
                  <a:pt x="212026" y="314016"/>
                  <a:pt x="220851" y="292087"/>
                  <a:pt x="221339" y="269931"/>
                </a:cubicBezTo>
                <a:lnTo>
                  <a:pt x="136174" y="269931"/>
                </a:lnTo>
                <a:lnTo>
                  <a:pt x="136173" y="269867"/>
                </a:lnTo>
                <a:close/>
                <a:moveTo>
                  <a:pt x="232840" y="269899"/>
                </a:moveTo>
                <a:cubicBezTo>
                  <a:pt x="232449" y="295153"/>
                  <a:pt x="222519" y="320224"/>
                  <a:pt x="203250" y="339492"/>
                </a:cubicBezTo>
                <a:cubicBezTo>
                  <a:pt x="190082" y="352660"/>
                  <a:pt x="174206" y="361466"/>
                  <a:pt x="157326" y="365539"/>
                </a:cubicBezTo>
                <a:cubicBezTo>
                  <a:pt x="166417" y="380328"/>
                  <a:pt x="171406" y="397766"/>
                  <a:pt x="171406" y="416370"/>
                </a:cubicBezTo>
                <a:cubicBezTo>
                  <a:pt x="171406" y="443620"/>
                  <a:pt x="160701" y="468370"/>
                  <a:pt x="143120" y="486503"/>
                </a:cubicBezTo>
                <a:lnTo>
                  <a:pt x="143120" y="486503"/>
                </a:lnTo>
                <a:cubicBezTo>
                  <a:pt x="124986" y="504084"/>
                  <a:pt x="100237" y="514790"/>
                  <a:pt x="72986" y="514790"/>
                </a:cubicBezTo>
                <a:cubicBezTo>
                  <a:pt x="54383" y="514790"/>
                  <a:pt x="36945" y="509800"/>
                  <a:pt x="22156" y="500710"/>
                </a:cubicBezTo>
                <a:lnTo>
                  <a:pt x="0" y="539772"/>
                </a:lnTo>
                <a:lnTo>
                  <a:pt x="0" y="521718"/>
                </a:lnTo>
                <a:cubicBezTo>
                  <a:pt x="5973" y="513179"/>
                  <a:pt x="9654" y="503556"/>
                  <a:pt x="11467" y="493611"/>
                </a:cubicBezTo>
                <a:lnTo>
                  <a:pt x="0" y="480023"/>
                </a:lnTo>
                <a:lnTo>
                  <a:pt x="0" y="462726"/>
                </a:lnTo>
                <a:cubicBezTo>
                  <a:pt x="14950" y="487414"/>
                  <a:pt x="42305" y="502980"/>
                  <a:pt x="73296" y="502980"/>
                </a:cubicBezTo>
                <a:cubicBezTo>
                  <a:pt x="97207" y="502980"/>
                  <a:pt x="118953" y="493715"/>
                  <a:pt x="134965" y="478394"/>
                </a:cubicBezTo>
                <a:lnTo>
                  <a:pt x="0" y="343428"/>
                </a:lnTo>
                <a:lnTo>
                  <a:pt x="0" y="343338"/>
                </a:lnTo>
                <a:lnTo>
                  <a:pt x="135010" y="478348"/>
                </a:lnTo>
                <a:cubicBezTo>
                  <a:pt x="150331" y="462336"/>
                  <a:pt x="159597" y="440590"/>
                  <a:pt x="159597" y="416679"/>
                </a:cubicBezTo>
                <a:cubicBezTo>
                  <a:pt x="159597" y="366661"/>
                  <a:pt x="119048" y="326112"/>
                  <a:pt x="69030" y="326112"/>
                </a:cubicBezTo>
                <a:cubicBezTo>
                  <a:pt x="49952" y="326478"/>
                  <a:pt x="25806" y="321244"/>
                  <a:pt x="12948" y="308084"/>
                </a:cubicBezTo>
                <a:lnTo>
                  <a:pt x="0" y="327154"/>
                </a:lnTo>
                <a:lnTo>
                  <a:pt x="0" y="309010"/>
                </a:lnTo>
                <a:cubicBezTo>
                  <a:pt x="14338" y="284867"/>
                  <a:pt x="14338" y="254932"/>
                  <a:pt x="0" y="230790"/>
                </a:cubicBezTo>
                <a:lnTo>
                  <a:pt x="0" y="212689"/>
                </a:lnTo>
                <a:cubicBezTo>
                  <a:pt x="6036" y="217996"/>
                  <a:pt x="9959" y="224711"/>
                  <a:pt x="12896" y="231767"/>
                </a:cubicBezTo>
                <a:cubicBezTo>
                  <a:pt x="25742" y="218569"/>
                  <a:pt x="49927" y="213320"/>
                  <a:pt x="69030" y="213686"/>
                </a:cubicBezTo>
                <a:cubicBezTo>
                  <a:pt x="94039" y="213687"/>
                  <a:pt x="116681" y="203550"/>
                  <a:pt x="133071" y="187160"/>
                </a:cubicBezTo>
                <a:cubicBezTo>
                  <a:pt x="149460" y="170771"/>
                  <a:pt x="159597" y="148129"/>
                  <a:pt x="159597" y="123119"/>
                </a:cubicBezTo>
                <a:cubicBezTo>
                  <a:pt x="159597" y="99209"/>
                  <a:pt x="150331" y="77463"/>
                  <a:pt x="135010" y="61451"/>
                </a:cubicBezTo>
                <a:lnTo>
                  <a:pt x="0" y="196461"/>
                </a:lnTo>
                <a:lnTo>
                  <a:pt x="0" y="196370"/>
                </a:lnTo>
                <a:lnTo>
                  <a:pt x="134965" y="61405"/>
                </a:lnTo>
                <a:cubicBezTo>
                  <a:pt x="118953" y="46084"/>
                  <a:pt x="97207" y="36819"/>
                  <a:pt x="73296" y="36819"/>
                </a:cubicBezTo>
                <a:cubicBezTo>
                  <a:pt x="42305" y="36819"/>
                  <a:pt x="14950" y="52385"/>
                  <a:pt x="0" y="77073"/>
                </a:cubicBezTo>
                <a:lnTo>
                  <a:pt x="0" y="59779"/>
                </a:lnTo>
                <a:cubicBezTo>
                  <a:pt x="2240" y="53717"/>
                  <a:pt x="6698" y="49732"/>
                  <a:pt x="11494" y="46167"/>
                </a:cubicBezTo>
                <a:cubicBezTo>
                  <a:pt x="9661" y="36227"/>
                  <a:pt x="5972" y="26608"/>
                  <a:pt x="0" y="18074"/>
                </a:cubicBezTo>
                <a:lnTo>
                  <a:pt x="0" y="0"/>
                </a:lnTo>
                <a:cubicBezTo>
                  <a:pt x="11637" y="10773"/>
                  <a:pt x="18655" y="24545"/>
                  <a:pt x="22230" y="39049"/>
                </a:cubicBezTo>
                <a:cubicBezTo>
                  <a:pt x="37002" y="29983"/>
                  <a:pt x="54413" y="25009"/>
                  <a:pt x="72986" y="25009"/>
                </a:cubicBezTo>
                <a:cubicBezTo>
                  <a:pt x="100237" y="25009"/>
                  <a:pt x="124986" y="35715"/>
                  <a:pt x="143120" y="53296"/>
                </a:cubicBezTo>
                <a:lnTo>
                  <a:pt x="143120" y="53296"/>
                </a:lnTo>
                <a:cubicBezTo>
                  <a:pt x="160701" y="71429"/>
                  <a:pt x="171406" y="96179"/>
                  <a:pt x="171406" y="123429"/>
                </a:cubicBezTo>
                <a:cubicBezTo>
                  <a:pt x="171406" y="142002"/>
                  <a:pt x="166433" y="159414"/>
                  <a:pt x="157367" y="174185"/>
                </a:cubicBezTo>
                <a:cubicBezTo>
                  <a:pt x="174223" y="178341"/>
                  <a:pt x="190089" y="187145"/>
                  <a:pt x="203250" y="200306"/>
                </a:cubicBezTo>
                <a:cubicBezTo>
                  <a:pt x="222519" y="219574"/>
                  <a:pt x="232449" y="244645"/>
                  <a:pt x="232840" y="269899"/>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003" name="Oval 1651"/>
          <p:cNvSpPr/>
          <p:nvPr/>
        </p:nvSpPr>
        <p:spPr>
          <a:xfrm>
            <a:off x="609466" y="4561319"/>
            <a:ext cx="8273246" cy="10682"/>
          </a:xfrm>
          <a:custGeom>
            <a:avLst/>
            <a:gdLst/>
            <a:ahLst/>
            <a:cxnLst/>
            <a:rect l="l" t="t" r="r" b="b"/>
            <a:pathLst>
              <a:path w="11030995" h="10682">
                <a:moveTo>
                  <a:pt x="10992007" y="0"/>
                </a:moveTo>
                <a:cubicBezTo>
                  <a:pt x="11006265" y="0"/>
                  <a:pt x="11019702" y="3516"/>
                  <a:pt x="11030995" y="10682"/>
                </a:cubicBezTo>
                <a:lnTo>
                  <a:pt x="10953019" y="10682"/>
                </a:lnTo>
                <a:cubicBezTo>
                  <a:pt x="10964312" y="3516"/>
                  <a:pt x="10977749" y="0"/>
                  <a:pt x="10992007" y="0"/>
                </a:cubicBezTo>
                <a:close/>
                <a:moveTo>
                  <a:pt x="10149468" y="0"/>
                </a:moveTo>
                <a:cubicBezTo>
                  <a:pt x="10163726" y="0"/>
                  <a:pt x="10177163" y="3516"/>
                  <a:pt x="10188456" y="10682"/>
                </a:cubicBezTo>
                <a:lnTo>
                  <a:pt x="10110480" y="10682"/>
                </a:lnTo>
                <a:cubicBezTo>
                  <a:pt x="10121773" y="3516"/>
                  <a:pt x="10135210" y="0"/>
                  <a:pt x="10149468" y="0"/>
                </a:cubicBezTo>
                <a:close/>
                <a:moveTo>
                  <a:pt x="9306928" y="0"/>
                </a:moveTo>
                <a:cubicBezTo>
                  <a:pt x="9321186" y="0"/>
                  <a:pt x="9334623" y="3516"/>
                  <a:pt x="9345916" y="10682"/>
                </a:cubicBezTo>
                <a:lnTo>
                  <a:pt x="9267940" y="10682"/>
                </a:lnTo>
                <a:cubicBezTo>
                  <a:pt x="9279233" y="3516"/>
                  <a:pt x="9292670" y="0"/>
                  <a:pt x="9306928" y="0"/>
                </a:cubicBezTo>
                <a:close/>
                <a:moveTo>
                  <a:pt x="8464388" y="0"/>
                </a:moveTo>
                <a:cubicBezTo>
                  <a:pt x="8478646" y="0"/>
                  <a:pt x="8492083" y="3516"/>
                  <a:pt x="8503376" y="10682"/>
                </a:cubicBezTo>
                <a:lnTo>
                  <a:pt x="8425400" y="10682"/>
                </a:lnTo>
                <a:cubicBezTo>
                  <a:pt x="8436693" y="3516"/>
                  <a:pt x="8450130" y="0"/>
                  <a:pt x="8464388" y="0"/>
                </a:cubicBezTo>
                <a:close/>
                <a:moveTo>
                  <a:pt x="7621848" y="0"/>
                </a:moveTo>
                <a:cubicBezTo>
                  <a:pt x="7636106" y="0"/>
                  <a:pt x="7649543" y="3516"/>
                  <a:pt x="7660836" y="10682"/>
                </a:cubicBezTo>
                <a:lnTo>
                  <a:pt x="7582860" y="10682"/>
                </a:lnTo>
                <a:cubicBezTo>
                  <a:pt x="7594153" y="3516"/>
                  <a:pt x="7607590" y="0"/>
                  <a:pt x="7621848" y="0"/>
                </a:cubicBezTo>
                <a:close/>
                <a:moveTo>
                  <a:pt x="6779308" y="0"/>
                </a:moveTo>
                <a:cubicBezTo>
                  <a:pt x="6793566" y="0"/>
                  <a:pt x="6807003" y="3516"/>
                  <a:pt x="6818296" y="10682"/>
                </a:cubicBezTo>
                <a:lnTo>
                  <a:pt x="6740320" y="10682"/>
                </a:lnTo>
                <a:cubicBezTo>
                  <a:pt x="6751613" y="3516"/>
                  <a:pt x="6765050" y="0"/>
                  <a:pt x="6779308" y="0"/>
                </a:cubicBezTo>
                <a:close/>
                <a:moveTo>
                  <a:pt x="5936768" y="0"/>
                </a:moveTo>
                <a:cubicBezTo>
                  <a:pt x="5951026" y="0"/>
                  <a:pt x="5964463" y="3516"/>
                  <a:pt x="5975757" y="10682"/>
                </a:cubicBezTo>
                <a:lnTo>
                  <a:pt x="5897780" y="10682"/>
                </a:lnTo>
                <a:cubicBezTo>
                  <a:pt x="5909073" y="3516"/>
                  <a:pt x="5922510" y="0"/>
                  <a:pt x="5936768" y="0"/>
                </a:cubicBezTo>
                <a:close/>
                <a:moveTo>
                  <a:pt x="5094228" y="0"/>
                </a:moveTo>
                <a:cubicBezTo>
                  <a:pt x="5108486" y="0"/>
                  <a:pt x="5121923" y="3516"/>
                  <a:pt x="5133217" y="10682"/>
                </a:cubicBezTo>
                <a:lnTo>
                  <a:pt x="5055240" y="10682"/>
                </a:lnTo>
                <a:cubicBezTo>
                  <a:pt x="5066533" y="3516"/>
                  <a:pt x="5079970" y="0"/>
                  <a:pt x="5094228" y="0"/>
                </a:cubicBezTo>
                <a:close/>
                <a:moveTo>
                  <a:pt x="4251688" y="0"/>
                </a:moveTo>
                <a:cubicBezTo>
                  <a:pt x="4265946" y="0"/>
                  <a:pt x="4279383" y="3516"/>
                  <a:pt x="4290676" y="10682"/>
                </a:cubicBezTo>
                <a:lnTo>
                  <a:pt x="4212700" y="10682"/>
                </a:lnTo>
                <a:cubicBezTo>
                  <a:pt x="4223993" y="3516"/>
                  <a:pt x="4237430" y="0"/>
                  <a:pt x="4251688" y="0"/>
                </a:cubicBezTo>
                <a:close/>
                <a:moveTo>
                  <a:pt x="3409148" y="0"/>
                </a:moveTo>
                <a:cubicBezTo>
                  <a:pt x="3423406" y="0"/>
                  <a:pt x="3436843" y="3516"/>
                  <a:pt x="3448136" y="10682"/>
                </a:cubicBezTo>
                <a:lnTo>
                  <a:pt x="3370160" y="10682"/>
                </a:lnTo>
                <a:cubicBezTo>
                  <a:pt x="3381453" y="3516"/>
                  <a:pt x="3394890" y="0"/>
                  <a:pt x="3409148" y="0"/>
                </a:cubicBezTo>
                <a:close/>
                <a:moveTo>
                  <a:pt x="2566608" y="0"/>
                </a:moveTo>
                <a:cubicBezTo>
                  <a:pt x="2580866" y="0"/>
                  <a:pt x="2594303" y="3516"/>
                  <a:pt x="2605596" y="10682"/>
                </a:cubicBezTo>
                <a:lnTo>
                  <a:pt x="2527620" y="10682"/>
                </a:lnTo>
                <a:cubicBezTo>
                  <a:pt x="2538913" y="3516"/>
                  <a:pt x="2552350" y="0"/>
                  <a:pt x="2566608" y="0"/>
                </a:cubicBezTo>
                <a:close/>
                <a:moveTo>
                  <a:pt x="1724068" y="0"/>
                </a:moveTo>
                <a:cubicBezTo>
                  <a:pt x="1738326" y="0"/>
                  <a:pt x="1751763" y="3516"/>
                  <a:pt x="1763056" y="10682"/>
                </a:cubicBezTo>
                <a:lnTo>
                  <a:pt x="1685080" y="10682"/>
                </a:lnTo>
                <a:cubicBezTo>
                  <a:pt x="1696373" y="3516"/>
                  <a:pt x="1709810" y="0"/>
                  <a:pt x="1724068" y="0"/>
                </a:cubicBezTo>
                <a:close/>
                <a:moveTo>
                  <a:pt x="881528" y="0"/>
                </a:moveTo>
                <a:cubicBezTo>
                  <a:pt x="895786" y="0"/>
                  <a:pt x="909223" y="3516"/>
                  <a:pt x="920516" y="10682"/>
                </a:cubicBezTo>
                <a:lnTo>
                  <a:pt x="842540" y="10682"/>
                </a:lnTo>
                <a:cubicBezTo>
                  <a:pt x="853833" y="3516"/>
                  <a:pt x="867270" y="0"/>
                  <a:pt x="881528" y="0"/>
                </a:cubicBezTo>
                <a:close/>
                <a:moveTo>
                  <a:pt x="38988" y="0"/>
                </a:moveTo>
                <a:cubicBezTo>
                  <a:pt x="53246" y="0"/>
                  <a:pt x="66683" y="3516"/>
                  <a:pt x="77976" y="10682"/>
                </a:cubicBezTo>
                <a:lnTo>
                  <a:pt x="0" y="10682"/>
                </a:lnTo>
                <a:cubicBezTo>
                  <a:pt x="11293" y="3516"/>
                  <a:pt x="24730" y="0"/>
                  <a:pt x="38988"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 name="Title 1"/>
          <p:cNvSpPr>
            <a:spLocks noGrp="1"/>
          </p:cNvSpPr>
          <p:nvPr>
            <p:ph type="ctrTitle"/>
          </p:nvPr>
        </p:nvSpPr>
        <p:spPr>
          <a:xfrm>
            <a:off x="342900" y="4960137"/>
            <a:ext cx="5829300" cy="1463040"/>
          </a:xfrm>
        </p:spPr>
        <p:txBody>
          <a:bodyPr anchor="ctr">
            <a:normAutofit/>
          </a:bodyPr>
          <a:lstStyle>
            <a:lvl1pPr algn="r">
              <a:defRPr sz="5000" spc="200" baseline="0"/>
            </a:lvl1pPr>
          </a:lstStyle>
          <a:p>
            <a:r>
              <a:rPr lang="en-US" smtClean="0"/>
              <a:t>Click to edit Master title style</a:t>
            </a:r>
            <a:endParaRPr lang="en-US" dirty="0"/>
          </a:p>
        </p:txBody>
      </p:sp>
      <p:sp>
        <p:nvSpPr>
          <p:cNvPr id="3" name="Subtitle 2"/>
          <p:cNvSpPr>
            <a:spLocks noGrp="1"/>
          </p:cNvSpPr>
          <p:nvPr>
            <p:ph type="subTitle" idx="1"/>
          </p:nvPr>
        </p:nvSpPr>
        <p:spPr>
          <a:xfrm>
            <a:off x="6457950" y="4960137"/>
            <a:ext cx="2400300" cy="1463040"/>
          </a:xfrm>
        </p:spPr>
        <p:txBody>
          <a:bodyPr lIns="91440" rIns="91440" anchor="ctr">
            <a:normAutofit/>
          </a:bodyPr>
          <a:lstStyle>
            <a:lvl1pPr marL="0" indent="0" algn="l">
              <a:lnSpc>
                <a:spcPct val="100000"/>
              </a:lnSpc>
              <a:spcBef>
                <a:spcPts val="0"/>
              </a:spcBef>
              <a:buNone/>
              <a:defRPr sz="1800">
                <a:solidFill>
                  <a:schemeClr val="tx1">
                    <a:lumMod val="95000"/>
                    <a:lumOff val="5000"/>
                  </a:schemeClr>
                </a:solidFill>
              </a:defRPr>
            </a:lvl1pPr>
            <a:lvl2pPr marL="457200" indent="0" algn="ctr">
              <a:buNone/>
              <a:defRPr sz="1800"/>
            </a:lvl2pPr>
            <a:lvl3pPr marL="914400" indent="0" algn="ctr">
              <a:buNone/>
              <a:defRPr sz="1800"/>
            </a:lvl3pPr>
            <a:lvl4pPr marL="1371600" indent="0" algn="ctr">
              <a:buNone/>
              <a:defRPr sz="1800"/>
            </a:lvl4pPr>
            <a:lvl5pPr marL="1828800" indent="0" algn="ctr">
              <a:buNone/>
              <a:defRPr sz="1800"/>
            </a:lvl5pPr>
            <a:lvl6pPr marL="2286000" indent="0" algn="ctr">
              <a:buNone/>
              <a:defRPr sz="1800"/>
            </a:lvl6pPr>
            <a:lvl7pPr marL="2743200" indent="0" algn="ctr">
              <a:buNone/>
              <a:defRPr sz="1800"/>
            </a:lvl7pPr>
            <a:lvl8pPr marL="3200400" indent="0" algn="ctr">
              <a:buNone/>
              <a:defRPr sz="1800"/>
            </a:lvl8pPr>
            <a:lvl9pPr marL="3657600" indent="0" algn="ctr">
              <a:buNone/>
              <a:defRPr sz="1800"/>
            </a:lvl9pPr>
          </a:lstStyle>
          <a:p>
            <a:r>
              <a:rPr lang="en-US" smtClean="0"/>
              <a:t>Click to edit Master subtitle style</a:t>
            </a:r>
            <a:endParaRPr lang="en-US" dirty="0"/>
          </a:p>
        </p:txBody>
      </p:sp>
      <p:sp>
        <p:nvSpPr>
          <p:cNvPr id="4" name="Date Placeholder 3"/>
          <p:cNvSpPr>
            <a:spLocks noGrp="1"/>
          </p:cNvSpPr>
          <p:nvPr>
            <p:ph type="dt" sz="half" idx="10"/>
          </p:nvPr>
        </p:nvSpPr>
        <p:spPr/>
        <p:txBody>
          <a:bodyPr/>
          <a:lstStyle>
            <a:lvl1pPr algn="l">
              <a:defRPr/>
            </a:lvl1pPr>
          </a:lstStyle>
          <a:p>
            <a:fld id="{56D565B6-36BF-4DE9-B2F8-6039BB70051C}" type="datetimeFigureOut">
              <a:rPr lang="en-MY" smtClean="0">
                <a:solidFill>
                  <a:prstClr val="black">
                    <a:lumMod val="95000"/>
                    <a:lumOff val="5000"/>
                  </a:prstClr>
                </a:solidFill>
              </a:rPr>
              <a:pPr/>
              <a:t>8/6/2016</a:t>
            </a:fld>
            <a:endParaRPr lang="en-MY">
              <a:solidFill>
                <a:prstClr val="black">
                  <a:lumMod val="95000"/>
                  <a:lumOff val="5000"/>
                </a:prstClr>
              </a:solidFill>
            </a:endParaRPr>
          </a:p>
        </p:txBody>
      </p:sp>
      <p:sp>
        <p:nvSpPr>
          <p:cNvPr id="5" name="Footer Placeholder 4"/>
          <p:cNvSpPr>
            <a:spLocks noGrp="1"/>
          </p:cNvSpPr>
          <p:nvPr>
            <p:ph type="ftr" sz="quarter" idx="11"/>
          </p:nvPr>
        </p:nvSpPr>
        <p:spPr/>
        <p:txBody>
          <a:bodyPr/>
          <a:lstStyle/>
          <a:p>
            <a:endParaRPr lang="en-MY">
              <a:solidFill>
                <a:prstClr val="black">
                  <a:lumMod val="95000"/>
                  <a:lumOff val="5000"/>
                </a:prstClr>
              </a:solidFill>
            </a:endParaRPr>
          </a:p>
        </p:txBody>
      </p:sp>
      <p:sp>
        <p:nvSpPr>
          <p:cNvPr id="6" name="Slide Number Placeholder 5"/>
          <p:cNvSpPr>
            <a:spLocks noGrp="1"/>
          </p:cNvSpPr>
          <p:nvPr>
            <p:ph type="sldNum" sz="quarter" idx="12"/>
          </p:nvPr>
        </p:nvSpPr>
        <p:spPr/>
        <p:txBody>
          <a:bodyPr/>
          <a:lstStyle/>
          <a:p>
            <a:fld id="{5723B7E3-5B81-4D0A-81F6-081A25404207}" type="slidenum">
              <a:rPr lang="en-MY" smtClean="0">
                <a:solidFill>
                  <a:prstClr val="black">
                    <a:lumMod val="95000"/>
                    <a:lumOff val="5000"/>
                  </a:prstClr>
                </a:solidFill>
              </a:rPr>
              <a:pPr/>
              <a:t>‹#›</a:t>
            </a:fld>
            <a:endParaRPr lang="en-MY">
              <a:solidFill>
                <a:prstClr val="black">
                  <a:lumMod val="95000"/>
                  <a:lumOff val="5000"/>
                </a:prstClr>
              </a:solidFill>
            </a:endParaRPr>
          </a:p>
        </p:txBody>
      </p:sp>
      <p:cxnSp>
        <p:nvCxnSpPr>
          <p:cNvPr id="8" name="Straight Connector 7"/>
          <p:cNvCxnSpPr/>
          <p:nvPr/>
        </p:nvCxnSpPr>
        <p:spPr>
          <a:xfrm flipV="1">
            <a:off x="6290132" y="5264106"/>
            <a:ext cx="0" cy="914400"/>
          </a:xfrm>
          <a:prstGeom prst="line">
            <a:avLst/>
          </a:prstGeom>
          <a:ln w="19050">
            <a:solidFill>
              <a:schemeClr val="accent3"/>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168004830"/>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10"/>
          </p:nvPr>
        </p:nvSpPr>
        <p:spPr/>
        <p:txBody>
          <a:bodyPr/>
          <a:lstStyle/>
          <a:p>
            <a:fld id="{56D565B6-36BF-4DE9-B2F8-6039BB70051C}" type="datetimeFigureOut">
              <a:rPr lang="en-MY" smtClean="0">
                <a:solidFill>
                  <a:prstClr val="black">
                    <a:lumMod val="95000"/>
                    <a:lumOff val="5000"/>
                  </a:prstClr>
                </a:solidFill>
              </a:rPr>
              <a:pPr/>
              <a:t>8/6/2016</a:t>
            </a:fld>
            <a:endParaRPr lang="en-MY">
              <a:solidFill>
                <a:prstClr val="black">
                  <a:lumMod val="95000"/>
                  <a:lumOff val="5000"/>
                </a:prstClr>
              </a:solidFill>
            </a:endParaRPr>
          </a:p>
        </p:txBody>
      </p:sp>
      <p:sp>
        <p:nvSpPr>
          <p:cNvPr id="5" name="Footer Placeholder 4"/>
          <p:cNvSpPr>
            <a:spLocks noGrp="1"/>
          </p:cNvSpPr>
          <p:nvPr>
            <p:ph type="ftr" sz="quarter" idx="11"/>
          </p:nvPr>
        </p:nvSpPr>
        <p:spPr/>
        <p:txBody>
          <a:bodyPr/>
          <a:lstStyle/>
          <a:p>
            <a:endParaRPr lang="en-MY">
              <a:solidFill>
                <a:prstClr val="black">
                  <a:lumMod val="95000"/>
                  <a:lumOff val="5000"/>
                </a:prstClr>
              </a:solidFill>
            </a:endParaRPr>
          </a:p>
        </p:txBody>
      </p:sp>
      <p:sp>
        <p:nvSpPr>
          <p:cNvPr id="6" name="Slide Number Placeholder 5"/>
          <p:cNvSpPr>
            <a:spLocks noGrp="1"/>
          </p:cNvSpPr>
          <p:nvPr>
            <p:ph type="sldNum" sz="quarter" idx="12"/>
          </p:nvPr>
        </p:nvSpPr>
        <p:spPr/>
        <p:txBody>
          <a:bodyPr/>
          <a:lstStyle/>
          <a:p>
            <a:fld id="{5723B7E3-5B81-4D0A-81F6-081A25404207}" type="slidenum">
              <a:rPr lang="en-MY" smtClean="0">
                <a:solidFill>
                  <a:prstClr val="black">
                    <a:lumMod val="95000"/>
                    <a:lumOff val="5000"/>
                  </a:prstClr>
                </a:solidFill>
              </a:rPr>
              <a:pPr/>
              <a:t>‹#›</a:t>
            </a:fld>
            <a:endParaRPr lang="en-MY">
              <a:solidFill>
                <a:prstClr val="black">
                  <a:lumMod val="95000"/>
                  <a:lumOff val="5000"/>
                </a:prstClr>
              </a:solidFill>
            </a:endParaRPr>
          </a:p>
        </p:txBody>
      </p:sp>
    </p:spTree>
    <p:extLst>
      <p:ext uri="{BB962C8B-B14F-4D97-AF65-F5344CB8AC3E}">
        <p14:creationId xmlns:p14="http://schemas.microsoft.com/office/powerpoint/2010/main" val="547580088"/>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showMasterSp="0" type="secHead" preserve="1">
  <p:cSld name="Section Header">
    <p:spTree>
      <p:nvGrpSpPr>
        <p:cNvPr id="1" name=""/>
        <p:cNvGrpSpPr/>
        <p:nvPr/>
      </p:nvGrpSpPr>
      <p:grpSpPr>
        <a:xfrm>
          <a:off x="0" y="0"/>
          <a:ext cx="0" cy="0"/>
          <a:chOff x="0" y="0"/>
          <a:chExt cx="0" cy="0"/>
        </a:xfrm>
      </p:grpSpPr>
      <p:grpSp>
        <p:nvGrpSpPr>
          <p:cNvPr id="526" name="Group 525"/>
          <p:cNvGrpSpPr/>
          <p:nvPr/>
        </p:nvGrpSpPr>
        <p:grpSpPr>
          <a:xfrm>
            <a:off x="0" y="420271"/>
            <a:ext cx="9141714" cy="3795497"/>
            <a:chOff x="0" y="420256"/>
            <a:chExt cx="12188952" cy="3795497"/>
          </a:xfrm>
        </p:grpSpPr>
        <p:cxnSp>
          <p:nvCxnSpPr>
            <p:cNvPr id="527" name="Straight Connector 526"/>
            <p:cNvCxnSpPr/>
            <p:nvPr/>
          </p:nvCxnSpPr>
          <p:spPr>
            <a:xfrm>
              <a:off x="0" y="4215753"/>
              <a:ext cx="12188952" cy="0"/>
            </a:xfrm>
            <a:prstGeom prst="line">
              <a:avLst/>
            </a:prstGeom>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cxnSp>
        <p:cxnSp>
          <p:nvCxnSpPr>
            <p:cNvPr id="528" name="Straight Connector 527"/>
            <p:cNvCxnSpPr/>
            <p:nvPr/>
          </p:nvCxnSpPr>
          <p:spPr>
            <a:xfrm>
              <a:off x="0" y="3794032"/>
              <a:ext cx="12188952" cy="0"/>
            </a:xfrm>
            <a:prstGeom prst="line">
              <a:avLst/>
            </a:prstGeom>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cxnSp>
        <p:cxnSp>
          <p:nvCxnSpPr>
            <p:cNvPr id="529" name="Straight Connector 528"/>
            <p:cNvCxnSpPr/>
            <p:nvPr/>
          </p:nvCxnSpPr>
          <p:spPr>
            <a:xfrm>
              <a:off x="0" y="3372310"/>
              <a:ext cx="12188952" cy="0"/>
            </a:xfrm>
            <a:prstGeom prst="line">
              <a:avLst/>
            </a:prstGeom>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cxnSp>
        <p:cxnSp>
          <p:nvCxnSpPr>
            <p:cNvPr id="530" name="Straight Connector 529"/>
            <p:cNvCxnSpPr/>
            <p:nvPr/>
          </p:nvCxnSpPr>
          <p:spPr>
            <a:xfrm>
              <a:off x="0" y="2950588"/>
              <a:ext cx="12188952" cy="0"/>
            </a:xfrm>
            <a:prstGeom prst="line">
              <a:avLst/>
            </a:prstGeom>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cxnSp>
        <p:cxnSp>
          <p:nvCxnSpPr>
            <p:cNvPr id="531" name="Straight Connector 530"/>
            <p:cNvCxnSpPr/>
            <p:nvPr/>
          </p:nvCxnSpPr>
          <p:spPr>
            <a:xfrm>
              <a:off x="0" y="2528866"/>
              <a:ext cx="12188952" cy="0"/>
            </a:xfrm>
            <a:prstGeom prst="line">
              <a:avLst/>
            </a:prstGeom>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cxnSp>
        <p:cxnSp>
          <p:nvCxnSpPr>
            <p:cNvPr id="532" name="Straight Connector 531"/>
            <p:cNvCxnSpPr/>
            <p:nvPr/>
          </p:nvCxnSpPr>
          <p:spPr>
            <a:xfrm>
              <a:off x="0" y="2107144"/>
              <a:ext cx="12188952" cy="0"/>
            </a:xfrm>
            <a:prstGeom prst="line">
              <a:avLst/>
            </a:prstGeom>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cxnSp>
        <p:cxnSp>
          <p:nvCxnSpPr>
            <p:cNvPr id="533" name="Straight Connector 532"/>
            <p:cNvCxnSpPr/>
            <p:nvPr/>
          </p:nvCxnSpPr>
          <p:spPr>
            <a:xfrm>
              <a:off x="0" y="1685422"/>
              <a:ext cx="12188952" cy="0"/>
            </a:xfrm>
            <a:prstGeom prst="line">
              <a:avLst/>
            </a:prstGeom>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cxnSp>
        <p:cxnSp>
          <p:nvCxnSpPr>
            <p:cNvPr id="534" name="Straight Connector 533"/>
            <p:cNvCxnSpPr/>
            <p:nvPr/>
          </p:nvCxnSpPr>
          <p:spPr>
            <a:xfrm>
              <a:off x="0" y="1263700"/>
              <a:ext cx="12188952" cy="0"/>
            </a:xfrm>
            <a:prstGeom prst="line">
              <a:avLst/>
            </a:prstGeom>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cxnSp>
        <p:cxnSp>
          <p:nvCxnSpPr>
            <p:cNvPr id="535" name="Straight Connector 534"/>
            <p:cNvCxnSpPr/>
            <p:nvPr/>
          </p:nvCxnSpPr>
          <p:spPr>
            <a:xfrm>
              <a:off x="0" y="841978"/>
              <a:ext cx="12188952" cy="0"/>
            </a:xfrm>
            <a:prstGeom prst="line">
              <a:avLst/>
            </a:prstGeom>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cxnSp>
        <p:cxnSp>
          <p:nvCxnSpPr>
            <p:cNvPr id="536" name="Straight Connector 535"/>
            <p:cNvCxnSpPr/>
            <p:nvPr/>
          </p:nvCxnSpPr>
          <p:spPr>
            <a:xfrm>
              <a:off x="0" y="420256"/>
              <a:ext cx="12188952" cy="0"/>
            </a:xfrm>
            <a:prstGeom prst="line">
              <a:avLst/>
            </a:prstGeom>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cxnSp>
      </p:grpSp>
      <p:sp>
        <p:nvSpPr>
          <p:cNvPr id="537" name="Rectangle 379"/>
          <p:cNvSpPr/>
          <p:nvPr/>
        </p:nvSpPr>
        <p:spPr>
          <a:xfrm rot="18900000" flipV="1">
            <a:off x="7084365" y="-965459"/>
            <a:ext cx="10288" cy="6493220"/>
          </a:xfrm>
          <a:custGeom>
            <a:avLst/>
            <a:gdLst/>
            <a:ahLst/>
            <a:cxnLst/>
            <a:rect l="l" t="t" r="r" b="b"/>
            <a:pathLst>
              <a:path w="13717" h="6493220">
                <a:moveTo>
                  <a:pt x="1" y="6493220"/>
                </a:moveTo>
                <a:lnTo>
                  <a:pt x="13717" y="6479504"/>
                </a:lnTo>
                <a:lnTo>
                  <a:pt x="13716" y="0"/>
                </a:lnTo>
                <a:lnTo>
                  <a:pt x="0" y="13716"/>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38" name="Rectangle 56"/>
          <p:cNvSpPr/>
          <p:nvPr/>
        </p:nvSpPr>
        <p:spPr>
          <a:xfrm>
            <a:off x="2" y="0"/>
            <a:ext cx="8862405" cy="4572004"/>
          </a:xfrm>
          <a:custGeom>
            <a:avLst/>
            <a:gdLst/>
            <a:ahLst/>
            <a:cxnLst/>
            <a:rect l="l" t="t" r="r" b="b"/>
            <a:pathLst>
              <a:path w="11816540" h="4572004">
                <a:moveTo>
                  <a:pt x="11802824" y="4"/>
                </a:moveTo>
                <a:lnTo>
                  <a:pt x="11816540" y="4"/>
                </a:lnTo>
                <a:lnTo>
                  <a:pt x="11816540" y="4572004"/>
                </a:lnTo>
                <a:lnTo>
                  <a:pt x="11802824" y="4572004"/>
                </a:lnTo>
                <a:close/>
                <a:moveTo>
                  <a:pt x="5901406" y="4"/>
                </a:moveTo>
                <a:lnTo>
                  <a:pt x="5915122" y="4"/>
                </a:lnTo>
                <a:lnTo>
                  <a:pt x="5915122" y="4572004"/>
                </a:lnTo>
                <a:lnTo>
                  <a:pt x="5901406" y="4572004"/>
                </a:lnTo>
                <a:close/>
                <a:moveTo>
                  <a:pt x="10959754" y="3"/>
                </a:moveTo>
                <a:lnTo>
                  <a:pt x="10973470" y="3"/>
                </a:lnTo>
                <a:lnTo>
                  <a:pt x="10973470" y="4572003"/>
                </a:lnTo>
                <a:lnTo>
                  <a:pt x="10959754" y="4572003"/>
                </a:lnTo>
                <a:close/>
                <a:moveTo>
                  <a:pt x="5058348" y="3"/>
                </a:moveTo>
                <a:lnTo>
                  <a:pt x="5072064" y="3"/>
                </a:lnTo>
                <a:lnTo>
                  <a:pt x="5072064" y="4572003"/>
                </a:lnTo>
                <a:lnTo>
                  <a:pt x="5058348" y="4572003"/>
                </a:lnTo>
                <a:close/>
                <a:moveTo>
                  <a:pt x="11381283" y="2"/>
                </a:moveTo>
                <a:lnTo>
                  <a:pt x="11394999" y="2"/>
                </a:lnTo>
                <a:lnTo>
                  <a:pt x="11394999" y="4572002"/>
                </a:lnTo>
                <a:lnTo>
                  <a:pt x="11381283" y="4572002"/>
                </a:lnTo>
                <a:close/>
                <a:moveTo>
                  <a:pt x="10538225" y="2"/>
                </a:moveTo>
                <a:lnTo>
                  <a:pt x="10551941" y="2"/>
                </a:lnTo>
                <a:lnTo>
                  <a:pt x="10551941" y="4572002"/>
                </a:lnTo>
                <a:lnTo>
                  <a:pt x="10538225" y="4572002"/>
                </a:lnTo>
                <a:close/>
                <a:moveTo>
                  <a:pt x="10116696" y="2"/>
                </a:moveTo>
                <a:lnTo>
                  <a:pt x="10130412" y="2"/>
                </a:lnTo>
                <a:lnTo>
                  <a:pt x="10130412" y="4572002"/>
                </a:lnTo>
                <a:lnTo>
                  <a:pt x="10116696" y="4572002"/>
                </a:lnTo>
                <a:close/>
                <a:moveTo>
                  <a:pt x="6322935" y="2"/>
                </a:moveTo>
                <a:lnTo>
                  <a:pt x="6336651" y="2"/>
                </a:lnTo>
                <a:lnTo>
                  <a:pt x="6336651" y="4572002"/>
                </a:lnTo>
                <a:lnTo>
                  <a:pt x="6322935" y="4572002"/>
                </a:lnTo>
                <a:close/>
                <a:moveTo>
                  <a:pt x="5479877" y="2"/>
                </a:moveTo>
                <a:lnTo>
                  <a:pt x="5493593" y="2"/>
                </a:lnTo>
                <a:lnTo>
                  <a:pt x="5493593" y="4572002"/>
                </a:lnTo>
                <a:lnTo>
                  <a:pt x="5479877" y="4572002"/>
                </a:lnTo>
                <a:close/>
                <a:moveTo>
                  <a:pt x="4636819" y="2"/>
                </a:moveTo>
                <a:lnTo>
                  <a:pt x="4650535" y="2"/>
                </a:lnTo>
                <a:lnTo>
                  <a:pt x="4650535" y="4572002"/>
                </a:lnTo>
                <a:lnTo>
                  <a:pt x="4636819" y="4572002"/>
                </a:lnTo>
                <a:close/>
                <a:moveTo>
                  <a:pt x="4215290" y="2"/>
                </a:moveTo>
                <a:lnTo>
                  <a:pt x="4229006" y="2"/>
                </a:lnTo>
                <a:lnTo>
                  <a:pt x="4229006" y="4572002"/>
                </a:lnTo>
                <a:lnTo>
                  <a:pt x="4215290" y="4572002"/>
                </a:lnTo>
                <a:close/>
                <a:moveTo>
                  <a:pt x="421529" y="2"/>
                </a:moveTo>
                <a:lnTo>
                  <a:pt x="435245" y="2"/>
                </a:lnTo>
                <a:lnTo>
                  <a:pt x="435245" y="4572002"/>
                </a:lnTo>
                <a:lnTo>
                  <a:pt x="421529" y="4572002"/>
                </a:lnTo>
                <a:close/>
                <a:moveTo>
                  <a:pt x="0" y="2"/>
                </a:moveTo>
                <a:lnTo>
                  <a:pt x="13716" y="2"/>
                </a:lnTo>
                <a:lnTo>
                  <a:pt x="13716" y="4572002"/>
                </a:lnTo>
                <a:lnTo>
                  <a:pt x="0" y="4572002"/>
                </a:lnTo>
                <a:close/>
                <a:moveTo>
                  <a:pt x="9273638" y="1"/>
                </a:moveTo>
                <a:lnTo>
                  <a:pt x="9287354" y="1"/>
                </a:lnTo>
                <a:lnTo>
                  <a:pt x="9287354" y="4572001"/>
                </a:lnTo>
                <a:lnTo>
                  <a:pt x="9273638" y="4572001"/>
                </a:lnTo>
                <a:close/>
                <a:moveTo>
                  <a:pt x="3372232" y="1"/>
                </a:moveTo>
                <a:lnTo>
                  <a:pt x="3385948" y="1"/>
                </a:lnTo>
                <a:lnTo>
                  <a:pt x="3385948" y="4572001"/>
                </a:lnTo>
                <a:lnTo>
                  <a:pt x="3372232" y="4572001"/>
                </a:lnTo>
                <a:close/>
                <a:moveTo>
                  <a:pt x="9695167" y="0"/>
                </a:moveTo>
                <a:lnTo>
                  <a:pt x="9708883" y="0"/>
                </a:lnTo>
                <a:lnTo>
                  <a:pt x="9708883" y="4572000"/>
                </a:lnTo>
                <a:lnTo>
                  <a:pt x="9695167" y="4572000"/>
                </a:lnTo>
                <a:close/>
                <a:moveTo>
                  <a:pt x="8852109" y="0"/>
                </a:moveTo>
                <a:lnTo>
                  <a:pt x="8865825" y="0"/>
                </a:lnTo>
                <a:lnTo>
                  <a:pt x="8865825" y="4572000"/>
                </a:lnTo>
                <a:lnTo>
                  <a:pt x="8852109" y="4572000"/>
                </a:lnTo>
                <a:close/>
                <a:moveTo>
                  <a:pt x="8430580" y="0"/>
                </a:moveTo>
                <a:lnTo>
                  <a:pt x="8444296" y="0"/>
                </a:lnTo>
                <a:lnTo>
                  <a:pt x="8444296" y="4572000"/>
                </a:lnTo>
                <a:lnTo>
                  <a:pt x="8430580" y="4572000"/>
                </a:lnTo>
                <a:close/>
                <a:moveTo>
                  <a:pt x="8009051" y="0"/>
                </a:moveTo>
                <a:lnTo>
                  <a:pt x="8022767" y="0"/>
                </a:lnTo>
                <a:lnTo>
                  <a:pt x="8022767" y="4572000"/>
                </a:lnTo>
                <a:lnTo>
                  <a:pt x="8009051" y="4572000"/>
                </a:lnTo>
                <a:close/>
                <a:moveTo>
                  <a:pt x="7587522" y="0"/>
                </a:moveTo>
                <a:lnTo>
                  <a:pt x="7601238" y="0"/>
                </a:lnTo>
                <a:lnTo>
                  <a:pt x="7601238" y="4572000"/>
                </a:lnTo>
                <a:lnTo>
                  <a:pt x="7587522" y="4572000"/>
                </a:lnTo>
                <a:close/>
                <a:moveTo>
                  <a:pt x="7165993" y="0"/>
                </a:moveTo>
                <a:lnTo>
                  <a:pt x="7179709" y="0"/>
                </a:lnTo>
                <a:lnTo>
                  <a:pt x="7179709" y="4572000"/>
                </a:lnTo>
                <a:lnTo>
                  <a:pt x="7165993" y="4572000"/>
                </a:lnTo>
                <a:close/>
                <a:moveTo>
                  <a:pt x="6744464" y="0"/>
                </a:moveTo>
                <a:lnTo>
                  <a:pt x="6758180" y="0"/>
                </a:lnTo>
                <a:lnTo>
                  <a:pt x="6758180" y="4572000"/>
                </a:lnTo>
                <a:lnTo>
                  <a:pt x="6744464" y="4572000"/>
                </a:lnTo>
                <a:close/>
                <a:moveTo>
                  <a:pt x="3793761" y="0"/>
                </a:moveTo>
                <a:lnTo>
                  <a:pt x="3807477" y="0"/>
                </a:lnTo>
                <a:lnTo>
                  <a:pt x="3807477" y="4572000"/>
                </a:lnTo>
                <a:lnTo>
                  <a:pt x="3793761" y="4572000"/>
                </a:lnTo>
                <a:close/>
                <a:moveTo>
                  <a:pt x="2950703" y="0"/>
                </a:moveTo>
                <a:lnTo>
                  <a:pt x="2964419" y="0"/>
                </a:lnTo>
                <a:lnTo>
                  <a:pt x="2964419" y="4572000"/>
                </a:lnTo>
                <a:lnTo>
                  <a:pt x="2950703" y="4572000"/>
                </a:lnTo>
                <a:close/>
                <a:moveTo>
                  <a:pt x="2529174" y="0"/>
                </a:moveTo>
                <a:lnTo>
                  <a:pt x="2542890" y="0"/>
                </a:lnTo>
                <a:lnTo>
                  <a:pt x="2542890" y="4572000"/>
                </a:lnTo>
                <a:lnTo>
                  <a:pt x="2529174" y="4572000"/>
                </a:lnTo>
                <a:close/>
                <a:moveTo>
                  <a:pt x="2107645" y="0"/>
                </a:moveTo>
                <a:lnTo>
                  <a:pt x="2121361" y="0"/>
                </a:lnTo>
                <a:lnTo>
                  <a:pt x="2121361" y="4572000"/>
                </a:lnTo>
                <a:lnTo>
                  <a:pt x="2107645" y="4572000"/>
                </a:lnTo>
                <a:close/>
                <a:moveTo>
                  <a:pt x="1686116" y="0"/>
                </a:moveTo>
                <a:lnTo>
                  <a:pt x="1699832" y="0"/>
                </a:lnTo>
                <a:lnTo>
                  <a:pt x="1699832" y="4572000"/>
                </a:lnTo>
                <a:lnTo>
                  <a:pt x="1686116" y="4572000"/>
                </a:lnTo>
                <a:close/>
                <a:moveTo>
                  <a:pt x="1264587" y="0"/>
                </a:moveTo>
                <a:lnTo>
                  <a:pt x="1278303" y="0"/>
                </a:lnTo>
                <a:lnTo>
                  <a:pt x="1278303" y="4572000"/>
                </a:lnTo>
                <a:lnTo>
                  <a:pt x="1264587" y="4572000"/>
                </a:lnTo>
                <a:close/>
                <a:moveTo>
                  <a:pt x="843058" y="0"/>
                </a:moveTo>
                <a:lnTo>
                  <a:pt x="856774" y="0"/>
                </a:lnTo>
                <a:lnTo>
                  <a:pt x="856774" y="4572000"/>
                </a:lnTo>
                <a:lnTo>
                  <a:pt x="843058" y="4572000"/>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39" name="Rectangle 87"/>
          <p:cNvSpPr/>
          <p:nvPr/>
        </p:nvSpPr>
        <p:spPr>
          <a:xfrm rot="2700000">
            <a:off x="1731717" y="-145761"/>
            <a:ext cx="13716" cy="4927721"/>
          </a:xfrm>
          <a:custGeom>
            <a:avLst/>
            <a:gdLst/>
            <a:ahLst/>
            <a:cxnLst/>
            <a:rect l="l" t="t" r="r" b="b"/>
            <a:pathLst>
              <a:path w="13716" h="6570294">
                <a:moveTo>
                  <a:pt x="0" y="6556578"/>
                </a:moveTo>
                <a:lnTo>
                  <a:pt x="13716" y="6570294"/>
                </a:lnTo>
                <a:lnTo>
                  <a:pt x="13716" y="6570294"/>
                </a:lnTo>
                <a:lnTo>
                  <a:pt x="0" y="6556578"/>
                </a:lnTo>
                <a:close/>
                <a:moveTo>
                  <a:pt x="0" y="13716"/>
                </a:moveTo>
                <a:lnTo>
                  <a:pt x="13716" y="0"/>
                </a:lnTo>
                <a:lnTo>
                  <a:pt x="13716" y="6465786"/>
                </a:lnTo>
                <a:lnTo>
                  <a:pt x="0" y="6479502"/>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40" name="Rectangle 88"/>
          <p:cNvSpPr/>
          <p:nvPr/>
        </p:nvSpPr>
        <p:spPr>
          <a:xfrm rot="2700000">
            <a:off x="2388181" y="-143810"/>
            <a:ext cx="13716" cy="4859627"/>
          </a:xfrm>
          <a:custGeom>
            <a:avLst/>
            <a:gdLst/>
            <a:ahLst/>
            <a:cxnLst/>
            <a:rect l="l" t="t" r="r" b="b"/>
            <a:pathLst>
              <a:path w="13716" h="6479503">
                <a:moveTo>
                  <a:pt x="0" y="13716"/>
                </a:moveTo>
                <a:lnTo>
                  <a:pt x="13716" y="0"/>
                </a:lnTo>
                <a:lnTo>
                  <a:pt x="13716" y="6465786"/>
                </a:lnTo>
                <a:lnTo>
                  <a:pt x="0" y="6479503"/>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41" name="Rectangle 89"/>
          <p:cNvSpPr/>
          <p:nvPr/>
        </p:nvSpPr>
        <p:spPr>
          <a:xfrm rot="2700000">
            <a:off x="3020570" y="-143810"/>
            <a:ext cx="13716" cy="4859627"/>
          </a:xfrm>
          <a:custGeom>
            <a:avLst/>
            <a:gdLst/>
            <a:ahLst/>
            <a:cxnLst/>
            <a:rect l="l" t="t" r="r" b="b"/>
            <a:pathLst>
              <a:path w="13716" h="6479503">
                <a:moveTo>
                  <a:pt x="0" y="13716"/>
                </a:moveTo>
                <a:lnTo>
                  <a:pt x="13716" y="0"/>
                </a:lnTo>
                <a:lnTo>
                  <a:pt x="13716" y="6465787"/>
                </a:lnTo>
                <a:lnTo>
                  <a:pt x="0" y="6479503"/>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42" name="Rectangle 90"/>
          <p:cNvSpPr/>
          <p:nvPr/>
        </p:nvSpPr>
        <p:spPr>
          <a:xfrm rot="2700000">
            <a:off x="3652960" y="-143810"/>
            <a:ext cx="13716" cy="4859627"/>
          </a:xfrm>
          <a:custGeom>
            <a:avLst/>
            <a:gdLst/>
            <a:ahLst/>
            <a:cxnLst/>
            <a:rect l="l" t="t" r="r" b="b"/>
            <a:pathLst>
              <a:path w="13716" h="6479503">
                <a:moveTo>
                  <a:pt x="0" y="13716"/>
                </a:moveTo>
                <a:lnTo>
                  <a:pt x="13716" y="0"/>
                </a:lnTo>
                <a:lnTo>
                  <a:pt x="13716" y="6465786"/>
                </a:lnTo>
                <a:lnTo>
                  <a:pt x="0" y="6479503"/>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43" name="Rectangle 91"/>
          <p:cNvSpPr/>
          <p:nvPr/>
        </p:nvSpPr>
        <p:spPr>
          <a:xfrm rot="2700000">
            <a:off x="4285350" y="-143810"/>
            <a:ext cx="13716" cy="4859626"/>
          </a:xfrm>
          <a:custGeom>
            <a:avLst/>
            <a:gdLst/>
            <a:ahLst/>
            <a:cxnLst/>
            <a:rect l="l" t="t" r="r" b="b"/>
            <a:pathLst>
              <a:path w="13716" h="6479501">
                <a:moveTo>
                  <a:pt x="0" y="13716"/>
                </a:moveTo>
                <a:lnTo>
                  <a:pt x="13716" y="0"/>
                </a:lnTo>
                <a:lnTo>
                  <a:pt x="13716" y="6465785"/>
                </a:lnTo>
                <a:lnTo>
                  <a:pt x="0" y="6479501"/>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44" name="Rectangle 92"/>
          <p:cNvSpPr/>
          <p:nvPr/>
        </p:nvSpPr>
        <p:spPr>
          <a:xfrm rot="2700000">
            <a:off x="4917740" y="-143810"/>
            <a:ext cx="13716" cy="4859627"/>
          </a:xfrm>
          <a:custGeom>
            <a:avLst/>
            <a:gdLst/>
            <a:ahLst/>
            <a:cxnLst/>
            <a:rect l="l" t="t" r="r" b="b"/>
            <a:pathLst>
              <a:path w="13716" h="6479502">
                <a:moveTo>
                  <a:pt x="0" y="13716"/>
                </a:moveTo>
                <a:lnTo>
                  <a:pt x="13716" y="0"/>
                </a:lnTo>
                <a:lnTo>
                  <a:pt x="13715" y="6465787"/>
                </a:lnTo>
                <a:lnTo>
                  <a:pt x="0" y="6479502"/>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45" name="Rectangle 93"/>
          <p:cNvSpPr/>
          <p:nvPr/>
        </p:nvSpPr>
        <p:spPr>
          <a:xfrm rot="2700000">
            <a:off x="5550139" y="-134114"/>
            <a:ext cx="13717" cy="4859627"/>
          </a:xfrm>
          <a:custGeom>
            <a:avLst/>
            <a:gdLst/>
            <a:ahLst/>
            <a:cxnLst/>
            <a:rect l="l" t="t" r="r" b="b"/>
            <a:pathLst>
              <a:path w="13717" h="6479502">
                <a:moveTo>
                  <a:pt x="0" y="13716"/>
                </a:moveTo>
                <a:lnTo>
                  <a:pt x="13717" y="0"/>
                </a:lnTo>
                <a:lnTo>
                  <a:pt x="13716" y="6465787"/>
                </a:lnTo>
                <a:lnTo>
                  <a:pt x="1" y="6479502"/>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46" name="Rectangle 94"/>
          <p:cNvSpPr/>
          <p:nvPr/>
        </p:nvSpPr>
        <p:spPr>
          <a:xfrm rot="2700000">
            <a:off x="6182519" y="-143810"/>
            <a:ext cx="13716" cy="4859627"/>
          </a:xfrm>
          <a:custGeom>
            <a:avLst/>
            <a:gdLst/>
            <a:ahLst/>
            <a:cxnLst/>
            <a:rect l="l" t="t" r="r" b="b"/>
            <a:pathLst>
              <a:path w="13716" h="6479502">
                <a:moveTo>
                  <a:pt x="0" y="13716"/>
                </a:moveTo>
                <a:lnTo>
                  <a:pt x="13716" y="0"/>
                </a:lnTo>
                <a:lnTo>
                  <a:pt x="13715" y="6465787"/>
                </a:lnTo>
                <a:lnTo>
                  <a:pt x="0" y="6479502"/>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47" name="Rectangle 95"/>
          <p:cNvSpPr/>
          <p:nvPr/>
        </p:nvSpPr>
        <p:spPr>
          <a:xfrm rot="2700000">
            <a:off x="6814919" y="-143810"/>
            <a:ext cx="13717" cy="4859627"/>
          </a:xfrm>
          <a:custGeom>
            <a:avLst/>
            <a:gdLst/>
            <a:ahLst/>
            <a:cxnLst/>
            <a:rect l="l" t="t" r="r" b="b"/>
            <a:pathLst>
              <a:path w="13717" h="6479503">
                <a:moveTo>
                  <a:pt x="13717" y="0"/>
                </a:moveTo>
                <a:lnTo>
                  <a:pt x="13716" y="6465787"/>
                </a:lnTo>
                <a:lnTo>
                  <a:pt x="0" y="6479503"/>
                </a:lnTo>
                <a:lnTo>
                  <a:pt x="1" y="13717"/>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48" name="Rectangle 96"/>
          <p:cNvSpPr/>
          <p:nvPr/>
        </p:nvSpPr>
        <p:spPr>
          <a:xfrm rot="2700000">
            <a:off x="7432958" y="-104415"/>
            <a:ext cx="13716" cy="4819072"/>
          </a:xfrm>
          <a:custGeom>
            <a:avLst/>
            <a:gdLst/>
            <a:ahLst/>
            <a:cxnLst/>
            <a:rect l="l" t="t" r="r" b="b"/>
            <a:pathLst>
              <a:path w="13716" h="6425429">
                <a:moveTo>
                  <a:pt x="0" y="0"/>
                </a:moveTo>
                <a:lnTo>
                  <a:pt x="13716" y="13717"/>
                </a:lnTo>
                <a:lnTo>
                  <a:pt x="13716" y="6411713"/>
                </a:lnTo>
                <a:lnTo>
                  <a:pt x="0" y="6425429"/>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49" name="Rectangle 97"/>
          <p:cNvSpPr/>
          <p:nvPr/>
        </p:nvSpPr>
        <p:spPr>
          <a:xfrm rot="2700000">
            <a:off x="7749164" y="764351"/>
            <a:ext cx="13717" cy="3924736"/>
          </a:xfrm>
          <a:custGeom>
            <a:avLst/>
            <a:gdLst/>
            <a:ahLst/>
            <a:cxnLst/>
            <a:rect l="l" t="t" r="r" b="b"/>
            <a:pathLst>
              <a:path w="13717" h="5232981">
                <a:moveTo>
                  <a:pt x="0" y="0"/>
                </a:moveTo>
                <a:lnTo>
                  <a:pt x="13717" y="13716"/>
                </a:lnTo>
                <a:lnTo>
                  <a:pt x="13717" y="5219264"/>
                </a:lnTo>
                <a:lnTo>
                  <a:pt x="1" y="5232981"/>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50" name="Rectangle 98"/>
          <p:cNvSpPr/>
          <p:nvPr/>
        </p:nvSpPr>
        <p:spPr>
          <a:xfrm rot="2700000">
            <a:off x="8065349" y="1633119"/>
            <a:ext cx="13716" cy="3030403"/>
          </a:xfrm>
          <a:custGeom>
            <a:avLst/>
            <a:gdLst/>
            <a:ahLst/>
            <a:cxnLst/>
            <a:rect l="l" t="t" r="r" b="b"/>
            <a:pathLst>
              <a:path w="13716" h="4040537">
                <a:moveTo>
                  <a:pt x="0" y="0"/>
                </a:moveTo>
                <a:lnTo>
                  <a:pt x="13716" y="13716"/>
                </a:lnTo>
                <a:lnTo>
                  <a:pt x="13715" y="4026822"/>
                </a:lnTo>
                <a:lnTo>
                  <a:pt x="1" y="4040537"/>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51" name="Rectangle 99"/>
          <p:cNvSpPr/>
          <p:nvPr/>
        </p:nvSpPr>
        <p:spPr>
          <a:xfrm rot="2700000">
            <a:off x="8381544" y="2501870"/>
            <a:ext cx="13716" cy="2136068"/>
          </a:xfrm>
          <a:custGeom>
            <a:avLst/>
            <a:gdLst/>
            <a:ahLst/>
            <a:cxnLst/>
            <a:rect l="l" t="t" r="r" b="b"/>
            <a:pathLst>
              <a:path w="13716" h="2848091">
                <a:moveTo>
                  <a:pt x="0" y="0"/>
                </a:moveTo>
                <a:lnTo>
                  <a:pt x="13716" y="13716"/>
                </a:lnTo>
                <a:lnTo>
                  <a:pt x="13715" y="2834375"/>
                </a:lnTo>
                <a:lnTo>
                  <a:pt x="0" y="2848091"/>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52" name="Rectangle 100"/>
          <p:cNvSpPr/>
          <p:nvPr/>
        </p:nvSpPr>
        <p:spPr>
          <a:xfrm rot="2700000">
            <a:off x="8697750" y="3370627"/>
            <a:ext cx="13715" cy="1241733"/>
          </a:xfrm>
          <a:custGeom>
            <a:avLst/>
            <a:gdLst/>
            <a:ahLst/>
            <a:cxnLst/>
            <a:rect l="l" t="t" r="r" b="b"/>
            <a:pathLst>
              <a:path w="13715" h="1655644">
                <a:moveTo>
                  <a:pt x="0" y="0"/>
                </a:moveTo>
                <a:lnTo>
                  <a:pt x="13715" y="13716"/>
                </a:lnTo>
                <a:lnTo>
                  <a:pt x="13715" y="1641929"/>
                </a:lnTo>
                <a:lnTo>
                  <a:pt x="0" y="1655644"/>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53" name="Rectangle 101"/>
          <p:cNvSpPr/>
          <p:nvPr/>
        </p:nvSpPr>
        <p:spPr>
          <a:xfrm rot="2700000">
            <a:off x="9013947" y="4239402"/>
            <a:ext cx="13715" cy="347392"/>
          </a:xfrm>
          <a:custGeom>
            <a:avLst/>
            <a:gdLst/>
            <a:ahLst/>
            <a:cxnLst/>
            <a:rect l="l" t="t" r="r" b="b"/>
            <a:pathLst>
              <a:path w="13715" h="463189">
                <a:moveTo>
                  <a:pt x="1" y="0"/>
                </a:moveTo>
                <a:lnTo>
                  <a:pt x="13715" y="13716"/>
                </a:lnTo>
                <a:lnTo>
                  <a:pt x="13715" y="449474"/>
                </a:lnTo>
                <a:lnTo>
                  <a:pt x="0" y="463189"/>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54" name="Rectangle 102"/>
          <p:cNvSpPr/>
          <p:nvPr/>
        </p:nvSpPr>
        <p:spPr>
          <a:xfrm rot="2700000">
            <a:off x="150743" y="-17890"/>
            <a:ext cx="13716" cy="456051"/>
          </a:xfrm>
          <a:custGeom>
            <a:avLst/>
            <a:gdLst/>
            <a:ahLst/>
            <a:cxnLst/>
            <a:rect l="l" t="t" r="r" b="b"/>
            <a:pathLst>
              <a:path w="13716" h="608068">
                <a:moveTo>
                  <a:pt x="0" y="13716"/>
                </a:moveTo>
                <a:lnTo>
                  <a:pt x="13716" y="0"/>
                </a:lnTo>
                <a:lnTo>
                  <a:pt x="13716" y="608068"/>
                </a:lnTo>
                <a:lnTo>
                  <a:pt x="0" y="594352"/>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55" name="Rectangle 103"/>
          <p:cNvSpPr/>
          <p:nvPr/>
        </p:nvSpPr>
        <p:spPr>
          <a:xfrm rot="2700000">
            <a:off x="466938" y="-43465"/>
            <a:ext cx="13716" cy="1350386"/>
          </a:xfrm>
          <a:custGeom>
            <a:avLst/>
            <a:gdLst/>
            <a:ahLst/>
            <a:cxnLst/>
            <a:rect l="l" t="t" r="r" b="b"/>
            <a:pathLst>
              <a:path w="13716" h="1800514">
                <a:moveTo>
                  <a:pt x="0" y="13716"/>
                </a:moveTo>
                <a:lnTo>
                  <a:pt x="13716" y="0"/>
                </a:lnTo>
                <a:lnTo>
                  <a:pt x="13716" y="1800514"/>
                </a:lnTo>
                <a:lnTo>
                  <a:pt x="0" y="1786798"/>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56" name="Rectangle 104"/>
          <p:cNvSpPr/>
          <p:nvPr/>
        </p:nvSpPr>
        <p:spPr>
          <a:xfrm rot="2700000">
            <a:off x="783133" y="-69039"/>
            <a:ext cx="13716" cy="2244719"/>
          </a:xfrm>
          <a:custGeom>
            <a:avLst/>
            <a:gdLst/>
            <a:ahLst/>
            <a:cxnLst/>
            <a:rect l="l" t="t" r="r" b="b"/>
            <a:pathLst>
              <a:path w="13716" h="2992958">
                <a:moveTo>
                  <a:pt x="0" y="13716"/>
                </a:moveTo>
                <a:lnTo>
                  <a:pt x="13716" y="0"/>
                </a:lnTo>
                <a:lnTo>
                  <a:pt x="13716" y="2992958"/>
                </a:lnTo>
                <a:lnTo>
                  <a:pt x="0" y="2979242"/>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57" name="Rectangle 105"/>
          <p:cNvSpPr/>
          <p:nvPr/>
        </p:nvSpPr>
        <p:spPr>
          <a:xfrm rot="2700000">
            <a:off x="1099328" y="-94612"/>
            <a:ext cx="13716" cy="3139053"/>
          </a:xfrm>
          <a:custGeom>
            <a:avLst/>
            <a:gdLst/>
            <a:ahLst/>
            <a:cxnLst/>
            <a:rect l="l" t="t" r="r" b="b"/>
            <a:pathLst>
              <a:path w="13716" h="4185404">
                <a:moveTo>
                  <a:pt x="0" y="13716"/>
                </a:moveTo>
                <a:lnTo>
                  <a:pt x="13716" y="0"/>
                </a:lnTo>
                <a:lnTo>
                  <a:pt x="13716" y="4185404"/>
                </a:lnTo>
                <a:lnTo>
                  <a:pt x="0" y="4171688"/>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58" name="Rectangle 106"/>
          <p:cNvSpPr/>
          <p:nvPr/>
        </p:nvSpPr>
        <p:spPr>
          <a:xfrm rot="2700000">
            <a:off x="1415522" y="-120184"/>
            <a:ext cx="13716" cy="4033387"/>
          </a:xfrm>
          <a:custGeom>
            <a:avLst/>
            <a:gdLst/>
            <a:ahLst/>
            <a:cxnLst/>
            <a:rect l="l" t="t" r="r" b="b"/>
            <a:pathLst>
              <a:path w="13716" h="5377849">
                <a:moveTo>
                  <a:pt x="0" y="13716"/>
                </a:moveTo>
                <a:lnTo>
                  <a:pt x="13716" y="0"/>
                </a:lnTo>
                <a:lnTo>
                  <a:pt x="13716" y="5377849"/>
                </a:lnTo>
                <a:lnTo>
                  <a:pt x="0" y="5364133"/>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59" name="Rectangle 148"/>
          <p:cNvSpPr/>
          <p:nvPr/>
        </p:nvSpPr>
        <p:spPr>
          <a:xfrm rot="18900000" flipV="1">
            <a:off x="1552928" y="-450209"/>
            <a:ext cx="10287" cy="5889566"/>
          </a:xfrm>
          <a:custGeom>
            <a:avLst/>
            <a:gdLst/>
            <a:ahLst/>
            <a:cxnLst/>
            <a:rect l="l" t="t" r="r" b="b"/>
            <a:pathLst>
              <a:path w="13716" h="5889566">
                <a:moveTo>
                  <a:pt x="13716" y="5889566"/>
                </a:moveTo>
                <a:lnTo>
                  <a:pt x="13716" y="0"/>
                </a:lnTo>
                <a:lnTo>
                  <a:pt x="0" y="13716"/>
                </a:lnTo>
                <a:lnTo>
                  <a:pt x="0" y="5875850"/>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60" name="Rectangle 323"/>
          <p:cNvSpPr/>
          <p:nvPr/>
        </p:nvSpPr>
        <p:spPr>
          <a:xfrm rot="18900000" flipV="1">
            <a:off x="1236734" y="567628"/>
            <a:ext cx="10287" cy="4697119"/>
          </a:xfrm>
          <a:custGeom>
            <a:avLst/>
            <a:gdLst/>
            <a:ahLst/>
            <a:cxnLst/>
            <a:rect l="l" t="t" r="r" b="b"/>
            <a:pathLst>
              <a:path w="13716" h="4697119">
                <a:moveTo>
                  <a:pt x="13716" y="4697119"/>
                </a:moveTo>
                <a:lnTo>
                  <a:pt x="13716" y="0"/>
                </a:lnTo>
                <a:lnTo>
                  <a:pt x="0" y="13716"/>
                </a:lnTo>
                <a:lnTo>
                  <a:pt x="0" y="4683403"/>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61" name="Rectangle 324"/>
          <p:cNvSpPr/>
          <p:nvPr/>
        </p:nvSpPr>
        <p:spPr>
          <a:xfrm rot="18900000" flipV="1">
            <a:off x="920537" y="1585424"/>
            <a:ext cx="10287" cy="3504674"/>
          </a:xfrm>
          <a:custGeom>
            <a:avLst/>
            <a:gdLst/>
            <a:ahLst/>
            <a:cxnLst/>
            <a:rect l="l" t="t" r="r" b="b"/>
            <a:pathLst>
              <a:path w="13716" h="3504674">
                <a:moveTo>
                  <a:pt x="13716" y="3504674"/>
                </a:moveTo>
                <a:lnTo>
                  <a:pt x="13716" y="0"/>
                </a:lnTo>
                <a:lnTo>
                  <a:pt x="0" y="13716"/>
                </a:lnTo>
                <a:lnTo>
                  <a:pt x="0" y="3490958"/>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62" name="Rectangle 325"/>
          <p:cNvSpPr/>
          <p:nvPr/>
        </p:nvSpPr>
        <p:spPr>
          <a:xfrm rot="18900000" flipV="1">
            <a:off x="604343" y="2603242"/>
            <a:ext cx="10287" cy="2312226"/>
          </a:xfrm>
          <a:custGeom>
            <a:avLst/>
            <a:gdLst/>
            <a:ahLst/>
            <a:cxnLst/>
            <a:rect l="l" t="t" r="r" b="b"/>
            <a:pathLst>
              <a:path w="13716" h="2312226">
                <a:moveTo>
                  <a:pt x="13716" y="2312226"/>
                </a:moveTo>
                <a:lnTo>
                  <a:pt x="13716" y="0"/>
                </a:lnTo>
                <a:lnTo>
                  <a:pt x="0" y="13716"/>
                </a:lnTo>
                <a:lnTo>
                  <a:pt x="0" y="2298510"/>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63" name="Rectangle 326"/>
          <p:cNvSpPr/>
          <p:nvPr/>
        </p:nvSpPr>
        <p:spPr>
          <a:xfrm rot="18900000" flipV="1">
            <a:off x="288149" y="3621057"/>
            <a:ext cx="10287" cy="1119782"/>
          </a:xfrm>
          <a:custGeom>
            <a:avLst/>
            <a:gdLst/>
            <a:ahLst/>
            <a:cxnLst/>
            <a:rect l="l" t="t" r="r" b="b"/>
            <a:pathLst>
              <a:path w="13716" h="1119782">
                <a:moveTo>
                  <a:pt x="13716" y="1119782"/>
                </a:moveTo>
                <a:lnTo>
                  <a:pt x="13716" y="0"/>
                </a:lnTo>
                <a:lnTo>
                  <a:pt x="0" y="13716"/>
                </a:lnTo>
                <a:lnTo>
                  <a:pt x="0" y="1106066"/>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64" name="Rectangle 371"/>
          <p:cNvSpPr/>
          <p:nvPr/>
        </p:nvSpPr>
        <p:spPr>
          <a:xfrm rot="18900000" flipV="1">
            <a:off x="2028887" y="-953749"/>
            <a:ext cx="10287" cy="6479500"/>
          </a:xfrm>
          <a:custGeom>
            <a:avLst/>
            <a:gdLst/>
            <a:ahLst/>
            <a:cxnLst/>
            <a:rect l="l" t="t" r="r" b="b"/>
            <a:pathLst>
              <a:path w="13716" h="6479500">
                <a:moveTo>
                  <a:pt x="0" y="6479500"/>
                </a:moveTo>
                <a:lnTo>
                  <a:pt x="13716" y="6465784"/>
                </a:lnTo>
                <a:lnTo>
                  <a:pt x="13716" y="0"/>
                </a:lnTo>
                <a:lnTo>
                  <a:pt x="0" y="13716"/>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65" name="Rectangle 373"/>
          <p:cNvSpPr/>
          <p:nvPr/>
        </p:nvSpPr>
        <p:spPr>
          <a:xfrm rot="18900000" flipV="1">
            <a:off x="3293666" y="-953749"/>
            <a:ext cx="10287" cy="6479500"/>
          </a:xfrm>
          <a:custGeom>
            <a:avLst/>
            <a:gdLst/>
            <a:ahLst/>
            <a:cxnLst/>
            <a:rect l="l" t="t" r="r" b="b"/>
            <a:pathLst>
              <a:path w="13716" h="6479500">
                <a:moveTo>
                  <a:pt x="0" y="6479500"/>
                </a:moveTo>
                <a:lnTo>
                  <a:pt x="13716" y="6465784"/>
                </a:lnTo>
                <a:lnTo>
                  <a:pt x="13716" y="0"/>
                </a:lnTo>
                <a:lnTo>
                  <a:pt x="0" y="13715"/>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66" name="Rectangle 375"/>
          <p:cNvSpPr/>
          <p:nvPr/>
        </p:nvSpPr>
        <p:spPr>
          <a:xfrm rot="18900000" flipV="1">
            <a:off x="4558445" y="-953748"/>
            <a:ext cx="10287" cy="6479501"/>
          </a:xfrm>
          <a:custGeom>
            <a:avLst/>
            <a:gdLst/>
            <a:ahLst/>
            <a:cxnLst/>
            <a:rect l="l" t="t" r="r" b="b"/>
            <a:pathLst>
              <a:path w="13716" h="6479501">
                <a:moveTo>
                  <a:pt x="0" y="6479501"/>
                </a:moveTo>
                <a:lnTo>
                  <a:pt x="13716" y="6465785"/>
                </a:lnTo>
                <a:lnTo>
                  <a:pt x="13716" y="0"/>
                </a:lnTo>
                <a:lnTo>
                  <a:pt x="0" y="13716"/>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67" name="Rectangle 376"/>
          <p:cNvSpPr/>
          <p:nvPr/>
        </p:nvSpPr>
        <p:spPr>
          <a:xfrm rot="18900000" flipV="1">
            <a:off x="5187197" y="-965458"/>
            <a:ext cx="10287" cy="6493219"/>
          </a:xfrm>
          <a:custGeom>
            <a:avLst/>
            <a:gdLst/>
            <a:ahLst/>
            <a:cxnLst/>
            <a:rect l="l" t="t" r="r" b="b"/>
            <a:pathLst>
              <a:path w="13716" h="6493219">
                <a:moveTo>
                  <a:pt x="13716" y="6479504"/>
                </a:moveTo>
                <a:lnTo>
                  <a:pt x="13716" y="0"/>
                </a:lnTo>
                <a:lnTo>
                  <a:pt x="0" y="13717"/>
                </a:lnTo>
                <a:lnTo>
                  <a:pt x="0" y="6493219"/>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68" name="Rectangle 377"/>
          <p:cNvSpPr/>
          <p:nvPr/>
        </p:nvSpPr>
        <p:spPr>
          <a:xfrm rot="18900000" flipV="1">
            <a:off x="5819586" y="-965458"/>
            <a:ext cx="10288" cy="6493219"/>
          </a:xfrm>
          <a:custGeom>
            <a:avLst/>
            <a:gdLst/>
            <a:ahLst/>
            <a:cxnLst/>
            <a:rect l="l" t="t" r="r" b="b"/>
            <a:pathLst>
              <a:path w="13717" h="6493219">
                <a:moveTo>
                  <a:pt x="0" y="6493219"/>
                </a:moveTo>
                <a:lnTo>
                  <a:pt x="13716" y="6479502"/>
                </a:lnTo>
                <a:lnTo>
                  <a:pt x="13717" y="0"/>
                </a:lnTo>
                <a:lnTo>
                  <a:pt x="0" y="13716"/>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69" name="Rectangle 378"/>
          <p:cNvSpPr/>
          <p:nvPr/>
        </p:nvSpPr>
        <p:spPr>
          <a:xfrm rot="18900000" flipV="1">
            <a:off x="6451976" y="-965458"/>
            <a:ext cx="10287" cy="6493219"/>
          </a:xfrm>
          <a:custGeom>
            <a:avLst/>
            <a:gdLst/>
            <a:ahLst/>
            <a:cxnLst/>
            <a:rect l="l" t="t" r="r" b="b"/>
            <a:pathLst>
              <a:path w="13716" h="6493219">
                <a:moveTo>
                  <a:pt x="13716" y="6479504"/>
                </a:moveTo>
                <a:lnTo>
                  <a:pt x="13716" y="0"/>
                </a:lnTo>
                <a:lnTo>
                  <a:pt x="0" y="13716"/>
                </a:lnTo>
                <a:lnTo>
                  <a:pt x="0" y="6493219"/>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70" name="Rectangle 138"/>
          <p:cNvSpPr/>
          <p:nvPr/>
        </p:nvSpPr>
        <p:spPr>
          <a:xfrm rot="18900000" flipV="1">
            <a:off x="7566728" y="-882602"/>
            <a:ext cx="10287" cy="5927431"/>
          </a:xfrm>
          <a:custGeom>
            <a:avLst/>
            <a:gdLst/>
            <a:ahLst/>
            <a:cxnLst/>
            <a:rect l="l" t="t" r="r" b="b"/>
            <a:pathLst>
              <a:path w="13716" h="5927431">
                <a:moveTo>
                  <a:pt x="0" y="5927431"/>
                </a:moveTo>
                <a:lnTo>
                  <a:pt x="13715" y="5913716"/>
                </a:lnTo>
                <a:lnTo>
                  <a:pt x="13716" y="13716"/>
                </a:lnTo>
                <a:lnTo>
                  <a:pt x="0" y="0"/>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71" name="Rectangle 139"/>
          <p:cNvSpPr/>
          <p:nvPr/>
        </p:nvSpPr>
        <p:spPr>
          <a:xfrm rot="18900000" flipV="1">
            <a:off x="7882922" y="-707971"/>
            <a:ext cx="10287" cy="4734985"/>
          </a:xfrm>
          <a:custGeom>
            <a:avLst/>
            <a:gdLst/>
            <a:ahLst/>
            <a:cxnLst/>
            <a:rect l="l" t="t" r="r" b="b"/>
            <a:pathLst>
              <a:path w="13716" h="4734985">
                <a:moveTo>
                  <a:pt x="0" y="4734985"/>
                </a:moveTo>
                <a:lnTo>
                  <a:pt x="13715" y="4721270"/>
                </a:lnTo>
                <a:lnTo>
                  <a:pt x="13716" y="13715"/>
                </a:lnTo>
                <a:lnTo>
                  <a:pt x="0" y="0"/>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72" name="Rectangle 140"/>
          <p:cNvSpPr/>
          <p:nvPr/>
        </p:nvSpPr>
        <p:spPr>
          <a:xfrm rot="18900000" flipV="1">
            <a:off x="8199116" y="-533342"/>
            <a:ext cx="10287" cy="3542540"/>
          </a:xfrm>
          <a:custGeom>
            <a:avLst/>
            <a:gdLst/>
            <a:ahLst/>
            <a:cxnLst/>
            <a:rect l="l" t="t" r="r" b="b"/>
            <a:pathLst>
              <a:path w="13716" h="3542540">
                <a:moveTo>
                  <a:pt x="0" y="3542540"/>
                </a:moveTo>
                <a:lnTo>
                  <a:pt x="13715" y="3528825"/>
                </a:lnTo>
                <a:lnTo>
                  <a:pt x="13716" y="13716"/>
                </a:lnTo>
                <a:lnTo>
                  <a:pt x="0" y="0"/>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73" name="Rectangle 141"/>
          <p:cNvSpPr/>
          <p:nvPr/>
        </p:nvSpPr>
        <p:spPr>
          <a:xfrm rot="18900000" flipV="1">
            <a:off x="8515313" y="-358711"/>
            <a:ext cx="10287" cy="2350095"/>
          </a:xfrm>
          <a:custGeom>
            <a:avLst/>
            <a:gdLst/>
            <a:ahLst/>
            <a:cxnLst/>
            <a:rect l="l" t="t" r="r" b="b"/>
            <a:pathLst>
              <a:path w="13716" h="2350095">
                <a:moveTo>
                  <a:pt x="0" y="2350095"/>
                </a:moveTo>
                <a:lnTo>
                  <a:pt x="13715" y="2336380"/>
                </a:lnTo>
                <a:lnTo>
                  <a:pt x="13716" y="13714"/>
                </a:lnTo>
                <a:lnTo>
                  <a:pt x="0" y="0"/>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74" name="Rectangle 142"/>
          <p:cNvSpPr/>
          <p:nvPr/>
        </p:nvSpPr>
        <p:spPr>
          <a:xfrm rot="18900000" flipV="1">
            <a:off x="8831507" y="-184083"/>
            <a:ext cx="10287" cy="1157650"/>
          </a:xfrm>
          <a:custGeom>
            <a:avLst/>
            <a:gdLst/>
            <a:ahLst/>
            <a:cxnLst/>
            <a:rect l="l" t="t" r="r" b="b"/>
            <a:pathLst>
              <a:path w="13716" h="1157650">
                <a:moveTo>
                  <a:pt x="0" y="1157650"/>
                </a:moveTo>
                <a:lnTo>
                  <a:pt x="13716" y="1143934"/>
                </a:lnTo>
                <a:lnTo>
                  <a:pt x="13716" y="13716"/>
                </a:lnTo>
                <a:lnTo>
                  <a:pt x="0" y="0"/>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75" name="Rectangle 372"/>
          <p:cNvSpPr/>
          <p:nvPr/>
        </p:nvSpPr>
        <p:spPr>
          <a:xfrm rot="18900000" flipV="1">
            <a:off x="2657639" y="-965458"/>
            <a:ext cx="10287" cy="6493219"/>
          </a:xfrm>
          <a:custGeom>
            <a:avLst/>
            <a:gdLst/>
            <a:ahLst/>
            <a:cxnLst/>
            <a:rect l="l" t="t" r="r" b="b"/>
            <a:pathLst>
              <a:path w="13716" h="6493219">
                <a:moveTo>
                  <a:pt x="0" y="6493219"/>
                </a:moveTo>
                <a:lnTo>
                  <a:pt x="13716" y="6479503"/>
                </a:lnTo>
                <a:lnTo>
                  <a:pt x="13716" y="0"/>
                </a:lnTo>
                <a:lnTo>
                  <a:pt x="0" y="13716"/>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76" name="Rectangle 374"/>
          <p:cNvSpPr/>
          <p:nvPr/>
        </p:nvSpPr>
        <p:spPr>
          <a:xfrm rot="18900000" flipV="1">
            <a:off x="3922418" y="-965458"/>
            <a:ext cx="10287" cy="6493220"/>
          </a:xfrm>
          <a:custGeom>
            <a:avLst/>
            <a:gdLst/>
            <a:ahLst/>
            <a:cxnLst/>
            <a:rect l="l" t="t" r="r" b="b"/>
            <a:pathLst>
              <a:path w="13716" h="6493220">
                <a:moveTo>
                  <a:pt x="0" y="6493220"/>
                </a:moveTo>
                <a:lnTo>
                  <a:pt x="13716" y="6479504"/>
                </a:lnTo>
                <a:lnTo>
                  <a:pt x="13716" y="0"/>
                </a:lnTo>
                <a:lnTo>
                  <a:pt x="0" y="13716"/>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77" name="Teardrop 3"/>
          <p:cNvSpPr/>
          <p:nvPr/>
        </p:nvSpPr>
        <p:spPr>
          <a:xfrm rot="5400000" flipH="1" flipV="1">
            <a:off x="4755498" y="186122"/>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78" name="Teardrop 3"/>
          <p:cNvSpPr/>
          <p:nvPr/>
        </p:nvSpPr>
        <p:spPr>
          <a:xfrm rot="5400000" flipH="1" flipV="1">
            <a:off x="-188162" y="297713"/>
            <a:ext cx="612648" cy="236325"/>
          </a:xfrm>
          <a:custGeom>
            <a:avLst/>
            <a:gdLst/>
            <a:ahLst/>
            <a:cxnLst/>
            <a:rect l="l" t="t" r="r" b="b"/>
            <a:pathLst>
              <a:path w="612648" h="315100">
                <a:moveTo>
                  <a:pt x="239386" y="75670"/>
                </a:moveTo>
                <a:cubicBezTo>
                  <a:pt x="230866" y="67149"/>
                  <a:pt x="224313" y="57406"/>
                  <a:pt x="219944" y="46909"/>
                </a:cubicBezTo>
                <a:cubicBezTo>
                  <a:pt x="207099" y="60107"/>
                  <a:pt x="182914" y="65356"/>
                  <a:pt x="163810" y="64989"/>
                </a:cubicBezTo>
                <a:cubicBezTo>
                  <a:pt x="113791" y="64989"/>
                  <a:pt x="73243" y="105538"/>
                  <a:pt x="73243" y="155556"/>
                </a:cubicBezTo>
                <a:cubicBezTo>
                  <a:pt x="73243" y="179467"/>
                  <a:pt x="82509" y="201213"/>
                  <a:pt x="97830" y="217225"/>
                </a:cubicBezTo>
                <a:close/>
                <a:moveTo>
                  <a:pt x="268191" y="95157"/>
                </a:moveTo>
                <a:cubicBezTo>
                  <a:pt x="257695" y="90787"/>
                  <a:pt x="247952" y="84234"/>
                  <a:pt x="239431" y="75715"/>
                </a:cubicBezTo>
                <a:lnTo>
                  <a:pt x="97875" y="217270"/>
                </a:lnTo>
                <a:cubicBezTo>
                  <a:pt x="113887" y="232591"/>
                  <a:pt x="135634" y="241857"/>
                  <a:pt x="159544" y="241857"/>
                </a:cubicBezTo>
                <a:cubicBezTo>
                  <a:pt x="184553" y="241857"/>
                  <a:pt x="207195" y="231720"/>
                  <a:pt x="223585" y="215331"/>
                </a:cubicBezTo>
                <a:cubicBezTo>
                  <a:pt x="239974" y="198941"/>
                  <a:pt x="250111" y="176299"/>
                  <a:pt x="250111" y="151290"/>
                </a:cubicBezTo>
                <a:cubicBezTo>
                  <a:pt x="249745" y="132187"/>
                  <a:pt x="254994" y="108002"/>
                  <a:pt x="268191" y="95157"/>
                </a:cubicBezTo>
                <a:close/>
                <a:moveTo>
                  <a:pt x="391275" y="232488"/>
                </a:moveTo>
                <a:cubicBezTo>
                  <a:pt x="366688" y="214199"/>
                  <a:pt x="350981" y="184860"/>
                  <a:pt x="350981" y="151853"/>
                </a:cubicBezTo>
                <a:cubicBezTo>
                  <a:pt x="351479" y="125869"/>
                  <a:pt x="347689" y="109892"/>
                  <a:pt x="331337" y="99934"/>
                </a:cubicBezTo>
                <a:cubicBezTo>
                  <a:pt x="315088" y="104415"/>
                  <a:pt x="297874" y="104335"/>
                  <a:pt x="281637" y="99721"/>
                </a:cubicBezTo>
                <a:cubicBezTo>
                  <a:pt x="265010" y="109675"/>
                  <a:pt x="261165" y="125694"/>
                  <a:pt x="261667" y="151853"/>
                </a:cubicBezTo>
                <a:cubicBezTo>
                  <a:pt x="261667" y="179968"/>
                  <a:pt x="250271" y="205421"/>
                  <a:pt x="231846" y="223846"/>
                </a:cubicBezTo>
                <a:lnTo>
                  <a:pt x="221347" y="232509"/>
                </a:lnTo>
                <a:cubicBezTo>
                  <a:pt x="224389" y="249009"/>
                  <a:pt x="232545" y="264623"/>
                  <a:pt x="245300" y="277378"/>
                </a:cubicBezTo>
                <a:cubicBezTo>
                  <a:pt x="262207" y="294285"/>
                  <a:pt x="284136" y="303111"/>
                  <a:pt x="306292" y="303599"/>
                </a:cubicBezTo>
                <a:lnTo>
                  <a:pt x="306292" y="218433"/>
                </a:lnTo>
                <a:lnTo>
                  <a:pt x="306356" y="218433"/>
                </a:lnTo>
                <a:lnTo>
                  <a:pt x="306356" y="303599"/>
                </a:lnTo>
                <a:cubicBezTo>
                  <a:pt x="328512" y="303110"/>
                  <a:pt x="350441" y="294285"/>
                  <a:pt x="367348" y="277378"/>
                </a:cubicBezTo>
                <a:cubicBezTo>
                  <a:pt x="380109" y="264617"/>
                  <a:pt x="388266" y="248996"/>
                  <a:pt x="391275" y="232488"/>
                </a:cubicBezTo>
                <a:close/>
                <a:moveTo>
                  <a:pt x="514773" y="217271"/>
                </a:moveTo>
                <a:lnTo>
                  <a:pt x="373218" y="75716"/>
                </a:lnTo>
                <a:cubicBezTo>
                  <a:pt x="364700" y="84231"/>
                  <a:pt x="354962" y="90781"/>
                  <a:pt x="344508" y="95209"/>
                </a:cubicBezTo>
                <a:cubicBezTo>
                  <a:pt x="357668" y="108066"/>
                  <a:pt x="362903" y="132212"/>
                  <a:pt x="362537" y="151290"/>
                </a:cubicBezTo>
                <a:cubicBezTo>
                  <a:pt x="362537" y="201309"/>
                  <a:pt x="403085" y="241857"/>
                  <a:pt x="453104" y="241857"/>
                </a:cubicBezTo>
                <a:cubicBezTo>
                  <a:pt x="477015" y="241857"/>
                  <a:pt x="498761" y="232592"/>
                  <a:pt x="514773" y="217271"/>
                </a:cubicBezTo>
                <a:close/>
                <a:moveTo>
                  <a:pt x="539405" y="155556"/>
                </a:moveTo>
                <a:cubicBezTo>
                  <a:pt x="539405" y="105538"/>
                  <a:pt x="498856" y="64989"/>
                  <a:pt x="448838" y="64989"/>
                </a:cubicBezTo>
                <a:cubicBezTo>
                  <a:pt x="429760" y="65355"/>
                  <a:pt x="405614" y="60121"/>
                  <a:pt x="392756" y="46961"/>
                </a:cubicBezTo>
                <a:cubicBezTo>
                  <a:pt x="388329" y="57415"/>
                  <a:pt x="381778" y="67153"/>
                  <a:pt x="373263" y="75671"/>
                </a:cubicBezTo>
                <a:lnTo>
                  <a:pt x="514818" y="217225"/>
                </a:lnTo>
                <a:cubicBezTo>
                  <a:pt x="530139" y="201213"/>
                  <a:pt x="539405" y="179467"/>
                  <a:pt x="539405" y="155556"/>
                </a:cubicBezTo>
                <a:close/>
                <a:moveTo>
                  <a:pt x="612648" y="8776"/>
                </a:moveTo>
                <a:cubicBezTo>
                  <a:pt x="612257" y="34030"/>
                  <a:pt x="602326" y="59101"/>
                  <a:pt x="583058" y="78369"/>
                </a:cubicBezTo>
                <a:cubicBezTo>
                  <a:pt x="569890" y="91537"/>
                  <a:pt x="554014" y="100343"/>
                  <a:pt x="537134" y="104416"/>
                </a:cubicBezTo>
                <a:cubicBezTo>
                  <a:pt x="546224" y="119205"/>
                  <a:pt x="551214" y="136643"/>
                  <a:pt x="551214" y="155247"/>
                </a:cubicBezTo>
                <a:cubicBezTo>
                  <a:pt x="551214" y="182497"/>
                  <a:pt x="540509" y="207247"/>
                  <a:pt x="522928" y="225380"/>
                </a:cubicBezTo>
                <a:lnTo>
                  <a:pt x="522928" y="225380"/>
                </a:lnTo>
                <a:cubicBezTo>
                  <a:pt x="504794" y="242961"/>
                  <a:pt x="480044" y="253667"/>
                  <a:pt x="452794" y="253667"/>
                </a:cubicBezTo>
                <a:cubicBezTo>
                  <a:pt x="434191" y="253667"/>
                  <a:pt x="416753" y="248677"/>
                  <a:pt x="401964" y="239586"/>
                </a:cubicBezTo>
                <a:cubicBezTo>
                  <a:pt x="397891" y="256466"/>
                  <a:pt x="389084" y="272342"/>
                  <a:pt x="375917" y="285509"/>
                </a:cubicBezTo>
                <a:cubicBezTo>
                  <a:pt x="356649" y="304778"/>
                  <a:pt x="331578" y="314709"/>
                  <a:pt x="306324" y="315100"/>
                </a:cubicBezTo>
                <a:lnTo>
                  <a:pt x="306324" y="315100"/>
                </a:lnTo>
                <a:cubicBezTo>
                  <a:pt x="281070" y="314709"/>
                  <a:pt x="255999" y="304778"/>
                  <a:pt x="236731" y="285509"/>
                </a:cubicBezTo>
                <a:cubicBezTo>
                  <a:pt x="223570" y="272349"/>
                  <a:pt x="214766" y="256482"/>
                  <a:pt x="210610" y="239626"/>
                </a:cubicBezTo>
                <a:cubicBezTo>
                  <a:pt x="195839" y="248693"/>
                  <a:pt x="178427" y="253666"/>
                  <a:pt x="159854" y="253666"/>
                </a:cubicBezTo>
                <a:cubicBezTo>
                  <a:pt x="132604" y="253666"/>
                  <a:pt x="107854" y="242961"/>
                  <a:pt x="89720" y="225380"/>
                </a:cubicBezTo>
                <a:lnTo>
                  <a:pt x="89720" y="225380"/>
                </a:lnTo>
                <a:cubicBezTo>
                  <a:pt x="72139" y="207247"/>
                  <a:pt x="61434" y="182497"/>
                  <a:pt x="61434" y="155247"/>
                </a:cubicBezTo>
                <a:cubicBezTo>
                  <a:pt x="61434" y="136673"/>
                  <a:pt x="66407" y="119262"/>
                  <a:pt x="75474" y="104490"/>
                </a:cubicBezTo>
                <a:cubicBezTo>
                  <a:pt x="58618" y="100334"/>
                  <a:pt x="42751" y="91530"/>
                  <a:pt x="29591" y="78369"/>
                </a:cubicBezTo>
                <a:cubicBezTo>
                  <a:pt x="10322" y="59101"/>
                  <a:pt x="391" y="34030"/>
                  <a:pt x="0" y="8776"/>
                </a:cubicBezTo>
                <a:lnTo>
                  <a:pt x="0" y="8776"/>
                </a:lnTo>
                <a:lnTo>
                  <a:pt x="1828" y="0"/>
                </a:lnTo>
                <a:lnTo>
                  <a:pt x="13374" y="0"/>
                </a:lnTo>
                <a:cubicBezTo>
                  <a:pt x="11782" y="2802"/>
                  <a:pt x="11567" y="5771"/>
                  <a:pt x="11501" y="8744"/>
                </a:cubicBezTo>
                <a:lnTo>
                  <a:pt x="96667" y="8744"/>
                </a:lnTo>
                <a:lnTo>
                  <a:pt x="96667" y="8808"/>
                </a:lnTo>
                <a:lnTo>
                  <a:pt x="11501" y="8808"/>
                </a:lnTo>
                <a:cubicBezTo>
                  <a:pt x="11989" y="30964"/>
                  <a:pt x="20815" y="52893"/>
                  <a:pt x="37722" y="69800"/>
                </a:cubicBezTo>
                <a:cubicBezTo>
                  <a:pt x="50477" y="82555"/>
                  <a:pt x="66091" y="90711"/>
                  <a:pt x="82591" y="93753"/>
                </a:cubicBezTo>
                <a:cubicBezTo>
                  <a:pt x="100880" y="69151"/>
                  <a:pt x="130228" y="53433"/>
                  <a:pt x="163247" y="53433"/>
                </a:cubicBezTo>
                <a:cubicBezTo>
                  <a:pt x="186137" y="53872"/>
                  <a:pt x="201262" y="50984"/>
                  <a:pt x="211354" y="39116"/>
                </a:cubicBezTo>
                <a:cubicBezTo>
                  <a:pt x="212796" y="37420"/>
                  <a:pt x="214135" y="35542"/>
                  <a:pt x="215380" y="33463"/>
                </a:cubicBezTo>
                <a:lnTo>
                  <a:pt x="215236" y="0"/>
                </a:lnTo>
                <a:lnTo>
                  <a:pt x="223506" y="0"/>
                </a:lnTo>
                <a:cubicBezTo>
                  <a:pt x="219687" y="24354"/>
                  <a:pt x="227777" y="49750"/>
                  <a:pt x="246535" y="68520"/>
                </a:cubicBezTo>
                <a:lnTo>
                  <a:pt x="254763" y="60293"/>
                </a:lnTo>
                <a:cubicBezTo>
                  <a:pt x="254771" y="60299"/>
                  <a:pt x="254778" y="60307"/>
                  <a:pt x="254786" y="60315"/>
                </a:cubicBezTo>
                <a:lnTo>
                  <a:pt x="254808" y="60338"/>
                </a:lnTo>
                <a:lnTo>
                  <a:pt x="246580" y="68565"/>
                </a:lnTo>
                <a:cubicBezTo>
                  <a:pt x="279582" y="101547"/>
                  <a:pt x="333066" y="101547"/>
                  <a:pt x="366068" y="68565"/>
                </a:cubicBezTo>
                <a:lnTo>
                  <a:pt x="357840" y="60338"/>
                </a:lnTo>
                <a:cubicBezTo>
                  <a:pt x="357847" y="60330"/>
                  <a:pt x="357855" y="60322"/>
                  <a:pt x="357862" y="60315"/>
                </a:cubicBezTo>
                <a:lnTo>
                  <a:pt x="357885" y="60293"/>
                </a:lnTo>
                <a:lnTo>
                  <a:pt x="366113" y="68520"/>
                </a:lnTo>
                <a:cubicBezTo>
                  <a:pt x="384871" y="49750"/>
                  <a:pt x="392961" y="24354"/>
                  <a:pt x="389142" y="0"/>
                </a:cubicBezTo>
                <a:lnTo>
                  <a:pt x="397337" y="0"/>
                </a:lnTo>
                <a:cubicBezTo>
                  <a:pt x="401478" y="11094"/>
                  <a:pt x="400548" y="22668"/>
                  <a:pt x="397481" y="33790"/>
                </a:cubicBezTo>
                <a:cubicBezTo>
                  <a:pt x="407439" y="50142"/>
                  <a:pt x="423417" y="53932"/>
                  <a:pt x="449401" y="53433"/>
                </a:cubicBezTo>
                <a:cubicBezTo>
                  <a:pt x="482407" y="53434"/>
                  <a:pt x="511746" y="69140"/>
                  <a:pt x="530035" y="93727"/>
                </a:cubicBezTo>
                <a:cubicBezTo>
                  <a:pt x="546543" y="90718"/>
                  <a:pt x="562165" y="82561"/>
                  <a:pt x="574926" y="69800"/>
                </a:cubicBezTo>
                <a:cubicBezTo>
                  <a:pt x="591833" y="52893"/>
                  <a:pt x="600658" y="30964"/>
                  <a:pt x="601147" y="8808"/>
                </a:cubicBezTo>
                <a:lnTo>
                  <a:pt x="515981" y="8808"/>
                </a:lnTo>
                <a:lnTo>
                  <a:pt x="515981" y="8744"/>
                </a:lnTo>
                <a:lnTo>
                  <a:pt x="601147" y="8744"/>
                </a:lnTo>
                <a:lnTo>
                  <a:pt x="599274" y="0"/>
                </a:lnTo>
                <a:lnTo>
                  <a:pt x="610820" y="0"/>
                </a:lnTo>
                <a:cubicBezTo>
                  <a:pt x="612423" y="2826"/>
                  <a:pt x="612602" y="5800"/>
                  <a:pt x="612648" y="8776"/>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79" name="Teardrop 3"/>
          <p:cNvSpPr/>
          <p:nvPr/>
        </p:nvSpPr>
        <p:spPr>
          <a:xfrm rot="5400000" flipH="1" flipV="1">
            <a:off x="964068" y="186122"/>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80" name="Teardrop 3"/>
          <p:cNvSpPr/>
          <p:nvPr/>
        </p:nvSpPr>
        <p:spPr>
          <a:xfrm rot="5400000" flipH="1" flipV="1">
            <a:off x="1595973" y="186122"/>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81" name="Teardrop 3"/>
          <p:cNvSpPr/>
          <p:nvPr/>
        </p:nvSpPr>
        <p:spPr>
          <a:xfrm rot="5400000" flipH="1" flipV="1">
            <a:off x="2227878" y="186122"/>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82" name="Teardrop 3"/>
          <p:cNvSpPr/>
          <p:nvPr/>
        </p:nvSpPr>
        <p:spPr>
          <a:xfrm rot="5400000" flipH="1" flipV="1">
            <a:off x="2859783" y="186122"/>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83" name="Teardrop 3"/>
          <p:cNvSpPr/>
          <p:nvPr/>
        </p:nvSpPr>
        <p:spPr>
          <a:xfrm rot="5400000" flipH="1" flipV="1">
            <a:off x="3491688" y="186122"/>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84" name="Teardrop 3"/>
          <p:cNvSpPr/>
          <p:nvPr/>
        </p:nvSpPr>
        <p:spPr>
          <a:xfrm rot="5400000" flipH="1" flipV="1">
            <a:off x="4123593" y="186122"/>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85" name="Teardrop 3"/>
          <p:cNvSpPr/>
          <p:nvPr/>
        </p:nvSpPr>
        <p:spPr>
          <a:xfrm rot="5400000" flipH="1" flipV="1">
            <a:off x="6019308" y="186122"/>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86" name="Teardrop 3"/>
          <p:cNvSpPr/>
          <p:nvPr/>
        </p:nvSpPr>
        <p:spPr>
          <a:xfrm rot="5400000" flipH="1" flipV="1">
            <a:off x="5387403" y="186122"/>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87" name="Teardrop 3"/>
          <p:cNvSpPr/>
          <p:nvPr/>
        </p:nvSpPr>
        <p:spPr>
          <a:xfrm rot="5400000" flipH="1" flipV="1">
            <a:off x="7283118" y="186122"/>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88" name="Teardrop 3"/>
          <p:cNvSpPr/>
          <p:nvPr/>
        </p:nvSpPr>
        <p:spPr>
          <a:xfrm rot="5400000" flipH="1" flipV="1">
            <a:off x="6651213" y="186122"/>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89" name="Teardrop 3"/>
          <p:cNvSpPr/>
          <p:nvPr/>
        </p:nvSpPr>
        <p:spPr>
          <a:xfrm rot="5400000" flipH="1" flipV="1">
            <a:off x="8546927" y="186122"/>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90" name="Teardrop 3"/>
          <p:cNvSpPr/>
          <p:nvPr/>
        </p:nvSpPr>
        <p:spPr>
          <a:xfrm rot="5400000" flipH="1" flipV="1">
            <a:off x="7915023" y="186122"/>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91" name="Teardrop 3"/>
          <p:cNvSpPr/>
          <p:nvPr/>
        </p:nvSpPr>
        <p:spPr>
          <a:xfrm rot="5400000" flipH="1" flipV="1">
            <a:off x="332163" y="186122"/>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92" name="Oval 591"/>
          <p:cNvSpPr/>
          <p:nvPr/>
        </p:nvSpPr>
        <p:spPr>
          <a:xfrm>
            <a:off x="4998394" y="331699"/>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93" name="Oval 167"/>
          <p:cNvSpPr/>
          <p:nvPr/>
        </p:nvSpPr>
        <p:spPr>
          <a:xfrm>
            <a:off x="10" y="331699"/>
            <a:ext cx="70457" cy="4240302"/>
          </a:xfrm>
          <a:custGeom>
            <a:avLst/>
            <a:gdLst/>
            <a:ahLst/>
            <a:cxnLst/>
            <a:rect l="l" t="t" r="r" b="b"/>
            <a:pathLst>
              <a:path w="93942" h="4240302">
                <a:moveTo>
                  <a:pt x="9066" y="4229620"/>
                </a:moveTo>
                <a:cubicBezTo>
                  <a:pt x="23324" y="4229620"/>
                  <a:pt x="36761" y="4233136"/>
                  <a:pt x="48054" y="4240302"/>
                </a:cubicBezTo>
                <a:lnTo>
                  <a:pt x="0" y="4240302"/>
                </a:lnTo>
                <a:lnTo>
                  <a:pt x="0" y="4231451"/>
                </a:lnTo>
                <a:cubicBezTo>
                  <a:pt x="2881" y="4229788"/>
                  <a:pt x="5954" y="4229620"/>
                  <a:pt x="9066" y="4229620"/>
                </a:cubicBezTo>
                <a:close/>
                <a:moveTo>
                  <a:pt x="9066" y="3380947"/>
                </a:moveTo>
                <a:cubicBezTo>
                  <a:pt x="55942" y="3380947"/>
                  <a:pt x="93942" y="3418947"/>
                  <a:pt x="93942" y="3465822"/>
                </a:cubicBezTo>
                <a:cubicBezTo>
                  <a:pt x="93942" y="3512697"/>
                  <a:pt x="55942" y="3550697"/>
                  <a:pt x="9066" y="3550697"/>
                </a:cubicBezTo>
                <a:lnTo>
                  <a:pt x="0" y="3548867"/>
                </a:lnTo>
                <a:lnTo>
                  <a:pt x="0" y="3382777"/>
                </a:lnTo>
                <a:cubicBezTo>
                  <a:pt x="2881" y="3381115"/>
                  <a:pt x="5954" y="3380947"/>
                  <a:pt x="9066" y="3380947"/>
                </a:cubicBezTo>
                <a:close/>
                <a:moveTo>
                  <a:pt x="9066" y="2536768"/>
                </a:moveTo>
                <a:cubicBezTo>
                  <a:pt x="55942" y="2536768"/>
                  <a:pt x="93942" y="2574768"/>
                  <a:pt x="93942" y="2621643"/>
                </a:cubicBezTo>
                <a:cubicBezTo>
                  <a:pt x="93942" y="2668518"/>
                  <a:pt x="55942" y="2706518"/>
                  <a:pt x="9066" y="2706518"/>
                </a:cubicBezTo>
                <a:lnTo>
                  <a:pt x="0" y="2704688"/>
                </a:lnTo>
                <a:lnTo>
                  <a:pt x="0" y="2538598"/>
                </a:lnTo>
                <a:cubicBezTo>
                  <a:pt x="2881" y="2536936"/>
                  <a:pt x="5954" y="2536768"/>
                  <a:pt x="9066" y="2536768"/>
                </a:cubicBezTo>
                <a:close/>
                <a:moveTo>
                  <a:pt x="9066" y="1688095"/>
                </a:moveTo>
                <a:cubicBezTo>
                  <a:pt x="55942" y="1688095"/>
                  <a:pt x="93942" y="1726095"/>
                  <a:pt x="93942" y="1772970"/>
                </a:cubicBezTo>
                <a:cubicBezTo>
                  <a:pt x="93942" y="1819845"/>
                  <a:pt x="55942" y="1857845"/>
                  <a:pt x="9066" y="1857845"/>
                </a:cubicBezTo>
                <a:lnTo>
                  <a:pt x="0" y="1856015"/>
                </a:lnTo>
                <a:lnTo>
                  <a:pt x="0" y="1689925"/>
                </a:lnTo>
                <a:cubicBezTo>
                  <a:pt x="2881" y="1688263"/>
                  <a:pt x="5954" y="1688095"/>
                  <a:pt x="9066" y="1688095"/>
                </a:cubicBezTo>
                <a:close/>
                <a:moveTo>
                  <a:pt x="9066" y="845498"/>
                </a:moveTo>
                <a:cubicBezTo>
                  <a:pt x="55942" y="845498"/>
                  <a:pt x="93942" y="883498"/>
                  <a:pt x="93942" y="930373"/>
                </a:cubicBezTo>
                <a:cubicBezTo>
                  <a:pt x="93942" y="977248"/>
                  <a:pt x="55942" y="1015248"/>
                  <a:pt x="9066" y="1015248"/>
                </a:cubicBezTo>
                <a:lnTo>
                  <a:pt x="0" y="1013418"/>
                </a:lnTo>
                <a:lnTo>
                  <a:pt x="0" y="847328"/>
                </a:lnTo>
                <a:cubicBezTo>
                  <a:pt x="2881" y="845666"/>
                  <a:pt x="5954" y="845498"/>
                  <a:pt x="9066" y="845498"/>
                </a:cubicBezTo>
                <a:close/>
                <a:moveTo>
                  <a:pt x="9066" y="0"/>
                </a:moveTo>
                <a:cubicBezTo>
                  <a:pt x="55942" y="0"/>
                  <a:pt x="93942" y="38000"/>
                  <a:pt x="93942" y="84875"/>
                </a:cubicBezTo>
                <a:cubicBezTo>
                  <a:pt x="93942" y="131750"/>
                  <a:pt x="55942" y="169750"/>
                  <a:pt x="9066" y="169750"/>
                </a:cubicBezTo>
                <a:lnTo>
                  <a:pt x="0" y="167920"/>
                </a:lnTo>
                <a:lnTo>
                  <a:pt x="0" y="1830"/>
                </a:lnTo>
                <a:cubicBezTo>
                  <a:pt x="2881" y="167"/>
                  <a:pt x="5954" y="0"/>
                  <a:pt x="9066"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94" name="Oval 593"/>
          <p:cNvSpPr/>
          <p:nvPr/>
        </p:nvSpPr>
        <p:spPr>
          <a:xfrm>
            <a:off x="575052" y="331699"/>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95" name="Oval 594"/>
          <p:cNvSpPr/>
          <p:nvPr/>
        </p:nvSpPr>
        <p:spPr>
          <a:xfrm>
            <a:off x="1206964" y="331699"/>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96" name="Oval 595"/>
          <p:cNvSpPr/>
          <p:nvPr/>
        </p:nvSpPr>
        <p:spPr>
          <a:xfrm>
            <a:off x="1838869" y="331699"/>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97" name="Oval 596"/>
          <p:cNvSpPr/>
          <p:nvPr/>
        </p:nvSpPr>
        <p:spPr>
          <a:xfrm>
            <a:off x="2470774" y="331699"/>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98" name="Oval 597"/>
          <p:cNvSpPr/>
          <p:nvPr/>
        </p:nvSpPr>
        <p:spPr>
          <a:xfrm>
            <a:off x="3102679" y="331699"/>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99" name="Oval 598"/>
          <p:cNvSpPr/>
          <p:nvPr/>
        </p:nvSpPr>
        <p:spPr>
          <a:xfrm>
            <a:off x="3734584" y="331699"/>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00" name="Oval 599"/>
          <p:cNvSpPr/>
          <p:nvPr/>
        </p:nvSpPr>
        <p:spPr>
          <a:xfrm>
            <a:off x="4366489" y="331699"/>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01" name="Oval 600"/>
          <p:cNvSpPr/>
          <p:nvPr/>
        </p:nvSpPr>
        <p:spPr>
          <a:xfrm>
            <a:off x="6262204" y="331699"/>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02" name="Oval 601"/>
          <p:cNvSpPr/>
          <p:nvPr/>
        </p:nvSpPr>
        <p:spPr>
          <a:xfrm>
            <a:off x="5630299" y="331699"/>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03" name="Oval 602"/>
          <p:cNvSpPr/>
          <p:nvPr/>
        </p:nvSpPr>
        <p:spPr>
          <a:xfrm>
            <a:off x="7526014" y="331699"/>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04" name="Oval 603"/>
          <p:cNvSpPr/>
          <p:nvPr/>
        </p:nvSpPr>
        <p:spPr>
          <a:xfrm>
            <a:off x="6894109" y="331699"/>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05" name="Oval 604"/>
          <p:cNvSpPr/>
          <p:nvPr/>
        </p:nvSpPr>
        <p:spPr>
          <a:xfrm>
            <a:off x="8789823" y="331699"/>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06" name="Oval 605"/>
          <p:cNvSpPr/>
          <p:nvPr/>
        </p:nvSpPr>
        <p:spPr>
          <a:xfrm>
            <a:off x="8157919" y="331699"/>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07" name="Teardrop 3"/>
          <p:cNvSpPr/>
          <p:nvPr/>
        </p:nvSpPr>
        <p:spPr>
          <a:xfrm rot="5400000" flipH="1" flipV="1">
            <a:off x="4439305" y="606810"/>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08" name="Teardrop 3"/>
          <p:cNvSpPr/>
          <p:nvPr/>
        </p:nvSpPr>
        <p:spPr>
          <a:xfrm rot="5400000" flipH="1" flipV="1">
            <a:off x="647876" y="606810"/>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09" name="Teardrop 3"/>
          <p:cNvSpPr/>
          <p:nvPr/>
        </p:nvSpPr>
        <p:spPr>
          <a:xfrm rot="5400000" flipH="1" flipV="1">
            <a:off x="1279781" y="606810"/>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10" name="Teardrop 3"/>
          <p:cNvSpPr/>
          <p:nvPr/>
        </p:nvSpPr>
        <p:spPr>
          <a:xfrm rot="5400000" flipH="1" flipV="1">
            <a:off x="1911686" y="606810"/>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11" name="Teardrop 3"/>
          <p:cNvSpPr/>
          <p:nvPr/>
        </p:nvSpPr>
        <p:spPr>
          <a:xfrm rot="5400000" flipH="1" flipV="1">
            <a:off x="2543591" y="606810"/>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12" name="Teardrop 3"/>
          <p:cNvSpPr/>
          <p:nvPr/>
        </p:nvSpPr>
        <p:spPr>
          <a:xfrm rot="5400000" flipH="1" flipV="1">
            <a:off x="3175496" y="606810"/>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13" name="Teardrop 3"/>
          <p:cNvSpPr/>
          <p:nvPr/>
        </p:nvSpPr>
        <p:spPr>
          <a:xfrm rot="5400000" flipH="1" flipV="1">
            <a:off x="3807401" y="606810"/>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14" name="Teardrop 3"/>
          <p:cNvSpPr/>
          <p:nvPr/>
        </p:nvSpPr>
        <p:spPr>
          <a:xfrm rot="5400000" flipH="1" flipV="1">
            <a:off x="5703116" y="606810"/>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15" name="Teardrop 3"/>
          <p:cNvSpPr/>
          <p:nvPr/>
        </p:nvSpPr>
        <p:spPr>
          <a:xfrm rot="5400000" flipH="1" flipV="1">
            <a:off x="5071211" y="606810"/>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16" name="Teardrop 3"/>
          <p:cNvSpPr/>
          <p:nvPr/>
        </p:nvSpPr>
        <p:spPr>
          <a:xfrm rot="5400000" flipH="1" flipV="1">
            <a:off x="6966926" y="606810"/>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17" name="Teardrop 3"/>
          <p:cNvSpPr/>
          <p:nvPr/>
        </p:nvSpPr>
        <p:spPr>
          <a:xfrm rot="5400000" flipH="1" flipV="1">
            <a:off x="6335021" y="606810"/>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18" name="Teardrop 3"/>
          <p:cNvSpPr/>
          <p:nvPr/>
        </p:nvSpPr>
        <p:spPr>
          <a:xfrm rot="5400000" flipH="1" flipV="1">
            <a:off x="8230735" y="606810"/>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19" name="Teardrop 3"/>
          <p:cNvSpPr/>
          <p:nvPr/>
        </p:nvSpPr>
        <p:spPr>
          <a:xfrm rot="5400000" flipH="1" flipV="1">
            <a:off x="7598831" y="606810"/>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20" name="Teardrop 3"/>
          <p:cNvSpPr/>
          <p:nvPr/>
        </p:nvSpPr>
        <p:spPr>
          <a:xfrm rot="5400000" flipH="1" flipV="1">
            <a:off x="15971" y="606810"/>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21" name="Teardrop 3"/>
          <p:cNvSpPr/>
          <p:nvPr/>
        </p:nvSpPr>
        <p:spPr>
          <a:xfrm rot="5400000" flipH="1" flipV="1">
            <a:off x="8745530" y="719126"/>
            <a:ext cx="595780" cy="201161"/>
          </a:xfrm>
          <a:custGeom>
            <a:avLst/>
            <a:gdLst/>
            <a:ahLst/>
            <a:cxnLst/>
            <a:rect l="l" t="t" r="r" b="b"/>
            <a:pathLst>
              <a:path w="595780" h="268215">
                <a:moveTo>
                  <a:pt x="230951" y="239431"/>
                </a:moveTo>
                <a:lnTo>
                  <a:pt x="89396" y="97876"/>
                </a:lnTo>
                <a:cubicBezTo>
                  <a:pt x="74075" y="113887"/>
                  <a:pt x="64809" y="135634"/>
                  <a:pt x="64809" y="159544"/>
                </a:cubicBezTo>
                <a:cubicBezTo>
                  <a:pt x="64809" y="209563"/>
                  <a:pt x="105357" y="250112"/>
                  <a:pt x="155376" y="250112"/>
                </a:cubicBezTo>
                <a:cubicBezTo>
                  <a:pt x="174454" y="249746"/>
                  <a:pt x="198601" y="254980"/>
                  <a:pt x="211458" y="268141"/>
                </a:cubicBezTo>
                <a:cubicBezTo>
                  <a:pt x="215885" y="257686"/>
                  <a:pt x="222436" y="247948"/>
                  <a:pt x="230951" y="239431"/>
                </a:cubicBezTo>
                <a:close/>
                <a:moveTo>
                  <a:pt x="259706" y="219892"/>
                </a:moveTo>
                <a:cubicBezTo>
                  <a:pt x="246546" y="207035"/>
                  <a:pt x="241311" y="182889"/>
                  <a:pt x="241677" y="163811"/>
                </a:cubicBezTo>
                <a:cubicBezTo>
                  <a:pt x="241677" y="113792"/>
                  <a:pt x="201129" y="73244"/>
                  <a:pt x="151110" y="73244"/>
                </a:cubicBezTo>
                <a:cubicBezTo>
                  <a:pt x="127200" y="73244"/>
                  <a:pt x="105453" y="82510"/>
                  <a:pt x="89441" y="97831"/>
                </a:cubicBezTo>
                <a:lnTo>
                  <a:pt x="230996" y="239386"/>
                </a:lnTo>
                <a:cubicBezTo>
                  <a:pt x="239514" y="230871"/>
                  <a:pt x="249252" y="224320"/>
                  <a:pt x="259706" y="219892"/>
                </a:cubicBezTo>
                <a:close/>
                <a:moveTo>
                  <a:pt x="382868" y="82592"/>
                </a:moveTo>
                <a:cubicBezTo>
                  <a:pt x="379825" y="66091"/>
                  <a:pt x="371670" y="50477"/>
                  <a:pt x="358914" y="37722"/>
                </a:cubicBezTo>
                <a:cubicBezTo>
                  <a:pt x="342007" y="20815"/>
                  <a:pt x="320078" y="11989"/>
                  <a:pt x="297922" y="11501"/>
                </a:cubicBezTo>
                <a:lnTo>
                  <a:pt x="297922" y="96667"/>
                </a:lnTo>
                <a:lnTo>
                  <a:pt x="297858" y="96667"/>
                </a:lnTo>
                <a:lnTo>
                  <a:pt x="297858" y="11501"/>
                </a:lnTo>
                <a:cubicBezTo>
                  <a:pt x="275703" y="11990"/>
                  <a:pt x="253773" y="20815"/>
                  <a:pt x="236866" y="37722"/>
                </a:cubicBezTo>
                <a:cubicBezTo>
                  <a:pt x="224105" y="50483"/>
                  <a:pt x="215948" y="66105"/>
                  <a:pt x="212939" y="82613"/>
                </a:cubicBezTo>
                <a:cubicBezTo>
                  <a:pt x="237526" y="100902"/>
                  <a:pt x="253233" y="130241"/>
                  <a:pt x="253233" y="163248"/>
                </a:cubicBezTo>
                <a:cubicBezTo>
                  <a:pt x="252735" y="189232"/>
                  <a:pt x="256525" y="205210"/>
                  <a:pt x="272877" y="215167"/>
                </a:cubicBezTo>
                <a:cubicBezTo>
                  <a:pt x="289126" y="210687"/>
                  <a:pt x="306340" y="210767"/>
                  <a:pt x="322577" y="215380"/>
                </a:cubicBezTo>
                <a:cubicBezTo>
                  <a:pt x="324655" y="214136"/>
                  <a:pt x="326534" y="212797"/>
                  <a:pt x="328229" y="211355"/>
                </a:cubicBezTo>
                <a:cubicBezTo>
                  <a:pt x="340097" y="201263"/>
                  <a:pt x="342986" y="186138"/>
                  <a:pt x="342547" y="163248"/>
                </a:cubicBezTo>
                <a:cubicBezTo>
                  <a:pt x="342547" y="130228"/>
                  <a:pt x="358265" y="100880"/>
                  <a:pt x="382868" y="82592"/>
                </a:cubicBezTo>
                <a:close/>
                <a:moveTo>
                  <a:pt x="506339" y="97830"/>
                </a:moveTo>
                <a:cubicBezTo>
                  <a:pt x="490327" y="82509"/>
                  <a:pt x="468581" y="73244"/>
                  <a:pt x="444670" y="73244"/>
                </a:cubicBezTo>
                <a:cubicBezTo>
                  <a:pt x="394651" y="73244"/>
                  <a:pt x="354103" y="113792"/>
                  <a:pt x="354103" y="163811"/>
                </a:cubicBezTo>
                <a:cubicBezTo>
                  <a:pt x="354469" y="182914"/>
                  <a:pt x="349220" y="207099"/>
                  <a:pt x="336023" y="219944"/>
                </a:cubicBezTo>
                <a:cubicBezTo>
                  <a:pt x="346519" y="224314"/>
                  <a:pt x="356263" y="230867"/>
                  <a:pt x="364783" y="239386"/>
                </a:cubicBezTo>
                <a:close/>
                <a:moveTo>
                  <a:pt x="530971" y="159544"/>
                </a:moveTo>
                <a:cubicBezTo>
                  <a:pt x="530971" y="135634"/>
                  <a:pt x="521705" y="113887"/>
                  <a:pt x="506384" y="97876"/>
                </a:cubicBezTo>
                <a:lnTo>
                  <a:pt x="364828" y="239431"/>
                </a:lnTo>
                <a:cubicBezTo>
                  <a:pt x="373348" y="247952"/>
                  <a:pt x="379901" y="257695"/>
                  <a:pt x="384270" y="268192"/>
                </a:cubicBezTo>
                <a:cubicBezTo>
                  <a:pt x="397115" y="254994"/>
                  <a:pt x="421300" y="249745"/>
                  <a:pt x="440404" y="250111"/>
                </a:cubicBezTo>
                <a:cubicBezTo>
                  <a:pt x="465413" y="250112"/>
                  <a:pt x="488055" y="239974"/>
                  <a:pt x="504444" y="223585"/>
                </a:cubicBezTo>
                <a:cubicBezTo>
                  <a:pt x="520834" y="207196"/>
                  <a:pt x="530971" y="184554"/>
                  <a:pt x="530971" y="159544"/>
                </a:cubicBezTo>
                <a:close/>
                <a:moveTo>
                  <a:pt x="595780" y="268215"/>
                </a:moveTo>
                <a:lnTo>
                  <a:pt x="581969" y="268215"/>
                </a:lnTo>
                <a:cubicBezTo>
                  <a:pt x="578743" y="259654"/>
                  <a:pt x="573266" y="252074"/>
                  <a:pt x="566492" y="245300"/>
                </a:cubicBezTo>
                <a:cubicBezTo>
                  <a:pt x="553737" y="232545"/>
                  <a:pt x="538123" y="224389"/>
                  <a:pt x="521623" y="221347"/>
                </a:cubicBezTo>
                <a:cubicBezTo>
                  <a:pt x="519174" y="225205"/>
                  <a:pt x="516174" y="228633"/>
                  <a:pt x="512960" y="231847"/>
                </a:cubicBezTo>
                <a:cubicBezTo>
                  <a:pt x="494535" y="250272"/>
                  <a:pt x="469082" y="261667"/>
                  <a:pt x="440967" y="261667"/>
                </a:cubicBezTo>
                <a:cubicBezTo>
                  <a:pt x="425629" y="261373"/>
                  <a:pt x="413777" y="262574"/>
                  <a:pt x="405186" y="268215"/>
                </a:cubicBezTo>
                <a:lnTo>
                  <a:pt x="372038" y="268215"/>
                </a:lnTo>
                <a:cubicBezTo>
                  <a:pt x="369178" y="260078"/>
                  <a:pt x="364042" y="252948"/>
                  <a:pt x="357679" y="246581"/>
                </a:cubicBezTo>
                <a:lnTo>
                  <a:pt x="349451" y="254808"/>
                </a:lnTo>
                <a:lnTo>
                  <a:pt x="349428" y="254786"/>
                </a:lnTo>
                <a:cubicBezTo>
                  <a:pt x="349421" y="254779"/>
                  <a:pt x="349413" y="254771"/>
                  <a:pt x="349406" y="254763"/>
                </a:cubicBezTo>
                <a:lnTo>
                  <a:pt x="357634" y="246536"/>
                </a:lnTo>
                <a:cubicBezTo>
                  <a:pt x="324632" y="213554"/>
                  <a:pt x="271148" y="213554"/>
                  <a:pt x="238147" y="246536"/>
                </a:cubicBezTo>
                <a:lnTo>
                  <a:pt x="246374" y="254763"/>
                </a:lnTo>
                <a:cubicBezTo>
                  <a:pt x="246367" y="254771"/>
                  <a:pt x="246359" y="254779"/>
                  <a:pt x="246352" y="254786"/>
                </a:cubicBezTo>
                <a:cubicBezTo>
                  <a:pt x="246344" y="254794"/>
                  <a:pt x="246337" y="254801"/>
                  <a:pt x="246329" y="254808"/>
                </a:cubicBezTo>
                <a:lnTo>
                  <a:pt x="238101" y="246581"/>
                </a:lnTo>
                <a:lnTo>
                  <a:pt x="223742" y="268215"/>
                </a:lnTo>
                <a:lnTo>
                  <a:pt x="190546" y="268215"/>
                </a:lnTo>
                <a:cubicBezTo>
                  <a:pt x="181969" y="262570"/>
                  <a:pt x="170130" y="261374"/>
                  <a:pt x="154813" y="261668"/>
                </a:cubicBezTo>
                <a:cubicBezTo>
                  <a:pt x="121806" y="261668"/>
                  <a:pt x="92467" y="245961"/>
                  <a:pt x="74178" y="221373"/>
                </a:cubicBezTo>
                <a:cubicBezTo>
                  <a:pt x="57671" y="224382"/>
                  <a:pt x="42049" y="232539"/>
                  <a:pt x="29288" y="245300"/>
                </a:cubicBezTo>
                <a:lnTo>
                  <a:pt x="13811" y="268215"/>
                </a:lnTo>
                <a:lnTo>
                  <a:pt x="0" y="268215"/>
                </a:lnTo>
                <a:cubicBezTo>
                  <a:pt x="4705" y="256723"/>
                  <a:pt x="11839" y="246048"/>
                  <a:pt x="21157" y="236731"/>
                </a:cubicBezTo>
                <a:cubicBezTo>
                  <a:pt x="34324" y="223564"/>
                  <a:pt x="50200" y="214757"/>
                  <a:pt x="67080" y="210684"/>
                </a:cubicBezTo>
                <a:cubicBezTo>
                  <a:pt x="57989" y="195895"/>
                  <a:pt x="53000" y="178457"/>
                  <a:pt x="53000" y="159854"/>
                </a:cubicBezTo>
                <a:cubicBezTo>
                  <a:pt x="53000" y="132604"/>
                  <a:pt x="63705" y="107854"/>
                  <a:pt x="81286" y="89721"/>
                </a:cubicBezTo>
                <a:lnTo>
                  <a:pt x="81286" y="89721"/>
                </a:lnTo>
                <a:cubicBezTo>
                  <a:pt x="99420" y="72140"/>
                  <a:pt x="124170" y="61435"/>
                  <a:pt x="151420" y="61435"/>
                </a:cubicBezTo>
                <a:cubicBezTo>
                  <a:pt x="170023" y="61435"/>
                  <a:pt x="187461" y="66424"/>
                  <a:pt x="202250" y="75515"/>
                </a:cubicBezTo>
                <a:cubicBezTo>
                  <a:pt x="206323" y="58635"/>
                  <a:pt x="215130" y="42758"/>
                  <a:pt x="228297" y="29591"/>
                </a:cubicBezTo>
                <a:cubicBezTo>
                  <a:pt x="247566" y="10322"/>
                  <a:pt x="272636" y="391"/>
                  <a:pt x="297890" y="0"/>
                </a:cubicBezTo>
                <a:lnTo>
                  <a:pt x="297890" y="0"/>
                </a:lnTo>
                <a:cubicBezTo>
                  <a:pt x="323144" y="391"/>
                  <a:pt x="348215" y="10322"/>
                  <a:pt x="367484" y="29591"/>
                </a:cubicBezTo>
                <a:cubicBezTo>
                  <a:pt x="380644" y="42751"/>
                  <a:pt x="389448" y="58618"/>
                  <a:pt x="393604" y="75474"/>
                </a:cubicBezTo>
                <a:cubicBezTo>
                  <a:pt x="408376" y="66408"/>
                  <a:pt x="425787" y="61434"/>
                  <a:pt x="444360" y="61434"/>
                </a:cubicBezTo>
                <a:cubicBezTo>
                  <a:pt x="471610" y="61434"/>
                  <a:pt x="496360" y="72140"/>
                  <a:pt x="514494" y="89721"/>
                </a:cubicBezTo>
                <a:cubicBezTo>
                  <a:pt x="532075" y="107854"/>
                  <a:pt x="542780" y="132604"/>
                  <a:pt x="542780" y="159854"/>
                </a:cubicBezTo>
                <a:cubicBezTo>
                  <a:pt x="542780" y="178427"/>
                  <a:pt x="537807" y="195839"/>
                  <a:pt x="528740" y="210610"/>
                </a:cubicBezTo>
                <a:cubicBezTo>
                  <a:pt x="545596" y="214766"/>
                  <a:pt x="561463" y="223570"/>
                  <a:pt x="574624" y="236731"/>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22" name="Oval 621"/>
          <p:cNvSpPr/>
          <p:nvPr/>
        </p:nvSpPr>
        <p:spPr>
          <a:xfrm>
            <a:off x="5314992" y="751016"/>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23" name="Oval 622"/>
          <p:cNvSpPr/>
          <p:nvPr/>
        </p:nvSpPr>
        <p:spPr>
          <a:xfrm>
            <a:off x="259760" y="751016"/>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24" name="Oval 623"/>
          <p:cNvSpPr/>
          <p:nvPr/>
        </p:nvSpPr>
        <p:spPr>
          <a:xfrm>
            <a:off x="891665" y="751016"/>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25" name="Oval 624"/>
          <p:cNvSpPr/>
          <p:nvPr/>
        </p:nvSpPr>
        <p:spPr>
          <a:xfrm>
            <a:off x="1523570" y="751016"/>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26" name="Oval 625"/>
          <p:cNvSpPr/>
          <p:nvPr/>
        </p:nvSpPr>
        <p:spPr>
          <a:xfrm>
            <a:off x="2155475" y="751016"/>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27" name="Oval 626"/>
          <p:cNvSpPr/>
          <p:nvPr/>
        </p:nvSpPr>
        <p:spPr>
          <a:xfrm>
            <a:off x="2787380" y="751016"/>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28" name="Oval 627"/>
          <p:cNvSpPr/>
          <p:nvPr/>
        </p:nvSpPr>
        <p:spPr>
          <a:xfrm>
            <a:off x="3419285" y="751016"/>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29" name="Oval 628"/>
          <p:cNvSpPr/>
          <p:nvPr/>
        </p:nvSpPr>
        <p:spPr>
          <a:xfrm>
            <a:off x="4051190" y="751016"/>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30" name="Oval 629"/>
          <p:cNvSpPr/>
          <p:nvPr/>
        </p:nvSpPr>
        <p:spPr>
          <a:xfrm>
            <a:off x="4683095" y="751016"/>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31" name="Oval 630"/>
          <p:cNvSpPr/>
          <p:nvPr/>
        </p:nvSpPr>
        <p:spPr>
          <a:xfrm>
            <a:off x="6578810" y="751016"/>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32" name="Oval 631"/>
          <p:cNvSpPr/>
          <p:nvPr/>
        </p:nvSpPr>
        <p:spPr>
          <a:xfrm>
            <a:off x="5946905" y="751016"/>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33" name="Oval 632"/>
          <p:cNvSpPr/>
          <p:nvPr/>
        </p:nvSpPr>
        <p:spPr>
          <a:xfrm>
            <a:off x="7842620" y="751016"/>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34" name="Oval 633"/>
          <p:cNvSpPr/>
          <p:nvPr/>
        </p:nvSpPr>
        <p:spPr>
          <a:xfrm>
            <a:off x="7210715" y="751016"/>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35" name="Oval 860"/>
          <p:cNvSpPr/>
          <p:nvPr/>
        </p:nvSpPr>
        <p:spPr>
          <a:xfrm>
            <a:off x="9106419" y="758870"/>
            <a:ext cx="37582" cy="3538433"/>
          </a:xfrm>
          <a:custGeom>
            <a:avLst/>
            <a:gdLst/>
            <a:ahLst/>
            <a:cxnLst/>
            <a:rect l="l" t="t" r="r" b="b"/>
            <a:pathLst>
              <a:path w="50109" h="3538433">
                <a:moveTo>
                  <a:pt x="50109" y="3384355"/>
                </a:moveTo>
                <a:lnTo>
                  <a:pt x="50109" y="3538433"/>
                </a:lnTo>
                <a:cubicBezTo>
                  <a:pt x="20497" y="3525461"/>
                  <a:pt x="0" y="3495821"/>
                  <a:pt x="0" y="3461394"/>
                </a:cubicBezTo>
                <a:cubicBezTo>
                  <a:pt x="0" y="3426967"/>
                  <a:pt x="20497" y="3397327"/>
                  <a:pt x="50109" y="3384355"/>
                </a:cubicBezTo>
                <a:close/>
                <a:moveTo>
                  <a:pt x="50109" y="2538350"/>
                </a:moveTo>
                <a:lnTo>
                  <a:pt x="50109" y="2692428"/>
                </a:lnTo>
                <a:cubicBezTo>
                  <a:pt x="20497" y="2679456"/>
                  <a:pt x="0" y="2649816"/>
                  <a:pt x="0" y="2615389"/>
                </a:cubicBezTo>
                <a:cubicBezTo>
                  <a:pt x="0" y="2580962"/>
                  <a:pt x="20497" y="2551322"/>
                  <a:pt x="50109" y="2538350"/>
                </a:cubicBezTo>
                <a:close/>
                <a:moveTo>
                  <a:pt x="50109" y="1688095"/>
                </a:moveTo>
                <a:lnTo>
                  <a:pt x="50109" y="1842173"/>
                </a:lnTo>
                <a:cubicBezTo>
                  <a:pt x="20497" y="1829201"/>
                  <a:pt x="0" y="1799561"/>
                  <a:pt x="0" y="1765134"/>
                </a:cubicBezTo>
                <a:cubicBezTo>
                  <a:pt x="0" y="1730707"/>
                  <a:pt x="20497" y="1701067"/>
                  <a:pt x="50109" y="1688095"/>
                </a:cubicBezTo>
                <a:close/>
                <a:moveTo>
                  <a:pt x="50109" y="845498"/>
                </a:moveTo>
                <a:lnTo>
                  <a:pt x="50109" y="999576"/>
                </a:lnTo>
                <a:cubicBezTo>
                  <a:pt x="20497" y="986604"/>
                  <a:pt x="0" y="956964"/>
                  <a:pt x="0" y="922537"/>
                </a:cubicBezTo>
                <a:cubicBezTo>
                  <a:pt x="0" y="888110"/>
                  <a:pt x="20497" y="858470"/>
                  <a:pt x="50109" y="845498"/>
                </a:cubicBezTo>
                <a:close/>
                <a:moveTo>
                  <a:pt x="50109" y="0"/>
                </a:moveTo>
                <a:lnTo>
                  <a:pt x="50109" y="154078"/>
                </a:lnTo>
                <a:cubicBezTo>
                  <a:pt x="20497" y="141106"/>
                  <a:pt x="0" y="111466"/>
                  <a:pt x="0" y="77039"/>
                </a:cubicBezTo>
                <a:cubicBezTo>
                  <a:pt x="0" y="42612"/>
                  <a:pt x="20497" y="12972"/>
                  <a:pt x="50109"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36" name="Oval 635"/>
          <p:cNvSpPr/>
          <p:nvPr/>
        </p:nvSpPr>
        <p:spPr>
          <a:xfrm>
            <a:off x="8474525" y="751016"/>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37" name="Teardrop 3"/>
          <p:cNvSpPr/>
          <p:nvPr/>
        </p:nvSpPr>
        <p:spPr>
          <a:xfrm rot="5400000" flipH="1" flipV="1">
            <a:off x="4592136" y="-86496"/>
            <a:ext cx="306986" cy="459486"/>
          </a:xfrm>
          <a:custGeom>
            <a:avLst/>
            <a:gdLst/>
            <a:ahLst/>
            <a:cxnLst/>
            <a:rect l="l" t="t" r="r" b="b"/>
            <a:pathLst>
              <a:path w="306986" h="612648">
                <a:moveTo>
                  <a:pt x="215380" y="331012"/>
                </a:moveTo>
                <a:cubicBezTo>
                  <a:pt x="210766" y="314775"/>
                  <a:pt x="210686" y="297561"/>
                  <a:pt x="215167" y="281312"/>
                </a:cubicBezTo>
                <a:cubicBezTo>
                  <a:pt x="205209" y="264960"/>
                  <a:pt x="189231" y="261169"/>
                  <a:pt x="163247" y="261668"/>
                </a:cubicBezTo>
                <a:cubicBezTo>
                  <a:pt x="130240" y="261668"/>
                  <a:pt x="100901" y="245961"/>
                  <a:pt x="82612" y="221373"/>
                </a:cubicBezTo>
                <a:cubicBezTo>
                  <a:pt x="66104" y="224383"/>
                  <a:pt x="50483" y="232539"/>
                  <a:pt x="37722" y="245300"/>
                </a:cubicBezTo>
                <a:cubicBezTo>
                  <a:pt x="20815" y="262208"/>
                  <a:pt x="11990" y="284137"/>
                  <a:pt x="11501" y="306292"/>
                </a:cubicBezTo>
                <a:lnTo>
                  <a:pt x="96667" y="306292"/>
                </a:lnTo>
                <a:lnTo>
                  <a:pt x="96667" y="306356"/>
                </a:lnTo>
                <a:lnTo>
                  <a:pt x="11501" y="306356"/>
                </a:lnTo>
                <a:cubicBezTo>
                  <a:pt x="11989" y="328512"/>
                  <a:pt x="20815" y="350441"/>
                  <a:pt x="37722" y="367348"/>
                </a:cubicBezTo>
                <a:cubicBezTo>
                  <a:pt x="50477" y="380104"/>
                  <a:pt x="66091" y="388259"/>
                  <a:pt x="82591" y="391302"/>
                </a:cubicBezTo>
                <a:cubicBezTo>
                  <a:pt x="100880" y="366700"/>
                  <a:pt x="130228" y="350982"/>
                  <a:pt x="163247" y="350982"/>
                </a:cubicBezTo>
                <a:cubicBezTo>
                  <a:pt x="186137" y="351421"/>
                  <a:pt x="201262" y="348532"/>
                  <a:pt x="211354" y="336664"/>
                </a:cubicBezTo>
                <a:cubicBezTo>
                  <a:pt x="212796" y="334969"/>
                  <a:pt x="214135" y="333090"/>
                  <a:pt x="215380" y="331012"/>
                </a:cubicBezTo>
                <a:close/>
                <a:moveTo>
                  <a:pt x="239385" y="239431"/>
                </a:moveTo>
                <a:lnTo>
                  <a:pt x="97830" y="97876"/>
                </a:lnTo>
                <a:cubicBezTo>
                  <a:pt x="82509" y="113888"/>
                  <a:pt x="73243" y="135634"/>
                  <a:pt x="73243" y="159545"/>
                </a:cubicBezTo>
                <a:cubicBezTo>
                  <a:pt x="73243" y="209563"/>
                  <a:pt x="113791" y="250112"/>
                  <a:pt x="163810" y="250112"/>
                </a:cubicBezTo>
                <a:cubicBezTo>
                  <a:pt x="182888" y="249746"/>
                  <a:pt x="207035" y="254980"/>
                  <a:pt x="219892" y="268141"/>
                </a:cubicBezTo>
                <a:cubicBezTo>
                  <a:pt x="224319" y="257687"/>
                  <a:pt x="230870" y="247949"/>
                  <a:pt x="239385" y="239431"/>
                </a:cubicBezTo>
                <a:close/>
                <a:moveTo>
                  <a:pt x="239386" y="373218"/>
                </a:moveTo>
                <a:cubicBezTo>
                  <a:pt x="230866" y="364697"/>
                  <a:pt x="224313" y="354954"/>
                  <a:pt x="219944" y="344457"/>
                </a:cubicBezTo>
                <a:cubicBezTo>
                  <a:pt x="207099" y="357655"/>
                  <a:pt x="182914" y="362904"/>
                  <a:pt x="163810" y="362538"/>
                </a:cubicBezTo>
                <a:cubicBezTo>
                  <a:pt x="113791" y="362537"/>
                  <a:pt x="73243" y="403086"/>
                  <a:pt x="73243" y="453105"/>
                </a:cubicBezTo>
                <a:cubicBezTo>
                  <a:pt x="73243" y="477015"/>
                  <a:pt x="82509" y="498762"/>
                  <a:pt x="97830" y="514773"/>
                </a:cubicBezTo>
                <a:close/>
                <a:moveTo>
                  <a:pt x="268140" y="219893"/>
                </a:moveTo>
                <a:cubicBezTo>
                  <a:pt x="254980" y="207035"/>
                  <a:pt x="249745" y="182889"/>
                  <a:pt x="250111" y="163811"/>
                </a:cubicBezTo>
                <a:cubicBezTo>
                  <a:pt x="250111" y="113793"/>
                  <a:pt x="209563" y="73244"/>
                  <a:pt x="159544" y="73244"/>
                </a:cubicBezTo>
                <a:cubicBezTo>
                  <a:pt x="135634" y="73244"/>
                  <a:pt x="113887" y="82510"/>
                  <a:pt x="97875" y="97831"/>
                </a:cubicBezTo>
                <a:lnTo>
                  <a:pt x="239430" y="239386"/>
                </a:lnTo>
                <a:cubicBezTo>
                  <a:pt x="247948" y="230871"/>
                  <a:pt x="257686" y="224320"/>
                  <a:pt x="268140" y="219893"/>
                </a:cubicBezTo>
                <a:close/>
                <a:moveTo>
                  <a:pt x="268191" y="392705"/>
                </a:moveTo>
                <a:cubicBezTo>
                  <a:pt x="257695" y="388335"/>
                  <a:pt x="247952" y="381782"/>
                  <a:pt x="239431" y="373263"/>
                </a:cubicBezTo>
                <a:lnTo>
                  <a:pt x="97875" y="514819"/>
                </a:lnTo>
                <a:cubicBezTo>
                  <a:pt x="113887" y="530139"/>
                  <a:pt x="135634" y="539405"/>
                  <a:pt x="159544" y="539405"/>
                </a:cubicBezTo>
                <a:cubicBezTo>
                  <a:pt x="184553" y="539405"/>
                  <a:pt x="207195" y="529268"/>
                  <a:pt x="223584" y="512879"/>
                </a:cubicBezTo>
                <a:cubicBezTo>
                  <a:pt x="239974" y="496489"/>
                  <a:pt x="250111" y="473848"/>
                  <a:pt x="250111" y="448838"/>
                </a:cubicBezTo>
                <a:cubicBezTo>
                  <a:pt x="249745" y="429735"/>
                  <a:pt x="254994" y="405550"/>
                  <a:pt x="268191" y="392705"/>
                </a:cubicBezTo>
                <a:close/>
                <a:moveTo>
                  <a:pt x="306986" y="138"/>
                </a:moveTo>
                <a:lnTo>
                  <a:pt x="306986" y="11636"/>
                </a:lnTo>
                <a:cubicBezTo>
                  <a:pt x="306778" y="11511"/>
                  <a:pt x="306567" y="11506"/>
                  <a:pt x="306356" y="11501"/>
                </a:cubicBezTo>
                <a:lnTo>
                  <a:pt x="306356" y="96668"/>
                </a:lnTo>
                <a:lnTo>
                  <a:pt x="306292" y="96667"/>
                </a:lnTo>
                <a:lnTo>
                  <a:pt x="306292" y="11501"/>
                </a:lnTo>
                <a:cubicBezTo>
                  <a:pt x="284137" y="11990"/>
                  <a:pt x="262207" y="20815"/>
                  <a:pt x="245300" y="37722"/>
                </a:cubicBezTo>
                <a:cubicBezTo>
                  <a:pt x="232539" y="50484"/>
                  <a:pt x="224382" y="66106"/>
                  <a:pt x="221373" y="82614"/>
                </a:cubicBezTo>
                <a:cubicBezTo>
                  <a:pt x="245960" y="100903"/>
                  <a:pt x="261667" y="130241"/>
                  <a:pt x="261667" y="163248"/>
                </a:cubicBezTo>
                <a:cubicBezTo>
                  <a:pt x="261168" y="189232"/>
                  <a:pt x="264959" y="205210"/>
                  <a:pt x="281311" y="215168"/>
                </a:cubicBezTo>
                <a:lnTo>
                  <a:pt x="306986" y="215277"/>
                </a:lnTo>
                <a:lnTo>
                  <a:pt x="306986" y="221929"/>
                </a:lnTo>
                <a:cubicBezTo>
                  <a:pt x="285145" y="221632"/>
                  <a:pt x="263250" y="229877"/>
                  <a:pt x="246580" y="246536"/>
                </a:cubicBezTo>
                <a:lnTo>
                  <a:pt x="254808" y="254763"/>
                </a:lnTo>
                <a:cubicBezTo>
                  <a:pt x="254801" y="254772"/>
                  <a:pt x="254793" y="254779"/>
                  <a:pt x="254786" y="254787"/>
                </a:cubicBezTo>
                <a:cubicBezTo>
                  <a:pt x="254778" y="254794"/>
                  <a:pt x="254771" y="254802"/>
                  <a:pt x="254763" y="254808"/>
                </a:cubicBezTo>
                <a:lnTo>
                  <a:pt x="246535" y="246581"/>
                </a:lnTo>
                <a:cubicBezTo>
                  <a:pt x="213554" y="279582"/>
                  <a:pt x="213554" y="333067"/>
                  <a:pt x="246535" y="366068"/>
                </a:cubicBezTo>
                <a:lnTo>
                  <a:pt x="254763" y="357841"/>
                </a:lnTo>
                <a:cubicBezTo>
                  <a:pt x="254771" y="357848"/>
                  <a:pt x="254778" y="357855"/>
                  <a:pt x="254786" y="357863"/>
                </a:cubicBezTo>
                <a:lnTo>
                  <a:pt x="254808" y="357886"/>
                </a:lnTo>
                <a:lnTo>
                  <a:pt x="246580" y="366113"/>
                </a:lnTo>
                <a:cubicBezTo>
                  <a:pt x="263250" y="382773"/>
                  <a:pt x="285145" y="391017"/>
                  <a:pt x="306986" y="390721"/>
                </a:cubicBezTo>
                <a:lnTo>
                  <a:pt x="306986" y="397378"/>
                </a:lnTo>
                <a:cubicBezTo>
                  <a:pt x="298457" y="400796"/>
                  <a:pt x="289920" y="399623"/>
                  <a:pt x="281637" y="397269"/>
                </a:cubicBezTo>
                <a:cubicBezTo>
                  <a:pt x="265010" y="407224"/>
                  <a:pt x="261165" y="423242"/>
                  <a:pt x="261667" y="449401"/>
                </a:cubicBezTo>
                <a:cubicBezTo>
                  <a:pt x="261667" y="477516"/>
                  <a:pt x="250271" y="502969"/>
                  <a:pt x="231847" y="521394"/>
                </a:cubicBezTo>
                <a:lnTo>
                  <a:pt x="221347" y="530057"/>
                </a:lnTo>
                <a:cubicBezTo>
                  <a:pt x="224389" y="546557"/>
                  <a:pt x="232545" y="562171"/>
                  <a:pt x="245300" y="574926"/>
                </a:cubicBezTo>
                <a:cubicBezTo>
                  <a:pt x="262207" y="591834"/>
                  <a:pt x="284136" y="600659"/>
                  <a:pt x="306292" y="601147"/>
                </a:cubicBezTo>
                <a:lnTo>
                  <a:pt x="306292" y="515981"/>
                </a:lnTo>
                <a:lnTo>
                  <a:pt x="306356" y="515982"/>
                </a:lnTo>
                <a:lnTo>
                  <a:pt x="306356" y="601147"/>
                </a:lnTo>
                <a:lnTo>
                  <a:pt x="306986" y="601012"/>
                </a:lnTo>
                <a:lnTo>
                  <a:pt x="306986" y="612510"/>
                </a:lnTo>
                <a:cubicBezTo>
                  <a:pt x="306767" y="612641"/>
                  <a:pt x="306546" y="612645"/>
                  <a:pt x="306324" y="612648"/>
                </a:cubicBezTo>
                <a:cubicBezTo>
                  <a:pt x="281070" y="612257"/>
                  <a:pt x="255999" y="602326"/>
                  <a:pt x="236731" y="583058"/>
                </a:cubicBezTo>
                <a:cubicBezTo>
                  <a:pt x="223570" y="569897"/>
                  <a:pt x="214766" y="554031"/>
                  <a:pt x="210610" y="537175"/>
                </a:cubicBezTo>
                <a:cubicBezTo>
                  <a:pt x="195839" y="546241"/>
                  <a:pt x="178427" y="551215"/>
                  <a:pt x="159854" y="551215"/>
                </a:cubicBezTo>
                <a:cubicBezTo>
                  <a:pt x="132604" y="551215"/>
                  <a:pt x="107854" y="540509"/>
                  <a:pt x="89720" y="522928"/>
                </a:cubicBezTo>
                <a:lnTo>
                  <a:pt x="89720" y="522928"/>
                </a:lnTo>
                <a:cubicBezTo>
                  <a:pt x="72139" y="504795"/>
                  <a:pt x="61434" y="480045"/>
                  <a:pt x="61434" y="452795"/>
                </a:cubicBezTo>
                <a:cubicBezTo>
                  <a:pt x="61434" y="434222"/>
                  <a:pt x="66407" y="416810"/>
                  <a:pt x="75474" y="402038"/>
                </a:cubicBezTo>
                <a:cubicBezTo>
                  <a:pt x="58618" y="397882"/>
                  <a:pt x="42751" y="389078"/>
                  <a:pt x="29591" y="375918"/>
                </a:cubicBezTo>
                <a:cubicBezTo>
                  <a:pt x="10322" y="356649"/>
                  <a:pt x="391" y="331578"/>
                  <a:pt x="0" y="306324"/>
                </a:cubicBezTo>
                <a:lnTo>
                  <a:pt x="0" y="306324"/>
                </a:lnTo>
                <a:cubicBezTo>
                  <a:pt x="391" y="281070"/>
                  <a:pt x="10322" y="256000"/>
                  <a:pt x="29591" y="236731"/>
                </a:cubicBezTo>
                <a:cubicBezTo>
                  <a:pt x="42758" y="223564"/>
                  <a:pt x="58634" y="214757"/>
                  <a:pt x="75514" y="210684"/>
                </a:cubicBezTo>
                <a:cubicBezTo>
                  <a:pt x="66423" y="195896"/>
                  <a:pt x="61434" y="178458"/>
                  <a:pt x="61434" y="159855"/>
                </a:cubicBezTo>
                <a:cubicBezTo>
                  <a:pt x="61434" y="132604"/>
                  <a:pt x="72139" y="107855"/>
                  <a:pt x="89720" y="89721"/>
                </a:cubicBezTo>
                <a:lnTo>
                  <a:pt x="89720" y="89721"/>
                </a:lnTo>
                <a:cubicBezTo>
                  <a:pt x="107854" y="72140"/>
                  <a:pt x="132604" y="61435"/>
                  <a:pt x="159854" y="61435"/>
                </a:cubicBezTo>
                <a:cubicBezTo>
                  <a:pt x="178457" y="61435"/>
                  <a:pt x="195895" y="66424"/>
                  <a:pt x="210684" y="75515"/>
                </a:cubicBezTo>
                <a:cubicBezTo>
                  <a:pt x="214757" y="58635"/>
                  <a:pt x="223563" y="42758"/>
                  <a:pt x="236731" y="29591"/>
                </a:cubicBezTo>
                <a:cubicBezTo>
                  <a:pt x="256000" y="10322"/>
                  <a:pt x="281070" y="391"/>
                  <a:pt x="306324" y="0"/>
                </a:cubicBezTo>
                <a:lnTo>
                  <a:pt x="306324" y="0"/>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38" name="Teardrop 3"/>
          <p:cNvSpPr/>
          <p:nvPr/>
        </p:nvSpPr>
        <p:spPr>
          <a:xfrm rot="5400000" flipH="1" flipV="1">
            <a:off x="800707" y="-86496"/>
            <a:ext cx="306986" cy="459486"/>
          </a:xfrm>
          <a:custGeom>
            <a:avLst/>
            <a:gdLst/>
            <a:ahLst/>
            <a:cxnLst/>
            <a:rect l="l" t="t" r="r" b="b"/>
            <a:pathLst>
              <a:path w="306986" h="612648">
                <a:moveTo>
                  <a:pt x="215380" y="331011"/>
                </a:moveTo>
                <a:cubicBezTo>
                  <a:pt x="210766" y="314774"/>
                  <a:pt x="210686" y="297561"/>
                  <a:pt x="215167" y="281312"/>
                </a:cubicBezTo>
                <a:cubicBezTo>
                  <a:pt x="205209" y="264959"/>
                  <a:pt x="189231" y="261169"/>
                  <a:pt x="163247" y="261668"/>
                </a:cubicBezTo>
                <a:cubicBezTo>
                  <a:pt x="130240" y="261668"/>
                  <a:pt x="100901" y="245961"/>
                  <a:pt x="82612" y="221373"/>
                </a:cubicBezTo>
                <a:cubicBezTo>
                  <a:pt x="66104" y="224383"/>
                  <a:pt x="50483" y="232539"/>
                  <a:pt x="37722" y="245300"/>
                </a:cubicBezTo>
                <a:cubicBezTo>
                  <a:pt x="20815" y="262208"/>
                  <a:pt x="11990" y="284137"/>
                  <a:pt x="11501" y="306292"/>
                </a:cubicBezTo>
                <a:lnTo>
                  <a:pt x="96667" y="306292"/>
                </a:lnTo>
                <a:lnTo>
                  <a:pt x="96667" y="306356"/>
                </a:lnTo>
                <a:lnTo>
                  <a:pt x="11501" y="306356"/>
                </a:lnTo>
                <a:cubicBezTo>
                  <a:pt x="11989" y="328512"/>
                  <a:pt x="20815" y="350441"/>
                  <a:pt x="37722" y="367348"/>
                </a:cubicBezTo>
                <a:cubicBezTo>
                  <a:pt x="50477" y="380104"/>
                  <a:pt x="66091" y="388259"/>
                  <a:pt x="82591" y="391301"/>
                </a:cubicBezTo>
                <a:cubicBezTo>
                  <a:pt x="100880" y="366699"/>
                  <a:pt x="130228" y="350981"/>
                  <a:pt x="163247" y="350981"/>
                </a:cubicBezTo>
                <a:cubicBezTo>
                  <a:pt x="186137" y="351421"/>
                  <a:pt x="201262" y="348532"/>
                  <a:pt x="211354" y="336664"/>
                </a:cubicBezTo>
                <a:cubicBezTo>
                  <a:pt x="212796" y="334968"/>
                  <a:pt x="214135" y="333090"/>
                  <a:pt x="215380" y="331011"/>
                </a:cubicBezTo>
                <a:close/>
                <a:moveTo>
                  <a:pt x="239385" y="239431"/>
                </a:moveTo>
                <a:lnTo>
                  <a:pt x="97830" y="97876"/>
                </a:lnTo>
                <a:cubicBezTo>
                  <a:pt x="82509" y="113888"/>
                  <a:pt x="73243" y="135634"/>
                  <a:pt x="73243" y="159544"/>
                </a:cubicBezTo>
                <a:cubicBezTo>
                  <a:pt x="73243" y="209563"/>
                  <a:pt x="113791" y="250112"/>
                  <a:pt x="163810" y="250112"/>
                </a:cubicBezTo>
                <a:cubicBezTo>
                  <a:pt x="182888" y="249746"/>
                  <a:pt x="207035" y="254980"/>
                  <a:pt x="219892" y="268141"/>
                </a:cubicBezTo>
                <a:cubicBezTo>
                  <a:pt x="224319" y="257687"/>
                  <a:pt x="230870" y="247948"/>
                  <a:pt x="239385" y="239431"/>
                </a:cubicBezTo>
                <a:close/>
                <a:moveTo>
                  <a:pt x="239386" y="373218"/>
                </a:moveTo>
                <a:cubicBezTo>
                  <a:pt x="230866" y="364697"/>
                  <a:pt x="224313" y="354954"/>
                  <a:pt x="219944" y="344457"/>
                </a:cubicBezTo>
                <a:cubicBezTo>
                  <a:pt x="207099" y="357655"/>
                  <a:pt x="182914" y="362904"/>
                  <a:pt x="163810" y="362537"/>
                </a:cubicBezTo>
                <a:cubicBezTo>
                  <a:pt x="113791" y="362537"/>
                  <a:pt x="73243" y="403086"/>
                  <a:pt x="73243" y="453104"/>
                </a:cubicBezTo>
                <a:cubicBezTo>
                  <a:pt x="73243" y="477015"/>
                  <a:pt x="82509" y="498761"/>
                  <a:pt x="97830" y="514773"/>
                </a:cubicBezTo>
                <a:close/>
                <a:moveTo>
                  <a:pt x="268140" y="219892"/>
                </a:moveTo>
                <a:cubicBezTo>
                  <a:pt x="254980" y="207035"/>
                  <a:pt x="249745" y="182889"/>
                  <a:pt x="250111" y="163811"/>
                </a:cubicBezTo>
                <a:cubicBezTo>
                  <a:pt x="250111" y="113792"/>
                  <a:pt x="209563" y="73244"/>
                  <a:pt x="159544" y="73244"/>
                </a:cubicBezTo>
                <a:cubicBezTo>
                  <a:pt x="135634" y="73244"/>
                  <a:pt x="113887" y="82510"/>
                  <a:pt x="97875" y="97831"/>
                </a:cubicBezTo>
                <a:lnTo>
                  <a:pt x="239430" y="239386"/>
                </a:lnTo>
                <a:cubicBezTo>
                  <a:pt x="247948" y="230871"/>
                  <a:pt x="257686" y="224320"/>
                  <a:pt x="268140" y="219892"/>
                </a:cubicBezTo>
                <a:close/>
                <a:moveTo>
                  <a:pt x="268191" y="392705"/>
                </a:moveTo>
                <a:cubicBezTo>
                  <a:pt x="257695" y="388335"/>
                  <a:pt x="247952" y="381782"/>
                  <a:pt x="239431" y="373263"/>
                </a:cubicBezTo>
                <a:lnTo>
                  <a:pt x="97875" y="514819"/>
                </a:lnTo>
                <a:cubicBezTo>
                  <a:pt x="113887" y="530139"/>
                  <a:pt x="135634" y="539405"/>
                  <a:pt x="159544" y="539405"/>
                </a:cubicBezTo>
                <a:cubicBezTo>
                  <a:pt x="184553" y="539405"/>
                  <a:pt x="207195" y="529268"/>
                  <a:pt x="223584" y="512879"/>
                </a:cubicBezTo>
                <a:cubicBezTo>
                  <a:pt x="239974" y="496489"/>
                  <a:pt x="250111" y="473847"/>
                  <a:pt x="250111" y="448838"/>
                </a:cubicBezTo>
                <a:cubicBezTo>
                  <a:pt x="249745" y="429735"/>
                  <a:pt x="254994" y="405550"/>
                  <a:pt x="268191" y="392705"/>
                </a:cubicBezTo>
                <a:close/>
                <a:moveTo>
                  <a:pt x="306986" y="138"/>
                </a:moveTo>
                <a:lnTo>
                  <a:pt x="306986" y="11636"/>
                </a:lnTo>
                <a:cubicBezTo>
                  <a:pt x="306778" y="11511"/>
                  <a:pt x="306567" y="11506"/>
                  <a:pt x="306356" y="11501"/>
                </a:cubicBezTo>
                <a:lnTo>
                  <a:pt x="306356" y="96667"/>
                </a:lnTo>
                <a:lnTo>
                  <a:pt x="306292" y="96667"/>
                </a:lnTo>
                <a:lnTo>
                  <a:pt x="306292" y="11501"/>
                </a:lnTo>
                <a:cubicBezTo>
                  <a:pt x="284137" y="11990"/>
                  <a:pt x="262207" y="20815"/>
                  <a:pt x="245300" y="37722"/>
                </a:cubicBezTo>
                <a:cubicBezTo>
                  <a:pt x="232539" y="50483"/>
                  <a:pt x="224382" y="66105"/>
                  <a:pt x="221373" y="82614"/>
                </a:cubicBezTo>
                <a:cubicBezTo>
                  <a:pt x="245960" y="100902"/>
                  <a:pt x="261667" y="130241"/>
                  <a:pt x="261667" y="163248"/>
                </a:cubicBezTo>
                <a:cubicBezTo>
                  <a:pt x="261168" y="189232"/>
                  <a:pt x="264959" y="205210"/>
                  <a:pt x="281311" y="215167"/>
                </a:cubicBezTo>
                <a:lnTo>
                  <a:pt x="306986" y="215277"/>
                </a:lnTo>
                <a:lnTo>
                  <a:pt x="306986" y="221929"/>
                </a:lnTo>
                <a:cubicBezTo>
                  <a:pt x="285145" y="221632"/>
                  <a:pt x="263250" y="229877"/>
                  <a:pt x="246580" y="246536"/>
                </a:cubicBezTo>
                <a:lnTo>
                  <a:pt x="254808" y="254763"/>
                </a:lnTo>
                <a:cubicBezTo>
                  <a:pt x="254801" y="254771"/>
                  <a:pt x="254793" y="254779"/>
                  <a:pt x="254786" y="254786"/>
                </a:cubicBezTo>
                <a:cubicBezTo>
                  <a:pt x="254778" y="254794"/>
                  <a:pt x="254771" y="254801"/>
                  <a:pt x="254763" y="254808"/>
                </a:cubicBezTo>
                <a:lnTo>
                  <a:pt x="246535" y="246581"/>
                </a:lnTo>
                <a:cubicBezTo>
                  <a:pt x="213554" y="279582"/>
                  <a:pt x="213554" y="333067"/>
                  <a:pt x="246535" y="366068"/>
                </a:cubicBezTo>
                <a:lnTo>
                  <a:pt x="254763" y="357841"/>
                </a:lnTo>
                <a:cubicBezTo>
                  <a:pt x="254771" y="357848"/>
                  <a:pt x="254778" y="357855"/>
                  <a:pt x="254786" y="357863"/>
                </a:cubicBezTo>
                <a:lnTo>
                  <a:pt x="254808" y="357886"/>
                </a:lnTo>
                <a:lnTo>
                  <a:pt x="246580" y="366113"/>
                </a:lnTo>
                <a:cubicBezTo>
                  <a:pt x="263250" y="382773"/>
                  <a:pt x="285145" y="391017"/>
                  <a:pt x="306986" y="390721"/>
                </a:cubicBezTo>
                <a:lnTo>
                  <a:pt x="306986" y="397378"/>
                </a:lnTo>
                <a:cubicBezTo>
                  <a:pt x="298457" y="400796"/>
                  <a:pt x="289920" y="399623"/>
                  <a:pt x="281637" y="397269"/>
                </a:cubicBezTo>
                <a:cubicBezTo>
                  <a:pt x="265010" y="407223"/>
                  <a:pt x="261165" y="423242"/>
                  <a:pt x="261667" y="449401"/>
                </a:cubicBezTo>
                <a:cubicBezTo>
                  <a:pt x="261667" y="477516"/>
                  <a:pt x="250271" y="502969"/>
                  <a:pt x="231847" y="521394"/>
                </a:cubicBezTo>
                <a:lnTo>
                  <a:pt x="221347" y="530057"/>
                </a:lnTo>
                <a:cubicBezTo>
                  <a:pt x="224389" y="546557"/>
                  <a:pt x="232545" y="562171"/>
                  <a:pt x="245300" y="574926"/>
                </a:cubicBezTo>
                <a:cubicBezTo>
                  <a:pt x="262207" y="591833"/>
                  <a:pt x="284136" y="600659"/>
                  <a:pt x="306292" y="601147"/>
                </a:cubicBezTo>
                <a:lnTo>
                  <a:pt x="306292" y="515981"/>
                </a:lnTo>
                <a:lnTo>
                  <a:pt x="306356" y="515981"/>
                </a:lnTo>
                <a:lnTo>
                  <a:pt x="306356" y="601147"/>
                </a:lnTo>
                <a:lnTo>
                  <a:pt x="306986" y="601012"/>
                </a:lnTo>
                <a:lnTo>
                  <a:pt x="306986" y="612510"/>
                </a:lnTo>
                <a:cubicBezTo>
                  <a:pt x="306767" y="612640"/>
                  <a:pt x="306546" y="612644"/>
                  <a:pt x="306324" y="612648"/>
                </a:cubicBezTo>
                <a:lnTo>
                  <a:pt x="306324" y="612648"/>
                </a:lnTo>
                <a:cubicBezTo>
                  <a:pt x="281070" y="612257"/>
                  <a:pt x="255999" y="602326"/>
                  <a:pt x="236731" y="583058"/>
                </a:cubicBezTo>
                <a:cubicBezTo>
                  <a:pt x="223570" y="569897"/>
                  <a:pt x="214766" y="554030"/>
                  <a:pt x="210610" y="537174"/>
                </a:cubicBezTo>
                <a:cubicBezTo>
                  <a:pt x="195839" y="546241"/>
                  <a:pt x="178427" y="551214"/>
                  <a:pt x="159854" y="551214"/>
                </a:cubicBezTo>
                <a:cubicBezTo>
                  <a:pt x="132604" y="551214"/>
                  <a:pt x="107854" y="540509"/>
                  <a:pt x="89720" y="522928"/>
                </a:cubicBezTo>
                <a:lnTo>
                  <a:pt x="89720" y="522928"/>
                </a:lnTo>
                <a:cubicBezTo>
                  <a:pt x="72139" y="504795"/>
                  <a:pt x="61434" y="480045"/>
                  <a:pt x="61434" y="452795"/>
                </a:cubicBezTo>
                <a:cubicBezTo>
                  <a:pt x="61434" y="434221"/>
                  <a:pt x="66407" y="416810"/>
                  <a:pt x="75474" y="402038"/>
                </a:cubicBezTo>
                <a:cubicBezTo>
                  <a:pt x="58618" y="397882"/>
                  <a:pt x="42751" y="389078"/>
                  <a:pt x="29591" y="375918"/>
                </a:cubicBezTo>
                <a:cubicBezTo>
                  <a:pt x="10322" y="356649"/>
                  <a:pt x="391" y="331578"/>
                  <a:pt x="0" y="306324"/>
                </a:cubicBezTo>
                <a:lnTo>
                  <a:pt x="0" y="306324"/>
                </a:lnTo>
                <a:cubicBezTo>
                  <a:pt x="391" y="281070"/>
                  <a:pt x="10322" y="255999"/>
                  <a:pt x="29591" y="236731"/>
                </a:cubicBezTo>
                <a:cubicBezTo>
                  <a:pt x="42758" y="223564"/>
                  <a:pt x="58634" y="214757"/>
                  <a:pt x="75514" y="210684"/>
                </a:cubicBezTo>
                <a:cubicBezTo>
                  <a:pt x="66423" y="195895"/>
                  <a:pt x="61434" y="178457"/>
                  <a:pt x="61434" y="159854"/>
                </a:cubicBezTo>
                <a:cubicBezTo>
                  <a:pt x="61434" y="132604"/>
                  <a:pt x="72139" y="107854"/>
                  <a:pt x="89720" y="89721"/>
                </a:cubicBezTo>
                <a:lnTo>
                  <a:pt x="89720" y="89721"/>
                </a:lnTo>
                <a:cubicBezTo>
                  <a:pt x="107854" y="72140"/>
                  <a:pt x="132604" y="61435"/>
                  <a:pt x="159854" y="61435"/>
                </a:cubicBezTo>
                <a:cubicBezTo>
                  <a:pt x="178457" y="61435"/>
                  <a:pt x="195895" y="66424"/>
                  <a:pt x="210684" y="75515"/>
                </a:cubicBezTo>
                <a:cubicBezTo>
                  <a:pt x="214757" y="58635"/>
                  <a:pt x="223563" y="42758"/>
                  <a:pt x="236731" y="29591"/>
                </a:cubicBezTo>
                <a:cubicBezTo>
                  <a:pt x="256000" y="10322"/>
                  <a:pt x="281070" y="391"/>
                  <a:pt x="306324" y="0"/>
                </a:cubicBezTo>
                <a:lnTo>
                  <a:pt x="306324" y="0"/>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39" name="Teardrop 3"/>
          <p:cNvSpPr/>
          <p:nvPr/>
        </p:nvSpPr>
        <p:spPr>
          <a:xfrm rot="5400000" flipH="1" flipV="1">
            <a:off x="1432612" y="-86496"/>
            <a:ext cx="306986" cy="459486"/>
          </a:xfrm>
          <a:custGeom>
            <a:avLst/>
            <a:gdLst/>
            <a:ahLst/>
            <a:cxnLst/>
            <a:rect l="l" t="t" r="r" b="b"/>
            <a:pathLst>
              <a:path w="306986" h="612648">
                <a:moveTo>
                  <a:pt x="215380" y="331011"/>
                </a:moveTo>
                <a:cubicBezTo>
                  <a:pt x="210766" y="314774"/>
                  <a:pt x="210686" y="297561"/>
                  <a:pt x="215167" y="281312"/>
                </a:cubicBezTo>
                <a:cubicBezTo>
                  <a:pt x="205209" y="264959"/>
                  <a:pt x="189231" y="261169"/>
                  <a:pt x="163247" y="261668"/>
                </a:cubicBezTo>
                <a:cubicBezTo>
                  <a:pt x="130240" y="261668"/>
                  <a:pt x="100901" y="245961"/>
                  <a:pt x="82612" y="221373"/>
                </a:cubicBezTo>
                <a:cubicBezTo>
                  <a:pt x="66104" y="224383"/>
                  <a:pt x="50483" y="232539"/>
                  <a:pt x="37722" y="245300"/>
                </a:cubicBezTo>
                <a:cubicBezTo>
                  <a:pt x="20815" y="262208"/>
                  <a:pt x="11990" y="284137"/>
                  <a:pt x="11501" y="306292"/>
                </a:cubicBezTo>
                <a:lnTo>
                  <a:pt x="96667" y="306292"/>
                </a:lnTo>
                <a:lnTo>
                  <a:pt x="96667" y="306356"/>
                </a:lnTo>
                <a:lnTo>
                  <a:pt x="11501" y="306356"/>
                </a:lnTo>
                <a:cubicBezTo>
                  <a:pt x="11989" y="328512"/>
                  <a:pt x="20815" y="350441"/>
                  <a:pt x="37722" y="367348"/>
                </a:cubicBezTo>
                <a:cubicBezTo>
                  <a:pt x="50477" y="380104"/>
                  <a:pt x="66091" y="388259"/>
                  <a:pt x="82591" y="391301"/>
                </a:cubicBezTo>
                <a:cubicBezTo>
                  <a:pt x="100880" y="366700"/>
                  <a:pt x="130228" y="350981"/>
                  <a:pt x="163247" y="350981"/>
                </a:cubicBezTo>
                <a:cubicBezTo>
                  <a:pt x="186137" y="351421"/>
                  <a:pt x="201262" y="348532"/>
                  <a:pt x="211354" y="336664"/>
                </a:cubicBezTo>
                <a:cubicBezTo>
                  <a:pt x="212796" y="334968"/>
                  <a:pt x="214135" y="333090"/>
                  <a:pt x="215380" y="331011"/>
                </a:cubicBezTo>
                <a:close/>
                <a:moveTo>
                  <a:pt x="239385" y="239431"/>
                </a:moveTo>
                <a:lnTo>
                  <a:pt x="97830" y="97876"/>
                </a:lnTo>
                <a:cubicBezTo>
                  <a:pt x="82509" y="113888"/>
                  <a:pt x="73243" y="135634"/>
                  <a:pt x="73243" y="159544"/>
                </a:cubicBezTo>
                <a:cubicBezTo>
                  <a:pt x="73243" y="209563"/>
                  <a:pt x="113791" y="250112"/>
                  <a:pt x="163810" y="250112"/>
                </a:cubicBezTo>
                <a:cubicBezTo>
                  <a:pt x="182888" y="249746"/>
                  <a:pt x="207035" y="254980"/>
                  <a:pt x="219892" y="268141"/>
                </a:cubicBezTo>
                <a:cubicBezTo>
                  <a:pt x="224319" y="257687"/>
                  <a:pt x="230870" y="247948"/>
                  <a:pt x="239385" y="239431"/>
                </a:cubicBezTo>
                <a:close/>
                <a:moveTo>
                  <a:pt x="239386" y="373218"/>
                </a:moveTo>
                <a:cubicBezTo>
                  <a:pt x="230866" y="364697"/>
                  <a:pt x="224313" y="354954"/>
                  <a:pt x="219944" y="344457"/>
                </a:cubicBezTo>
                <a:cubicBezTo>
                  <a:pt x="207099" y="357655"/>
                  <a:pt x="182914" y="362904"/>
                  <a:pt x="163810" y="362538"/>
                </a:cubicBezTo>
                <a:cubicBezTo>
                  <a:pt x="113791" y="362537"/>
                  <a:pt x="73243" y="403086"/>
                  <a:pt x="73243" y="453105"/>
                </a:cubicBezTo>
                <a:cubicBezTo>
                  <a:pt x="73243" y="477015"/>
                  <a:pt x="82509" y="498761"/>
                  <a:pt x="97830" y="514773"/>
                </a:cubicBezTo>
                <a:close/>
                <a:moveTo>
                  <a:pt x="268140" y="219893"/>
                </a:moveTo>
                <a:cubicBezTo>
                  <a:pt x="254980" y="207035"/>
                  <a:pt x="249745" y="182889"/>
                  <a:pt x="250111" y="163811"/>
                </a:cubicBezTo>
                <a:cubicBezTo>
                  <a:pt x="250111" y="113792"/>
                  <a:pt x="209563" y="73244"/>
                  <a:pt x="159544" y="73244"/>
                </a:cubicBezTo>
                <a:cubicBezTo>
                  <a:pt x="135634" y="73244"/>
                  <a:pt x="113887" y="82510"/>
                  <a:pt x="97875" y="97831"/>
                </a:cubicBezTo>
                <a:lnTo>
                  <a:pt x="239430" y="239386"/>
                </a:lnTo>
                <a:cubicBezTo>
                  <a:pt x="247948" y="230871"/>
                  <a:pt x="257686" y="224320"/>
                  <a:pt x="268140" y="219893"/>
                </a:cubicBezTo>
                <a:close/>
                <a:moveTo>
                  <a:pt x="268191" y="392705"/>
                </a:moveTo>
                <a:cubicBezTo>
                  <a:pt x="257695" y="388335"/>
                  <a:pt x="247952" y="381782"/>
                  <a:pt x="239431" y="373263"/>
                </a:cubicBezTo>
                <a:lnTo>
                  <a:pt x="97875" y="514819"/>
                </a:lnTo>
                <a:cubicBezTo>
                  <a:pt x="113887" y="530139"/>
                  <a:pt x="135634" y="539405"/>
                  <a:pt x="159544" y="539405"/>
                </a:cubicBezTo>
                <a:cubicBezTo>
                  <a:pt x="184553" y="539405"/>
                  <a:pt x="207195" y="529268"/>
                  <a:pt x="223584" y="512879"/>
                </a:cubicBezTo>
                <a:cubicBezTo>
                  <a:pt x="239974" y="496489"/>
                  <a:pt x="250111" y="473848"/>
                  <a:pt x="250111" y="448838"/>
                </a:cubicBezTo>
                <a:cubicBezTo>
                  <a:pt x="249745" y="429735"/>
                  <a:pt x="254994" y="405550"/>
                  <a:pt x="268191" y="392705"/>
                </a:cubicBezTo>
                <a:close/>
                <a:moveTo>
                  <a:pt x="306986" y="138"/>
                </a:moveTo>
                <a:lnTo>
                  <a:pt x="306986" y="11636"/>
                </a:lnTo>
                <a:cubicBezTo>
                  <a:pt x="306778" y="11511"/>
                  <a:pt x="306567" y="11506"/>
                  <a:pt x="306356" y="11501"/>
                </a:cubicBezTo>
                <a:lnTo>
                  <a:pt x="306356" y="96667"/>
                </a:lnTo>
                <a:lnTo>
                  <a:pt x="306292" y="96667"/>
                </a:lnTo>
                <a:lnTo>
                  <a:pt x="306292" y="11501"/>
                </a:lnTo>
                <a:cubicBezTo>
                  <a:pt x="284137" y="11990"/>
                  <a:pt x="262207" y="20815"/>
                  <a:pt x="245300" y="37722"/>
                </a:cubicBezTo>
                <a:cubicBezTo>
                  <a:pt x="232539" y="50483"/>
                  <a:pt x="224382" y="66105"/>
                  <a:pt x="221373" y="82614"/>
                </a:cubicBezTo>
                <a:cubicBezTo>
                  <a:pt x="245960" y="100902"/>
                  <a:pt x="261667" y="130241"/>
                  <a:pt x="261667" y="163248"/>
                </a:cubicBezTo>
                <a:cubicBezTo>
                  <a:pt x="261168" y="189232"/>
                  <a:pt x="264959" y="205210"/>
                  <a:pt x="281311" y="215167"/>
                </a:cubicBezTo>
                <a:lnTo>
                  <a:pt x="306986" y="215277"/>
                </a:lnTo>
                <a:lnTo>
                  <a:pt x="306986" y="221929"/>
                </a:lnTo>
                <a:cubicBezTo>
                  <a:pt x="285145" y="221632"/>
                  <a:pt x="263250" y="229877"/>
                  <a:pt x="246580" y="246536"/>
                </a:cubicBezTo>
                <a:lnTo>
                  <a:pt x="254808" y="254763"/>
                </a:lnTo>
                <a:cubicBezTo>
                  <a:pt x="254801" y="254771"/>
                  <a:pt x="254793" y="254779"/>
                  <a:pt x="254786" y="254786"/>
                </a:cubicBezTo>
                <a:cubicBezTo>
                  <a:pt x="254778" y="254794"/>
                  <a:pt x="254771" y="254801"/>
                  <a:pt x="254763" y="254808"/>
                </a:cubicBezTo>
                <a:lnTo>
                  <a:pt x="246535" y="246581"/>
                </a:lnTo>
                <a:cubicBezTo>
                  <a:pt x="213554" y="279582"/>
                  <a:pt x="213554" y="333067"/>
                  <a:pt x="246535" y="366068"/>
                </a:cubicBezTo>
                <a:lnTo>
                  <a:pt x="254763" y="357841"/>
                </a:lnTo>
                <a:cubicBezTo>
                  <a:pt x="254771" y="357848"/>
                  <a:pt x="254778" y="357855"/>
                  <a:pt x="254786" y="357863"/>
                </a:cubicBezTo>
                <a:lnTo>
                  <a:pt x="254808" y="357886"/>
                </a:lnTo>
                <a:lnTo>
                  <a:pt x="246580" y="366113"/>
                </a:lnTo>
                <a:cubicBezTo>
                  <a:pt x="263250" y="382773"/>
                  <a:pt x="285145" y="391017"/>
                  <a:pt x="306986" y="390721"/>
                </a:cubicBezTo>
                <a:lnTo>
                  <a:pt x="306986" y="397378"/>
                </a:lnTo>
                <a:cubicBezTo>
                  <a:pt x="298457" y="400796"/>
                  <a:pt x="289920" y="399623"/>
                  <a:pt x="281637" y="397269"/>
                </a:cubicBezTo>
                <a:cubicBezTo>
                  <a:pt x="265010" y="407224"/>
                  <a:pt x="261165" y="423242"/>
                  <a:pt x="261667" y="449401"/>
                </a:cubicBezTo>
                <a:cubicBezTo>
                  <a:pt x="261667" y="477516"/>
                  <a:pt x="250271" y="502969"/>
                  <a:pt x="231847" y="521394"/>
                </a:cubicBezTo>
                <a:lnTo>
                  <a:pt x="221347" y="530057"/>
                </a:lnTo>
                <a:cubicBezTo>
                  <a:pt x="224390" y="546557"/>
                  <a:pt x="232545" y="562171"/>
                  <a:pt x="245300" y="574926"/>
                </a:cubicBezTo>
                <a:cubicBezTo>
                  <a:pt x="262207" y="591833"/>
                  <a:pt x="284136" y="600659"/>
                  <a:pt x="306292" y="601147"/>
                </a:cubicBezTo>
                <a:lnTo>
                  <a:pt x="306292" y="515981"/>
                </a:lnTo>
                <a:lnTo>
                  <a:pt x="306356" y="515981"/>
                </a:lnTo>
                <a:lnTo>
                  <a:pt x="306356" y="601147"/>
                </a:lnTo>
                <a:lnTo>
                  <a:pt x="306986" y="601012"/>
                </a:lnTo>
                <a:lnTo>
                  <a:pt x="306986" y="612510"/>
                </a:lnTo>
                <a:cubicBezTo>
                  <a:pt x="306767" y="612640"/>
                  <a:pt x="306546" y="612644"/>
                  <a:pt x="306324" y="612648"/>
                </a:cubicBezTo>
                <a:lnTo>
                  <a:pt x="306324" y="612648"/>
                </a:lnTo>
                <a:cubicBezTo>
                  <a:pt x="281070" y="612257"/>
                  <a:pt x="255999" y="602326"/>
                  <a:pt x="236731" y="583057"/>
                </a:cubicBezTo>
                <a:cubicBezTo>
                  <a:pt x="223570" y="569897"/>
                  <a:pt x="214766" y="554030"/>
                  <a:pt x="210610" y="537175"/>
                </a:cubicBezTo>
                <a:cubicBezTo>
                  <a:pt x="195839" y="546241"/>
                  <a:pt x="178427" y="551214"/>
                  <a:pt x="159854" y="551214"/>
                </a:cubicBezTo>
                <a:cubicBezTo>
                  <a:pt x="132604" y="551214"/>
                  <a:pt x="107854" y="540509"/>
                  <a:pt x="89720" y="522928"/>
                </a:cubicBezTo>
                <a:lnTo>
                  <a:pt x="89720" y="522928"/>
                </a:lnTo>
                <a:cubicBezTo>
                  <a:pt x="72139" y="504795"/>
                  <a:pt x="61434" y="480045"/>
                  <a:pt x="61434" y="452795"/>
                </a:cubicBezTo>
                <a:cubicBezTo>
                  <a:pt x="61434" y="434221"/>
                  <a:pt x="66407" y="416810"/>
                  <a:pt x="75474" y="402038"/>
                </a:cubicBezTo>
                <a:cubicBezTo>
                  <a:pt x="58618" y="397882"/>
                  <a:pt x="42751" y="389078"/>
                  <a:pt x="29591" y="375918"/>
                </a:cubicBezTo>
                <a:cubicBezTo>
                  <a:pt x="10322" y="356649"/>
                  <a:pt x="391" y="331578"/>
                  <a:pt x="0" y="306324"/>
                </a:cubicBezTo>
                <a:lnTo>
                  <a:pt x="0" y="306324"/>
                </a:lnTo>
                <a:cubicBezTo>
                  <a:pt x="391" y="281070"/>
                  <a:pt x="10322" y="255999"/>
                  <a:pt x="29591" y="236731"/>
                </a:cubicBezTo>
                <a:cubicBezTo>
                  <a:pt x="42758" y="223564"/>
                  <a:pt x="58634" y="214757"/>
                  <a:pt x="75514" y="210684"/>
                </a:cubicBezTo>
                <a:cubicBezTo>
                  <a:pt x="66423" y="195895"/>
                  <a:pt x="61434" y="178457"/>
                  <a:pt x="61434" y="159855"/>
                </a:cubicBezTo>
                <a:cubicBezTo>
                  <a:pt x="61434" y="132604"/>
                  <a:pt x="72139" y="107854"/>
                  <a:pt x="89720" y="89721"/>
                </a:cubicBezTo>
                <a:lnTo>
                  <a:pt x="89720" y="89721"/>
                </a:lnTo>
                <a:cubicBezTo>
                  <a:pt x="107854" y="72140"/>
                  <a:pt x="132604" y="61435"/>
                  <a:pt x="159854" y="61435"/>
                </a:cubicBezTo>
                <a:cubicBezTo>
                  <a:pt x="178457" y="61435"/>
                  <a:pt x="195895" y="66424"/>
                  <a:pt x="210684" y="75515"/>
                </a:cubicBezTo>
                <a:cubicBezTo>
                  <a:pt x="214757" y="58635"/>
                  <a:pt x="223563" y="42758"/>
                  <a:pt x="236731" y="29591"/>
                </a:cubicBezTo>
                <a:cubicBezTo>
                  <a:pt x="256000" y="10322"/>
                  <a:pt x="281070" y="391"/>
                  <a:pt x="306324" y="0"/>
                </a:cubicBezTo>
                <a:lnTo>
                  <a:pt x="306324" y="0"/>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40" name="Teardrop 3"/>
          <p:cNvSpPr/>
          <p:nvPr/>
        </p:nvSpPr>
        <p:spPr>
          <a:xfrm rot="5400000" flipH="1" flipV="1">
            <a:off x="2064517" y="-86496"/>
            <a:ext cx="306986" cy="459486"/>
          </a:xfrm>
          <a:custGeom>
            <a:avLst/>
            <a:gdLst/>
            <a:ahLst/>
            <a:cxnLst/>
            <a:rect l="l" t="t" r="r" b="b"/>
            <a:pathLst>
              <a:path w="306986" h="612648">
                <a:moveTo>
                  <a:pt x="215380" y="331011"/>
                </a:moveTo>
                <a:cubicBezTo>
                  <a:pt x="210766" y="314774"/>
                  <a:pt x="210686" y="297561"/>
                  <a:pt x="215167" y="281312"/>
                </a:cubicBezTo>
                <a:cubicBezTo>
                  <a:pt x="205209" y="264959"/>
                  <a:pt x="189231" y="261169"/>
                  <a:pt x="163247" y="261668"/>
                </a:cubicBezTo>
                <a:cubicBezTo>
                  <a:pt x="130240" y="261668"/>
                  <a:pt x="100901" y="245961"/>
                  <a:pt x="82612" y="221373"/>
                </a:cubicBezTo>
                <a:cubicBezTo>
                  <a:pt x="66104" y="224383"/>
                  <a:pt x="50483" y="232539"/>
                  <a:pt x="37722" y="245300"/>
                </a:cubicBezTo>
                <a:cubicBezTo>
                  <a:pt x="20815" y="262208"/>
                  <a:pt x="11990" y="284137"/>
                  <a:pt x="11501" y="306292"/>
                </a:cubicBezTo>
                <a:lnTo>
                  <a:pt x="96667" y="306292"/>
                </a:lnTo>
                <a:lnTo>
                  <a:pt x="96667" y="306356"/>
                </a:lnTo>
                <a:lnTo>
                  <a:pt x="11501" y="306356"/>
                </a:lnTo>
                <a:cubicBezTo>
                  <a:pt x="11989" y="328512"/>
                  <a:pt x="20815" y="350441"/>
                  <a:pt x="37722" y="367348"/>
                </a:cubicBezTo>
                <a:cubicBezTo>
                  <a:pt x="50477" y="380104"/>
                  <a:pt x="66091" y="388259"/>
                  <a:pt x="82591" y="391301"/>
                </a:cubicBezTo>
                <a:cubicBezTo>
                  <a:pt x="100880" y="366700"/>
                  <a:pt x="130228" y="350981"/>
                  <a:pt x="163247" y="350981"/>
                </a:cubicBezTo>
                <a:cubicBezTo>
                  <a:pt x="186137" y="351421"/>
                  <a:pt x="201262" y="348532"/>
                  <a:pt x="211354" y="336664"/>
                </a:cubicBezTo>
                <a:cubicBezTo>
                  <a:pt x="212796" y="334968"/>
                  <a:pt x="214135" y="333090"/>
                  <a:pt x="215380" y="331011"/>
                </a:cubicBezTo>
                <a:close/>
                <a:moveTo>
                  <a:pt x="239385" y="239431"/>
                </a:moveTo>
                <a:lnTo>
                  <a:pt x="97830" y="97876"/>
                </a:lnTo>
                <a:cubicBezTo>
                  <a:pt x="82509" y="113888"/>
                  <a:pt x="73243" y="135634"/>
                  <a:pt x="73243" y="159545"/>
                </a:cubicBezTo>
                <a:cubicBezTo>
                  <a:pt x="73243" y="209563"/>
                  <a:pt x="113791" y="250112"/>
                  <a:pt x="163810" y="250112"/>
                </a:cubicBezTo>
                <a:cubicBezTo>
                  <a:pt x="182888" y="249746"/>
                  <a:pt x="207035" y="254980"/>
                  <a:pt x="219892" y="268141"/>
                </a:cubicBezTo>
                <a:cubicBezTo>
                  <a:pt x="224319" y="257687"/>
                  <a:pt x="230870" y="247948"/>
                  <a:pt x="239385" y="239431"/>
                </a:cubicBezTo>
                <a:close/>
                <a:moveTo>
                  <a:pt x="239386" y="373218"/>
                </a:moveTo>
                <a:cubicBezTo>
                  <a:pt x="230866" y="364697"/>
                  <a:pt x="224313" y="354954"/>
                  <a:pt x="219944" y="344457"/>
                </a:cubicBezTo>
                <a:cubicBezTo>
                  <a:pt x="207099" y="357655"/>
                  <a:pt x="182914" y="362904"/>
                  <a:pt x="163810" y="362538"/>
                </a:cubicBezTo>
                <a:cubicBezTo>
                  <a:pt x="113791" y="362537"/>
                  <a:pt x="73243" y="403086"/>
                  <a:pt x="73243" y="453105"/>
                </a:cubicBezTo>
                <a:cubicBezTo>
                  <a:pt x="73243" y="477015"/>
                  <a:pt x="82509" y="498761"/>
                  <a:pt x="97830" y="514773"/>
                </a:cubicBezTo>
                <a:close/>
                <a:moveTo>
                  <a:pt x="268140" y="219893"/>
                </a:moveTo>
                <a:cubicBezTo>
                  <a:pt x="254980" y="207035"/>
                  <a:pt x="249745" y="182889"/>
                  <a:pt x="250111" y="163811"/>
                </a:cubicBezTo>
                <a:cubicBezTo>
                  <a:pt x="250111" y="113792"/>
                  <a:pt x="209563" y="73244"/>
                  <a:pt x="159544" y="73244"/>
                </a:cubicBezTo>
                <a:cubicBezTo>
                  <a:pt x="135634" y="73244"/>
                  <a:pt x="113887" y="82510"/>
                  <a:pt x="97875" y="97831"/>
                </a:cubicBezTo>
                <a:lnTo>
                  <a:pt x="239430" y="239386"/>
                </a:lnTo>
                <a:cubicBezTo>
                  <a:pt x="247948" y="230871"/>
                  <a:pt x="257686" y="224320"/>
                  <a:pt x="268140" y="219893"/>
                </a:cubicBezTo>
                <a:close/>
                <a:moveTo>
                  <a:pt x="268191" y="392705"/>
                </a:moveTo>
                <a:cubicBezTo>
                  <a:pt x="257695" y="388335"/>
                  <a:pt x="247952" y="381782"/>
                  <a:pt x="239431" y="373263"/>
                </a:cubicBezTo>
                <a:lnTo>
                  <a:pt x="97875" y="514819"/>
                </a:lnTo>
                <a:cubicBezTo>
                  <a:pt x="113887" y="530139"/>
                  <a:pt x="135634" y="539405"/>
                  <a:pt x="159544" y="539405"/>
                </a:cubicBezTo>
                <a:cubicBezTo>
                  <a:pt x="184553" y="539405"/>
                  <a:pt x="207195" y="529268"/>
                  <a:pt x="223584" y="512879"/>
                </a:cubicBezTo>
                <a:cubicBezTo>
                  <a:pt x="239974" y="496489"/>
                  <a:pt x="250111" y="473848"/>
                  <a:pt x="250111" y="448838"/>
                </a:cubicBezTo>
                <a:cubicBezTo>
                  <a:pt x="249745" y="429735"/>
                  <a:pt x="254994" y="405550"/>
                  <a:pt x="268191" y="392705"/>
                </a:cubicBezTo>
                <a:close/>
                <a:moveTo>
                  <a:pt x="306986" y="138"/>
                </a:moveTo>
                <a:lnTo>
                  <a:pt x="306986" y="11636"/>
                </a:lnTo>
                <a:cubicBezTo>
                  <a:pt x="306778" y="11511"/>
                  <a:pt x="306567" y="11506"/>
                  <a:pt x="306356" y="11501"/>
                </a:cubicBezTo>
                <a:lnTo>
                  <a:pt x="306356" y="96667"/>
                </a:lnTo>
                <a:lnTo>
                  <a:pt x="306292" y="96667"/>
                </a:lnTo>
                <a:lnTo>
                  <a:pt x="306292" y="11501"/>
                </a:lnTo>
                <a:cubicBezTo>
                  <a:pt x="284137" y="11990"/>
                  <a:pt x="262207" y="20815"/>
                  <a:pt x="245300" y="37722"/>
                </a:cubicBezTo>
                <a:cubicBezTo>
                  <a:pt x="232539" y="50483"/>
                  <a:pt x="224382" y="66105"/>
                  <a:pt x="221373" y="82614"/>
                </a:cubicBezTo>
                <a:cubicBezTo>
                  <a:pt x="245960" y="100902"/>
                  <a:pt x="261667" y="130241"/>
                  <a:pt x="261667" y="163248"/>
                </a:cubicBezTo>
                <a:cubicBezTo>
                  <a:pt x="261168" y="189232"/>
                  <a:pt x="264959" y="205210"/>
                  <a:pt x="281311" y="215167"/>
                </a:cubicBezTo>
                <a:lnTo>
                  <a:pt x="306986" y="215277"/>
                </a:lnTo>
                <a:lnTo>
                  <a:pt x="306986" y="221929"/>
                </a:lnTo>
                <a:cubicBezTo>
                  <a:pt x="285145" y="221632"/>
                  <a:pt x="263250" y="229877"/>
                  <a:pt x="246580" y="246536"/>
                </a:cubicBezTo>
                <a:lnTo>
                  <a:pt x="254808" y="254763"/>
                </a:lnTo>
                <a:cubicBezTo>
                  <a:pt x="254801" y="254772"/>
                  <a:pt x="254793" y="254779"/>
                  <a:pt x="254786" y="254786"/>
                </a:cubicBezTo>
                <a:cubicBezTo>
                  <a:pt x="254778" y="254794"/>
                  <a:pt x="254771" y="254801"/>
                  <a:pt x="254763" y="254808"/>
                </a:cubicBezTo>
                <a:lnTo>
                  <a:pt x="246535" y="246581"/>
                </a:lnTo>
                <a:cubicBezTo>
                  <a:pt x="213554" y="279582"/>
                  <a:pt x="213554" y="333067"/>
                  <a:pt x="246535" y="366068"/>
                </a:cubicBezTo>
                <a:lnTo>
                  <a:pt x="254763" y="357841"/>
                </a:lnTo>
                <a:cubicBezTo>
                  <a:pt x="254771" y="357848"/>
                  <a:pt x="254778" y="357855"/>
                  <a:pt x="254786" y="357863"/>
                </a:cubicBezTo>
                <a:lnTo>
                  <a:pt x="254808" y="357886"/>
                </a:lnTo>
                <a:lnTo>
                  <a:pt x="246580" y="366113"/>
                </a:lnTo>
                <a:cubicBezTo>
                  <a:pt x="263250" y="382773"/>
                  <a:pt x="285145" y="391017"/>
                  <a:pt x="306986" y="390721"/>
                </a:cubicBezTo>
                <a:lnTo>
                  <a:pt x="306986" y="397378"/>
                </a:lnTo>
                <a:cubicBezTo>
                  <a:pt x="298457" y="400796"/>
                  <a:pt x="289920" y="399623"/>
                  <a:pt x="281637" y="397269"/>
                </a:cubicBezTo>
                <a:cubicBezTo>
                  <a:pt x="265010" y="407224"/>
                  <a:pt x="261165" y="423242"/>
                  <a:pt x="261667" y="449401"/>
                </a:cubicBezTo>
                <a:cubicBezTo>
                  <a:pt x="261667" y="477516"/>
                  <a:pt x="250271" y="502969"/>
                  <a:pt x="231847" y="521394"/>
                </a:cubicBezTo>
                <a:lnTo>
                  <a:pt x="221347" y="530057"/>
                </a:lnTo>
                <a:cubicBezTo>
                  <a:pt x="224389" y="546557"/>
                  <a:pt x="232545" y="562171"/>
                  <a:pt x="245300" y="574926"/>
                </a:cubicBezTo>
                <a:cubicBezTo>
                  <a:pt x="262207" y="591833"/>
                  <a:pt x="284136" y="600659"/>
                  <a:pt x="306292" y="601147"/>
                </a:cubicBezTo>
                <a:lnTo>
                  <a:pt x="306292" y="515981"/>
                </a:lnTo>
                <a:lnTo>
                  <a:pt x="306356" y="515981"/>
                </a:lnTo>
                <a:lnTo>
                  <a:pt x="306356" y="601147"/>
                </a:lnTo>
                <a:lnTo>
                  <a:pt x="306986" y="601012"/>
                </a:lnTo>
                <a:lnTo>
                  <a:pt x="306986" y="612510"/>
                </a:lnTo>
                <a:cubicBezTo>
                  <a:pt x="306767" y="612640"/>
                  <a:pt x="306546" y="612644"/>
                  <a:pt x="306324" y="612648"/>
                </a:cubicBezTo>
                <a:lnTo>
                  <a:pt x="306324" y="612648"/>
                </a:lnTo>
                <a:cubicBezTo>
                  <a:pt x="281070" y="612257"/>
                  <a:pt x="255999" y="602326"/>
                  <a:pt x="236731" y="583057"/>
                </a:cubicBezTo>
                <a:cubicBezTo>
                  <a:pt x="223570" y="569897"/>
                  <a:pt x="214766" y="554030"/>
                  <a:pt x="210610" y="537175"/>
                </a:cubicBezTo>
                <a:cubicBezTo>
                  <a:pt x="195839" y="546241"/>
                  <a:pt x="178427" y="551214"/>
                  <a:pt x="159854" y="551214"/>
                </a:cubicBezTo>
                <a:cubicBezTo>
                  <a:pt x="132604" y="551214"/>
                  <a:pt x="107854" y="540509"/>
                  <a:pt x="89720" y="522928"/>
                </a:cubicBezTo>
                <a:lnTo>
                  <a:pt x="89720" y="522928"/>
                </a:lnTo>
                <a:cubicBezTo>
                  <a:pt x="72139" y="504795"/>
                  <a:pt x="61434" y="480045"/>
                  <a:pt x="61434" y="452795"/>
                </a:cubicBezTo>
                <a:cubicBezTo>
                  <a:pt x="61434" y="434221"/>
                  <a:pt x="66407" y="416810"/>
                  <a:pt x="75474" y="402038"/>
                </a:cubicBezTo>
                <a:cubicBezTo>
                  <a:pt x="58618" y="397882"/>
                  <a:pt x="42751" y="389078"/>
                  <a:pt x="29591" y="375918"/>
                </a:cubicBezTo>
                <a:cubicBezTo>
                  <a:pt x="10322" y="356649"/>
                  <a:pt x="391" y="331578"/>
                  <a:pt x="0" y="306324"/>
                </a:cubicBezTo>
                <a:lnTo>
                  <a:pt x="0" y="306324"/>
                </a:lnTo>
                <a:cubicBezTo>
                  <a:pt x="391" y="281070"/>
                  <a:pt x="10322" y="256000"/>
                  <a:pt x="29591" y="236731"/>
                </a:cubicBezTo>
                <a:cubicBezTo>
                  <a:pt x="42758" y="223564"/>
                  <a:pt x="58634" y="214757"/>
                  <a:pt x="75514" y="210684"/>
                </a:cubicBezTo>
                <a:cubicBezTo>
                  <a:pt x="66423" y="195895"/>
                  <a:pt x="61434" y="178458"/>
                  <a:pt x="61434" y="159855"/>
                </a:cubicBezTo>
                <a:cubicBezTo>
                  <a:pt x="61434" y="132604"/>
                  <a:pt x="72139" y="107854"/>
                  <a:pt x="89720" y="89721"/>
                </a:cubicBezTo>
                <a:lnTo>
                  <a:pt x="89720" y="89721"/>
                </a:lnTo>
                <a:cubicBezTo>
                  <a:pt x="107854" y="72140"/>
                  <a:pt x="132604" y="61435"/>
                  <a:pt x="159854" y="61435"/>
                </a:cubicBezTo>
                <a:cubicBezTo>
                  <a:pt x="178457" y="61435"/>
                  <a:pt x="195895" y="66424"/>
                  <a:pt x="210684" y="75515"/>
                </a:cubicBezTo>
                <a:cubicBezTo>
                  <a:pt x="214757" y="58635"/>
                  <a:pt x="223563" y="42758"/>
                  <a:pt x="236731" y="29591"/>
                </a:cubicBezTo>
                <a:cubicBezTo>
                  <a:pt x="256000" y="10322"/>
                  <a:pt x="281070" y="391"/>
                  <a:pt x="306324" y="0"/>
                </a:cubicBezTo>
                <a:lnTo>
                  <a:pt x="306324" y="0"/>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41" name="Teardrop 3"/>
          <p:cNvSpPr/>
          <p:nvPr/>
        </p:nvSpPr>
        <p:spPr>
          <a:xfrm rot="5400000" flipH="1" flipV="1">
            <a:off x="2696422" y="-86496"/>
            <a:ext cx="306986" cy="459486"/>
          </a:xfrm>
          <a:custGeom>
            <a:avLst/>
            <a:gdLst/>
            <a:ahLst/>
            <a:cxnLst/>
            <a:rect l="l" t="t" r="r" b="b"/>
            <a:pathLst>
              <a:path w="306986" h="612648">
                <a:moveTo>
                  <a:pt x="215380" y="331011"/>
                </a:moveTo>
                <a:cubicBezTo>
                  <a:pt x="210766" y="314774"/>
                  <a:pt x="210686" y="297561"/>
                  <a:pt x="215167" y="281312"/>
                </a:cubicBezTo>
                <a:cubicBezTo>
                  <a:pt x="205209" y="264959"/>
                  <a:pt x="189231" y="261169"/>
                  <a:pt x="163247" y="261668"/>
                </a:cubicBezTo>
                <a:cubicBezTo>
                  <a:pt x="130240" y="261668"/>
                  <a:pt x="100901" y="245961"/>
                  <a:pt x="82612" y="221373"/>
                </a:cubicBezTo>
                <a:cubicBezTo>
                  <a:pt x="66104" y="224383"/>
                  <a:pt x="50483" y="232539"/>
                  <a:pt x="37722" y="245300"/>
                </a:cubicBezTo>
                <a:cubicBezTo>
                  <a:pt x="20815" y="262208"/>
                  <a:pt x="11990" y="284137"/>
                  <a:pt x="11501" y="306292"/>
                </a:cubicBezTo>
                <a:lnTo>
                  <a:pt x="96667" y="306292"/>
                </a:lnTo>
                <a:lnTo>
                  <a:pt x="96667" y="306356"/>
                </a:lnTo>
                <a:lnTo>
                  <a:pt x="11501" y="306356"/>
                </a:lnTo>
                <a:cubicBezTo>
                  <a:pt x="11989" y="328512"/>
                  <a:pt x="20815" y="350441"/>
                  <a:pt x="37722" y="367348"/>
                </a:cubicBezTo>
                <a:cubicBezTo>
                  <a:pt x="50477" y="380104"/>
                  <a:pt x="66091" y="388259"/>
                  <a:pt x="82591" y="391301"/>
                </a:cubicBezTo>
                <a:cubicBezTo>
                  <a:pt x="100880" y="366700"/>
                  <a:pt x="130228" y="350981"/>
                  <a:pt x="163247" y="350981"/>
                </a:cubicBezTo>
                <a:cubicBezTo>
                  <a:pt x="186137" y="351421"/>
                  <a:pt x="201262" y="348532"/>
                  <a:pt x="211354" y="336664"/>
                </a:cubicBezTo>
                <a:cubicBezTo>
                  <a:pt x="212796" y="334968"/>
                  <a:pt x="214135" y="333090"/>
                  <a:pt x="215380" y="331011"/>
                </a:cubicBezTo>
                <a:close/>
                <a:moveTo>
                  <a:pt x="239385" y="239431"/>
                </a:moveTo>
                <a:lnTo>
                  <a:pt x="97830" y="97876"/>
                </a:lnTo>
                <a:cubicBezTo>
                  <a:pt x="82509" y="113888"/>
                  <a:pt x="73243" y="135634"/>
                  <a:pt x="73243" y="159545"/>
                </a:cubicBezTo>
                <a:cubicBezTo>
                  <a:pt x="73243" y="209563"/>
                  <a:pt x="113791" y="250112"/>
                  <a:pt x="163810" y="250112"/>
                </a:cubicBezTo>
                <a:cubicBezTo>
                  <a:pt x="182888" y="249746"/>
                  <a:pt x="207035" y="254980"/>
                  <a:pt x="219892" y="268141"/>
                </a:cubicBezTo>
                <a:cubicBezTo>
                  <a:pt x="224319" y="257687"/>
                  <a:pt x="230870" y="247948"/>
                  <a:pt x="239385" y="239431"/>
                </a:cubicBezTo>
                <a:close/>
                <a:moveTo>
                  <a:pt x="239386" y="373218"/>
                </a:moveTo>
                <a:cubicBezTo>
                  <a:pt x="230866" y="364697"/>
                  <a:pt x="224313" y="354954"/>
                  <a:pt x="219944" y="344457"/>
                </a:cubicBezTo>
                <a:cubicBezTo>
                  <a:pt x="207099" y="357655"/>
                  <a:pt x="182914" y="362904"/>
                  <a:pt x="163810" y="362538"/>
                </a:cubicBezTo>
                <a:cubicBezTo>
                  <a:pt x="113791" y="362537"/>
                  <a:pt x="73243" y="403086"/>
                  <a:pt x="73243" y="453105"/>
                </a:cubicBezTo>
                <a:cubicBezTo>
                  <a:pt x="73243" y="477015"/>
                  <a:pt x="82509" y="498761"/>
                  <a:pt x="97830" y="514773"/>
                </a:cubicBezTo>
                <a:close/>
                <a:moveTo>
                  <a:pt x="268140" y="219893"/>
                </a:moveTo>
                <a:cubicBezTo>
                  <a:pt x="254980" y="207035"/>
                  <a:pt x="249745" y="182889"/>
                  <a:pt x="250111" y="163811"/>
                </a:cubicBezTo>
                <a:cubicBezTo>
                  <a:pt x="250111" y="113792"/>
                  <a:pt x="209563" y="73244"/>
                  <a:pt x="159544" y="73244"/>
                </a:cubicBezTo>
                <a:cubicBezTo>
                  <a:pt x="135634" y="73244"/>
                  <a:pt x="113887" y="82510"/>
                  <a:pt x="97875" y="97831"/>
                </a:cubicBezTo>
                <a:lnTo>
                  <a:pt x="239430" y="239386"/>
                </a:lnTo>
                <a:cubicBezTo>
                  <a:pt x="247948" y="230871"/>
                  <a:pt x="257686" y="224320"/>
                  <a:pt x="268140" y="219893"/>
                </a:cubicBezTo>
                <a:close/>
                <a:moveTo>
                  <a:pt x="268191" y="392705"/>
                </a:moveTo>
                <a:cubicBezTo>
                  <a:pt x="257695" y="388335"/>
                  <a:pt x="247952" y="381782"/>
                  <a:pt x="239431" y="373263"/>
                </a:cubicBezTo>
                <a:lnTo>
                  <a:pt x="97875" y="514819"/>
                </a:lnTo>
                <a:cubicBezTo>
                  <a:pt x="113887" y="530139"/>
                  <a:pt x="135634" y="539405"/>
                  <a:pt x="159544" y="539405"/>
                </a:cubicBezTo>
                <a:cubicBezTo>
                  <a:pt x="184553" y="539405"/>
                  <a:pt x="207195" y="529268"/>
                  <a:pt x="223584" y="512879"/>
                </a:cubicBezTo>
                <a:cubicBezTo>
                  <a:pt x="239974" y="496489"/>
                  <a:pt x="250111" y="473848"/>
                  <a:pt x="250111" y="448838"/>
                </a:cubicBezTo>
                <a:cubicBezTo>
                  <a:pt x="249745" y="429735"/>
                  <a:pt x="254994" y="405550"/>
                  <a:pt x="268191" y="392705"/>
                </a:cubicBezTo>
                <a:close/>
                <a:moveTo>
                  <a:pt x="306986" y="138"/>
                </a:moveTo>
                <a:lnTo>
                  <a:pt x="306986" y="11636"/>
                </a:lnTo>
                <a:cubicBezTo>
                  <a:pt x="306778" y="11511"/>
                  <a:pt x="306567" y="11506"/>
                  <a:pt x="306356" y="11501"/>
                </a:cubicBezTo>
                <a:lnTo>
                  <a:pt x="306356" y="96667"/>
                </a:lnTo>
                <a:lnTo>
                  <a:pt x="306292" y="96667"/>
                </a:lnTo>
                <a:lnTo>
                  <a:pt x="306292" y="11501"/>
                </a:lnTo>
                <a:cubicBezTo>
                  <a:pt x="284137" y="11990"/>
                  <a:pt x="262207" y="20815"/>
                  <a:pt x="245300" y="37722"/>
                </a:cubicBezTo>
                <a:cubicBezTo>
                  <a:pt x="232539" y="50483"/>
                  <a:pt x="224382" y="66105"/>
                  <a:pt x="221373" y="82614"/>
                </a:cubicBezTo>
                <a:cubicBezTo>
                  <a:pt x="245960" y="100902"/>
                  <a:pt x="261667" y="130241"/>
                  <a:pt x="261667" y="163248"/>
                </a:cubicBezTo>
                <a:cubicBezTo>
                  <a:pt x="261168" y="189232"/>
                  <a:pt x="264959" y="205210"/>
                  <a:pt x="281311" y="215167"/>
                </a:cubicBezTo>
                <a:lnTo>
                  <a:pt x="306986" y="215277"/>
                </a:lnTo>
                <a:lnTo>
                  <a:pt x="306986" y="221929"/>
                </a:lnTo>
                <a:cubicBezTo>
                  <a:pt x="285145" y="221632"/>
                  <a:pt x="263250" y="229877"/>
                  <a:pt x="246580" y="246536"/>
                </a:cubicBezTo>
                <a:lnTo>
                  <a:pt x="254808" y="254763"/>
                </a:lnTo>
                <a:cubicBezTo>
                  <a:pt x="254801" y="254772"/>
                  <a:pt x="254793" y="254779"/>
                  <a:pt x="254786" y="254786"/>
                </a:cubicBezTo>
                <a:cubicBezTo>
                  <a:pt x="254778" y="254794"/>
                  <a:pt x="254771" y="254801"/>
                  <a:pt x="254763" y="254808"/>
                </a:cubicBezTo>
                <a:lnTo>
                  <a:pt x="246535" y="246581"/>
                </a:lnTo>
                <a:cubicBezTo>
                  <a:pt x="213554" y="279582"/>
                  <a:pt x="213554" y="333067"/>
                  <a:pt x="246535" y="366068"/>
                </a:cubicBezTo>
                <a:lnTo>
                  <a:pt x="254763" y="357841"/>
                </a:lnTo>
                <a:cubicBezTo>
                  <a:pt x="254771" y="357848"/>
                  <a:pt x="254778" y="357855"/>
                  <a:pt x="254786" y="357863"/>
                </a:cubicBezTo>
                <a:lnTo>
                  <a:pt x="254808" y="357886"/>
                </a:lnTo>
                <a:lnTo>
                  <a:pt x="246580" y="366113"/>
                </a:lnTo>
                <a:cubicBezTo>
                  <a:pt x="263250" y="382773"/>
                  <a:pt x="285145" y="391017"/>
                  <a:pt x="306986" y="390721"/>
                </a:cubicBezTo>
                <a:lnTo>
                  <a:pt x="306986" y="397378"/>
                </a:lnTo>
                <a:cubicBezTo>
                  <a:pt x="298457" y="400796"/>
                  <a:pt x="289920" y="399623"/>
                  <a:pt x="281637" y="397269"/>
                </a:cubicBezTo>
                <a:cubicBezTo>
                  <a:pt x="265010" y="407224"/>
                  <a:pt x="261165" y="423242"/>
                  <a:pt x="261667" y="449401"/>
                </a:cubicBezTo>
                <a:cubicBezTo>
                  <a:pt x="261667" y="477516"/>
                  <a:pt x="250271" y="502969"/>
                  <a:pt x="231847" y="521394"/>
                </a:cubicBezTo>
                <a:lnTo>
                  <a:pt x="221347" y="530057"/>
                </a:lnTo>
                <a:cubicBezTo>
                  <a:pt x="224389" y="546557"/>
                  <a:pt x="232545" y="562171"/>
                  <a:pt x="245300" y="574926"/>
                </a:cubicBezTo>
                <a:cubicBezTo>
                  <a:pt x="262207" y="591833"/>
                  <a:pt x="284136" y="600659"/>
                  <a:pt x="306292" y="601147"/>
                </a:cubicBezTo>
                <a:lnTo>
                  <a:pt x="306292" y="515981"/>
                </a:lnTo>
                <a:lnTo>
                  <a:pt x="306356" y="515981"/>
                </a:lnTo>
                <a:lnTo>
                  <a:pt x="306356" y="601147"/>
                </a:lnTo>
                <a:lnTo>
                  <a:pt x="306986" y="601012"/>
                </a:lnTo>
                <a:lnTo>
                  <a:pt x="306986" y="612510"/>
                </a:lnTo>
                <a:cubicBezTo>
                  <a:pt x="306767" y="612640"/>
                  <a:pt x="306546" y="612644"/>
                  <a:pt x="306324" y="612648"/>
                </a:cubicBezTo>
                <a:lnTo>
                  <a:pt x="306324" y="612648"/>
                </a:lnTo>
                <a:cubicBezTo>
                  <a:pt x="281070" y="612257"/>
                  <a:pt x="255999" y="602326"/>
                  <a:pt x="236731" y="583057"/>
                </a:cubicBezTo>
                <a:cubicBezTo>
                  <a:pt x="223570" y="569897"/>
                  <a:pt x="214766" y="554030"/>
                  <a:pt x="210610" y="537175"/>
                </a:cubicBezTo>
                <a:cubicBezTo>
                  <a:pt x="195839" y="546241"/>
                  <a:pt x="178427" y="551214"/>
                  <a:pt x="159854" y="551214"/>
                </a:cubicBezTo>
                <a:cubicBezTo>
                  <a:pt x="132604" y="551214"/>
                  <a:pt x="107854" y="540509"/>
                  <a:pt x="89720" y="522928"/>
                </a:cubicBezTo>
                <a:lnTo>
                  <a:pt x="89720" y="522928"/>
                </a:lnTo>
                <a:cubicBezTo>
                  <a:pt x="72139" y="504795"/>
                  <a:pt x="61434" y="480045"/>
                  <a:pt x="61434" y="452795"/>
                </a:cubicBezTo>
                <a:cubicBezTo>
                  <a:pt x="61434" y="434221"/>
                  <a:pt x="66407" y="416810"/>
                  <a:pt x="75474" y="402038"/>
                </a:cubicBezTo>
                <a:cubicBezTo>
                  <a:pt x="58618" y="397882"/>
                  <a:pt x="42751" y="389078"/>
                  <a:pt x="29591" y="375918"/>
                </a:cubicBezTo>
                <a:cubicBezTo>
                  <a:pt x="10322" y="356649"/>
                  <a:pt x="391" y="331578"/>
                  <a:pt x="0" y="306324"/>
                </a:cubicBezTo>
                <a:lnTo>
                  <a:pt x="0" y="306324"/>
                </a:lnTo>
                <a:cubicBezTo>
                  <a:pt x="391" y="281070"/>
                  <a:pt x="10322" y="256000"/>
                  <a:pt x="29591" y="236731"/>
                </a:cubicBezTo>
                <a:cubicBezTo>
                  <a:pt x="42758" y="223564"/>
                  <a:pt x="58634" y="214757"/>
                  <a:pt x="75514" y="210684"/>
                </a:cubicBezTo>
                <a:cubicBezTo>
                  <a:pt x="66423" y="195895"/>
                  <a:pt x="61434" y="178458"/>
                  <a:pt x="61434" y="159855"/>
                </a:cubicBezTo>
                <a:cubicBezTo>
                  <a:pt x="61434" y="132604"/>
                  <a:pt x="72139" y="107854"/>
                  <a:pt x="89720" y="89721"/>
                </a:cubicBezTo>
                <a:lnTo>
                  <a:pt x="89720" y="89721"/>
                </a:lnTo>
                <a:cubicBezTo>
                  <a:pt x="107854" y="72140"/>
                  <a:pt x="132604" y="61435"/>
                  <a:pt x="159854" y="61435"/>
                </a:cubicBezTo>
                <a:cubicBezTo>
                  <a:pt x="178457" y="61435"/>
                  <a:pt x="195895" y="66424"/>
                  <a:pt x="210684" y="75515"/>
                </a:cubicBezTo>
                <a:cubicBezTo>
                  <a:pt x="214757" y="58635"/>
                  <a:pt x="223563" y="42758"/>
                  <a:pt x="236731" y="29591"/>
                </a:cubicBezTo>
                <a:cubicBezTo>
                  <a:pt x="256000" y="10322"/>
                  <a:pt x="281070" y="391"/>
                  <a:pt x="306324" y="0"/>
                </a:cubicBezTo>
                <a:lnTo>
                  <a:pt x="306324" y="0"/>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42" name="Teardrop 3"/>
          <p:cNvSpPr/>
          <p:nvPr/>
        </p:nvSpPr>
        <p:spPr>
          <a:xfrm rot="5400000" flipH="1" flipV="1">
            <a:off x="3328327" y="-86496"/>
            <a:ext cx="306986" cy="459486"/>
          </a:xfrm>
          <a:custGeom>
            <a:avLst/>
            <a:gdLst/>
            <a:ahLst/>
            <a:cxnLst/>
            <a:rect l="l" t="t" r="r" b="b"/>
            <a:pathLst>
              <a:path w="306986" h="612648">
                <a:moveTo>
                  <a:pt x="215380" y="331012"/>
                </a:moveTo>
                <a:cubicBezTo>
                  <a:pt x="210766" y="314775"/>
                  <a:pt x="210686" y="297561"/>
                  <a:pt x="215167" y="281312"/>
                </a:cubicBezTo>
                <a:cubicBezTo>
                  <a:pt x="205209" y="264960"/>
                  <a:pt x="189231" y="261169"/>
                  <a:pt x="163247" y="261668"/>
                </a:cubicBezTo>
                <a:cubicBezTo>
                  <a:pt x="130240" y="261668"/>
                  <a:pt x="100901" y="245961"/>
                  <a:pt x="82612" y="221373"/>
                </a:cubicBezTo>
                <a:cubicBezTo>
                  <a:pt x="66104" y="224383"/>
                  <a:pt x="50483" y="232539"/>
                  <a:pt x="37722" y="245300"/>
                </a:cubicBezTo>
                <a:cubicBezTo>
                  <a:pt x="20815" y="262208"/>
                  <a:pt x="11990" y="284137"/>
                  <a:pt x="11501" y="306292"/>
                </a:cubicBezTo>
                <a:lnTo>
                  <a:pt x="96667" y="306292"/>
                </a:lnTo>
                <a:lnTo>
                  <a:pt x="96667" y="306356"/>
                </a:lnTo>
                <a:lnTo>
                  <a:pt x="11501" y="306356"/>
                </a:lnTo>
                <a:cubicBezTo>
                  <a:pt x="11989" y="328512"/>
                  <a:pt x="20815" y="350441"/>
                  <a:pt x="37722" y="367348"/>
                </a:cubicBezTo>
                <a:cubicBezTo>
                  <a:pt x="50477" y="380104"/>
                  <a:pt x="66091" y="388259"/>
                  <a:pt x="82591" y="391302"/>
                </a:cubicBezTo>
                <a:cubicBezTo>
                  <a:pt x="100880" y="366700"/>
                  <a:pt x="130228" y="350982"/>
                  <a:pt x="163247" y="350982"/>
                </a:cubicBezTo>
                <a:cubicBezTo>
                  <a:pt x="186137" y="351421"/>
                  <a:pt x="201262" y="348532"/>
                  <a:pt x="211354" y="336664"/>
                </a:cubicBezTo>
                <a:cubicBezTo>
                  <a:pt x="212796" y="334969"/>
                  <a:pt x="214135" y="333090"/>
                  <a:pt x="215380" y="331012"/>
                </a:cubicBezTo>
                <a:close/>
                <a:moveTo>
                  <a:pt x="239385" y="239431"/>
                </a:moveTo>
                <a:lnTo>
                  <a:pt x="97830" y="97876"/>
                </a:lnTo>
                <a:cubicBezTo>
                  <a:pt x="82509" y="113888"/>
                  <a:pt x="73243" y="135634"/>
                  <a:pt x="73243" y="159545"/>
                </a:cubicBezTo>
                <a:cubicBezTo>
                  <a:pt x="73243" y="209563"/>
                  <a:pt x="113791" y="250112"/>
                  <a:pt x="163810" y="250112"/>
                </a:cubicBezTo>
                <a:cubicBezTo>
                  <a:pt x="182888" y="249746"/>
                  <a:pt x="207035" y="254980"/>
                  <a:pt x="219892" y="268141"/>
                </a:cubicBezTo>
                <a:cubicBezTo>
                  <a:pt x="224319" y="257687"/>
                  <a:pt x="230870" y="247949"/>
                  <a:pt x="239385" y="239431"/>
                </a:cubicBezTo>
                <a:close/>
                <a:moveTo>
                  <a:pt x="239386" y="373218"/>
                </a:moveTo>
                <a:cubicBezTo>
                  <a:pt x="230866" y="364697"/>
                  <a:pt x="224313" y="354954"/>
                  <a:pt x="219944" y="344457"/>
                </a:cubicBezTo>
                <a:cubicBezTo>
                  <a:pt x="207099" y="357655"/>
                  <a:pt x="182914" y="362904"/>
                  <a:pt x="163810" y="362538"/>
                </a:cubicBezTo>
                <a:cubicBezTo>
                  <a:pt x="113791" y="362537"/>
                  <a:pt x="73243" y="403086"/>
                  <a:pt x="73243" y="453105"/>
                </a:cubicBezTo>
                <a:cubicBezTo>
                  <a:pt x="73243" y="477015"/>
                  <a:pt x="82509" y="498762"/>
                  <a:pt x="97830" y="514773"/>
                </a:cubicBezTo>
                <a:close/>
                <a:moveTo>
                  <a:pt x="268140" y="219893"/>
                </a:moveTo>
                <a:cubicBezTo>
                  <a:pt x="254980" y="207035"/>
                  <a:pt x="249745" y="182889"/>
                  <a:pt x="250111" y="163811"/>
                </a:cubicBezTo>
                <a:cubicBezTo>
                  <a:pt x="250111" y="113793"/>
                  <a:pt x="209563" y="73244"/>
                  <a:pt x="159544" y="73244"/>
                </a:cubicBezTo>
                <a:cubicBezTo>
                  <a:pt x="135634" y="73244"/>
                  <a:pt x="113887" y="82510"/>
                  <a:pt x="97875" y="97831"/>
                </a:cubicBezTo>
                <a:lnTo>
                  <a:pt x="239430" y="239386"/>
                </a:lnTo>
                <a:cubicBezTo>
                  <a:pt x="247948" y="230871"/>
                  <a:pt x="257686" y="224320"/>
                  <a:pt x="268140" y="219893"/>
                </a:cubicBezTo>
                <a:close/>
                <a:moveTo>
                  <a:pt x="268191" y="392705"/>
                </a:moveTo>
                <a:cubicBezTo>
                  <a:pt x="257695" y="388335"/>
                  <a:pt x="247952" y="381782"/>
                  <a:pt x="239431" y="373263"/>
                </a:cubicBezTo>
                <a:lnTo>
                  <a:pt x="97875" y="514819"/>
                </a:lnTo>
                <a:cubicBezTo>
                  <a:pt x="113887" y="530139"/>
                  <a:pt x="135634" y="539405"/>
                  <a:pt x="159544" y="539405"/>
                </a:cubicBezTo>
                <a:cubicBezTo>
                  <a:pt x="184553" y="539405"/>
                  <a:pt x="207195" y="529268"/>
                  <a:pt x="223584" y="512879"/>
                </a:cubicBezTo>
                <a:cubicBezTo>
                  <a:pt x="239974" y="496489"/>
                  <a:pt x="250111" y="473848"/>
                  <a:pt x="250111" y="448838"/>
                </a:cubicBezTo>
                <a:cubicBezTo>
                  <a:pt x="249745" y="429735"/>
                  <a:pt x="254994" y="405550"/>
                  <a:pt x="268191" y="392705"/>
                </a:cubicBezTo>
                <a:close/>
                <a:moveTo>
                  <a:pt x="306986" y="138"/>
                </a:moveTo>
                <a:lnTo>
                  <a:pt x="306986" y="11636"/>
                </a:lnTo>
                <a:cubicBezTo>
                  <a:pt x="306778" y="11511"/>
                  <a:pt x="306567" y="11506"/>
                  <a:pt x="306356" y="11501"/>
                </a:cubicBezTo>
                <a:lnTo>
                  <a:pt x="306356" y="96668"/>
                </a:lnTo>
                <a:lnTo>
                  <a:pt x="306292" y="96667"/>
                </a:lnTo>
                <a:lnTo>
                  <a:pt x="306292" y="11501"/>
                </a:lnTo>
                <a:cubicBezTo>
                  <a:pt x="284137" y="11990"/>
                  <a:pt x="262207" y="20815"/>
                  <a:pt x="245300" y="37722"/>
                </a:cubicBezTo>
                <a:cubicBezTo>
                  <a:pt x="232539" y="50484"/>
                  <a:pt x="224382" y="66106"/>
                  <a:pt x="221373" y="82614"/>
                </a:cubicBezTo>
                <a:cubicBezTo>
                  <a:pt x="245960" y="100903"/>
                  <a:pt x="261667" y="130241"/>
                  <a:pt x="261667" y="163248"/>
                </a:cubicBezTo>
                <a:cubicBezTo>
                  <a:pt x="261168" y="189232"/>
                  <a:pt x="264959" y="205210"/>
                  <a:pt x="281311" y="215168"/>
                </a:cubicBezTo>
                <a:lnTo>
                  <a:pt x="306986" y="215278"/>
                </a:lnTo>
                <a:lnTo>
                  <a:pt x="306986" y="221929"/>
                </a:lnTo>
                <a:cubicBezTo>
                  <a:pt x="285145" y="221632"/>
                  <a:pt x="263250" y="229877"/>
                  <a:pt x="246580" y="246536"/>
                </a:cubicBezTo>
                <a:lnTo>
                  <a:pt x="254808" y="254763"/>
                </a:lnTo>
                <a:cubicBezTo>
                  <a:pt x="254801" y="254772"/>
                  <a:pt x="254793" y="254779"/>
                  <a:pt x="254786" y="254787"/>
                </a:cubicBezTo>
                <a:cubicBezTo>
                  <a:pt x="254778" y="254794"/>
                  <a:pt x="254771" y="254802"/>
                  <a:pt x="254763" y="254808"/>
                </a:cubicBezTo>
                <a:lnTo>
                  <a:pt x="246535" y="246581"/>
                </a:lnTo>
                <a:cubicBezTo>
                  <a:pt x="213554" y="279582"/>
                  <a:pt x="213554" y="333067"/>
                  <a:pt x="246535" y="366068"/>
                </a:cubicBezTo>
                <a:lnTo>
                  <a:pt x="254763" y="357841"/>
                </a:lnTo>
                <a:cubicBezTo>
                  <a:pt x="254771" y="357848"/>
                  <a:pt x="254778" y="357855"/>
                  <a:pt x="254786" y="357863"/>
                </a:cubicBezTo>
                <a:lnTo>
                  <a:pt x="254808" y="357886"/>
                </a:lnTo>
                <a:lnTo>
                  <a:pt x="246580" y="366113"/>
                </a:lnTo>
                <a:cubicBezTo>
                  <a:pt x="263250" y="382773"/>
                  <a:pt x="285145" y="391017"/>
                  <a:pt x="306986" y="390721"/>
                </a:cubicBezTo>
                <a:lnTo>
                  <a:pt x="306986" y="397378"/>
                </a:lnTo>
                <a:cubicBezTo>
                  <a:pt x="298457" y="400796"/>
                  <a:pt x="289920" y="399623"/>
                  <a:pt x="281637" y="397269"/>
                </a:cubicBezTo>
                <a:cubicBezTo>
                  <a:pt x="265010" y="407224"/>
                  <a:pt x="261165" y="423242"/>
                  <a:pt x="261667" y="449401"/>
                </a:cubicBezTo>
                <a:cubicBezTo>
                  <a:pt x="261667" y="477516"/>
                  <a:pt x="250271" y="502969"/>
                  <a:pt x="231847" y="521394"/>
                </a:cubicBezTo>
                <a:lnTo>
                  <a:pt x="221347" y="530057"/>
                </a:lnTo>
                <a:cubicBezTo>
                  <a:pt x="224389" y="546557"/>
                  <a:pt x="232545" y="562171"/>
                  <a:pt x="245300" y="574926"/>
                </a:cubicBezTo>
                <a:cubicBezTo>
                  <a:pt x="262207" y="591834"/>
                  <a:pt x="284136" y="600659"/>
                  <a:pt x="306292" y="601147"/>
                </a:cubicBezTo>
                <a:lnTo>
                  <a:pt x="306292" y="515981"/>
                </a:lnTo>
                <a:lnTo>
                  <a:pt x="306356" y="515982"/>
                </a:lnTo>
                <a:lnTo>
                  <a:pt x="306356" y="601147"/>
                </a:lnTo>
                <a:lnTo>
                  <a:pt x="306986" y="601012"/>
                </a:lnTo>
                <a:lnTo>
                  <a:pt x="306986" y="612510"/>
                </a:lnTo>
                <a:cubicBezTo>
                  <a:pt x="306767" y="612641"/>
                  <a:pt x="306546" y="612645"/>
                  <a:pt x="306324" y="612648"/>
                </a:cubicBezTo>
                <a:cubicBezTo>
                  <a:pt x="281070" y="612257"/>
                  <a:pt x="255999" y="602326"/>
                  <a:pt x="236731" y="583058"/>
                </a:cubicBezTo>
                <a:cubicBezTo>
                  <a:pt x="223570" y="569897"/>
                  <a:pt x="214766" y="554031"/>
                  <a:pt x="210610" y="537175"/>
                </a:cubicBezTo>
                <a:cubicBezTo>
                  <a:pt x="195839" y="546241"/>
                  <a:pt x="178427" y="551215"/>
                  <a:pt x="159854" y="551215"/>
                </a:cubicBezTo>
                <a:cubicBezTo>
                  <a:pt x="132604" y="551215"/>
                  <a:pt x="107854" y="540509"/>
                  <a:pt x="89720" y="522928"/>
                </a:cubicBezTo>
                <a:lnTo>
                  <a:pt x="89720" y="522928"/>
                </a:lnTo>
                <a:cubicBezTo>
                  <a:pt x="72139" y="504795"/>
                  <a:pt x="61434" y="480045"/>
                  <a:pt x="61434" y="452795"/>
                </a:cubicBezTo>
                <a:cubicBezTo>
                  <a:pt x="61434" y="434222"/>
                  <a:pt x="66407" y="416810"/>
                  <a:pt x="75474" y="402038"/>
                </a:cubicBezTo>
                <a:cubicBezTo>
                  <a:pt x="58618" y="397882"/>
                  <a:pt x="42751" y="389078"/>
                  <a:pt x="29591" y="375918"/>
                </a:cubicBezTo>
                <a:cubicBezTo>
                  <a:pt x="10322" y="356649"/>
                  <a:pt x="391" y="331578"/>
                  <a:pt x="0" y="306324"/>
                </a:cubicBezTo>
                <a:lnTo>
                  <a:pt x="0" y="306324"/>
                </a:lnTo>
                <a:cubicBezTo>
                  <a:pt x="391" y="281070"/>
                  <a:pt x="10322" y="256000"/>
                  <a:pt x="29591" y="236731"/>
                </a:cubicBezTo>
                <a:cubicBezTo>
                  <a:pt x="42758" y="223564"/>
                  <a:pt x="58634" y="214757"/>
                  <a:pt x="75514" y="210684"/>
                </a:cubicBezTo>
                <a:cubicBezTo>
                  <a:pt x="66423" y="195896"/>
                  <a:pt x="61434" y="178458"/>
                  <a:pt x="61434" y="159855"/>
                </a:cubicBezTo>
                <a:cubicBezTo>
                  <a:pt x="61434" y="132604"/>
                  <a:pt x="72139" y="107855"/>
                  <a:pt x="89720" y="89721"/>
                </a:cubicBezTo>
                <a:lnTo>
                  <a:pt x="89720" y="89721"/>
                </a:lnTo>
                <a:cubicBezTo>
                  <a:pt x="107854" y="72140"/>
                  <a:pt x="132604" y="61435"/>
                  <a:pt x="159854" y="61435"/>
                </a:cubicBezTo>
                <a:cubicBezTo>
                  <a:pt x="178457" y="61435"/>
                  <a:pt x="195895" y="66424"/>
                  <a:pt x="210684" y="75515"/>
                </a:cubicBezTo>
                <a:cubicBezTo>
                  <a:pt x="214757" y="58635"/>
                  <a:pt x="223563" y="42758"/>
                  <a:pt x="236731" y="29591"/>
                </a:cubicBezTo>
                <a:cubicBezTo>
                  <a:pt x="256000" y="10322"/>
                  <a:pt x="281070" y="391"/>
                  <a:pt x="306324" y="0"/>
                </a:cubicBezTo>
                <a:lnTo>
                  <a:pt x="306324" y="0"/>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43" name="Teardrop 3"/>
          <p:cNvSpPr/>
          <p:nvPr/>
        </p:nvSpPr>
        <p:spPr>
          <a:xfrm rot="5400000" flipH="1" flipV="1">
            <a:off x="3960232" y="-86496"/>
            <a:ext cx="306986" cy="459486"/>
          </a:xfrm>
          <a:custGeom>
            <a:avLst/>
            <a:gdLst/>
            <a:ahLst/>
            <a:cxnLst/>
            <a:rect l="l" t="t" r="r" b="b"/>
            <a:pathLst>
              <a:path w="306986" h="612648">
                <a:moveTo>
                  <a:pt x="215380" y="331012"/>
                </a:moveTo>
                <a:cubicBezTo>
                  <a:pt x="210766" y="314775"/>
                  <a:pt x="210686" y="297561"/>
                  <a:pt x="215167" y="281312"/>
                </a:cubicBezTo>
                <a:cubicBezTo>
                  <a:pt x="205209" y="264960"/>
                  <a:pt x="189231" y="261169"/>
                  <a:pt x="163247" y="261668"/>
                </a:cubicBezTo>
                <a:cubicBezTo>
                  <a:pt x="130240" y="261668"/>
                  <a:pt x="100901" y="245961"/>
                  <a:pt x="82612" y="221373"/>
                </a:cubicBezTo>
                <a:cubicBezTo>
                  <a:pt x="66104" y="224383"/>
                  <a:pt x="50483" y="232539"/>
                  <a:pt x="37722" y="245300"/>
                </a:cubicBezTo>
                <a:cubicBezTo>
                  <a:pt x="20815" y="262208"/>
                  <a:pt x="11990" y="284137"/>
                  <a:pt x="11501" y="306292"/>
                </a:cubicBezTo>
                <a:lnTo>
                  <a:pt x="96667" y="306292"/>
                </a:lnTo>
                <a:lnTo>
                  <a:pt x="96667" y="306356"/>
                </a:lnTo>
                <a:lnTo>
                  <a:pt x="11501" y="306356"/>
                </a:lnTo>
                <a:cubicBezTo>
                  <a:pt x="11989" y="328512"/>
                  <a:pt x="20815" y="350441"/>
                  <a:pt x="37722" y="367348"/>
                </a:cubicBezTo>
                <a:cubicBezTo>
                  <a:pt x="50477" y="380104"/>
                  <a:pt x="66091" y="388259"/>
                  <a:pt x="82591" y="391302"/>
                </a:cubicBezTo>
                <a:cubicBezTo>
                  <a:pt x="100880" y="366700"/>
                  <a:pt x="130228" y="350982"/>
                  <a:pt x="163247" y="350982"/>
                </a:cubicBezTo>
                <a:cubicBezTo>
                  <a:pt x="186137" y="351421"/>
                  <a:pt x="201262" y="348532"/>
                  <a:pt x="211354" y="336664"/>
                </a:cubicBezTo>
                <a:cubicBezTo>
                  <a:pt x="212796" y="334969"/>
                  <a:pt x="214135" y="333090"/>
                  <a:pt x="215380" y="331012"/>
                </a:cubicBezTo>
                <a:close/>
                <a:moveTo>
                  <a:pt x="239385" y="239431"/>
                </a:moveTo>
                <a:lnTo>
                  <a:pt x="97830" y="97876"/>
                </a:lnTo>
                <a:cubicBezTo>
                  <a:pt x="82509" y="113888"/>
                  <a:pt x="73243" y="135634"/>
                  <a:pt x="73243" y="159545"/>
                </a:cubicBezTo>
                <a:cubicBezTo>
                  <a:pt x="73243" y="209563"/>
                  <a:pt x="113791" y="250112"/>
                  <a:pt x="163810" y="250112"/>
                </a:cubicBezTo>
                <a:cubicBezTo>
                  <a:pt x="182888" y="249746"/>
                  <a:pt x="207035" y="254980"/>
                  <a:pt x="219892" y="268141"/>
                </a:cubicBezTo>
                <a:cubicBezTo>
                  <a:pt x="224319" y="257687"/>
                  <a:pt x="230870" y="247949"/>
                  <a:pt x="239385" y="239431"/>
                </a:cubicBezTo>
                <a:close/>
                <a:moveTo>
                  <a:pt x="239386" y="373218"/>
                </a:moveTo>
                <a:cubicBezTo>
                  <a:pt x="230866" y="364697"/>
                  <a:pt x="224313" y="354954"/>
                  <a:pt x="219944" y="344457"/>
                </a:cubicBezTo>
                <a:cubicBezTo>
                  <a:pt x="207099" y="357655"/>
                  <a:pt x="182914" y="362904"/>
                  <a:pt x="163810" y="362538"/>
                </a:cubicBezTo>
                <a:cubicBezTo>
                  <a:pt x="113791" y="362537"/>
                  <a:pt x="73243" y="403086"/>
                  <a:pt x="73243" y="453105"/>
                </a:cubicBezTo>
                <a:cubicBezTo>
                  <a:pt x="73243" y="477015"/>
                  <a:pt x="82509" y="498762"/>
                  <a:pt x="97830" y="514773"/>
                </a:cubicBezTo>
                <a:close/>
                <a:moveTo>
                  <a:pt x="268140" y="219893"/>
                </a:moveTo>
                <a:cubicBezTo>
                  <a:pt x="254980" y="207035"/>
                  <a:pt x="249745" y="182889"/>
                  <a:pt x="250111" y="163811"/>
                </a:cubicBezTo>
                <a:cubicBezTo>
                  <a:pt x="250111" y="113793"/>
                  <a:pt x="209563" y="73244"/>
                  <a:pt x="159544" y="73244"/>
                </a:cubicBezTo>
                <a:cubicBezTo>
                  <a:pt x="135634" y="73244"/>
                  <a:pt x="113887" y="82510"/>
                  <a:pt x="97875" y="97831"/>
                </a:cubicBezTo>
                <a:lnTo>
                  <a:pt x="239430" y="239386"/>
                </a:lnTo>
                <a:cubicBezTo>
                  <a:pt x="247948" y="230871"/>
                  <a:pt x="257686" y="224320"/>
                  <a:pt x="268140" y="219893"/>
                </a:cubicBezTo>
                <a:close/>
                <a:moveTo>
                  <a:pt x="268191" y="392705"/>
                </a:moveTo>
                <a:cubicBezTo>
                  <a:pt x="257695" y="388335"/>
                  <a:pt x="247952" y="381782"/>
                  <a:pt x="239431" y="373263"/>
                </a:cubicBezTo>
                <a:lnTo>
                  <a:pt x="97875" y="514819"/>
                </a:lnTo>
                <a:cubicBezTo>
                  <a:pt x="113887" y="530139"/>
                  <a:pt x="135634" y="539405"/>
                  <a:pt x="159544" y="539405"/>
                </a:cubicBezTo>
                <a:cubicBezTo>
                  <a:pt x="184553" y="539405"/>
                  <a:pt x="207195" y="529268"/>
                  <a:pt x="223584" y="512879"/>
                </a:cubicBezTo>
                <a:cubicBezTo>
                  <a:pt x="239974" y="496489"/>
                  <a:pt x="250111" y="473848"/>
                  <a:pt x="250111" y="448838"/>
                </a:cubicBezTo>
                <a:cubicBezTo>
                  <a:pt x="249745" y="429735"/>
                  <a:pt x="254994" y="405550"/>
                  <a:pt x="268191" y="392705"/>
                </a:cubicBezTo>
                <a:close/>
                <a:moveTo>
                  <a:pt x="306986" y="138"/>
                </a:moveTo>
                <a:lnTo>
                  <a:pt x="306986" y="11636"/>
                </a:lnTo>
                <a:cubicBezTo>
                  <a:pt x="306778" y="11511"/>
                  <a:pt x="306567" y="11506"/>
                  <a:pt x="306356" y="11501"/>
                </a:cubicBezTo>
                <a:lnTo>
                  <a:pt x="306356" y="96668"/>
                </a:lnTo>
                <a:lnTo>
                  <a:pt x="306292" y="96667"/>
                </a:lnTo>
                <a:lnTo>
                  <a:pt x="306292" y="11501"/>
                </a:lnTo>
                <a:cubicBezTo>
                  <a:pt x="284137" y="11990"/>
                  <a:pt x="262207" y="20815"/>
                  <a:pt x="245300" y="37722"/>
                </a:cubicBezTo>
                <a:cubicBezTo>
                  <a:pt x="232539" y="50484"/>
                  <a:pt x="224382" y="66106"/>
                  <a:pt x="221373" y="82614"/>
                </a:cubicBezTo>
                <a:cubicBezTo>
                  <a:pt x="245960" y="100903"/>
                  <a:pt x="261667" y="130241"/>
                  <a:pt x="261667" y="163248"/>
                </a:cubicBezTo>
                <a:cubicBezTo>
                  <a:pt x="261168" y="189232"/>
                  <a:pt x="264959" y="205210"/>
                  <a:pt x="281311" y="215168"/>
                </a:cubicBezTo>
                <a:lnTo>
                  <a:pt x="306986" y="215277"/>
                </a:lnTo>
                <a:lnTo>
                  <a:pt x="306986" y="221929"/>
                </a:lnTo>
                <a:cubicBezTo>
                  <a:pt x="285145" y="221632"/>
                  <a:pt x="263250" y="229877"/>
                  <a:pt x="246580" y="246536"/>
                </a:cubicBezTo>
                <a:lnTo>
                  <a:pt x="254808" y="254763"/>
                </a:lnTo>
                <a:cubicBezTo>
                  <a:pt x="254801" y="254772"/>
                  <a:pt x="254793" y="254779"/>
                  <a:pt x="254786" y="254787"/>
                </a:cubicBezTo>
                <a:cubicBezTo>
                  <a:pt x="254778" y="254794"/>
                  <a:pt x="254771" y="254802"/>
                  <a:pt x="254763" y="254808"/>
                </a:cubicBezTo>
                <a:lnTo>
                  <a:pt x="246535" y="246581"/>
                </a:lnTo>
                <a:cubicBezTo>
                  <a:pt x="213554" y="279582"/>
                  <a:pt x="213554" y="333067"/>
                  <a:pt x="246535" y="366068"/>
                </a:cubicBezTo>
                <a:lnTo>
                  <a:pt x="254763" y="357841"/>
                </a:lnTo>
                <a:cubicBezTo>
                  <a:pt x="254771" y="357848"/>
                  <a:pt x="254778" y="357855"/>
                  <a:pt x="254786" y="357863"/>
                </a:cubicBezTo>
                <a:lnTo>
                  <a:pt x="254808" y="357886"/>
                </a:lnTo>
                <a:lnTo>
                  <a:pt x="246580" y="366113"/>
                </a:lnTo>
                <a:cubicBezTo>
                  <a:pt x="263250" y="382773"/>
                  <a:pt x="285145" y="391017"/>
                  <a:pt x="306986" y="390721"/>
                </a:cubicBezTo>
                <a:lnTo>
                  <a:pt x="306986" y="397378"/>
                </a:lnTo>
                <a:cubicBezTo>
                  <a:pt x="298457" y="400796"/>
                  <a:pt x="289920" y="399623"/>
                  <a:pt x="281637" y="397269"/>
                </a:cubicBezTo>
                <a:cubicBezTo>
                  <a:pt x="265010" y="407224"/>
                  <a:pt x="261165" y="423242"/>
                  <a:pt x="261667" y="449401"/>
                </a:cubicBezTo>
                <a:cubicBezTo>
                  <a:pt x="261667" y="477516"/>
                  <a:pt x="250271" y="502969"/>
                  <a:pt x="231847" y="521394"/>
                </a:cubicBezTo>
                <a:lnTo>
                  <a:pt x="221347" y="530057"/>
                </a:lnTo>
                <a:cubicBezTo>
                  <a:pt x="224389" y="546557"/>
                  <a:pt x="232545" y="562171"/>
                  <a:pt x="245300" y="574926"/>
                </a:cubicBezTo>
                <a:cubicBezTo>
                  <a:pt x="262207" y="591834"/>
                  <a:pt x="284136" y="600659"/>
                  <a:pt x="306292" y="601147"/>
                </a:cubicBezTo>
                <a:lnTo>
                  <a:pt x="306292" y="515981"/>
                </a:lnTo>
                <a:lnTo>
                  <a:pt x="306356" y="515982"/>
                </a:lnTo>
                <a:lnTo>
                  <a:pt x="306356" y="601147"/>
                </a:lnTo>
                <a:lnTo>
                  <a:pt x="306986" y="601012"/>
                </a:lnTo>
                <a:lnTo>
                  <a:pt x="306986" y="612510"/>
                </a:lnTo>
                <a:cubicBezTo>
                  <a:pt x="306767" y="612641"/>
                  <a:pt x="306546" y="612645"/>
                  <a:pt x="306324" y="612648"/>
                </a:cubicBezTo>
                <a:cubicBezTo>
                  <a:pt x="281070" y="612257"/>
                  <a:pt x="255999" y="602326"/>
                  <a:pt x="236731" y="583058"/>
                </a:cubicBezTo>
                <a:cubicBezTo>
                  <a:pt x="223570" y="569897"/>
                  <a:pt x="214766" y="554031"/>
                  <a:pt x="210610" y="537175"/>
                </a:cubicBezTo>
                <a:cubicBezTo>
                  <a:pt x="195839" y="546241"/>
                  <a:pt x="178427" y="551215"/>
                  <a:pt x="159854" y="551215"/>
                </a:cubicBezTo>
                <a:cubicBezTo>
                  <a:pt x="132604" y="551215"/>
                  <a:pt x="107854" y="540509"/>
                  <a:pt x="89720" y="522928"/>
                </a:cubicBezTo>
                <a:lnTo>
                  <a:pt x="89720" y="522928"/>
                </a:lnTo>
                <a:cubicBezTo>
                  <a:pt x="72139" y="504795"/>
                  <a:pt x="61434" y="480045"/>
                  <a:pt x="61434" y="452795"/>
                </a:cubicBezTo>
                <a:cubicBezTo>
                  <a:pt x="61434" y="434222"/>
                  <a:pt x="66407" y="416810"/>
                  <a:pt x="75474" y="402038"/>
                </a:cubicBezTo>
                <a:cubicBezTo>
                  <a:pt x="58618" y="397882"/>
                  <a:pt x="42751" y="389078"/>
                  <a:pt x="29591" y="375918"/>
                </a:cubicBezTo>
                <a:cubicBezTo>
                  <a:pt x="10322" y="356649"/>
                  <a:pt x="391" y="331578"/>
                  <a:pt x="0" y="306324"/>
                </a:cubicBezTo>
                <a:lnTo>
                  <a:pt x="0" y="306324"/>
                </a:lnTo>
                <a:cubicBezTo>
                  <a:pt x="391" y="281070"/>
                  <a:pt x="10322" y="256000"/>
                  <a:pt x="29591" y="236731"/>
                </a:cubicBezTo>
                <a:cubicBezTo>
                  <a:pt x="42758" y="223564"/>
                  <a:pt x="58634" y="214757"/>
                  <a:pt x="75514" y="210684"/>
                </a:cubicBezTo>
                <a:cubicBezTo>
                  <a:pt x="66423" y="195896"/>
                  <a:pt x="61434" y="178458"/>
                  <a:pt x="61434" y="159855"/>
                </a:cubicBezTo>
                <a:cubicBezTo>
                  <a:pt x="61434" y="132604"/>
                  <a:pt x="72139" y="107855"/>
                  <a:pt x="89720" y="89721"/>
                </a:cubicBezTo>
                <a:lnTo>
                  <a:pt x="89720" y="89721"/>
                </a:lnTo>
                <a:cubicBezTo>
                  <a:pt x="107854" y="72140"/>
                  <a:pt x="132604" y="61435"/>
                  <a:pt x="159854" y="61435"/>
                </a:cubicBezTo>
                <a:cubicBezTo>
                  <a:pt x="178457" y="61435"/>
                  <a:pt x="195895" y="66424"/>
                  <a:pt x="210684" y="75515"/>
                </a:cubicBezTo>
                <a:cubicBezTo>
                  <a:pt x="214757" y="58635"/>
                  <a:pt x="223563" y="42758"/>
                  <a:pt x="236731" y="29591"/>
                </a:cubicBezTo>
                <a:cubicBezTo>
                  <a:pt x="256000" y="10322"/>
                  <a:pt x="281070" y="391"/>
                  <a:pt x="306324" y="0"/>
                </a:cubicBezTo>
                <a:lnTo>
                  <a:pt x="306324" y="0"/>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44" name="Teardrop 3"/>
          <p:cNvSpPr/>
          <p:nvPr/>
        </p:nvSpPr>
        <p:spPr>
          <a:xfrm rot="5400000" flipH="1" flipV="1">
            <a:off x="5855947" y="-86496"/>
            <a:ext cx="306986" cy="459486"/>
          </a:xfrm>
          <a:custGeom>
            <a:avLst/>
            <a:gdLst/>
            <a:ahLst/>
            <a:cxnLst/>
            <a:rect l="l" t="t" r="r" b="b"/>
            <a:pathLst>
              <a:path w="306986" h="612648">
                <a:moveTo>
                  <a:pt x="215380" y="331012"/>
                </a:moveTo>
                <a:cubicBezTo>
                  <a:pt x="210766" y="314775"/>
                  <a:pt x="210686" y="297561"/>
                  <a:pt x="215167" y="281312"/>
                </a:cubicBezTo>
                <a:cubicBezTo>
                  <a:pt x="205209" y="264960"/>
                  <a:pt x="189231" y="261169"/>
                  <a:pt x="163247" y="261668"/>
                </a:cubicBezTo>
                <a:cubicBezTo>
                  <a:pt x="130240" y="261668"/>
                  <a:pt x="100901" y="245961"/>
                  <a:pt x="82612" y="221373"/>
                </a:cubicBezTo>
                <a:cubicBezTo>
                  <a:pt x="66104" y="224383"/>
                  <a:pt x="50483" y="232539"/>
                  <a:pt x="37722" y="245300"/>
                </a:cubicBezTo>
                <a:cubicBezTo>
                  <a:pt x="20815" y="262208"/>
                  <a:pt x="11990" y="284137"/>
                  <a:pt x="11501" y="306292"/>
                </a:cubicBezTo>
                <a:lnTo>
                  <a:pt x="96667" y="306292"/>
                </a:lnTo>
                <a:lnTo>
                  <a:pt x="96667" y="306356"/>
                </a:lnTo>
                <a:lnTo>
                  <a:pt x="11501" y="306356"/>
                </a:lnTo>
                <a:cubicBezTo>
                  <a:pt x="11989" y="328512"/>
                  <a:pt x="20815" y="350441"/>
                  <a:pt x="37722" y="367348"/>
                </a:cubicBezTo>
                <a:cubicBezTo>
                  <a:pt x="50477" y="380104"/>
                  <a:pt x="66091" y="388259"/>
                  <a:pt x="82591" y="391302"/>
                </a:cubicBezTo>
                <a:cubicBezTo>
                  <a:pt x="100880" y="366700"/>
                  <a:pt x="130228" y="350982"/>
                  <a:pt x="163247" y="350982"/>
                </a:cubicBezTo>
                <a:cubicBezTo>
                  <a:pt x="186137" y="351421"/>
                  <a:pt x="201262" y="348532"/>
                  <a:pt x="211354" y="336664"/>
                </a:cubicBezTo>
                <a:cubicBezTo>
                  <a:pt x="212796" y="334969"/>
                  <a:pt x="214135" y="333090"/>
                  <a:pt x="215380" y="331012"/>
                </a:cubicBezTo>
                <a:close/>
                <a:moveTo>
                  <a:pt x="239385" y="239431"/>
                </a:moveTo>
                <a:lnTo>
                  <a:pt x="97830" y="97876"/>
                </a:lnTo>
                <a:cubicBezTo>
                  <a:pt x="82509" y="113888"/>
                  <a:pt x="73243" y="135634"/>
                  <a:pt x="73243" y="159545"/>
                </a:cubicBezTo>
                <a:cubicBezTo>
                  <a:pt x="73243" y="209563"/>
                  <a:pt x="113791" y="250112"/>
                  <a:pt x="163810" y="250112"/>
                </a:cubicBezTo>
                <a:cubicBezTo>
                  <a:pt x="182888" y="249746"/>
                  <a:pt x="207035" y="254980"/>
                  <a:pt x="219892" y="268141"/>
                </a:cubicBezTo>
                <a:cubicBezTo>
                  <a:pt x="224319" y="257687"/>
                  <a:pt x="230870" y="247949"/>
                  <a:pt x="239385" y="239431"/>
                </a:cubicBezTo>
                <a:close/>
                <a:moveTo>
                  <a:pt x="239386" y="373218"/>
                </a:moveTo>
                <a:cubicBezTo>
                  <a:pt x="230866" y="364697"/>
                  <a:pt x="224313" y="354954"/>
                  <a:pt x="219944" y="344457"/>
                </a:cubicBezTo>
                <a:cubicBezTo>
                  <a:pt x="207099" y="357655"/>
                  <a:pt x="182914" y="362904"/>
                  <a:pt x="163810" y="362538"/>
                </a:cubicBezTo>
                <a:cubicBezTo>
                  <a:pt x="113791" y="362537"/>
                  <a:pt x="73243" y="403086"/>
                  <a:pt x="73243" y="453105"/>
                </a:cubicBezTo>
                <a:cubicBezTo>
                  <a:pt x="73243" y="477015"/>
                  <a:pt x="82509" y="498762"/>
                  <a:pt x="97830" y="514773"/>
                </a:cubicBezTo>
                <a:close/>
                <a:moveTo>
                  <a:pt x="268140" y="219893"/>
                </a:moveTo>
                <a:cubicBezTo>
                  <a:pt x="254980" y="207035"/>
                  <a:pt x="249745" y="182889"/>
                  <a:pt x="250111" y="163811"/>
                </a:cubicBezTo>
                <a:cubicBezTo>
                  <a:pt x="250111" y="113793"/>
                  <a:pt x="209563" y="73244"/>
                  <a:pt x="159544" y="73244"/>
                </a:cubicBezTo>
                <a:cubicBezTo>
                  <a:pt x="135634" y="73244"/>
                  <a:pt x="113887" y="82510"/>
                  <a:pt x="97875" y="97831"/>
                </a:cubicBezTo>
                <a:lnTo>
                  <a:pt x="239430" y="239386"/>
                </a:lnTo>
                <a:cubicBezTo>
                  <a:pt x="247948" y="230871"/>
                  <a:pt x="257686" y="224320"/>
                  <a:pt x="268140" y="219893"/>
                </a:cubicBezTo>
                <a:close/>
                <a:moveTo>
                  <a:pt x="268191" y="392705"/>
                </a:moveTo>
                <a:cubicBezTo>
                  <a:pt x="257695" y="388335"/>
                  <a:pt x="247952" y="381782"/>
                  <a:pt x="239431" y="373263"/>
                </a:cubicBezTo>
                <a:lnTo>
                  <a:pt x="97875" y="514819"/>
                </a:lnTo>
                <a:cubicBezTo>
                  <a:pt x="113887" y="530139"/>
                  <a:pt x="135634" y="539405"/>
                  <a:pt x="159544" y="539405"/>
                </a:cubicBezTo>
                <a:cubicBezTo>
                  <a:pt x="184553" y="539405"/>
                  <a:pt x="207195" y="529268"/>
                  <a:pt x="223584" y="512879"/>
                </a:cubicBezTo>
                <a:cubicBezTo>
                  <a:pt x="239974" y="496489"/>
                  <a:pt x="250111" y="473848"/>
                  <a:pt x="250111" y="448838"/>
                </a:cubicBezTo>
                <a:cubicBezTo>
                  <a:pt x="249745" y="429735"/>
                  <a:pt x="254994" y="405550"/>
                  <a:pt x="268191" y="392705"/>
                </a:cubicBezTo>
                <a:close/>
                <a:moveTo>
                  <a:pt x="306986" y="138"/>
                </a:moveTo>
                <a:lnTo>
                  <a:pt x="306986" y="11636"/>
                </a:lnTo>
                <a:cubicBezTo>
                  <a:pt x="306778" y="11511"/>
                  <a:pt x="306567" y="11506"/>
                  <a:pt x="306356" y="11501"/>
                </a:cubicBezTo>
                <a:lnTo>
                  <a:pt x="306356" y="96668"/>
                </a:lnTo>
                <a:lnTo>
                  <a:pt x="306292" y="96667"/>
                </a:lnTo>
                <a:lnTo>
                  <a:pt x="306292" y="11501"/>
                </a:lnTo>
                <a:cubicBezTo>
                  <a:pt x="284137" y="11990"/>
                  <a:pt x="262207" y="20815"/>
                  <a:pt x="245300" y="37722"/>
                </a:cubicBezTo>
                <a:cubicBezTo>
                  <a:pt x="232539" y="50484"/>
                  <a:pt x="224382" y="66106"/>
                  <a:pt x="221373" y="82614"/>
                </a:cubicBezTo>
                <a:cubicBezTo>
                  <a:pt x="245960" y="100903"/>
                  <a:pt x="261667" y="130241"/>
                  <a:pt x="261667" y="163248"/>
                </a:cubicBezTo>
                <a:cubicBezTo>
                  <a:pt x="261168" y="189232"/>
                  <a:pt x="264959" y="205210"/>
                  <a:pt x="281311" y="215168"/>
                </a:cubicBezTo>
                <a:lnTo>
                  <a:pt x="306986" y="215278"/>
                </a:lnTo>
                <a:lnTo>
                  <a:pt x="306986" y="221929"/>
                </a:lnTo>
                <a:cubicBezTo>
                  <a:pt x="285145" y="221632"/>
                  <a:pt x="263250" y="229877"/>
                  <a:pt x="246580" y="246536"/>
                </a:cubicBezTo>
                <a:lnTo>
                  <a:pt x="254808" y="254763"/>
                </a:lnTo>
                <a:cubicBezTo>
                  <a:pt x="254801" y="254772"/>
                  <a:pt x="254793" y="254779"/>
                  <a:pt x="254786" y="254787"/>
                </a:cubicBezTo>
                <a:cubicBezTo>
                  <a:pt x="254778" y="254794"/>
                  <a:pt x="254771" y="254802"/>
                  <a:pt x="254763" y="254808"/>
                </a:cubicBezTo>
                <a:lnTo>
                  <a:pt x="246535" y="246581"/>
                </a:lnTo>
                <a:cubicBezTo>
                  <a:pt x="213554" y="279582"/>
                  <a:pt x="213554" y="333067"/>
                  <a:pt x="246535" y="366068"/>
                </a:cubicBezTo>
                <a:lnTo>
                  <a:pt x="254763" y="357841"/>
                </a:lnTo>
                <a:cubicBezTo>
                  <a:pt x="254771" y="357848"/>
                  <a:pt x="254778" y="357855"/>
                  <a:pt x="254786" y="357863"/>
                </a:cubicBezTo>
                <a:lnTo>
                  <a:pt x="254808" y="357886"/>
                </a:lnTo>
                <a:lnTo>
                  <a:pt x="246580" y="366113"/>
                </a:lnTo>
                <a:cubicBezTo>
                  <a:pt x="263250" y="382773"/>
                  <a:pt x="285145" y="391017"/>
                  <a:pt x="306986" y="390721"/>
                </a:cubicBezTo>
                <a:lnTo>
                  <a:pt x="306986" y="397378"/>
                </a:lnTo>
                <a:cubicBezTo>
                  <a:pt x="298457" y="400796"/>
                  <a:pt x="289920" y="399623"/>
                  <a:pt x="281637" y="397269"/>
                </a:cubicBezTo>
                <a:cubicBezTo>
                  <a:pt x="265010" y="407224"/>
                  <a:pt x="261165" y="423242"/>
                  <a:pt x="261667" y="449401"/>
                </a:cubicBezTo>
                <a:cubicBezTo>
                  <a:pt x="261667" y="477516"/>
                  <a:pt x="250271" y="502969"/>
                  <a:pt x="231847" y="521394"/>
                </a:cubicBezTo>
                <a:lnTo>
                  <a:pt x="221347" y="530057"/>
                </a:lnTo>
                <a:cubicBezTo>
                  <a:pt x="224389" y="546557"/>
                  <a:pt x="232545" y="562171"/>
                  <a:pt x="245300" y="574926"/>
                </a:cubicBezTo>
                <a:cubicBezTo>
                  <a:pt x="262207" y="591834"/>
                  <a:pt x="284136" y="600659"/>
                  <a:pt x="306292" y="601147"/>
                </a:cubicBezTo>
                <a:lnTo>
                  <a:pt x="306292" y="515981"/>
                </a:lnTo>
                <a:lnTo>
                  <a:pt x="306356" y="515982"/>
                </a:lnTo>
                <a:lnTo>
                  <a:pt x="306356" y="601147"/>
                </a:lnTo>
                <a:lnTo>
                  <a:pt x="306986" y="601012"/>
                </a:lnTo>
                <a:lnTo>
                  <a:pt x="306986" y="612510"/>
                </a:lnTo>
                <a:cubicBezTo>
                  <a:pt x="306767" y="612641"/>
                  <a:pt x="306546" y="612645"/>
                  <a:pt x="306324" y="612648"/>
                </a:cubicBezTo>
                <a:cubicBezTo>
                  <a:pt x="281070" y="612257"/>
                  <a:pt x="255999" y="602326"/>
                  <a:pt x="236731" y="583058"/>
                </a:cubicBezTo>
                <a:cubicBezTo>
                  <a:pt x="223570" y="569897"/>
                  <a:pt x="214766" y="554031"/>
                  <a:pt x="210610" y="537175"/>
                </a:cubicBezTo>
                <a:cubicBezTo>
                  <a:pt x="195839" y="546241"/>
                  <a:pt x="178427" y="551215"/>
                  <a:pt x="159854" y="551215"/>
                </a:cubicBezTo>
                <a:cubicBezTo>
                  <a:pt x="132604" y="551215"/>
                  <a:pt x="107854" y="540509"/>
                  <a:pt x="89720" y="522928"/>
                </a:cubicBezTo>
                <a:lnTo>
                  <a:pt x="89720" y="522928"/>
                </a:lnTo>
                <a:cubicBezTo>
                  <a:pt x="72139" y="504795"/>
                  <a:pt x="61434" y="480045"/>
                  <a:pt x="61434" y="452795"/>
                </a:cubicBezTo>
                <a:cubicBezTo>
                  <a:pt x="61434" y="434222"/>
                  <a:pt x="66407" y="416810"/>
                  <a:pt x="75474" y="402038"/>
                </a:cubicBezTo>
                <a:cubicBezTo>
                  <a:pt x="58618" y="397882"/>
                  <a:pt x="42751" y="389078"/>
                  <a:pt x="29591" y="375918"/>
                </a:cubicBezTo>
                <a:cubicBezTo>
                  <a:pt x="10322" y="356649"/>
                  <a:pt x="391" y="331578"/>
                  <a:pt x="0" y="306324"/>
                </a:cubicBezTo>
                <a:lnTo>
                  <a:pt x="0" y="306324"/>
                </a:lnTo>
                <a:cubicBezTo>
                  <a:pt x="391" y="281070"/>
                  <a:pt x="10322" y="256000"/>
                  <a:pt x="29591" y="236731"/>
                </a:cubicBezTo>
                <a:cubicBezTo>
                  <a:pt x="42758" y="223564"/>
                  <a:pt x="58634" y="214757"/>
                  <a:pt x="75514" y="210684"/>
                </a:cubicBezTo>
                <a:cubicBezTo>
                  <a:pt x="66423" y="195896"/>
                  <a:pt x="61434" y="178458"/>
                  <a:pt x="61434" y="159855"/>
                </a:cubicBezTo>
                <a:cubicBezTo>
                  <a:pt x="61434" y="132604"/>
                  <a:pt x="72139" y="107855"/>
                  <a:pt x="89720" y="89721"/>
                </a:cubicBezTo>
                <a:lnTo>
                  <a:pt x="89720" y="89721"/>
                </a:lnTo>
                <a:cubicBezTo>
                  <a:pt x="107854" y="72140"/>
                  <a:pt x="132604" y="61435"/>
                  <a:pt x="159854" y="61435"/>
                </a:cubicBezTo>
                <a:cubicBezTo>
                  <a:pt x="178457" y="61435"/>
                  <a:pt x="195895" y="66424"/>
                  <a:pt x="210684" y="75515"/>
                </a:cubicBezTo>
                <a:cubicBezTo>
                  <a:pt x="214757" y="58635"/>
                  <a:pt x="223563" y="42758"/>
                  <a:pt x="236731" y="29591"/>
                </a:cubicBezTo>
                <a:cubicBezTo>
                  <a:pt x="256000" y="10322"/>
                  <a:pt x="281070" y="391"/>
                  <a:pt x="306324" y="0"/>
                </a:cubicBezTo>
                <a:lnTo>
                  <a:pt x="306324" y="0"/>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45" name="Teardrop 3"/>
          <p:cNvSpPr/>
          <p:nvPr/>
        </p:nvSpPr>
        <p:spPr>
          <a:xfrm rot="5400000" flipH="1" flipV="1">
            <a:off x="5224042" y="-86496"/>
            <a:ext cx="306986" cy="459486"/>
          </a:xfrm>
          <a:custGeom>
            <a:avLst/>
            <a:gdLst/>
            <a:ahLst/>
            <a:cxnLst/>
            <a:rect l="l" t="t" r="r" b="b"/>
            <a:pathLst>
              <a:path w="306986" h="612648">
                <a:moveTo>
                  <a:pt x="215380" y="331012"/>
                </a:moveTo>
                <a:cubicBezTo>
                  <a:pt x="210766" y="314775"/>
                  <a:pt x="210686" y="297561"/>
                  <a:pt x="215167" y="281312"/>
                </a:cubicBezTo>
                <a:cubicBezTo>
                  <a:pt x="205209" y="264960"/>
                  <a:pt x="189231" y="261169"/>
                  <a:pt x="163247" y="261668"/>
                </a:cubicBezTo>
                <a:cubicBezTo>
                  <a:pt x="130240" y="261668"/>
                  <a:pt x="100901" y="245961"/>
                  <a:pt x="82612" y="221373"/>
                </a:cubicBezTo>
                <a:cubicBezTo>
                  <a:pt x="66104" y="224383"/>
                  <a:pt x="50483" y="232539"/>
                  <a:pt x="37722" y="245300"/>
                </a:cubicBezTo>
                <a:cubicBezTo>
                  <a:pt x="20815" y="262208"/>
                  <a:pt x="11990" y="284137"/>
                  <a:pt x="11501" y="306292"/>
                </a:cubicBezTo>
                <a:lnTo>
                  <a:pt x="96667" y="306292"/>
                </a:lnTo>
                <a:lnTo>
                  <a:pt x="96667" y="306356"/>
                </a:lnTo>
                <a:lnTo>
                  <a:pt x="11501" y="306356"/>
                </a:lnTo>
                <a:cubicBezTo>
                  <a:pt x="11989" y="328512"/>
                  <a:pt x="20815" y="350441"/>
                  <a:pt x="37722" y="367348"/>
                </a:cubicBezTo>
                <a:cubicBezTo>
                  <a:pt x="50477" y="380104"/>
                  <a:pt x="66091" y="388259"/>
                  <a:pt x="82591" y="391302"/>
                </a:cubicBezTo>
                <a:cubicBezTo>
                  <a:pt x="100880" y="366700"/>
                  <a:pt x="130228" y="350982"/>
                  <a:pt x="163247" y="350982"/>
                </a:cubicBezTo>
                <a:cubicBezTo>
                  <a:pt x="186137" y="351421"/>
                  <a:pt x="201262" y="348532"/>
                  <a:pt x="211354" y="336664"/>
                </a:cubicBezTo>
                <a:cubicBezTo>
                  <a:pt x="212796" y="334969"/>
                  <a:pt x="214135" y="333090"/>
                  <a:pt x="215380" y="331012"/>
                </a:cubicBezTo>
                <a:close/>
                <a:moveTo>
                  <a:pt x="239385" y="239431"/>
                </a:moveTo>
                <a:lnTo>
                  <a:pt x="97830" y="97876"/>
                </a:lnTo>
                <a:cubicBezTo>
                  <a:pt x="82509" y="113888"/>
                  <a:pt x="73243" y="135634"/>
                  <a:pt x="73243" y="159545"/>
                </a:cubicBezTo>
                <a:cubicBezTo>
                  <a:pt x="73243" y="209563"/>
                  <a:pt x="113791" y="250112"/>
                  <a:pt x="163810" y="250112"/>
                </a:cubicBezTo>
                <a:cubicBezTo>
                  <a:pt x="182888" y="249746"/>
                  <a:pt x="207035" y="254980"/>
                  <a:pt x="219892" y="268141"/>
                </a:cubicBezTo>
                <a:cubicBezTo>
                  <a:pt x="224319" y="257687"/>
                  <a:pt x="230870" y="247949"/>
                  <a:pt x="239385" y="239431"/>
                </a:cubicBezTo>
                <a:close/>
                <a:moveTo>
                  <a:pt x="239386" y="373218"/>
                </a:moveTo>
                <a:cubicBezTo>
                  <a:pt x="230866" y="364697"/>
                  <a:pt x="224313" y="354954"/>
                  <a:pt x="219944" y="344457"/>
                </a:cubicBezTo>
                <a:cubicBezTo>
                  <a:pt x="207099" y="357655"/>
                  <a:pt x="182914" y="362904"/>
                  <a:pt x="163810" y="362538"/>
                </a:cubicBezTo>
                <a:cubicBezTo>
                  <a:pt x="113791" y="362537"/>
                  <a:pt x="73243" y="403086"/>
                  <a:pt x="73243" y="453105"/>
                </a:cubicBezTo>
                <a:cubicBezTo>
                  <a:pt x="73243" y="477015"/>
                  <a:pt x="82509" y="498762"/>
                  <a:pt x="97830" y="514773"/>
                </a:cubicBezTo>
                <a:close/>
                <a:moveTo>
                  <a:pt x="268140" y="219893"/>
                </a:moveTo>
                <a:cubicBezTo>
                  <a:pt x="254980" y="207035"/>
                  <a:pt x="249745" y="182889"/>
                  <a:pt x="250111" y="163811"/>
                </a:cubicBezTo>
                <a:cubicBezTo>
                  <a:pt x="250111" y="113793"/>
                  <a:pt x="209563" y="73244"/>
                  <a:pt x="159544" y="73244"/>
                </a:cubicBezTo>
                <a:cubicBezTo>
                  <a:pt x="135634" y="73244"/>
                  <a:pt x="113887" y="82510"/>
                  <a:pt x="97875" y="97831"/>
                </a:cubicBezTo>
                <a:lnTo>
                  <a:pt x="239430" y="239386"/>
                </a:lnTo>
                <a:cubicBezTo>
                  <a:pt x="247948" y="230871"/>
                  <a:pt x="257686" y="224320"/>
                  <a:pt x="268140" y="219893"/>
                </a:cubicBezTo>
                <a:close/>
                <a:moveTo>
                  <a:pt x="268191" y="392705"/>
                </a:moveTo>
                <a:cubicBezTo>
                  <a:pt x="257695" y="388335"/>
                  <a:pt x="247952" y="381782"/>
                  <a:pt x="239431" y="373263"/>
                </a:cubicBezTo>
                <a:lnTo>
                  <a:pt x="97875" y="514819"/>
                </a:lnTo>
                <a:cubicBezTo>
                  <a:pt x="113887" y="530139"/>
                  <a:pt x="135634" y="539405"/>
                  <a:pt x="159544" y="539405"/>
                </a:cubicBezTo>
                <a:cubicBezTo>
                  <a:pt x="184553" y="539405"/>
                  <a:pt x="207195" y="529268"/>
                  <a:pt x="223584" y="512879"/>
                </a:cubicBezTo>
                <a:cubicBezTo>
                  <a:pt x="239974" y="496489"/>
                  <a:pt x="250111" y="473848"/>
                  <a:pt x="250111" y="448838"/>
                </a:cubicBezTo>
                <a:cubicBezTo>
                  <a:pt x="249745" y="429735"/>
                  <a:pt x="254994" y="405550"/>
                  <a:pt x="268191" y="392705"/>
                </a:cubicBezTo>
                <a:close/>
                <a:moveTo>
                  <a:pt x="306986" y="138"/>
                </a:moveTo>
                <a:lnTo>
                  <a:pt x="306986" y="11636"/>
                </a:lnTo>
                <a:cubicBezTo>
                  <a:pt x="306778" y="11511"/>
                  <a:pt x="306567" y="11506"/>
                  <a:pt x="306356" y="11501"/>
                </a:cubicBezTo>
                <a:lnTo>
                  <a:pt x="306356" y="96668"/>
                </a:lnTo>
                <a:lnTo>
                  <a:pt x="306292" y="96667"/>
                </a:lnTo>
                <a:lnTo>
                  <a:pt x="306292" y="11501"/>
                </a:lnTo>
                <a:cubicBezTo>
                  <a:pt x="284137" y="11990"/>
                  <a:pt x="262207" y="20815"/>
                  <a:pt x="245300" y="37722"/>
                </a:cubicBezTo>
                <a:cubicBezTo>
                  <a:pt x="232539" y="50484"/>
                  <a:pt x="224382" y="66106"/>
                  <a:pt x="221373" y="82614"/>
                </a:cubicBezTo>
                <a:cubicBezTo>
                  <a:pt x="245960" y="100903"/>
                  <a:pt x="261667" y="130241"/>
                  <a:pt x="261667" y="163248"/>
                </a:cubicBezTo>
                <a:cubicBezTo>
                  <a:pt x="261168" y="189232"/>
                  <a:pt x="264959" y="205210"/>
                  <a:pt x="281311" y="215168"/>
                </a:cubicBezTo>
                <a:lnTo>
                  <a:pt x="306986" y="215277"/>
                </a:lnTo>
                <a:lnTo>
                  <a:pt x="306986" y="221929"/>
                </a:lnTo>
                <a:cubicBezTo>
                  <a:pt x="285145" y="221632"/>
                  <a:pt x="263250" y="229877"/>
                  <a:pt x="246580" y="246536"/>
                </a:cubicBezTo>
                <a:lnTo>
                  <a:pt x="254808" y="254763"/>
                </a:lnTo>
                <a:cubicBezTo>
                  <a:pt x="254801" y="254772"/>
                  <a:pt x="254793" y="254779"/>
                  <a:pt x="254786" y="254787"/>
                </a:cubicBezTo>
                <a:cubicBezTo>
                  <a:pt x="254778" y="254794"/>
                  <a:pt x="254771" y="254802"/>
                  <a:pt x="254763" y="254808"/>
                </a:cubicBezTo>
                <a:lnTo>
                  <a:pt x="246535" y="246581"/>
                </a:lnTo>
                <a:cubicBezTo>
                  <a:pt x="213554" y="279582"/>
                  <a:pt x="213554" y="333067"/>
                  <a:pt x="246535" y="366068"/>
                </a:cubicBezTo>
                <a:lnTo>
                  <a:pt x="254763" y="357841"/>
                </a:lnTo>
                <a:cubicBezTo>
                  <a:pt x="254771" y="357848"/>
                  <a:pt x="254778" y="357855"/>
                  <a:pt x="254786" y="357863"/>
                </a:cubicBezTo>
                <a:lnTo>
                  <a:pt x="254808" y="357886"/>
                </a:lnTo>
                <a:lnTo>
                  <a:pt x="246580" y="366113"/>
                </a:lnTo>
                <a:cubicBezTo>
                  <a:pt x="263250" y="382773"/>
                  <a:pt x="285145" y="391017"/>
                  <a:pt x="306986" y="390721"/>
                </a:cubicBezTo>
                <a:lnTo>
                  <a:pt x="306986" y="397378"/>
                </a:lnTo>
                <a:cubicBezTo>
                  <a:pt x="298457" y="400796"/>
                  <a:pt x="289920" y="399623"/>
                  <a:pt x="281637" y="397269"/>
                </a:cubicBezTo>
                <a:cubicBezTo>
                  <a:pt x="265010" y="407224"/>
                  <a:pt x="261165" y="423242"/>
                  <a:pt x="261667" y="449401"/>
                </a:cubicBezTo>
                <a:cubicBezTo>
                  <a:pt x="261667" y="477516"/>
                  <a:pt x="250271" y="502969"/>
                  <a:pt x="231847" y="521394"/>
                </a:cubicBezTo>
                <a:lnTo>
                  <a:pt x="221347" y="530057"/>
                </a:lnTo>
                <a:cubicBezTo>
                  <a:pt x="224389" y="546557"/>
                  <a:pt x="232545" y="562171"/>
                  <a:pt x="245300" y="574926"/>
                </a:cubicBezTo>
                <a:cubicBezTo>
                  <a:pt x="262207" y="591834"/>
                  <a:pt x="284136" y="600659"/>
                  <a:pt x="306292" y="601147"/>
                </a:cubicBezTo>
                <a:lnTo>
                  <a:pt x="306292" y="515981"/>
                </a:lnTo>
                <a:lnTo>
                  <a:pt x="306356" y="515982"/>
                </a:lnTo>
                <a:lnTo>
                  <a:pt x="306356" y="601147"/>
                </a:lnTo>
                <a:lnTo>
                  <a:pt x="306986" y="601012"/>
                </a:lnTo>
                <a:lnTo>
                  <a:pt x="306986" y="612510"/>
                </a:lnTo>
                <a:cubicBezTo>
                  <a:pt x="306767" y="612641"/>
                  <a:pt x="306546" y="612645"/>
                  <a:pt x="306324" y="612648"/>
                </a:cubicBezTo>
                <a:cubicBezTo>
                  <a:pt x="281070" y="612257"/>
                  <a:pt x="255999" y="602326"/>
                  <a:pt x="236731" y="583058"/>
                </a:cubicBezTo>
                <a:cubicBezTo>
                  <a:pt x="223570" y="569897"/>
                  <a:pt x="214766" y="554031"/>
                  <a:pt x="210610" y="537175"/>
                </a:cubicBezTo>
                <a:cubicBezTo>
                  <a:pt x="195839" y="546241"/>
                  <a:pt x="178427" y="551215"/>
                  <a:pt x="159854" y="551215"/>
                </a:cubicBezTo>
                <a:cubicBezTo>
                  <a:pt x="132604" y="551215"/>
                  <a:pt x="107854" y="540509"/>
                  <a:pt x="89720" y="522928"/>
                </a:cubicBezTo>
                <a:lnTo>
                  <a:pt x="89720" y="522928"/>
                </a:lnTo>
                <a:cubicBezTo>
                  <a:pt x="72139" y="504795"/>
                  <a:pt x="61434" y="480045"/>
                  <a:pt x="61434" y="452795"/>
                </a:cubicBezTo>
                <a:cubicBezTo>
                  <a:pt x="61434" y="434222"/>
                  <a:pt x="66407" y="416810"/>
                  <a:pt x="75474" y="402038"/>
                </a:cubicBezTo>
                <a:cubicBezTo>
                  <a:pt x="58618" y="397882"/>
                  <a:pt x="42751" y="389078"/>
                  <a:pt x="29591" y="375918"/>
                </a:cubicBezTo>
                <a:cubicBezTo>
                  <a:pt x="10322" y="356649"/>
                  <a:pt x="391" y="331578"/>
                  <a:pt x="0" y="306324"/>
                </a:cubicBezTo>
                <a:lnTo>
                  <a:pt x="0" y="306324"/>
                </a:lnTo>
                <a:cubicBezTo>
                  <a:pt x="391" y="281070"/>
                  <a:pt x="10322" y="256000"/>
                  <a:pt x="29591" y="236731"/>
                </a:cubicBezTo>
                <a:cubicBezTo>
                  <a:pt x="42758" y="223564"/>
                  <a:pt x="58634" y="214757"/>
                  <a:pt x="75514" y="210684"/>
                </a:cubicBezTo>
                <a:cubicBezTo>
                  <a:pt x="66423" y="195896"/>
                  <a:pt x="61434" y="178458"/>
                  <a:pt x="61434" y="159855"/>
                </a:cubicBezTo>
                <a:cubicBezTo>
                  <a:pt x="61434" y="132604"/>
                  <a:pt x="72139" y="107855"/>
                  <a:pt x="89720" y="89721"/>
                </a:cubicBezTo>
                <a:lnTo>
                  <a:pt x="89720" y="89721"/>
                </a:lnTo>
                <a:cubicBezTo>
                  <a:pt x="107854" y="72140"/>
                  <a:pt x="132604" y="61435"/>
                  <a:pt x="159854" y="61435"/>
                </a:cubicBezTo>
                <a:cubicBezTo>
                  <a:pt x="178457" y="61435"/>
                  <a:pt x="195895" y="66424"/>
                  <a:pt x="210684" y="75515"/>
                </a:cubicBezTo>
                <a:cubicBezTo>
                  <a:pt x="214757" y="58635"/>
                  <a:pt x="223563" y="42758"/>
                  <a:pt x="236731" y="29591"/>
                </a:cubicBezTo>
                <a:cubicBezTo>
                  <a:pt x="256000" y="10322"/>
                  <a:pt x="281070" y="391"/>
                  <a:pt x="306324" y="0"/>
                </a:cubicBezTo>
                <a:lnTo>
                  <a:pt x="306324" y="0"/>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46" name="Teardrop 3"/>
          <p:cNvSpPr/>
          <p:nvPr/>
        </p:nvSpPr>
        <p:spPr>
          <a:xfrm rot="5400000" flipH="1" flipV="1">
            <a:off x="7119757" y="-86496"/>
            <a:ext cx="306986" cy="459486"/>
          </a:xfrm>
          <a:custGeom>
            <a:avLst/>
            <a:gdLst/>
            <a:ahLst/>
            <a:cxnLst/>
            <a:rect l="l" t="t" r="r" b="b"/>
            <a:pathLst>
              <a:path w="306986" h="612648">
                <a:moveTo>
                  <a:pt x="215380" y="331011"/>
                </a:moveTo>
                <a:cubicBezTo>
                  <a:pt x="210766" y="314774"/>
                  <a:pt x="210686" y="297561"/>
                  <a:pt x="215167" y="281312"/>
                </a:cubicBezTo>
                <a:cubicBezTo>
                  <a:pt x="205209" y="264959"/>
                  <a:pt x="189231" y="261169"/>
                  <a:pt x="163247" y="261668"/>
                </a:cubicBezTo>
                <a:cubicBezTo>
                  <a:pt x="130240" y="261668"/>
                  <a:pt x="100901" y="245961"/>
                  <a:pt x="82612" y="221373"/>
                </a:cubicBezTo>
                <a:cubicBezTo>
                  <a:pt x="66104" y="224382"/>
                  <a:pt x="50483" y="232539"/>
                  <a:pt x="37722" y="245300"/>
                </a:cubicBezTo>
                <a:cubicBezTo>
                  <a:pt x="20815" y="262207"/>
                  <a:pt x="11990" y="284136"/>
                  <a:pt x="11501" y="306292"/>
                </a:cubicBezTo>
                <a:lnTo>
                  <a:pt x="96667" y="306292"/>
                </a:lnTo>
                <a:lnTo>
                  <a:pt x="96667" y="306356"/>
                </a:lnTo>
                <a:lnTo>
                  <a:pt x="11501" y="306356"/>
                </a:lnTo>
                <a:cubicBezTo>
                  <a:pt x="11989" y="328512"/>
                  <a:pt x="20815" y="350441"/>
                  <a:pt x="37722" y="367348"/>
                </a:cubicBezTo>
                <a:cubicBezTo>
                  <a:pt x="50477" y="380103"/>
                  <a:pt x="66091" y="388259"/>
                  <a:pt x="82591" y="391301"/>
                </a:cubicBezTo>
                <a:cubicBezTo>
                  <a:pt x="100880" y="366699"/>
                  <a:pt x="130228" y="350981"/>
                  <a:pt x="163247" y="350981"/>
                </a:cubicBezTo>
                <a:cubicBezTo>
                  <a:pt x="186137" y="351420"/>
                  <a:pt x="201262" y="348532"/>
                  <a:pt x="211354" y="336664"/>
                </a:cubicBezTo>
                <a:cubicBezTo>
                  <a:pt x="212796" y="334968"/>
                  <a:pt x="214135" y="333090"/>
                  <a:pt x="215380" y="331011"/>
                </a:cubicBezTo>
                <a:close/>
                <a:moveTo>
                  <a:pt x="239385" y="239431"/>
                </a:moveTo>
                <a:lnTo>
                  <a:pt x="97830" y="97876"/>
                </a:lnTo>
                <a:cubicBezTo>
                  <a:pt x="82509" y="113887"/>
                  <a:pt x="73243" y="135634"/>
                  <a:pt x="73243" y="159544"/>
                </a:cubicBezTo>
                <a:cubicBezTo>
                  <a:pt x="73243" y="209563"/>
                  <a:pt x="113791" y="250112"/>
                  <a:pt x="163810" y="250112"/>
                </a:cubicBezTo>
                <a:cubicBezTo>
                  <a:pt x="182888" y="249746"/>
                  <a:pt x="207035" y="254980"/>
                  <a:pt x="219892" y="268141"/>
                </a:cubicBezTo>
                <a:cubicBezTo>
                  <a:pt x="224319" y="257686"/>
                  <a:pt x="230870" y="247948"/>
                  <a:pt x="239385" y="239431"/>
                </a:cubicBezTo>
                <a:close/>
                <a:moveTo>
                  <a:pt x="239386" y="373218"/>
                </a:moveTo>
                <a:cubicBezTo>
                  <a:pt x="230866" y="364697"/>
                  <a:pt x="224313" y="354954"/>
                  <a:pt x="219944" y="344457"/>
                </a:cubicBezTo>
                <a:cubicBezTo>
                  <a:pt x="207099" y="357655"/>
                  <a:pt x="182914" y="362904"/>
                  <a:pt x="163810" y="362537"/>
                </a:cubicBezTo>
                <a:cubicBezTo>
                  <a:pt x="113791" y="362537"/>
                  <a:pt x="73243" y="403086"/>
                  <a:pt x="73243" y="453104"/>
                </a:cubicBezTo>
                <a:cubicBezTo>
                  <a:pt x="73243" y="477015"/>
                  <a:pt x="82509" y="498761"/>
                  <a:pt x="97830" y="514773"/>
                </a:cubicBezTo>
                <a:close/>
                <a:moveTo>
                  <a:pt x="268140" y="219892"/>
                </a:moveTo>
                <a:cubicBezTo>
                  <a:pt x="254980" y="207035"/>
                  <a:pt x="249745" y="182889"/>
                  <a:pt x="250111" y="163811"/>
                </a:cubicBezTo>
                <a:cubicBezTo>
                  <a:pt x="250111" y="113792"/>
                  <a:pt x="209563" y="73244"/>
                  <a:pt x="159544" y="73244"/>
                </a:cubicBezTo>
                <a:cubicBezTo>
                  <a:pt x="135634" y="73244"/>
                  <a:pt x="113887" y="82510"/>
                  <a:pt x="97875" y="97831"/>
                </a:cubicBezTo>
                <a:lnTo>
                  <a:pt x="239430" y="239386"/>
                </a:lnTo>
                <a:cubicBezTo>
                  <a:pt x="247948" y="230871"/>
                  <a:pt x="257686" y="224320"/>
                  <a:pt x="268140" y="219892"/>
                </a:cubicBezTo>
                <a:close/>
                <a:moveTo>
                  <a:pt x="268191" y="392705"/>
                </a:moveTo>
                <a:cubicBezTo>
                  <a:pt x="257695" y="388335"/>
                  <a:pt x="247952" y="381782"/>
                  <a:pt x="239431" y="373263"/>
                </a:cubicBezTo>
                <a:lnTo>
                  <a:pt x="97875" y="514818"/>
                </a:lnTo>
                <a:cubicBezTo>
                  <a:pt x="113887" y="530139"/>
                  <a:pt x="135634" y="539405"/>
                  <a:pt x="159544" y="539405"/>
                </a:cubicBezTo>
                <a:cubicBezTo>
                  <a:pt x="184553" y="539405"/>
                  <a:pt x="207195" y="529268"/>
                  <a:pt x="223584" y="512879"/>
                </a:cubicBezTo>
                <a:cubicBezTo>
                  <a:pt x="239974" y="496489"/>
                  <a:pt x="250111" y="473847"/>
                  <a:pt x="250111" y="448838"/>
                </a:cubicBezTo>
                <a:cubicBezTo>
                  <a:pt x="249745" y="429735"/>
                  <a:pt x="254994" y="405550"/>
                  <a:pt x="268191" y="392705"/>
                </a:cubicBezTo>
                <a:close/>
                <a:moveTo>
                  <a:pt x="306986" y="138"/>
                </a:moveTo>
                <a:lnTo>
                  <a:pt x="306986" y="11636"/>
                </a:lnTo>
                <a:cubicBezTo>
                  <a:pt x="306778" y="11511"/>
                  <a:pt x="306567" y="11506"/>
                  <a:pt x="306356" y="11501"/>
                </a:cubicBezTo>
                <a:lnTo>
                  <a:pt x="306356" y="96667"/>
                </a:lnTo>
                <a:lnTo>
                  <a:pt x="306292" y="96667"/>
                </a:lnTo>
                <a:lnTo>
                  <a:pt x="306292" y="11501"/>
                </a:lnTo>
                <a:cubicBezTo>
                  <a:pt x="284137" y="11990"/>
                  <a:pt x="262207" y="20815"/>
                  <a:pt x="245300" y="37722"/>
                </a:cubicBezTo>
                <a:cubicBezTo>
                  <a:pt x="232539" y="50483"/>
                  <a:pt x="224382" y="66105"/>
                  <a:pt x="221373" y="82613"/>
                </a:cubicBezTo>
                <a:cubicBezTo>
                  <a:pt x="245960" y="100902"/>
                  <a:pt x="261667" y="130241"/>
                  <a:pt x="261667" y="163248"/>
                </a:cubicBezTo>
                <a:cubicBezTo>
                  <a:pt x="261168" y="189232"/>
                  <a:pt x="264959" y="205210"/>
                  <a:pt x="281311" y="215167"/>
                </a:cubicBezTo>
                <a:lnTo>
                  <a:pt x="306986" y="215277"/>
                </a:lnTo>
                <a:lnTo>
                  <a:pt x="306986" y="221928"/>
                </a:lnTo>
                <a:cubicBezTo>
                  <a:pt x="285145" y="221632"/>
                  <a:pt x="263250" y="229876"/>
                  <a:pt x="246580" y="246536"/>
                </a:cubicBezTo>
                <a:lnTo>
                  <a:pt x="254808" y="254763"/>
                </a:lnTo>
                <a:cubicBezTo>
                  <a:pt x="254801" y="254771"/>
                  <a:pt x="254793" y="254779"/>
                  <a:pt x="254786" y="254786"/>
                </a:cubicBezTo>
                <a:cubicBezTo>
                  <a:pt x="254778" y="254794"/>
                  <a:pt x="254771" y="254801"/>
                  <a:pt x="254763" y="254808"/>
                </a:cubicBezTo>
                <a:lnTo>
                  <a:pt x="246535" y="246581"/>
                </a:lnTo>
                <a:cubicBezTo>
                  <a:pt x="213554" y="279582"/>
                  <a:pt x="213554" y="333067"/>
                  <a:pt x="246535" y="366068"/>
                </a:cubicBezTo>
                <a:lnTo>
                  <a:pt x="254763" y="357841"/>
                </a:lnTo>
                <a:cubicBezTo>
                  <a:pt x="254771" y="357847"/>
                  <a:pt x="254778" y="357855"/>
                  <a:pt x="254786" y="357863"/>
                </a:cubicBezTo>
                <a:lnTo>
                  <a:pt x="254808" y="357886"/>
                </a:lnTo>
                <a:lnTo>
                  <a:pt x="246580" y="366113"/>
                </a:lnTo>
                <a:cubicBezTo>
                  <a:pt x="263250" y="382773"/>
                  <a:pt x="285145" y="391017"/>
                  <a:pt x="306986" y="390721"/>
                </a:cubicBezTo>
                <a:lnTo>
                  <a:pt x="306986" y="397378"/>
                </a:lnTo>
                <a:cubicBezTo>
                  <a:pt x="298457" y="400796"/>
                  <a:pt x="289920" y="399623"/>
                  <a:pt x="281637" y="397269"/>
                </a:cubicBezTo>
                <a:cubicBezTo>
                  <a:pt x="265010" y="407223"/>
                  <a:pt x="261165" y="423242"/>
                  <a:pt x="261667" y="449401"/>
                </a:cubicBezTo>
                <a:cubicBezTo>
                  <a:pt x="261667" y="477516"/>
                  <a:pt x="250271" y="502969"/>
                  <a:pt x="231847" y="521394"/>
                </a:cubicBezTo>
                <a:lnTo>
                  <a:pt x="221347" y="530057"/>
                </a:lnTo>
                <a:cubicBezTo>
                  <a:pt x="224390" y="546557"/>
                  <a:pt x="232545" y="562171"/>
                  <a:pt x="245300" y="574926"/>
                </a:cubicBezTo>
                <a:cubicBezTo>
                  <a:pt x="262207" y="591833"/>
                  <a:pt x="284136" y="600659"/>
                  <a:pt x="306292" y="601147"/>
                </a:cubicBezTo>
                <a:lnTo>
                  <a:pt x="306292" y="515981"/>
                </a:lnTo>
                <a:lnTo>
                  <a:pt x="306356" y="515981"/>
                </a:lnTo>
                <a:lnTo>
                  <a:pt x="306356" y="601147"/>
                </a:lnTo>
                <a:lnTo>
                  <a:pt x="306986" y="601012"/>
                </a:lnTo>
                <a:lnTo>
                  <a:pt x="306986" y="612510"/>
                </a:lnTo>
                <a:cubicBezTo>
                  <a:pt x="306767" y="612640"/>
                  <a:pt x="306546" y="612645"/>
                  <a:pt x="306324" y="612648"/>
                </a:cubicBezTo>
                <a:cubicBezTo>
                  <a:pt x="281070" y="612257"/>
                  <a:pt x="255999" y="602326"/>
                  <a:pt x="236731" y="583057"/>
                </a:cubicBezTo>
                <a:cubicBezTo>
                  <a:pt x="223570" y="569897"/>
                  <a:pt x="214766" y="554030"/>
                  <a:pt x="210610" y="537174"/>
                </a:cubicBezTo>
                <a:cubicBezTo>
                  <a:pt x="195839" y="546241"/>
                  <a:pt x="178427" y="551214"/>
                  <a:pt x="159854" y="551214"/>
                </a:cubicBezTo>
                <a:cubicBezTo>
                  <a:pt x="132604" y="551214"/>
                  <a:pt x="107854" y="540509"/>
                  <a:pt x="89720" y="522928"/>
                </a:cubicBezTo>
                <a:lnTo>
                  <a:pt x="89720" y="522928"/>
                </a:lnTo>
                <a:cubicBezTo>
                  <a:pt x="72139" y="504795"/>
                  <a:pt x="61434" y="480045"/>
                  <a:pt x="61434" y="452795"/>
                </a:cubicBezTo>
                <a:cubicBezTo>
                  <a:pt x="61434" y="434221"/>
                  <a:pt x="66407" y="416810"/>
                  <a:pt x="75474" y="402038"/>
                </a:cubicBezTo>
                <a:cubicBezTo>
                  <a:pt x="58618" y="397882"/>
                  <a:pt x="42751" y="389078"/>
                  <a:pt x="29591" y="375917"/>
                </a:cubicBezTo>
                <a:cubicBezTo>
                  <a:pt x="10322" y="356649"/>
                  <a:pt x="391" y="331578"/>
                  <a:pt x="0" y="306324"/>
                </a:cubicBezTo>
                <a:lnTo>
                  <a:pt x="0" y="306324"/>
                </a:lnTo>
                <a:cubicBezTo>
                  <a:pt x="391" y="281070"/>
                  <a:pt x="10322" y="255999"/>
                  <a:pt x="29591" y="236731"/>
                </a:cubicBezTo>
                <a:cubicBezTo>
                  <a:pt x="42758" y="223564"/>
                  <a:pt x="58634" y="214757"/>
                  <a:pt x="75514" y="210684"/>
                </a:cubicBezTo>
                <a:cubicBezTo>
                  <a:pt x="66423" y="195895"/>
                  <a:pt x="61434" y="178457"/>
                  <a:pt x="61434" y="159854"/>
                </a:cubicBezTo>
                <a:cubicBezTo>
                  <a:pt x="61434" y="132604"/>
                  <a:pt x="72139" y="107854"/>
                  <a:pt x="89720" y="89721"/>
                </a:cubicBezTo>
                <a:lnTo>
                  <a:pt x="89720" y="89721"/>
                </a:lnTo>
                <a:cubicBezTo>
                  <a:pt x="107854" y="72140"/>
                  <a:pt x="132604" y="61435"/>
                  <a:pt x="159854" y="61435"/>
                </a:cubicBezTo>
                <a:cubicBezTo>
                  <a:pt x="178457" y="61435"/>
                  <a:pt x="195895" y="66424"/>
                  <a:pt x="210684" y="75515"/>
                </a:cubicBezTo>
                <a:cubicBezTo>
                  <a:pt x="214757" y="58635"/>
                  <a:pt x="223563" y="42758"/>
                  <a:pt x="236731" y="29591"/>
                </a:cubicBezTo>
                <a:cubicBezTo>
                  <a:pt x="256000" y="10322"/>
                  <a:pt x="281070" y="391"/>
                  <a:pt x="306324" y="0"/>
                </a:cubicBezTo>
                <a:lnTo>
                  <a:pt x="306324" y="0"/>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47" name="Teardrop 3"/>
          <p:cNvSpPr/>
          <p:nvPr/>
        </p:nvSpPr>
        <p:spPr>
          <a:xfrm rot="5400000" flipH="1" flipV="1">
            <a:off x="6487852" y="-86496"/>
            <a:ext cx="306986" cy="459486"/>
          </a:xfrm>
          <a:custGeom>
            <a:avLst/>
            <a:gdLst/>
            <a:ahLst/>
            <a:cxnLst/>
            <a:rect l="l" t="t" r="r" b="b"/>
            <a:pathLst>
              <a:path w="306986" h="612648">
                <a:moveTo>
                  <a:pt x="215380" y="331011"/>
                </a:moveTo>
                <a:cubicBezTo>
                  <a:pt x="210766" y="314774"/>
                  <a:pt x="210686" y="297561"/>
                  <a:pt x="215167" y="281312"/>
                </a:cubicBezTo>
                <a:cubicBezTo>
                  <a:pt x="205209" y="264959"/>
                  <a:pt x="189231" y="261169"/>
                  <a:pt x="163247" y="261668"/>
                </a:cubicBezTo>
                <a:cubicBezTo>
                  <a:pt x="130240" y="261668"/>
                  <a:pt x="100901" y="245961"/>
                  <a:pt x="82612" y="221373"/>
                </a:cubicBezTo>
                <a:cubicBezTo>
                  <a:pt x="66104" y="224382"/>
                  <a:pt x="50483" y="232539"/>
                  <a:pt x="37722" y="245300"/>
                </a:cubicBezTo>
                <a:cubicBezTo>
                  <a:pt x="20815" y="262207"/>
                  <a:pt x="11990" y="284136"/>
                  <a:pt x="11501" y="306292"/>
                </a:cubicBezTo>
                <a:lnTo>
                  <a:pt x="96667" y="306292"/>
                </a:lnTo>
                <a:lnTo>
                  <a:pt x="96667" y="306356"/>
                </a:lnTo>
                <a:lnTo>
                  <a:pt x="11501" y="306356"/>
                </a:lnTo>
                <a:cubicBezTo>
                  <a:pt x="11989" y="328512"/>
                  <a:pt x="20815" y="350441"/>
                  <a:pt x="37722" y="367348"/>
                </a:cubicBezTo>
                <a:cubicBezTo>
                  <a:pt x="50477" y="380103"/>
                  <a:pt x="66091" y="388259"/>
                  <a:pt x="82591" y="391301"/>
                </a:cubicBezTo>
                <a:cubicBezTo>
                  <a:pt x="100880" y="366699"/>
                  <a:pt x="130228" y="350981"/>
                  <a:pt x="163247" y="350981"/>
                </a:cubicBezTo>
                <a:cubicBezTo>
                  <a:pt x="186137" y="351420"/>
                  <a:pt x="201262" y="348532"/>
                  <a:pt x="211354" y="336664"/>
                </a:cubicBezTo>
                <a:cubicBezTo>
                  <a:pt x="212796" y="334968"/>
                  <a:pt x="214135" y="333090"/>
                  <a:pt x="215380" y="331011"/>
                </a:cubicBezTo>
                <a:close/>
                <a:moveTo>
                  <a:pt x="239385" y="239431"/>
                </a:moveTo>
                <a:lnTo>
                  <a:pt x="97830" y="97876"/>
                </a:lnTo>
                <a:cubicBezTo>
                  <a:pt x="82509" y="113887"/>
                  <a:pt x="73243" y="135634"/>
                  <a:pt x="73243" y="159544"/>
                </a:cubicBezTo>
                <a:cubicBezTo>
                  <a:pt x="73243" y="209563"/>
                  <a:pt x="113791" y="250112"/>
                  <a:pt x="163810" y="250112"/>
                </a:cubicBezTo>
                <a:cubicBezTo>
                  <a:pt x="182888" y="249746"/>
                  <a:pt x="207035" y="254980"/>
                  <a:pt x="219892" y="268141"/>
                </a:cubicBezTo>
                <a:cubicBezTo>
                  <a:pt x="224319" y="257686"/>
                  <a:pt x="230870" y="247948"/>
                  <a:pt x="239385" y="239431"/>
                </a:cubicBezTo>
                <a:close/>
                <a:moveTo>
                  <a:pt x="239386" y="373218"/>
                </a:moveTo>
                <a:cubicBezTo>
                  <a:pt x="230866" y="364697"/>
                  <a:pt x="224313" y="354954"/>
                  <a:pt x="219944" y="344457"/>
                </a:cubicBezTo>
                <a:cubicBezTo>
                  <a:pt x="207099" y="357655"/>
                  <a:pt x="182914" y="362904"/>
                  <a:pt x="163810" y="362537"/>
                </a:cubicBezTo>
                <a:cubicBezTo>
                  <a:pt x="113791" y="362537"/>
                  <a:pt x="73243" y="403086"/>
                  <a:pt x="73243" y="453104"/>
                </a:cubicBezTo>
                <a:cubicBezTo>
                  <a:pt x="73243" y="477015"/>
                  <a:pt x="82509" y="498761"/>
                  <a:pt x="97830" y="514773"/>
                </a:cubicBezTo>
                <a:close/>
                <a:moveTo>
                  <a:pt x="268140" y="219892"/>
                </a:moveTo>
                <a:cubicBezTo>
                  <a:pt x="254980" y="207035"/>
                  <a:pt x="249745" y="182889"/>
                  <a:pt x="250111" y="163811"/>
                </a:cubicBezTo>
                <a:cubicBezTo>
                  <a:pt x="250111" y="113792"/>
                  <a:pt x="209563" y="73244"/>
                  <a:pt x="159544" y="73244"/>
                </a:cubicBezTo>
                <a:cubicBezTo>
                  <a:pt x="135634" y="73244"/>
                  <a:pt x="113887" y="82510"/>
                  <a:pt x="97875" y="97831"/>
                </a:cubicBezTo>
                <a:lnTo>
                  <a:pt x="239430" y="239386"/>
                </a:lnTo>
                <a:cubicBezTo>
                  <a:pt x="247948" y="230871"/>
                  <a:pt x="257686" y="224320"/>
                  <a:pt x="268140" y="219892"/>
                </a:cubicBezTo>
                <a:close/>
                <a:moveTo>
                  <a:pt x="268191" y="392705"/>
                </a:moveTo>
                <a:cubicBezTo>
                  <a:pt x="257695" y="388335"/>
                  <a:pt x="247952" y="381782"/>
                  <a:pt x="239431" y="373263"/>
                </a:cubicBezTo>
                <a:lnTo>
                  <a:pt x="97875" y="514818"/>
                </a:lnTo>
                <a:cubicBezTo>
                  <a:pt x="113887" y="530139"/>
                  <a:pt x="135634" y="539405"/>
                  <a:pt x="159544" y="539405"/>
                </a:cubicBezTo>
                <a:cubicBezTo>
                  <a:pt x="184553" y="539405"/>
                  <a:pt x="207195" y="529268"/>
                  <a:pt x="223584" y="512879"/>
                </a:cubicBezTo>
                <a:cubicBezTo>
                  <a:pt x="239974" y="496489"/>
                  <a:pt x="250111" y="473847"/>
                  <a:pt x="250111" y="448838"/>
                </a:cubicBezTo>
                <a:cubicBezTo>
                  <a:pt x="249745" y="429735"/>
                  <a:pt x="254994" y="405550"/>
                  <a:pt x="268191" y="392705"/>
                </a:cubicBezTo>
                <a:close/>
                <a:moveTo>
                  <a:pt x="306986" y="138"/>
                </a:moveTo>
                <a:lnTo>
                  <a:pt x="306986" y="11636"/>
                </a:lnTo>
                <a:cubicBezTo>
                  <a:pt x="306778" y="11511"/>
                  <a:pt x="306567" y="11506"/>
                  <a:pt x="306356" y="11501"/>
                </a:cubicBezTo>
                <a:lnTo>
                  <a:pt x="306356" y="96667"/>
                </a:lnTo>
                <a:lnTo>
                  <a:pt x="306292" y="96667"/>
                </a:lnTo>
                <a:lnTo>
                  <a:pt x="306292" y="11501"/>
                </a:lnTo>
                <a:cubicBezTo>
                  <a:pt x="284137" y="11990"/>
                  <a:pt x="262207" y="20815"/>
                  <a:pt x="245300" y="37722"/>
                </a:cubicBezTo>
                <a:cubicBezTo>
                  <a:pt x="232539" y="50483"/>
                  <a:pt x="224382" y="66105"/>
                  <a:pt x="221373" y="82613"/>
                </a:cubicBezTo>
                <a:cubicBezTo>
                  <a:pt x="245960" y="100902"/>
                  <a:pt x="261667" y="130241"/>
                  <a:pt x="261667" y="163248"/>
                </a:cubicBezTo>
                <a:cubicBezTo>
                  <a:pt x="261168" y="189232"/>
                  <a:pt x="264959" y="205210"/>
                  <a:pt x="281311" y="215167"/>
                </a:cubicBezTo>
                <a:lnTo>
                  <a:pt x="306986" y="215277"/>
                </a:lnTo>
                <a:lnTo>
                  <a:pt x="306986" y="221928"/>
                </a:lnTo>
                <a:cubicBezTo>
                  <a:pt x="285145" y="221632"/>
                  <a:pt x="263250" y="229876"/>
                  <a:pt x="246580" y="246536"/>
                </a:cubicBezTo>
                <a:lnTo>
                  <a:pt x="254808" y="254763"/>
                </a:lnTo>
                <a:cubicBezTo>
                  <a:pt x="254801" y="254771"/>
                  <a:pt x="254793" y="254779"/>
                  <a:pt x="254786" y="254786"/>
                </a:cubicBezTo>
                <a:cubicBezTo>
                  <a:pt x="254778" y="254794"/>
                  <a:pt x="254771" y="254801"/>
                  <a:pt x="254763" y="254808"/>
                </a:cubicBezTo>
                <a:lnTo>
                  <a:pt x="246535" y="246581"/>
                </a:lnTo>
                <a:cubicBezTo>
                  <a:pt x="213554" y="279582"/>
                  <a:pt x="213554" y="333067"/>
                  <a:pt x="246535" y="366068"/>
                </a:cubicBezTo>
                <a:lnTo>
                  <a:pt x="254763" y="357841"/>
                </a:lnTo>
                <a:cubicBezTo>
                  <a:pt x="254771" y="357847"/>
                  <a:pt x="254778" y="357855"/>
                  <a:pt x="254786" y="357863"/>
                </a:cubicBezTo>
                <a:lnTo>
                  <a:pt x="254808" y="357886"/>
                </a:lnTo>
                <a:lnTo>
                  <a:pt x="246580" y="366113"/>
                </a:lnTo>
                <a:cubicBezTo>
                  <a:pt x="263250" y="382773"/>
                  <a:pt x="285145" y="391017"/>
                  <a:pt x="306986" y="390721"/>
                </a:cubicBezTo>
                <a:lnTo>
                  <a:pt x="306986" y="397378"/>
                </a:lnTo>
                <a:cubicBezTo>
                  <a:pt x="298457" y="400796"/>
                  <a:pt x="289920" y="399623"/>
                  <a:pt x="281637" y="397269"/>
                </a:cubicBezTo>
                <a:cubicBezTo>
                  <a:pt x="265010" y="407223"/>
                  <a:pt x="261165" y="423242"/>
                  <a:pt x="261667" y="449401"/>
                </a:cubicBezTo>
                <a:cubicBezTo>
                  <a:pt x="261667" y="477516"/>
                  <a:pt x="250271" y="502969"/>
                  <a:pt x="231847" y="521394"/>
                </a:cubicBezTo>
                <a:lnTo>
                  <a:pt x="221347" y="530057"/>
                </a:lnTo>
                <a:cubicBezTo>
                  <a:pt x="224389" y="546557"/>
                  <a:pt x="232545" y="562171"/>
                  <a:pt x="245300" y="574926"/>
                </a:cubicBezTo>
                <a:cubicBezTo>
                  <a:pt x="262207" y="591833"/>
                  <a:pt x="284136" y="600659"/>
                  <a:pt x="306292" y="601147"/>
                </a:cubicBezTo>
                <a:lnTo>
                  <a:pt x="306292" y="515981"/>
                </a:lnTo>
                <a:lnTo>
                  <a:pt x="306356" y="515981"/>
                </a:lnTo>
                <a:lnTo>
                  <a:pt x="306356" y="601147"/>
                </a:lnTo>
                <a:lnTo>
                  <a:pt x="306986" y="601012"/>
                </a:lnTo>
                <a:lnTo>
                  <a:pt x="306986" y="612510"/>
                </a:lnTo>
                <a:cubicBezTo>
                  <a:pt x="306767" y="612640"/>
                  <a:pt x="306546" y="612645"/>
                  <a:pt x="306324" y="612648"/>
                </a:cubicBezTo>
                <a:cubicBezTo>
                  <a:pt x="281070" y="612257"/>
                  <a:pt x="255999" y="602326"/>
                  <a:pt x="236731" y="583057"/>
                </a:cubicBezTo>
                <a:cubicBezTo>
                  <a:pt x="223570" y="569897"/>
                  <a:pt x="214766" y="554030"/>
                  <a:pt x="210610" y="537174"/>
                </a:cubicBezTo>
                <a:cubicBezTo>
                  <a:pt x="195839" y="546241"/>
                  <a:pt x="178427" y="551214"/>
                  <a:pt x="159854" y="551214"/>
                </a:cubicBezTo>
                <a:cubicBezTo>
                  <a:pt x="132604" y="551214"/>
                  <a:pt x="107854" y="540509"/>
                  <a:pt x="89720" y="522928"/>
                </a:cubicBezTo>
                <a:lnTo>
                  <a:pt x="89720" y="522928"/>
                </a:lnTo>
                <a:cubicBezTo>
                  <a:pt x="72139" y="504795"/>
                  <a:pt x="61434" y="480045"/>
                  <a:pt x="61434" y="452795"/>
                </a:cubicBezTo>
                <a:cubicBezTo>
                  <a:pt x="61434" y="434221"/>
                  <a:pt x="66407" y="416810"/>
                  <a:pt x="75474" y="402038"/>
                </a:cubicBezTo>
                <a:cubicBezTo>
                  <a:pt x="58618" y="397882"/>
                  <a:pt x="42751" y="389078"/>
                  <a:pt x="29591" y="375917"/>
                </a:cubicBezTo>
                <a:cubicBezTo>
                  <a:pt x="10322" y="356649"/>
                  <a:pt x="391" y="331578"/>
                  <a:pt x="0" y="306324"/>
                </a:cubicBezTo>
                <a:lnTo>
                  <a:pt x="0" y="306324"/>
                </a:lnTo>
                <a:cubicBezTo>
                  <a:pt x="391" y="281070"/>
                  <a:pt x="10322" y="255999"/>
                  <a:pt x="29591" y="236731"/>
                </a:cubicBezTo>
                <a:cubicBezTo>
                  <a:pt x="42758" y="223564"/>
                  <a:pt x="58634" y="214757"/>
                  <a:pt x="75514" y="210684"/>
                </a:cubicBezTo>
                <a:cubicBezTo>
                  <a:pt x="66423" y="195895"/>
                  <a:pt x="61434" y="178457"/>
                  <a:pt x="61434" y="159854"/>
                </a:cubicBezTo>
                <a:cubicBezTo>
                  <a:pt x="61434" y="132604"/>
                  <a:pt x="72139" y="107854"/>
                  <a:pt x="89720" y="89721"/>
                </a:cubicBezTo>
                <a:lnTo>
                  <a:pt x="89720" y="89721"/>
                </a:lnTo>
                <a:cubicBezTo>
                  <a:pt x="107854" y="72140"/>
                  <a:pt x="132604" y="61435"/>
                  <a:pt x="159854" y="61435"/>
                </a:cubicBezTo>
                <a:cubicBezTo>
                  <a:pt x="178457" y="61435"/>
                  <a:pt x="195895" y="66424"/>
                  <a:pt x="210684" y="75515"/>
                </a:cubicBezTo>
                <a:cubicBezTo>
                  <a:pt x="214757" y="58635"/>
                  <a:pt x="223563" y="42758"/>
                  <a:pt x="236731" y="29591"/>
                </a:cubicBezTo>
                <a:cubicBezTo>
                  <a:pt x="256000" y="10322"/>
                  <a:pt x="281070" y="391"/>
                  <a:pt x="306324" y="0"/>
                </a:cubicBezTo>
                <a:lnTo>
                  <a:pt x="306324" y="0"/>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48" name="Teardrop 3"/>
          <p:cNvSpPr/>
          <p:nvPr/>
        </p:nvSpPr>
        <p:spPr>
          <a:xfrm rot="5400000" flipH="1" flipV="1">
            <a:off x="8383566" y="-86496"/>
            <a:ext cx="306986" cy="459486"/>
          </a:xfrm>
          <a:custGeom>
            <a:avLst/>
            <a:gdLst/>
            <a:ahLst/>
            <a:cxnLst/>
            <a:rect l="l" t="t" r="r" b="b"/>
            <a:pathLst>
              <a:path w="306986" h="612648">
                <a:moveTo>
                  <a:pt x="215380" y="331011"/>
                </a:moveTo>
                <a:cubicBezTo>
                  <a:pt x="210766" y="314774"/>
                  <a:pt x="210686" y="297561"/>
                  <a:pt x="215167" y="281312"/>
                </a:cubicBezTo>
                <a:cubicBezTo>
                  <a:pt x="205209" y="264959"/>
                  <a:pt x="189231" y="261169"/>
                  <a:pt x="163247" y="261668"/>
                </a:cubicBezTo>
                <a:cubicBezTo>
                  <a:pt x="130240" y="261668"/>
                  <a:pt x="100901" y="245961"/>
                  <a:pt x="82612" y="221373"/>
                </a:cubicBezTo>
                <a:cubicBezTo>
                  <a:pt x="66104" y="224382"/>
                  <a:pt x="50483" y="232539"/>
                  <a:pt x="37722" y="245300"/>
                </a:cubicBezTo>
                <a:cubicBezTo>
                  <a:pt x="20815" y="262207"/>
                  <a:pt x="11990" y="284136"/>
                  <a:pt x="11501" y="306292"/>
                </a:cubicBezTo>
                <a:lnTo>
                  <a:pt x="96667" y="306292"/>
                </a:lnTo>
                <a:lnTo>
                  <a:pt x="96667" y="306356"/>
                </a:lnTo>
                <a:lnTo>
                  <a:pt x="11501" y="306356"/>
                </a:lnTo>
                <a:cubicBezTo>
                  <a:pt x="11989" y="328512"/>
                  <a:pt x="20815" y="350441"/>
                  <a:pt x="37722" y="367348"/>
                </a:cubicBezTo>
                <a:cubicBezTo>
                  <a:pt x="50477" y="380103"/>
                  <a:pt x="66091" y="388259"/>
                  <a:pt x="82591" y="391301"/>
                </a:cubicBezTo>
                <a:cubicBezTo>
                  <a:pt x="100880" y="366699"/>
                  <a:pt x="130228" y="350981"/>
                  <a:pt x="163247" y="350981"/>
                </a:cubicBezTo>
                <a:cubicBezTo>
                  <a:pt x="186137" y="351420"/>
                  <a:pt x="201262" y="348532"/>
                  <a:pt x="211354" y="336664"/>
                </a:cubicBezTo>
                <a:cubicBezTo>
                  <a:pt x="212796" y="334968"/>
                  <a:pt x="214135" y="333090"/>
                  <a:pt x="215380" y="331011"/>
                </a:cubicBezTo>
                <a:close/>
                <a:moveTo>
                  <a:pt x="239385" y="239431"/>
                </a:moveTo>
                <a:lnTo>
                  <a:pt x="97830" y="97876"/>
                </a:lnTo>
                <a:cubicBezTo>
                  <a:pt x="82509" y="113887"/>
                  <a:pt x="73243" y="135634"/>
                  <a:pt x="73243" y="159544"/>
                </a:cubicBezTo>
                <a:cubicBezTo>
                  <a:pt x="73243" y="209563"/>
                  <a:pt x="113791" y="250112"/>
                  <a:pt x="163810" y="250112"/>
                </a:cubicBezTo>
                <a:cubicBezTo>
                  <a:pt x="182888" y="249746"/>
                  <a:pt x="207035" y="254980"/>
                  <a:pt x="219892" y="268141"/>
                </a:cubicBezTo>
                <a:cubicBezTo>
                  <a:pt x="224319" y="257686"/>
                  <a:pt x="230870" y="247948"/>
                  <a:pt x="239385" y="239431"/>
                </a:cubicBezTo>
                <a:close/>
                <a:moveTo>
                  <a:pt x="239386" y="373218"/>
                </a:moveTo>
                <a:cubicBezTo>
                  <a:pt x="230866" y="364697"/>
                  <a:pt x="224313" y="354954"/>
                  <a:pt x="219944" y="344457"/>
                </a:cubicBezTo>
                <a:cubicBezTo>
                  <a:pt x="207099" y="357655"/>
                  <a:pt x="182914" y="362904"/>
                  <a:pt x="163810" y="362537"/>
                </a:cubicBezTo>
                <a:cubicBezTo>
                  <a:pt x="113791" y="362537"/>
                  <a:pt x="73243" y="403086"/>
                  <a:pt x="73243" y="453104"/>
                </a:cubicBezTo>
                <a:cubicBezTo>
                  <a:pt x="73243" y="477015"/>
                  <a:pt x="82509" y="498761"/>
                  <a:pt x="97830" y="514773"/>
                </a:cubicBezTo>
                <a:close/>
                <a:moveTo>
                  <a:pt x="268140" y="219892"/>
                </a:moveTo>
                <a:cubicBezTo>
                  <a:pt x="254980" y="207035"/>
                  <a:pt x="249745" y="182889"/>
                  <a:pt x="250111" y="163811"/>
                </a:cubicBezTo>
                <a:cubicBezTo>
                  <a:pt x="250111" y="113792"/>
                  <a:pt x="209563" y="73244"/>
                  <a:pt x="159544" y="73244"/>
                </a:cubicBezTo>
                <a:cubicBezTo>
                  <a:pt x="135634" y="73244"/>
                  <a:pt x="113887" y="82510"/>
                  <a:pt x="97875" y="97831"/>
                </a:cubicBezTo>
                <a:lnTo>
                  <a:pt x="239430" y="239386"/>
                </a:lnTo>
                <a:cubicBezTo>
                  <a:pt x="247948" y="230871"/>
                  <a:pt x="257686" y="224320"/>
                  <a:pt x="268140" y="219892"/>
                </a:cubicBezTo>
                <a:close/>
                <a:moveTo>
                  <a:pt x="268191" y="392705"/>
                </a:moveTo>
                <a:cubicBezTo>
                  <a:pt x="257695" y="388335"/>
                  <a:pt x="247952" y="381782"/>
                  <a:pt x="239431" y="373263"/>
                </a:cubicBezTo>
                <a:lnTo>
                  <a:pt x="97875" y="514818"/>
                </a:lnTo>
                <a:cubicBezTo>
                  <a:pt x="113887" y="530139"/>
                  <a:pt x="135634" y="539405"/>
                  <a:pt x="159544" y="539405"/>
                </a:cubicBezTo>
                <a:cubicBezTo>
                  <a:pt x="184553" y="539405"/>
                  <a:pt x="207195" y="529268"/>
                  <a:pt x="223584" y="512879"/>
                </a:cubicBezTo>
                <a:cubicBezTo>
                  <a:pt x="239974" y="496489"/>
                  <a:pt x="250111" y="473847"/>
                  <a:pt x="250111" y="448838"/>
                </a:cubicBezTo>
                <a:cubicBezTo>
                  <a:pt x="249745" y="429735"/>
                  <a:pt x="254994" y="405550"/>
                  <a:pt x="268191" y="392705"/>
                </a:cubicBezTo>
                <a:close/>
                <a:moveTo>
                  <a:pt x="306986" y="138"/>
                </a:moveTo>
                <a:lnTo>
                  <a:pt x="306986" y="11636"/>
                </a:lnTo>
                <a:cubicBezTo>
                  <a:pt x="306778" y="11511"/>
                  <a:pt x="306567" y="11506"/>
                  <a:pt x="306356" y="11501"/>
                </a:cubicBezTo>
                <a:lnTo>
                  <a:pt x="306356" y="96667"/>
                </a:lnTo>
                <a:lnTo>
                  <a:pt x="306292" y="96667"/>
                </a:lnTo>
                <a:lnTo>
                  <a:pt x="306292" y="11501"/>
                </a:lnTo>
                <a:cubicBezTo>
                  <a:pt x="284137" y="11990"/>
                  <a:pt x="262207" y="20815"/>
                  <a:pt x="245300" y="37722"/>
                </a:cubicBezTo>
                <a:cubicBezTo>
                  <a:pt x="232539" y="50483"/>
                  <a:pt x="224382" y="66105"/>
                  <a:pt x="221373" y="82613"/>
                </a:cubicBezTo>
                <a:cubicBezTo>
                  <a:pt x="245960" y="100902"/>
                  <a:pt x="261667" y="130241"/>
                  <a:pt x="261667" y="163248"/>
                </a:cubicBezTo>
                <a:cubicBezTo>
                  <a:pt x="261168" y="189232"/>
                  <a:pt x="264959" y="205210"/>
                  <a:pt x="281311" y="215167"/>
                </a:cubicBezTo>
                <a:lnTo>
                  <a:pt x="306986" y="215277"/>
                </a:lnTo>
                <a:lnTo>
                  <a:pt x="306986" y="221928"/>
                </a:lnTo>
                <a:cubicBezTo>
                  <a:pt x="285145" y="221632"/>
                  <a:pt x="263250" y="229876"/>
                  <a:pt x="246580" y="246536"/>
                </a:cubicBezTo>
                <a:lnTo>
                  <a:pt x="254808" y="254763"/>
                </a:lnTo>
                <a:cubicBezTo>
                  <a:pt x="254801" y="254771"/>
                  <a:pt x="254793" y="254779"/>
                  <a:pt x="254786" y="254786"/>
                </a:cubicBezTo>
                <a:cubicBezTo>
                  <a:pt x="254778" y="254794"/>
                  <a:pt x="254771" y="254801"/>
                  <a:pt x="254763" y="254808"/>
                </a:cubicBezTo>
                <a:lnTo>
                  <a:pt x="246535" y="246581"/>
                </a:lnTo>
                <a:cubicBezTo>
                  <a:pt x="213554" y="279582"/>
                  <a:pt x="213554" y="333067"/>
                  <a:pt x="246535" y="366068"/>
                </a:cubicBezTo>
                <a:lnTo>
                  <a:pt x="254763" y="357841"/>
                </a:lnTo>
                <a:cubicBezTo>
                  <a:pt x="254771" y="357847"/>
                  <a:pt x="254778" y="357855"/>
                  <a:pt x="254786" y="357863"/>
                </a:cubicBezTo>
                <a:lnTo>
                  <a:pt x="254808" y="357886"/>
                </a:lnTo>
                <a:lnTo>
                  <a:pt x="246580" y="366113"/>
                </a:lnTo>
                <a:cubicBezTo>
                  <a:pt x="263250" y="382773"/>
                  <a:pt x="285145" y="391017"/>
                  <a:pt x="306986" y="390721"/>
                </a:cubicBezTo>
                <a:lnTo>
                  <a:pt x="306986" y="397378"/>
                </a:lnTo>
                <a:cubicBezTo>
                  <a:pt x="298457" y="400796"/>
                  <a:pt x="289920" y="399623"/>
                  <a:pt x="281637" y="397269"/>
                </a:cubicBezTo>
                <a:cubicBezTo>
                  <a:pt x="265010" y="407223"/>
                  <a:pt x="261165" y="423242"/>
                  <a:pt x="261667" y="449401"/>
                </a:cubicBezTo>
                <a:cubicBezTo>
                  <a:pt x="261667" y="477516"/>
                  <a:pt x="250271" y="502969"/>
                  <a:pt x="231847" y="521394"/>
                </a:cubicBezTo>
                <a:lnTo>
                  <a:pt x="221347" y="530057"/>
                </a:lnTo>
                <a:cubicBezTo>
                  <a:pt x="224389" y="546557"/>
                  <a:pt x="232545" y="562171"/>
                  <a:pt x="245300" y="574926"/>
                </a:cubicBezTo>
                <a:cubicBezTo>
                  <a:pt x="262207" y="591833"/>
                  <a:pt x="284136" y="600659"/>
                  <a:pt x="306292" y="601147"/>
                </a:cubicBezTo>
                <a:lnTo>
                  <a:pt x="306292" y="515981"/>
                </a:lnTo>
                <a:lnTo>
                  <a:pt x="306356" y="515981"/>
                </a:lnTo>
                <a:lnTo>
                  <a:pt x="306356" y="601147"/>
                </a:lnTo>
                <a:lnTo>
                  <a:pt x="306986" y="601012"/>
                </a:lnTo>
                <a:lnTo>
                  <a:pt x="306986" y="612510"/>
                </a:lnTo>
                <a:cubicBezTo>
                  <a:pt x="306767" y="612640"/>
                  <a:pt x="306546" y="612645"/>
                  <a:pt x="306324" y="612648"/>
                </a:cubicBezTo>
                <a:cubicBezTo>
                  <a:pt x="281070" y="612257"/>
                  <a:pt x="255999" y="602326"/>
                  <a:pt x="236731" y="583057"/>
                </a:cubicBezTo>
                <a:cubicBezTo>
                  <a:pt x="223570" y="569897"/>
                  <a:pt x="214766" y="554030"/>
                  <a:pt x="210610" y="537174"/>
                </a:cubicBezTo>
                <a:cubicBezTo>
                  <a:pt x="195839" y="546241"/>
                  <a:pt x="178427" y="551214"/>
                  <a:pt x="159854" y="551214"/>
                </a:cubicBezTo>
                <a:cubicBezTo>
                  <a:pt x="132604" y="551214"/>
                  <a:pt x="107854" y="540509"/>
                  <a:pt x="89720" y="522928"/>
                </a:cubicBezTo>
                <a:lnTo>
                  <a:pt x="89720" y="522928"/>
                </a:lnTo>
                <a:cubicBezTo>
                  <a:pt x="72139" y="504795"/>
                  <a:pt x="61434" y="480045"/>
                  <a:pt x="61434" y="452795"/>
                </a:cubicBezTo>
                <a:cubicBezTo>
                  <a:pt x="61434" y="434221"/>
                  <a:pt x="66407" y="416810"/>
                  <a:pt x="75474" y="402038"/>
                </a:cubicBezTo>
                <a:cubicBezTo>
                  <a:pt x="58618" y="397882"/>
                  <a:pt x="42751" y="389078"/>
                  <a:pt x="29591" y="375917"/>
                </a:cubicBezTo>
                <a:cubicBezTo>
                  <a:pt x="10322" y="356649"/>
                  <a:pt x="391" y="331578"/>
                  <a:pt x="0" y="306324"/>
                </a:cubicBezTo>
                <a:lnTo>
                  <a:pt x="0" y="306324"/>
                </a:lnTo>
                <a:cubicBezTo>
                  <a:pt x="391" y="281070"/>
                  <a:pt x="10322" y="255999"/>
                  <a:pt x="29591" y="236731"/>
                </a:cubicBezTo>
                <a:cubicBezTo>
                  <a:pt x="42758" y="223564"/>
                  <a:pt x="58634" y="214757"/>
                  <a:pt x="75514" y="210684"/>
                </a:cubicBezTo>
                <a:cubicBezTo>
                  <a:pt x="66423" y="195895"/>
                  <a:pt x="61434" y="178457"/>
                  <a:pt x="61434" y="159854"/>
                </a:cubicBezTo>
                <a:cubicBezTo>
                  <a:pt x="61434" y="132604"/>
                  <a:pt x="72139" y="107854"/>
                  <a:pt x="89720" y="89721"/>
                </a:cubicBezTo>
                <a:lnTo>
                  <a:pt x="89720" y="89721"/>
                </a:lnTo>
                <a:cubicBezTo>
                  <a:pt x="107854" y="72140"/>
                  <a:pt x="132604" y="61435"/>
                  <a:pt x="159854" y="61435"/>
                </a:cubicBezTo>
                <a:cubicBezTo>
                  <a:pt x="178457" y="61435"/>
                  <a:pt x="195895" y="66424"/>
                  <a:pt x="210684" y="75515"/>
                </a:cubicBezTo>
                <a:cubicBezTo>
                  <a:pt x="214757" y="58635"/>
                  <a:pt x="223563" y="42758"/>
                  <a:pt x="236731" y="29591"/>
                </a:cubicBezTo>
                <a:cubicBezTo>
                  <a:pt x="256000" y="10322"/>
                  <a:pt x="281070" y="391"/>
                  <a:pt x="306324" y="0"/>
                </a:cubicBezTo>
                <a:lnTo>
                  <a:pt x="306324" y="0"/>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49" name="Teardrop 3"/>
          <p:cNvSpPr/>
          <p:nvPr/>
        </p:nvSpPr>
        <p:spPr>
          <a:xfrm rot="5400000" flipH="1" flipV="1">
            <a:off x="7751662" y="-86496"/>
            <a:ext cx="306986" cy="459486"/>
          </a:xfrm>
          <a:custGeom>
            <a:avLst/>
            <a:gdLst/>
            <a:ahLst/>
            <a:cxnLst/>
            <a:rect l="l" t="t" r="r" b="b"/>
            <a:pathLst>
              <a:path w="306986" h="612648">
                <a:moveTo>
                  <a:pt x="215380" y="331011"/>
                </a:moveTo>
                <a:cubicBezTo>
                  <a:pt x="210766" y="314774"/>
                  <a:pt x="210686" y="297561"/>
                  <a:pt x="215167" y="281312"/>
                </a:cubicBezTo>
                <a:cubicBezTo>
                  <a:pt x="205209" y="264959"/>
                  <a:pt x="189231" y="261169"/>
                  <a:pt x="163247" y="261668"/>
                </a:cubicBezTo>
                <a:cubicBezTo>
                  <a:pt x="130240" y="261668"/>
                  <a:pt x="100901" y="245961"/>
                  <a:pt x="82612" y="221373"/>
                </a:cubicBezTo>
                <a:cubicBezTo>
                  <a:pt x="66104" y="224382"/>
                  <a:pt x="50483" y="232539"/>
                  <a:pt x="37722" y="245300"/>
                </a:cubicBezTo>
                <a:cubicBezTo>
                  <a:pt x="20815" y="262207"/>
                  <a:pt x="11990" y="284136"/>
                  <a:pt x="11501" y="306292"/>
                </a:cubicBezTo>
                <a:lnTo>
                  <a:pt x="96667" y="306292"/>
                </a:lnTo>
                <a:lnTo>
                  <a:pt x="96667" y="306356"/>
                </a:lnTo>
                <a:lnTo>
                  <a:pt x="11501" y="306356"/>
                </a:lnTo>
                <a:cubicBezTo>
                  <a:pt x="11989" y="328512"/>
                  <a:pt x="20815" y="350441"/>
                  <a:pt x="37722" y="367348"/>
                </a:cubicBezTo>
                <a:cubicBezTo>
                  <a:pt x="50477" y="380103"/>
                  <a:pt x="66091" y="388259"/>
                  <a:pt x="82591" y="391301"/>
                </a:cubicBezTo>
                <a:cubicBezTo>
                  <a:pt x="100880" y="366699"/>
                  <a:pt x="130228" y="350981"/>
                  <a:pt x="163247" y="350981"/>
                </a:cubicBezTo>
                <a:cubicBezTo>
                  <a:pt x="186137" y="351420"/>
                  <a:pt x="201262" y="348532"/>
                  <a:pt x="211354" y="336664"/>
                </a:cubicBezTo>
                <a:cubicBezTo>
                  <a:pt x="212796" y="334968"/>
                  <a:pt x="214135" y="333090"/>
                  <a:pt x="215380" y="331011"/>
                </a:cubicBezTo>
                <a:close/>
                <a:moveTo>
                  <a:pt x="239385" y="239431"/>
                </a:moveTo>
                <a:lnTo>
                  <a:pt x="97830" y="97876"/>
                </a:lnTo>
                <a:cubicBezTo>
                  <a:pt x="82509" y="113887"/>
                  <a:pt x="73243" y="135634"/>
                  <a:pt x="73243" y="159544"/>
                </a:cubicBezTo>
                <a:cubicBezTo>
                  <a:pt x="73243" y="209563"/>
                  <a:pt x="113791" y="250112"/>
                  <a:pt x="163810" y="250112"/>
                </a:cubicBezTo>
                <a:cubicBezTo>
                  <a:pt x="182888" y="249746"/>
                  <a:pt x="207035" y="254980"/>
                  <a:pt x="219892" y="268141"/>
                </a:cubicBezTo>
                <a:cubicBezTo>
                  <a:pt x="224319" y="257686"/>
                  <a:pt x="230870" y="247948"/>
                  <a:pt x="239385" y="239431"/>
                </a:cubicBezTo>
                <a:close/>
                <a:moveTo>
                  <a:pt x="239386" y="373218"/>
                </a:moveTo>
                <a:cubicBezTo>
                  <a:pt x="230866" y="364697"/>
                  <a:pt x="224313" y="354954"/>
                  <a:pt x="219944" y="344457"/>
                </a:cubicBezTo>
                <a:cubicBezTo>
                  <a:pt x="207099" y="357655"/>
                  <a:pt x="182914" y="362904"/>
                  <a:pt x="163810" y="362537"/>
                </a:cubicBezTo>
                <a:cubicBezTo>
                  <a:pt x="113791" y="362537"/>
                  <a:pt x="73243" y="403086"/>
                  <a:pt x="73243" y="453104"/>
                </a:cubicBezTo>
                <a:cubicBezTo>
                  <a:pt x="73243" y="477015"/>
                  <a:pt x="82509" y="498761"/>
                  <a:pt x="97830" y="514773"/>
                </a:cubicBezTo>
                <a:close/>
                <a:moveTo>
                  <a:pt x="268140" y="219892"/>
                </a:moveTo>
                <a:cubicBezTo>
                  <a:pt x="254980" y="207035"/>
                  <a:pt x="249745" y="182889"/>
                  <a:pt x="250111" y="163811"/>
                </a:cubicBezTo>
                <a:cubicBezTo>
                  <a:pt x="250111" y="113792"/>
                  <a:pt x="209563" y="73244"/>
                  <a:pt x="159544" y="73244"/>
                </a:cubicBezTo>
                <a:cubicBezTo>
                  <a:pt x="135634" y="73244"/>
                  <a:pt x="113887" y="82510"/>
                  <a:pt x="97875" y="97831"/>
                </a:cubicBezTo>
                <a:lnTo>
                  <a:pt x="239430" y="239386"/>
                </a:lnTo>
                <a:cubicBezTo>
                  <a:pt x="247948" y="230871"/>
                  <a:pt x="257686" y="224320"/>
                  <a:pt x="268140" y="219892"/>
                </a:cubicBezTo>
                <a:close/>
                <a:moveTo>
                  <a:pt x="268191" y="392705"/>
                </a:moveTo>
                <a:cubicBezTo>
                  <a:pt x="257695" y="388335"/>
                  <a:pt x="247952" y="381782"/>
                  <a:pt x="239431" y="373263"/>
                </a:cubicBezTo>
                <a:lnTo>
                  <a:pt x="97875" y="514818"/>
                </a:lnTo>
                <a:cubicBezTo>
                  <a:pt x="113887" y="530139"/>
                  <a:pt x="135634" y="539405"/>
                  <a:pt x="159544" y="539405"/>
                </a:cubicBezTo>
                <a:cubicBezTo>
                  <a:pt x="184553" y="539405"/>
                  <a:pt x="207195" y="529268"/>
                  <a:pt x="223584" y="512879"/>
                </a:cubicBezTo>
                <a:cubicBezTo>
                  <a:pt x="239974" y="496489"/>
                  <a:pt x="250111" y="473847"/>
                  <a:pt x="250111" y="448838"/>
                </a:cubicBezTo>
                <a:cubicBezTo>
                  <a:pt x="249745" y="429735"/>
                  <a:pt x="254994" y="405550"/>
                  <a:pt x="268191" y="392705"/>
                </a:cubicBezTo>
                <a:close/>
                <a:moveTo>
                  <a:pt x="306986" y="138"/>
                </a:moveTo>
                <a:lnTo>
                  <a:pt x="306986" y="11636"/>
                </a:lnTo>
                <a:cubicBezTo>
                  <a:pt x="306778" y="11511"/>
                  <a:pt x="306567" y="11506"/>
                  <a:pt x="306356" y="11501"/>
                </a:cubicBezTo>
                <a:lnTo>
                  <a:pt x="306356" y="96667"/>
                </a:lnTo>
                <a:lnTo>
                  <a:pt x="306292" y="96667"/>
                </a:lnTo>
                <a:lnTo>
                  <a:pt x="306292" y="11501"/>
                </a:lnTo>
                <a:cubicBezTo>
                  <a:pt x="284137" y="11990"/>
                  <a:pt x="262207" y="20815"/>
                  <a:pt x="245300" y="37722"/>
                </a:cubicBezTo>
                <a:cubicBezTo>
                  <a:pt x="232539" y="50483"/>
                  <a:pt x="224382" y="66105"/>
                  <a:pt x="221373" y="82613"/>
                </a:cubicBezTo>
                <a:cubicBezTo>
                  <a:pt x="245960" y="100902"/>
                  <a:pt x="261667" y="130241"/>
                  <a:pt x="261667" y="163248"/>
                </a:cubicBezTo>
                <a:cubicBezTo>
                  <a:pt x="261168" y="189232"/>
                  <a:pt x="264959" y="205210"/>
                  <a:pt x="281311" y="215167"/>
                </a:cubicBezTo>
                <a:lnTo>
                  <a:pt x="306986" y="215277"/>
                </a:lnTo>
                <a:lnTo>
                  <a:pt x="306986" y="221928"/>
                </a:lnTo>
                <a:cubicBezTo>
                  <a:pt x="285145" y="221632"/>
                  <a:pt x="263250" y="229876"/>
                  <a:pt x="246580" y="246536"/>
                </a:cubicBezTo>
                <a:lnTo>
                  <a:pt x="254808" y="254763"/>
                </a:lnTo>
                <a:cubicBezTo>
                  <a:pt x="254801" y="254771"/>
                  <a:pt x="254793" y="254779"/>
                  <a:pt x="254786" y="254786"/>
                </a:cubicBezTo>
                <a:cubicBezTo>
                  <a:pt x="254778" y="254794"/>
                  <a:pt x="254771" y="254801"/>
                  <a:pt x="254763" y="254808"/>
                </a:cubicBezTo>
                <a:lnTo>
                  <a:pt x="246535" y="246581"/>
                </a:lnTo>
                <a:cubicBezTo>
                  <a:pt x="213554" y="279582"/>
                  <a:pt x="213554" y="333067"/>
                  <a:pt x="246535" y="366068"/>
                </a:cubicBezTo>
                <a:lnTo>
                  <a:pt x="254763" y="357841"/>
                </a:lnTo>
                <a:cubicBezTo>
                  <a:pt x="254771" y="357847"/>
                  <a:pt x="254778" y="357855"/>
                  <a:pt x="254786" y="357863"/>
                </a:cubicBezTo>
                <a:lnTo>
                  <a:pt x="254808" y="357886"/>
                </a:lnTo>
                <a:lnTo>
                  <a:pt x="246580" y="366113"/>
                </a:lnTo>
                <a:cubicBezTo>
                  <a:pt x="263250" y="382773"/>
                  <a:pt x="285145" y="391017"/>
                  <a:pt x="306986" y="390721"/>
                </a:cubicBezTo>
                <a:lnTo>
                  <a:pt x="306986" y="397378"/>
                </a:lnTo>
                <a:cubicBezTo>
                  <a:pt x="298457" y="400796"/>
                  <a:pt x="289920" y="399623"/>
                  <a:pt x="281637" y="397269"/>
                </a:cubicBezTo>
                <a:cubicBezTo>
                  <a:pt x="265010" y="407223"/>
                  <a:pt x="261165" y="423242"/>
                  <a:pt x="261667" y="449401"/>
                </a:cubicBezTo>
                <a:cubicBezTo>
                  <a:pt x="261667" y="477516"/>
                  <a:pt x="250271" y="502969"/>
                  <a:pt x="231847" y="521394"/>
                </a:cubicBezTo>
                <a:lnTo>
                  <a:pt x="221347" y="530057"/>
                </a:lnTo>
                <a:cubicBezTo>
                  <a:pt x="224389" y="546557"/>
                  <a:pt x="232545" y="562171"/>
                  <a:pt x="245300" y="574926"/>
                </a:cubicBezTo>
                <a:cubicBezTo>
                  <a:pt x="262207" y="591833"/>
                  <a:pt x="284136" y="600659"/>
                  <a:pt x="306292" y="601147"/>
                </a:cubicBezTo>
                <a:lnTo>
                  <a:pt x="306292" y="515981"/>
                </a:lnTo>
                <a:lnTo>
                  <a:pt x="306356" y="515981"/>
                </a:lnTo>
                <a:lnTo>
                  <a:pt x="306356" y="601147"/>
                </a:lnTo>
                <a:lnTo>
                  <a:pt x="306986" y="601012"/>
                </a:lnTo>
                <a:lnTo>
                  <a:pt x="306986" y="612510"/>
                </a:lnTo>
                <a:cubicBezTo>
                  <a:pt x="306767" y="612640"/>
                  <a:pt x="306546" y="612645"/>
                  <a:pt x="306324" y="612648"/>
                </a:cubicBezTo>
                <a:cubicBezTo>
                  <a:pt x="281070" y="612257"/>
                  <a:pt x="255999" y="602326"/>
                  <a:pt x="236731" y="583057"/>
                </a:cubicBezTo>
                <a:cubicBezTo>
                  <a:pt x="223570" y="569897"/>
                  <a:pt x="214766" y="554030"/>
                  <a:pt x="210610" y="537174"/>
                </a:cubicBezTo>
                <a:cubicBezTo>
                  <a:pt x="195839" y="546241"/>
                  <a:pt x="178427" y="551214"/>
                  <a:pt x="159854" y="551214"/>
                </a:cubicBezTo>
                <a:cubicBezTo>
                  <a:pt x="132604" y="551214"/>
                  <a:pt x="107854" y="540509"/>
                  <a:pt x="89720" y="522928"/>
                </a:cubicBezTo>
                <a:lnTo>
                  <a:pt x="89720" y="522928"/>
                </a:lnTo>
                <a:cubicBezTo>
                  <a:pt x="72139" y="504795"/>
                  <a:pt x="61434" y="480045"/>
                  <a:pt x="61434" y="452795"/>
                </a:cubicBezTo>
                <a:cubicBezTo>
                  <a:pt x="61434" y="434221"/>
                  <a:pt x="66407" y="416810"/>
                  <a:pt x="75474" y="402038"/>
                </a:cubicBezTo>
                <a:cubicBezTo>
                  <a:pt x="58618" y="397882"/>
                  <a:pt x="42751" y="389078"/>
                  <a:pt x="29591" y="375917"/>
                </a:cubicBezTo>
                <a:cubicBezTo>
                  <a:pt x="10322" y="356649"/>
                  <a:pt x="391" y="331578"/>
                  <a:pt x="0" y="306324"/>
                </a:cubicBezTo>
                <a:lnTo>
                  <a:pt x="0" y="306324"/>
                </a:lnTo>
                <a:cubicBezTo>
                  <a:pt x="391" y="281070"/>
                  <a:pt x="10322" y="255999"/>
                  <a:pt x="29591" y="236731"/>
                </a:cubicBezTo>
                <a:cubicBezTo>
                  <a:pt x="42758" y="223564"/>
                  <a:pt x="58634" y="214757"/>
                  <a:pt x="75514" y="210684"/>
                </a:cubicBezTo>
                <a:cubicBezTo>
                  <a:pt x="66423" y="195895"/>
                  <a:pt x="61434" y="178457"/>
                  <a:pt x="61434" y="159854"/>
                </a:cubicBezTo>
                <a:cubicBezTo>
                  <a:pt x="61434" y="132604"/>
                  <a:pt x="72139" y="107854"/>
                  <a:pt x="89720" y="89721"/>
                </a:cubicBezTo>
                <a:lnTo>
                  <a:pt x="89720" y="89721"/>
                </a:lnTo>
                <a:cubicBezTo>
                  <a:pt x="107854" y="72140"/>
                  <a:pt x="132604" y="61435"/>
                  <a:pt x="159854" y="61435"/>
                </a:cubicBezTo>
                <a:cubicBezTo>
                  <a:pt x="178457" y="61435"/>
                  <a:pt x="195895" y="66424"/>
                  <a:pt x="210684" y="75515"/>
                </a:cubicBezTo>
                <a:cubicBezTo>
                  <a:pt x="214757" y="58635"/>
                  <a:pt x="223563" y="42758"/>
                  <a:pt x="236731" y="29591"/>
                </a:cubicBezTo>
                <a:cubicBezTo>
                  <a:pt x="256000" y="10322"/>
                  <a:pt x="281070" y="391"/>
                  <a:pt x="306324" y="0"/>
                </a:cubicBezTo>
                <a:lnTo>
                  <a:pt x="306324" y="0"/>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50" name="Teardrop 3"/>
          <p:cNvSpPr/>
          <p:nvPr/>
        </p:nvSpPr>
        <p:spPr>
          <a:xfrm rot="5400000" flipH="1" flipV="1">
            <a:off x="168802" y="-86496"/>
            <a:ext cx="306986" cy="459486"/>
          </a:xfrm>
          <a:custGeom>
            <a:avLst/>
            <a:gdLst/>
            <a:ahLst/>
            <a:cxnLst/>
            <a:rect l="l" t="t" r="r" b="b"/>
            <a:pathLst>
              <a:path w="306986" h="612648">
                <a:moveTo>
                  <a:pt x="215380" y="331011"/>
                </a:moveTo>
                <a:cubicBezTo>
                  <a:pt x="210766" y="314774"/>
                  <a:pt x="210686" y="297561"/>
                  <a:pt x="215167" y="281312"/>
                </a:cubicBezTo>
                <a:cubicBezTo>
                  <a:pt x="205209" y="264959"/>
                  <a:pt x="189231" y="261169"/>
                  <a:pt x="163247" y="261668"/>
                </a:cubicBezTo>
                <a:cubicBezTo>
                  <a:pt x="130240" y="261668"/>
                  <a:pt x="100901" y="245961"/>
                  <a:pt x="82612" y="221373"/>
                </a:cubicBezTo>
                <a:cubicBezTo>
                  <a:pt x="66104" y="224382"/>
                  <a:pt x="50483" y="232539"/>
                  <a:pt x="37722" y="245300"/>
                </a:cubicBezTo>
                <a:cubicBezTo>
                  <a:pt x="20815" y="262208"/>
                  <a:pt x="11990" y="284136"/>
                  <a:pt x="11501" y="306292"/>
                </a:cubicBezTo>
                <a:lnTo>
                  <a:pt x="96667" y="306292"/>
                </a:lnTo>
                <a:lnTo>
                  <a:pt x="96667" y="306356"/>
                </a:lnTo>
                <a:lnTo>
                  <a:pt x="11501" y="306356"/>
                </a:lnTo>
                <a:cubicBezTo>
                  <a:pt x="11989" y="328512"/>
                  <a:pt x="20815" y="350441"/>
                  <a:pt x="37722" y="367348"/>
                </a:cubicBezTo>
                <a:cubicBezTo>
                  <a:pt x="50477" y="380103"/>
                  <a:pt x="66091" y="388259"/>
                  <a:pt x="82591" y="391301"/>
                </a:cubicBezTo>
                <a:cubicBezTo>
                  <a:pt x="100880" y="366699"/>
                  <a:pt x="130228" y="350981"/>
                  <a:pt x="163247" y="350981"/>
                </a:cubicBezTo>
                <a:cubicBezTo>
                  <a:pt x="186137" y="351420"/>
                  <a:pt x="201262" y="348532"/>
                  <a:pt x="211354" y="336664"/>
                </a:cubicBezTo>
                <a:cubicBezTo>
                  <a:pt x="212796" y="334968"/>
                  <a:pt x="214135" y="333090"/>
                  <a:pt x="215380" y="331011"/>
                </a:cubicBezTo>
                <a:close/>
                <a:moveTo>
                  <a:pt x="239385" y="239431"/>
                </a:moveTo>
                <a:lnTo>
                  <a:pt x="97830" y="97876"/>
                </a:lnTo>
                <a:cubicBezTo>
                  <a:pt x="82509" y="113887"/>
                  <a:pt x="73243" y="135634"/>
                  <a:pt x="73243" y="159544"/>
                </a:cubicBezTo>
                <a:cubicBezTo>
                  <a:pt x="73243" y="209563"/>
                  <a:pt x="113791" y="250112"/>
                  <a:pt x="163810" y="250112"/>
                </a:cubicBezTo>
                <a:cubicBezTo>
                  <a:pt x="182888" y="249746"/>
                  <a:pt x="207035" y="254980"/>
                  <a:pt x="219892" y="268141"/>
                </a:cubicBezTo>
                <a:cubicBezTo>
                  <a:pt x="224319" y="257686"/>
                  <a:pt x="230870" y="247948"/>
                  <a:pt x="239385" y="239431"/>
                </a:cubicBezTo>
                <a:close/>
                <a:moveTo>
                  <a:pt x="239386" y="373218"/>
                </a:moveTo>
                <a:cubicBezTo>
                  <a:pt x="230866" y="364697"/>
                  <a:pt x="224313" y="354954"/>
                  <a:pt x="219944" y="344457"/>
                </a:cubicBezTo>
                <a:cubicBezTo>
                  <a:pt x="207099" y="357655"/>
                  <a:pt x="182914" y="362904"/>
                  <a:pt x="163810" y="362537"/>
                </a:cubicBezTo>
                <a:cubicBezTo>
                  <a:pt x="113791" y="362537"/>
                  <a:pt x="73243" y="403086"/>
                  <a:pt x="73243" y="453104"/>
                </a:cubicBezTo>
                <a:cubicBezTo>
                  <a:pt x="73243" y="477015"/>
                  <a:pt x="82509" y="498761"/>
                  <a:pt x="97830" y="514773"/>
                </a:cubicBezTo>
                <a:close/>
                <a:moveTo>
                  <a:pt x="268140" y="219893"/>
                </a:moveTo>
                <a:cubicBezTo>
                  <a:pt x="254980" y="207035"/>
                  <a:pt x="249745" y="182889"/>
                  <a:pt x="250111" y="163811"/>
                </a:cubicBezTo>
                <a:cubicBezTo>
                  <a:pt x="250111" y="113792"/>
                  <a:pt x="209563" y="73244"/>
                  <a:pt x="159544" y="73244"/>
                </a:cubicBezTo>
                <a:cubicBezTo>
                  <a:pt x="135634" y="73244"/>
                  <a:pt x="113887" y="82510"/>
                  <a:pt x="97875" y="97831"/>
                </a:cubicBezTo>
                <a:lnTo>
                  <a:pt x="239430" y="239386"/>
                </a:lnTo>
                <a:cubicBezTo>
                  <a:pt x="247948" y="230871"/>
                  <a:pt x="257686" y="224320"/>
                  <a:pt x="268140" y="219893"/>
                </a:cubicBezTo>
                <a:close/>
                <a:moveTo>
                  <a:pt x="268191" y="392705"/>
                </a:moveTo>
                <a:cubicBezTo>
                  <a:pt x="257695" y="388335"/>
                  <a:pt x="247952" y="381782"/>
                  <a:pt x="239431" y="373263"/>
                </a:cubicBezTo>
                <a:lnTo>
                  <a:pt x="97875" y="514818"/>
                </a:lnTo>
                <a:cubicBezTo>
                  <a:pt x="113887" y="530139"/>
                  <a:pt x="135634" y="539405"/>
                  <a:pt x="159544" y="539405"/>
                </a:cubicBezTo>
                <a:cubicBezTo>
                  <a:pt x="184553" y="539405"/>
                  <a:pt x="207195" y="529268"/>
                  <a:pt x="223584" y="512879"/>
                </a:cubicBezTo>
                <a:cubicBezTo>
                  <a:pt x="239974" y="496489"/>
                  <a:pt x="250111" y="473847"/>
                  <a:pt x="250111" y="448838"/>
                </a:cubicBezTo>
                <a:cubicBezTo>
                  <a:pt x="249745" y="429735"/>
                  <a:pt x="254994" y="405550"/>
                  <a:pt x="268191" y="392705"/>
                </a:cubicBezTo>
                <a:close/>
                <a:moveTo>
                  <a:pt x="306986" y="138"/>
                </a:moveTo>
                <a:lnTo>
                  <a:pt x="306986" y="11636"/>
                </a:lnTo>
                <a:cubicBezTo>
                  <a:pt x="306778" y="11511"/>
                  <a:pt x="306567" y="11506"/>
                  <a:pt x="306356" y="11501"/>
                </a:cubicBezTo>
                <a:lnTo>
                  <a:pt x="306356" y="96667"/>
                </a:lnTo>
                <a:lnTo>
                  <a:pt x="306292" y="96667"/>
                </a:lnTo>
                <a:lnTo>
                  <a:pt x="306292" y="11501"/>
                </a:lnTo>
                <a:cubicBezTo>
                  <a:pt x="284137" y="11990"/>
                  <a:pt x="262207" y="20815"/>
                  <a:pt x="245300" y="37722"/>
                </a:cubicBezTo>
                <a:cubicBezTo>
                  <a:pt x="232539" y="50483"/>
                  <a:pt x="224382" y="66105"/>
                  <a:pt x="221373" y="82614"/>
                </a:cubicBezTo>
                <a:cubicBezTo>
                  <a:pt x="245960" y="100902"/>
                  <a:pt x="261667" y="130241"/>
                  <a:pt x="261667" y="163248"/>
                </a:cubicBezTo>
                <a:cubicBezTo>
                  <a:pt x="261168" y="189232"/>
                  <a:pt x="264959" y="205210"/>
                  <a:pt x="281311" y="215167"/>
                </a:cubicBezTo>
                <a:lnTo>
                  <a:pt x="306986" y="215277"/>
                </a:lnTo>
                <a:lnTo>
                  <a:pt x="306986" y="221929"/>
                </a:lnTo>
                <a:cubicBezTo>
                  <a:pt x="285145" y="221632"/>
                  <a:pt x="263250" y="229877"/>
                  <a:pt x="246580" y="246536"/>
                </a:cubicBezTo>
                <a:lnTo>
                  <a:pt x="254808" y="254763"/>
                </a:lnTo>
                <a:cubicBezTo>
                  <a:pt x="254801" y="254771"/>
                  <a:pt x="254793" y="254779"/>
                  <a:pt x="254786" y="254786"/>
                </a:cubicBezTo>
                <a:cubicBezTo>
                  <a:pt x="254778" y="254794"/>
                  <a:pt x="254771" y="254801"/>
                  <a:pt x="254763" y="254808"/>
                </a:cubicBezTo>
                <a:lnTo>
                  <a:pt x="246535" y="246581"/>
                </a:lnTo>
                <a:cubicBezTo>
                  <a:pt x="213554" y="279582"/>
                  <a:pt x="213554" y="333067"/>
                  <a:pt x="246535" y="366068"/>
                </a:cubicBezTo>
                <a:lnTo>
                  <a:pt x="254763" y="357841"/>
                </a:lnTo>
                <a:cubicBezTo>
                  <a:pt x="254771" y="357847"/>
                  <a:pt x="254778" y="357855"/>
                  <a:pt x="254786" y="357863"/>
                </a:cubicBezTo>
                <a:lnTo>
                  <a:pt x="254808" y="357886"/>
                </a:lnTo>
                <a:lnTo>
                  <a:pt x="246580" y="366113"/>
                </a:lnTo>
                <a:cubicBezTo>
                  <a:pt x="263250" y="382773"/>
                  <a:pt x="285145" y="391017"/>
                  <a:pt x="306986" y="390721"/>
                </a:cubicBezTo>
                <a:lnTo>
                  <a:pt x="306986" y="397378"/>
                </a:lnTo>
                <a:cubicBezTo>
                  <a:pt x="298457" y="400796"/>
                  <a:pt x="289920" y="399622"/>
                  <a:pt x="281637" y="397269"/>
                </a:cubicBezTo>
                <a:cubicBezTo>
                  <a:pt x="265010" y="407223"/>
                  <a:pt x="261165" y="423242"/>
                  <a:pt x="261667" y="449401"/>
                </a:cubicBezTo>
                <a:cubicBezTo>
                  <a:pt x="261667" y="477516"/>
                  <a:pt x="250271" y="502969"/>
                  <a:pt x="231847" y="521394"/>
                </a:cubicBezTo>
                <a:lnTo>
                  <a:pt x="221347" y="530057"/>
                </a:lnTo>
                <a:cubicBezTo>
                  <a:pt x="224389" y="546557"/>
                  <a:pt x="232545" y="562171"/>
                  <a:pt x="245300" y="574926"/>
                </a:cubicBezTo>
                <a:cubicBezTo>
                  <a:pt x="262207" y="591833"/>
                  <a:pt x="284136" y="600659"/>
                  <a:pt x="306292" y="601147"/>
                </a:cubicBezTo>
                <a:lnTo>
                  <a:pt x="306292" y="515981"/>
                </a:lnTo>
                <a:lnTo>
                  <a:pt x="306356" y="515981"/>
                </a:lnTo>
                <a:lnTo>
                  <a:pt x="306356" y="601147"/>
                </a:lnTo>
                <a:lnTo>
                  <a:pt x="306986" y="601012"/>
                </a:lnTo>
                <a:lnTo>
                  <a:pt x="306986" y="612510"/>
                </a:lnTo>
                <a:cubicBezTo>
                  <a:pt x="306767" y="612640"/>
                  <a:pt x="306546" y="612644"/>
                  <a:pt x="306324" y="612648"/>
                </a:cubicBezTo>
                <a:lnTo>
                  <a:pt x="306324" y="612648"/>
                </a:lnTo>
                <a:cubicBezTo>
                  <a:pt x="281070" y="612257"/>
                  <a:pt x="255999" y="602326"/>
                  <a:pt x="236731" y="583057"/>
                </a:cubicBezTo>
                <a:cubicBezTo>
                  <a:pt x="223570" y="569897"/>
                  <a:pt x="214766" y="554030"/>
                  <a:pt x="210610" y="537174"/>
                </a:cubicBezTo>
                <a:cubicBezTo>
                  <a:pt x="195839" y="546241"/>
                  <a:pt x="178427" y="551214"/>
                  <a:pt x="159854" y="551214"/>
                </a:cubicBezTo>
                <a:cubicBezTo>
                  <a:pt x="132604" y="551214"/>
                  <a:pt x="107854" y="540509"/>
                  <a:pt x="89720" y="522928"/>
                </a:cubicBezTo>
                <a:lnTo>
                  <a:pt x="89720" y="522928"/>
                </a:lnTo>
                <a:cubicBezTo>
                  <a:pt x="72139" y="504795"/>
                  <a:pt x="61434" y="480045"/>
                  <a:pt x="61434" y="452795"/>
                </a:cubicBezTo>
                <a:cubicBezTo>
                  <a:pt x="61434" y="434221"/>
                  <a:pt x="66407" y="416810"/>
                  <a:pt x="75474" y="402038"/>
                </a:cubicBezTo>
                <a:cubicBezTo>
                  <a:pt x="58618" y="397882"/>
                  <a:pt x="42751" y="389078"/>
                  <a:pt x="29591" y="375917"/>
                </a:cubicBezTo>
                <a:cubicBezTo>
                  <a:pt x="10322" y="356649"/>
                  <a:pt x="391" y="331578"/>
                  <a:pt x="0" y="306324"/>
                </a:cubicBezTo>
                <a:lnTo>
                  <a:pt x="0" y="306324"/>
                </a:lnTo>
                <a:cubicBezTo>
                  <a:pt x="391" y="281070"/>
                  <a:pt x="10322" y="255999"/>
                  <a:pt x="29591" y="236731"/>
                </a:cubicBezTo>
                <a:cubicBezTo>
                  <a:pt x="42758" y="223564"/>
                  <a:pt x="58634" y="214757"/>
                  <a:pt x="75514" y="210684"/>
                </a:cubicBezTo>
                <a:cubicBezTo>
                  <a:pt x="66423" y="195895"/>
                  <a:pt x="61434" y="178457"/>
                  <a:pt x="61434" y="159854"/>
                </a:cubicBezTo>
                <a:cubicBezTo>
                  <a:pt x="61434" y="132604"/>
                  <a:pt x="72139" y="107854"/>
                  <a:pt x="89720" y="89721"/>
                </a:cubicBezTo>
                <a:lnTo>
                  <a:pt x="89720" y="89721"/>
                </a:lnTo>
                <a:cubicBezTo>
                  <a:pt x="107854" y="72140"/>
                  <a:pt x="132604" y="61435"/>
                  <a:pt x="159854" y="61435"/>
                </a:cubicBezTo>
                <a:cubicBezTo>
                  <a:pt x="178457" y="61435"/>
                  <a:pt x="195895" y="66424"/>
                  <a:pt x="210684" y="75515"/>
                </a:cubicBezTo>
                <a:cubicBezTo>
                  <a:pt x="214757" y="58635"/>
                  <a:pt x="223563" y="42758"/>
                  <a:pt x="236731" y="29591"/>
                </a:cubicBezTo>
                <a:cubicBezTo>
                  <a:pt x="256000" y="10322"/>
                  <a:pt x="281070" y="391"/>
                  <a:pt x="306324" y="0"/>
                </a:cubicBezTo>
                <a:lnTo>
                  <a:pt x="306324" y="0"/>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51" name="Teardrop 3"/>
          <p:cNvSpPr/>
          <p:nvPr/>
        </p:nvSpPr>
        <p:spPr>
          <a:xfrm rot="5400000" flipH="1" flipV="1">
            <a:off x="8894144" y="38465"/>
            <a:ext cx="298552" cy="201161"/>
          </a:xfrm>
          <a:custGeom>
            <a:avLst/>
            <a:gdLst/>
            <a:ahLst/>
            <a:cxnLst/>
            <a:rect l="l" t="t" r="r" b="b"/>
            <a:pathLst>
              <a:path w="298552" h="268215">
                <a:moveTo>
                  <a:pt x="230951" y="239431"/>
                </a:moveTo>
                <a:lnTo>
                  <a:pt x="89396" y="97876"/>
                </a:lnTo>
                <a:cubicBezTo>
                  <a:pt x="74075" y="113887"/>
                  <a:pt x="64809" y="135634"/>
                  <a:pt x="64809" y="159544"/>
                </a:cubicBezTo>
                <a:cubicBezTo>
                  <a:pt x="64809" y="209563"/>
                  <a:pt x="105357" y="250112"/>
                  <a:pt x="155376" y="250112"/>
                </a:cubicBezTo>
                <a:cubicBezTo>
                  <a:pt x="174454" y="249746"/>
                  <a:pt x="198601" y="254980"/>
                  <a:pt x="211458" y="268141"/>
                </a:cubicBezTo>
                <a:cubicBezTo>
                  <a:pt x="215885" y="257686"/>
                  <a:pt x="222436" y="247948"/>
                  <a:pt x="230951" y="239431"/>
                </a:cubicBezTo>
                <a:close/>
                <a:moveTo>
                  <a:pt x="259706" y="219892"/>
                </a:moveTo>
                <a:cubicBezTo>
                  <a:pt x="246546" y="207035"/>
                  <a:pt x="241311" y="182889"/>
                  <a:pt x="241677" y="163811"/>
                </a:cubicBezTo>
                <a:cubicBezTo>
                  <a:pt x="241677" y="113792"/>
                  <a:pt x="201129" y="73244"/>
                  <a:pt x="151110" y="73244"/>
                </a:cubicBezTo>
                <a:cubicBezTo>
                  <a:pt x="127200" y="73244"/>
                  <a:pt x="105453" y="82510"/>
                  <a:pt x="89441" y="97831"/>
                </a:cubicBezTo>
                <a:lnTo>
                  <a:pt x="230996" y="239386"/>
                </a:lnTo>
                <a:cubicBezTo>
                  <a:pt x="239514" y="230871"/>
                  <a:pt x="249252" y="224320"/>
                  <a:pt x="259706" y="219892"/>
                </a:cubicBezTo>
                <a:close/>
                <a:moveTo>
                  <a:pt x="298552" y="138"/>
                </a:moveTo>
                <a:lnTo>
                  <a:pt x="298552" y="11636"/>
                </a:lnTo>
                <a:cubicBezTo>
                  <a:pt x="298344" y="11511"/>
                  <a:pt x="298133" y="11506"/>
                  <a:pt x="297922" y="11501"/>
                </a:cubicBezTo>
                <a:lnTo>
                  <a:pt x="297922" y="96667"/>
                </a:lnTo>
                <a:lnTo>
                  <a:pt x="297858" y="96667"/>
                </a:lnTo>
                <a:lnTo>
                  <a:pt x="297858" y="11501"/>
                </a:lnTo>
                <a:cubicBezTo>
                  <a:pt x="275703" y="11990"/>
                  <a:pt x="253773" y="20815"/>
                  <a:pt x="236866" y="37722"/>
                </a:cubicBezTo>
                <a:cubicBezTo>
                  <a:pt x="224105" y="50483"/>
                  <a:pt x="215948" y="66105"/>
                  <a:pt x="212939" y="82613"/>
                </a:cubicBezTo>
                <a:cubicBezTo>
                  <a:pt x="237526" y="100902"/>
                  <a:pt x="253233" y="130241"/>
                  <a:pt x="253233" y="163248"/>
                </a:cubicBezTo>
                <a:cubicBezTo>
                  <a:pt x="252734" y="189232"/>
                  <a:pt x="256525" y="205210"/>
                  <a:pt x="272877" y="215167"/>
                </a:cubicBezTo>
                <a:lnTo>
                  <a:pt x="298552" y="215277"/>
                </a:lnTo>
                <a:lnTo>
                  <a:pt x="298552" y="221928"/>
                </a:lnTo>
                <a:cubicBezTo>
                  <a:pt x="276711" y="221632"/>
                  <a:pt x="254816" y="229876"/>
                  <a:pt x="238146" y="246536"/>
                </a:cubicBezTo>
                <a:lnTo>
                  <a:pt x="246374" y="254763"/>
                </a:lnTo>
                <a:cubicBezTo>
                  <a:pt x="246367" y="254771"/>
                  <a:pt x="246359" y="254779"/>
                  <a:pt x="246352" y="254786"/>
                </a:cubicBezTo>
                <a:cubicBezTo>
                  <a:pt x="246344" y="254794"/>
                  <a:pt x="246337" y="254801"/>
                  <a:pt x="246329" y="254808"/>
                </a:cubicBezTo>
                <a:lnTo>
                  <a:pt x="238101" y="246581"/>
                </a:lnTo>
                <a:lnTo>
                  <a:pt x="223742" y="268215"/>
                </a:lnTo>
                <a:lnTo>
                  <a:pt x="190546" y="268215"/>
                </a:lnTo>
                <a:cubicBezTo>
                  <a:pt x="181969" y="262570"/>
                  <a:pt x="170130" y="261374"/>
                  <a:pt x="154813" y="261668"/>
                </a:cubicBezTo>
                <a:cubicBezTo>
                  <a:pt x="121806" y="261668"/>
                  <a:pt x="92467" y="245961"/>
                  <a:pt x="74178" y="221373"/>
                </a:cubicBezTo>
                <a:cubicBezTo>
                  <a:pt x="57670" y="224382"/>
                  <a:pt x="42049" y="232539"/>
                  <a:pt x="29288" y="245300"/>
                </a:cubicBezTo>
                <a:lnTo>
                  <a:pt x="13811" y="268215"/>
                </a:lnTo>
                <a:lnTo>
                  <a:pt x="0" y="268215"/>
                </a:lnTo>
                <a:cubicBezTo>
                  <a:pt x="4705" y="256723"/>
                  <a:pt x="11839" y="246048"/>
                  <a:pt x="21157" y="236731"/>
                </a:cubicBezTo>
                <a:cubicBezTo>
                  <a:pt x="34324" y="223564"/>
                  <a:pt x="50200" y="214757"/>
                  <a:pt x="67080" y="210684"/>
                </a:cubicBezTo>
                <a:cubicBezTo>
                  <a:pt x="57989" y="195895"/>
                  <a:pt x="53000" y="178457"/>
                  <a:pt x="53000" y="159854"/>
                </a:cubicBezTo>
                <a:cubicBezTo>
                  <a:pt x="53000" y="132604"/>
                  <a:pt x="63705" y="107854"/>
                  <a:pt x="81286" y="89721"/>
                </a:cubicBezTo>
                <a:cubicBezTo>
                  <a:pt x="99420" y="72140"/>
                  <a:pt x="124170" y="61435"/>
                  <a:pt x="151420" y="61435"/>
                </a:cubicBezTo>
                <a:cubicBezTo>
                  <a:pt x="170023" y="61435"/>
                  <a:pt x="187461" y="66424"/>
                  <a:pt x="202250" y="75515"/>
                </a:cubicBezTo>
                <a:cubicBezTo>
                  <a:pt x="206323" y="58635"/>
                  <a:pt x="215129" y="42758"/>
                  <a:pt x="228297" y="29591"/>
                </a:cubicBezTo>
                <a:cubicBezTo>
                  <a:pt x="247566" y="10322"/>
                  <a:pt x="272636" y="391"/>
                  <a:pt x="297890" y="0"/>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52" name="Oval 881"/>
          <p:cNvSpPr/>
          <p:nvPr/>
        </p:nvSpPr>
        <p:spPr>
          <a:xfrm>
            <a:off x="259749" y="-10245"/>
            <a:ext cx="127314" cy="84875"/>
          </a:xfrm>
          <a:custGeom>
            <a:avLst/>
            <a:gdLst/>
            <a:ahLst/>
            <a:cxnLst/>
            <a:rect l="l" t="t" r="r" b="b"/>
            <a:pathLst>
              <a:path w="169752" h="84875">
                <a:moveTo>
                  <a:pt x="0" y="0"/>
                </a:moveTo>
                <a:lnTo>
                  <a:pt x="169752" y="0"/>
                </a:lnTo>
                <a:cubicBezTo>
                  <a:pt x="169752" y="46875"/>
                  <a:pt x="131752" y="84875"/>
                  <a:pt x="84876" y="84875"/>
                </a:cubicBezTo>
                <a:cubicBezTo>
                  <a:pt x="38000" y="84875"/>
                  <a:pt x="0" y="46875"/>
                  <a:pt x="0"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53" name="Oval 882"/>
          <p:cNvSpPr/>
          <p:nvPr/>
        </p:nvSpPr>
        <p:spPr>
          <a:xfrm>
            <a:off x="891654" y="-10245"/>
            <a:ext cx="127314" cy="84875"/>
          </a:xfrm>
          <a:custGeom>
            <a:avLst/>
            <a:gdLst/>
            <a:ahLst/>
            <a:cxnLst/>
            <a:rect l="l" t="t" r="r" b="b"/>
            <a:pathLst>
              <a:path w="169752" h="84875">
                <a:moveTo>
                  <a:pt x="0" y="0"/>
                </a:moveTo>
                <a:lnTo>
                  <a:pt x="169752" y="0"/>
                </a:lnTo>
                <a:cubicBezTo>
                  <a:pt x="169752" y="46875"/>
                  <a:pt x="131752" y="84875"/>
                  <a:pt x="84876" y="84875"/>
                </a:cubicBezTo>
                <a:cubicBezTo>
                  <a:pt x="38000" y="84875"/>
                  <a:pt x="0" y="46875"/>
                  <a:pt x="0"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54" name="Oval 883"/>
          <p:cNvSpPr/>
          <p:nvPr/>
        </p:nvSpPr>
        <p:spPr>
          <a:xfrm>
            <a:off x="1523560" y="-10245"/>
            <a:ext cx="7620440" cy="84875"/>
          </a:xfrm>
          <a:custGeom>
            <a:avLst/>
            <a:gdLst/>
            <a:ahLst/>
            <a:cxnLst/>
            <a:rect l="l" t="t" r="r" b="b"/>
            <a:pathLst>
              <a:path w="10160587" h="84875">
                <a:moveTo>
                  <a:pt x="10110479" y="0"/>
                </a:moveTo>
                <a:lnTo>
                  <a:pt x="10160587" y="0"/>
                </a:lnTo>
                <a:lnTo>
                  <a:pt x="10160587" y="77038"/>
                </a:lnTo>
                <a:cubicBezTo>
                  <a:pt x="10130976" y="64066"/>
                  <a:pt x="10110479" y="34427"/>
                  <a:pt x="10110479" y="0"/>
                </a:cubicBezTo>
                <a:close/>
                <a:moveTo>
                  <a:pt x="9267940" y="0"/>
                </a:moveTo>
                <a:lnTo>
                  <a:pt x="9437692" y="0"/>
                </a:lnTo>
                <a:cubicBezTo>
                  <a:pt x="9437692" y="46875"/>
                  <a:pt x="9399692" y="84875"/>
                  <a:pt x="9352816" y="84875"/>
                </a:cubicBezTo>
                <a:cubicBezTo>
                  <a:pt x="9305940" y="84875"/>
                  <a:pt x="9267940" y="46875"/>
                  <a:pt x="9267940" y="0"/>
                </a:cubicBezTo>
                <a:close/>
                <a:moveTo>
                  <a:pt x="8425400" y="0"/>
                </a:moveTo>
                <a:lnTo>
                  <a:pt x="8595152" y="0"/>
                </a:lnTo>
                <a:cubicBezTo>
                  <a:pt x="8595152" y="46875"/>
                  <a:pt x="8557152" y="84875"/>
                  <a:pt x="8510276" y="84875"/>
                </a:cubicBezTo>
                <a:cubicBezTo>
                  <a:pt x="8463400" y="84875"/>
                  <a:pt x="8425400" y="46875"/>
                  <a:pt x="8425400" y="0"/>
                </a:cubicBezTo>
                <a:close/>
                <a:moveTo>
                  <a:pt x="7582860" y="0"/>
                </a:moveTo>
                <a:lnTo>
                  <a:pt x="7752612" y="0"/>
                </a:lnTo>
                <a:cubicBezTo>
                  <a:pt x="7752612" y="46875"/>
                  <a:pt x="7714612" y="84875"/>
                  <a:pt x="7667736" y="84875"/>
                </a:cubicBezTo>
                <a:cubicBezTo>
                  <a:pt x="7620860" y="84875"/>
                  <a:pt x="7582860" y="46875"/>
                  <a:pt x="7582860" y="0"/>
                </a:cubicBezTo>
                <a:close/>
                <a:moveTo>
                  <a:pt x="6740320" y="0"/>
                </a:moveTo>
                <a:lnTo>
                  <a:pt x="6910072" y="0"/>
                </a:lnTo>
                <a:cubicBezTo>
                  <a:pt x="6910072" y="46875"/>
                  <a:pt x="6872072" y="84875"/>
                  <a:pt x="6825196" y="84875"/>
                </a:cubicBezTo>
                <a:cubicBezTo>
                  <a:pt x="6778320" y="84875"/>
                  <a:pt x="6740320" y="46875"/>
                  <a:pt x="6740320" y="0"/>
                </a:cubicBezTo>
                <a:close/>
                <a:moveTo>
                  <a:pt x="5897780" y="0"/>
                </a:moveTo>
                <a:lnTo>
                  <a:pt x="6067532" y="0"/>
                </a:lnTo>
                <a:cubicBezTo>
                  <a:pt x="6067532" y="46875"/>
                  <a:pt x="6029532" y="84875"/>
                  <a:pt x="5982656" y="84875"/>
                </a:cubicBezTo>
                <a:cubicBezTo>
                  <a:pt x="5935780" y="84875"/>
                  <a:pt x="5897780" y="46875"/>
                  <a:pt x="5897780" y="0"/>
                </a:cubicBezTo>
                <a:close/>
                <a:moveTo>
                  <a:pt x="5055240" y="0"/>
                </a:moveTo>
                <a:lnTo>
                  <a:pt x="5224992" y="0"/>
                </a:lnTo>
                <a:cubicBezTo>
                  <a:pt x="5224992" y="46875"/>
                  <a:pt x="5186992" y="84875"/>
                  <a:pt x="5140116" y="84875"/>
                </a:cubicBezTo>
                <a:cubicBezTo>
                  <a:pt x="5093240" y="84875"/>
                  <a:pt x="5055240" y="46875"/>
                  <a:pt x="5055240" y="0"/>
                </a:cubicBezTo>
                <a:close/>
                <a:moveTo>
                  <a:pt x="4212700" y="0"/>
                </a:moveTo>
                <a:lnTo>
                  <a:pt x="4382452" y="0"/>
                </a:lnTo>
                <a:cubicBezTo>
                  <a:pt x="4382452" y="46875"/>
                  <a:pt x="4344452" y="84875"/>
                  <a:pt x="4297576" y="84875"/>
                </a:cubicBezTo>
                <a:cubicBezTo>
                  <a:pt x="4250700" y="84875"/>
                  <a:pt x="4212700" y="46875"/>
                  <a:pt x="4212700" y="0"/>
                </a:cubicBezTo>
                <a:close/>
                <a:moveTo>
                  <a:pt x="3370160" y="0"/>
                </a:moveTo>
                <a:lnTo>
                  <a:pt x="3539912" y="0"/>
                </a:lnTo>
                <a:cubicBezTo>
                  <a:pt x="3539912" y="46875"/>
                  <a:pt x="3501912" y="84875"/>
                  <a:pt x="3455036" y="84875"/>
                </a:cubicBezTo>
                <a:cubicBezTo>
                  <a:pt x="3408160" y="84875"/>
                  <a:pt x="3370160" y="46875"/>
                  <a:pt x="3370160" y="0"/>
                </a:cubicBezTo>
                <a:close/>
                <a:moveTo>
                  <a:pt x="2527620" y="0"/>
                </a:moveTo>
                <a:lnTo>
                  <a:pt x="2697372" y="0"/>
                </a:lnTo>
                <a:cubicBezTo>
                  <a:pt x="2697372" y="46875"/>
                  <a:pt x="2659372" y="84875"/>
                  <a:pt x="2612496" y="84875"/>
                </a:cubicBezTo>
                <a:cubicBezTo>
                  <a:pt x="2565620" y="84875"/>
                  <a:pt x="2527620" y="46875"/>
                  <a:pt x="2527620" y="0"/>
                </a:cubicBezTo>
                <a:close/>
                <a:moveTo>
                  <a:pt x="1685080" y="0"/>
                </a:moveTo>
                <a:lnTo>
                  <a:pt x="1854832" y="0"/>
                </a:lnTo>
                <a:cubicBezTo>
                  <a:pt x="1854832" y="46875"/>
                  <a:pt x="1816832" y="84875"/>
                  <a:pt x="1769956" y="84875"/>
                </a:cubicBezTo>
                <a:cubicBezTo>
                  <a:pt x="1723080" y="84875"/>
                  <a:pt x="1685080" y="46875"/>
                  <a:pt x="1685080" y="0"/>
                </a:cubicBezTo>
                <a:close/>
                <a:moveTo>
                  <a:pt x="842540" y="0"/>
                </a:moveTo>
                <a:lnTo>
                  <a:pt x="1012292" y="0"/>
                </a:lnTo>
                <a:cubicBezTo>
                  <a:pt x="1012292" y="46875"/>
                  <a:pt x="974292" y="84875"/>
                  <a:pt x="927416" y="84875"/>
                </a:cubicBezTo>
                <a:cubicBezTo>
                  <a:pt x="880540" y="84875"/>
                  <a:pt x="842540" y="46875"/>
                  <a:pt x="842540" y="0"/>
                </a:cubicBezTo>
                <a:close/>
                <a:moveTo>
                  <a:pt x="0" y="0"/>
                </a:moveTo>
                <a:lnTo>
                  <a:pt x="169752" y="0"/>
                </a:lnTo>
                <a:cubicBezTo>
                  <a:pt x="169752" y="46875"/>
                  <a:pt x="131752" y="84875"/>
                  <a:pt x="84876" y="84875"/>
                </a:cubicBezTo>
                <a:cubicBezTo>
                  <a:pt x="38000" y="84875"/>
                  <a:pt x="0" y="46875"/>
                  <a:pt x="0"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55" name="Teardrop 3"/>
          <p:cNvSpPr/>
          <p:nvPr/>
        </p:nvSpPr>
        <p:spPr>
          <a:xfrm rot="5400000" flipH="1" flipV="1">
            <a:off x="4755498" y="1031620"/>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56" name="Teardrop 3"/>
          <p:cNvSpPr/>
          <p:nvPr/>
        </p:nvSpPr>
        <p:spPr>
          <a:xfrm rot="5400000" flipH="1" flipV="1">
            <a:off x="-188162" y="1143211"/>
            <a:ext cx="612648" cy="236325"/>
          </a:xfrm>
          <a:custGeom>
            <a:avLst/>
            <a:gdLst/>
            <a:ahLst/>
            <a:cxnLst/>
            <a:rect l="l" t="t" r="r" b="b"/>
            <a:pathLst>
              <a:path w="612648" h="315100">
                <a:moveTo>
                  <a:pt x="239386" y="75670"/>
                </a:moveTo>
                <a:cubicBezTo>
                  <a:pt x="230866" y="67149"/>
                  <a:pt x="224313" y="57406"/>
                  <a:pt x="219944" y="46909"/>
                </a:cubicBezTo>
                <a:cubicBezTo>
                  <a:pt x="207099" y="60107"/>
                  <a:pt x="182914" y="65356"/>
                  <a:pt x="163810" y="64989"/>
                </a:cubicBezTo>
                <a:cubicBezTo>
                  <a:pt x="113792" y="64989"/>
                  <a:pt x="73243" y="105538"/>
                  <a:pt x="73243" y="155556"/>
                </a:cubicBezTo>
                <a:cubicBezTo>
                  <a:pt x="73243" y="179467"/>
                  <a:pt x="82509" y="201213"/>
                  <a:pt x="97830" y="217225"/>
                </a:cubicBezTo>
                <a:close/>
                <a:moveTo>
                  <a:pt x="268191" y="95157"/>
                </a:moveTo>
                <a:cubicBezTo>
                  <a:pt x="257695" y="90787"/>
                  <a:pt x="247952" y="84234"/>
                  <a:pt x="239431" y="75715"/>
                </a:cubicBezTo>
                <a:lnTo>
                  <a:pt x="97875" y="217270"/>
                </a:lnTo>
                <a:cubicBezTo>
                  <a:pt x="113887" y="232591"/>
                  <a:pt x="135634" y="241857"/>
                  <a:pt x="159544" y="241857"/>
                </a:cubicBezTo>
                <a:cubicBezTo>
                  <a:pt x="184553" y="241857"/>
                  <a:pt x="207195" y="231720"/>
                  <a:pt x="223585" y="215331"/>
                </a:cubicBezTo>
                <a:cubicBezTo>
                  <a:pt x="239974" y="198941"/>
                  <a:pt x="250111" y="176299"/>
                  <a:pt x="250111" y="151290"/>
                </a:cubicBezTo>
                <a:cubicBezTo>
                  <a:pt x="249745" y="132187"/>
                  <a:pt x="254994" y="108002"/>
                  <a:pt x="268191" y="95157"/>
                </a:cubicBezTo>
                <a:close/>
                <a:moveTo>
                  <a:pt x="391275" y="232488"/>
                </a:moveTo>
                <a:cubicBezTo>
                  <a:pt x="366688" y="214199"/>
                  <a:pt x="350981" y="184860"/>
                  <a:pt x="350981" y="151853"/>
                </a:cubicBezTo>
                <a:cubicBezTo>
                  <a:pt x="351479" y="125869"/>
                  <a:pt x="347689" y="109892"/>
                  <a:pt x="331337" y="99934"/>
                </a:cubicBezTo>
                <a:cubicBezTo>
                  <a:pt x="315088" y="104415"/>
                  <a:pt x="297874" y="104335"/>
                  <a:pt x="281637" y="99721"/>
                </a:cubicBezTo>
                <a:cubicBezTo>
                  <a:pt x="265010" y="109675"/>
                  <a:pt x="261165" y="125694"/>
                  <a:pt x="261667" y="151853"/>
                </a:cubicBezTo>
                <a:cubicBezTo>
                  <a:pt x="261667" y="179968"/>
                  <a:pt x="250271" y="205421"/>
                  <a:pt x="231847" y="223846"/>
                </a:cubicBezTo>
                <a:lnTo>
                  <a:pt x="221347" y="232509"/>
                </a:lnTo>
                <a:cubicBezTo>
                  <a:pt x="224390" y="249009"/>
                  <a:pt x="232545" y="264623"/>
                  <a:pt x="245300" y="277378"/>
                </a:cubicBezTo>
                <a:cubicBezTo>
                  <a:pt x="262207" y="294285"/>
                  <a:pt x="284136" y="303111"/>
                  <a:pt x="306292" y="303599"/>
                </a:cubicBezTo>
                <a:lnTo>
                  <a:pt x="306292" y="218433"/>
                </a:lnTo>
                <a:lnTo>
                  <a:pt x="306356" y="218433"/>
                </a:lnTo>
                <a:lnTo>
                  <a:pt x="306356" y="303599"/>
                </a:lnTo>
                <a:cubicBezTo>
                  <a:pt x="328512" y="303110"/>
                  <a:pt x="350441" y="294285"/>
                  <a:pt x="367348" y="277378"/>
                </a:cubicBezTo>
                <a:cubicBezTo>
                  <a:pt x="380109" y="264617"/>
                  <a:pt x="388266" y="248996"/>
                  <a:pt x="391275" y="232488"/>
                </a:cubicBezTo>
                <a:close/>
                <a:moveTo>
                  <a:pt x="514773" y="217271"/>
                </a:moveTo>
                <a:lnTo>
                  <a:pt x="373218" y="75716"/>
                </a:lnTo>
                <a:cubicBezTo>
                  <a:pt x="364700" y="84231"/>
                  <a:pt x="354962" y="90781"/>
                  <a:pt x="344508" y="95209"/>
                </a:cubicBezTo>
                <a:cubicBezTo>
                  <a:pt x="357668" y="108066"/>
                  <a:pt x="362903" y="132212"/>
                  <a:pt x="362537" y="151290"/>
                </a:cubicBezTo>
                <a:cubicBezTo>
                  <a:pt x="362537" y="201309"/>
                  <a:pt x="403085" y="241857"/>
                  <a:pt x="453104" y="241857"/>
                </a:cubicBezTo>
                <a:cubicBezTo>
                  <a:pt x="477015" y="241857"/>
                  <a:pt x="498761" y="232592"/>
                  <a:pt x="514773" y="217271"/>
                </a:cubicBezTo>
                <a:close/>
                <a:moveTo>
                  <a:pt x="539405" y="155556"/>
                </a:moveTo>
                <a:cubicBezTo>
                  <a:pt x="539405" y="105538"/>
                  <a:pt x="498856" y="64989"/>
                  <a:pt x="448838" y="64989"/>
                </a:cubicBezTo>
                <a:cubicBezTo>
                  <a:pt x="429760" y="65355"/>
                  <a:pt x="405614" y="60121"/>
                  <a:pt x="392756" y="46961"/>
                </a:cubicBezTo>
                <a:cubicBezTo>
                  <a:pt x="388329" y="57415"/>
                  <a:pt x="381778" y="67153"/>
                  <a:pt x="373263" y="75671"/>
                </a:cubicBezTo>
                <a:lnTo>
                  <a:pt x="514818" y="217225"/>
                </a:lnTo>
                <a:cubicBezTo>
                  <a:pt x="530139" y="201213"/>
                  <a:pt x="539405" y="179467"/>
                  <a:pt x="539405" y="155556"/>
                </a:cubicBezTo>
                <a:close/>
                <a:moveTo>
                  <a:pt x="612648" y="8776"/>
                </a:moveTo>
                <a:cubicBezTo>
                  <a:pt x="612257" y="34030"/>
                  <a:pt x="602326" y="59101"/>
                  <a:pt x="583058" y="78369"/>
                </a:cubicBezTo>
                <a:cubicBezTo>
                  <a:pt x="569890" y="91537"/>
                  <a:pt x="554014" y="100343"/>
                  <a:pt x="537134" y="104416"/>
                </a:cubicBezTo>
                <a:cubicBezTo>
                  <a:pt x="546224" y="119205"/>
                  <a:pt x="551214" y="136643"/>
                  <a:pt x="551214" y="155247"/>
                </a:cubicBezTo>
                <a:cubicBezTo>
                  <a:pt x="551214" y="182497"/>
                  <a:pt x="540509" y="207247"/>
                  <a:pt x="522928" y="225380"/>
                </a:cubicBezTo>
                <a:lnTo>
                  <a:pt x="522928" y="225380"/>
                </a:lnTo>
                <a:cubicBezTo>
                  <a:pt x="504794" y="242961"/>
                  <a:pt x="480044" y="253667"/>
                  <a:pt x="452794" y="253667"/>
                </a:cubicBezTo>
                <a:cubicBezTo>
                  <a:pt x="434191" y="253667"/>
                  <a:pt x="416753" y="248677"/>
                  <a:pt x="401964" y="239586"/>
                </a:cubicBezTo>
                <a:cubicBezTo>
                  <a:pt x="397891" y="256466"/>
                  <a:pt x="389084" y="272342"/>
                  <a:pt x="375917" y="285509"/>
                </a:cubicBezTo>
                <a:cubicBezTo>
                  <a:pt x="356649" y="304778"/>
                  <a:pt x="331578" y="314709"/>
                  <a:pt x="306324" y="315100"/>
                </a:cubicBezTo>
                <a:lnTo>
                  <a:pt x="306324" y="315100"/>
                </a:lnTo>
                <a:cubicBezTo>
                  <a:pt x="281070" y="314709"/>
                  <a:pt x="255999" y="304778"/>
                  <a:pt x="236731" y="285509"/>
                </a:cubicBezTo>
                <a:cubicBezTo>
                  <a:pt x="223571" y="272349"/>
                  <a:pt x="214766" y="256482"/>
                  <a:pt x="210610" y="239626"/>
                </a:cubicBezTo>
                <a:cubicBezTo>
                  <a:pt x="195839" y="248693"/>
                  <a:pt x="178427" y="253666"/>
                  <a:pt x="159854" y="253666"/>
                </a:cubicBezTo>
                <a:cubicBezTo>
                  <a:pt x="132604" y="253666"/>
                  <a:pt x="107854" y="242961"/>
                  <a:pt x="89720" y="225380"/>
                </a:cubicBezTo>
                <a:lnTo>
                  <a:pt x="89720" y="225380"/>
                </a:lnTo>
                <a:cubicBezTo>
                  <a:pt x="72139" y="207247"/>
                  <a:pt x="61434" y="182497"/>
                  <a:pt x="61434" y="155247"/>
                </a:cubicBezTo>
                <a:cubicBezTo>
                  <a:pt x="61434" y="136673"/>
                  <a:pt x="66407" y="119262"/>
                  <a:pt x="75474" y="104490"/>
                </a:cubicBezTo>
                <a:cubicBezTo>
                  <a:pt x="58618" y="100334"/>
                  <a:pt x="42751" y="91530"/>
                  <a:pt x="29591" y="78369"/>
                </a:cubicBezTo>
                <a:cubicBezTo>
                  <a:pt x="10322" y="59101"/>
                  <a:pt x="391" y="34030"/>
                  <a:pt x="0" y="8776"/>
                </a:cubicBezTo>
                <a:lnTo>
                  <a:pt x="0" y="8776"/>
                </a:lnTo>
                <a:lnTo>
                  <a:pt x="1828" y="0"/>
                </a:lnTo>
                <a:lnTo>
                  <a:pt x="13374" y="0"/>
                </a:lnTo>
                <a:cubicBezTo>
                  <a:pt x="11782" y="2802"/>
                  <a:pt x="11567" y="5771"/>
                  <a:pt x="11501" y="8744"/>
                </a:cubicBezTo>
                <a:lnTo>
                  <a:pt x="96667" y="8744"/>
                </a:lnTo>
                <a:lnTo>
                  <a:pt x="96667" y="8808"/>
                </a:lnTo>
                <a:lnTo>
                  <a:pt x="11501" y="8808"/>
                </a:lnTo>
                <a:cubicBezTo>
                  <a:pt x="11989" y="30964"/>
                  <a:pt x="20815" y="52893"/>
                  <a:pt x="37722" y="69800"/>
                </a:cubicBezTo>
                <a:cubicBezTo>
                  <a:pt x="50477" y="82555"/>
                  <a:pt x="66091" y="90711"/>
                  <a:pt x="82592" y="93753"/>
                </a:cubicBezTo>
                <a:cubicBezTo>
                  <a:pt x="100880" y="69151"/>
                  <a:pt x="130228" y="53433"/>
                  <a:pt x="163247" y="53433"/>
                </a:cubicBezTo>
                <a:cubicBezTo>
                  <a:pt x="186137" y="53872"/>
                  <a:pt x="201262" y="50984"/>
                  <a:pt x="211355" y="39116"/>
                </a:cubicBezTo>
                <a:cubicBezTo>
                  <a:pt x="212796" y="37420"/>
                  <a:pt x="214135" y="35542"/>
                  <a:pt x="215380" y="33463"/>
                </a:cubicBezTo>
                <a:lnTo>
                  <a:pt x="215236" y="0"/>
                </a:lnTo>
                <a:lnTo>
                  <a:pt x="223506" y="0"/>
                </a:lnTo>
                <a:cubicBezTo>
                  <a:pt x="219687" y="24354"/>
                  <a:pt x="227777" y="49750"/>
                  <a:pt x="246535" y="68520"/>
                </a:cubicBezTo>
                <a:lnTo>
                  <a:pt x="254763" y="60293"/>
                </a:lnTo>
                <a:cubicBezTo>
                  <a:pt x="254771" y="60299"/>
                  <a:pt x="254778" y="60307"/>
                  <a:pt x="254786" y="60315"/>
                </a:cubicBezTo>
                <a:lnTo>
                  <a:pt x="254808" y="60338"/>
                </a:lnTo>
                <a:lnTo>
                  <a:pt x="246580" y="68565"/>
                </a:lnTo>
                <a:cubicBezTo>
                  <a:pt x="279582" y="101547"/>
                  <a:pt x="333066" y="101547"/>
                  <a:pt x="366068" y="68565"/>
                </a:cubicBezTo>
                <a:lnTo>
                  <a:pt x="357840" y="60338"/>
                </a:lnTo>
                <a:cubicBezTo>
                  <a:pt x="357847" y="60330"/>
                  <a:pt x="357855" y="60322"/>
                  <a:pt x="357862" y="60315"/>
                </a:cubicBezTo>
                <a:lnTo>
                  <a:pt x="357885" y="60293"/>
                </a:lnTo>
                <a:lnTo>
                  <a:pt x="366113" y="68520"/>
                </a:lnTo>
                <a:cubicBezTo>
                  <a:pt x="384871" y="49750"/>
                  <a:pt x="392961" y="24354"/>
                  <a:pt x="389142" y="0"/>
                </a:cubicBezTo>
                <a:lnTo>
                  <a:pt x="397337" y="0"/>
                </a:lnTo>
                <a:cubicBezTo>
                  <a:pt x="401479" y="11094"/>
                  <a:pt x="400548" y="22668"/>
                  <a:pt x="397481" y="33790"/>
                </a:cubicBezTo>
                <a:cubicBezTo>
                  <a:pt x="407439" y="50142"/>
                  <a:pt x="423417" y="53932"/>
                  <a:pt x="449401" y="53433"/>
                </a:cubicBezTo>
                <a:cubicBezTo>
                  <a:pt x="482407" y="53434"/>
                  <a:pt x="511746" y="69140"/>
                  <a:pt x="530035" y="93727"/>
                </a:cubicBezTo>
                <a:cubicBezTo>
                  <a:pt x="546543" y="90718"/>
                  <a:pt x="562165" y="82561"/>
                  <a:pt x="574926" y="69800"/>
                </a:cubicBezTo>
                <a:cubicBezTo>
                  <a:pt x="591833" y="52893"/>
                  <a:pt x="600658" y="30964"/>
                  <a:pt x="601147" y="8808"/>
                </a:cubicBezTo>
                <a:lnTo>
                  <a:pt x="515982" y="8808"/>
                </a:lnTo>
                <a:lnTo>
                  <a:pt x="515981" y="8744"/>
                </a:lnTo>
                <a:lnTo>
                  <a:pt x="601147" y="8744"/>
                </a:lnTo>
                <a:lnTo>
                  <a:pt x="599274" y="0"/>
                </a:lnTo>
                <a:lnTo>
                  <a:pt x="610820" y="0"/>
                </a:lnTo>
                <a:cubicBezTo>
                  <a:pt x="612423" y="2826"/>
                  <a:pt x="612602" y="5800"/>
                  <a:pt x="612648" y="8776"/>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57" name="Teardrop 3"/>
          <p:cNvSpPr/>
          <p:nvPr/>
        </p:nvSpPr>
        <p:spPr>
          <a:xfrm rot="5400000" flipH="1" flipV="1">
            <a:off x="964068" y="1031620"/>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58" name="Teardrop 3"/>
          <p:cNvSpPr/>
          <p:nvPr/>
        </p:nvSpPr>
        <p:spPr>
          <a:xfrm rot="5400000" flipH="1" flipV="1">
            <a:off x="1595973" y="1031620"/>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59" name="Teardrop 3"/>
          <p:cNvSpPr/>
          <p:nvPr/>
        </p:nvSpPr>
        <p:spPr>
          <a:xfrm rot="5400000" flipH="1" flipV="1">
            <a:off x="2227878" y="1031620"/>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60" name="Teardrop 3"/>
          <p:cNvSpPr/>
          <p:nvPr/>
        </p:nvSpPr>
        <p:spPr>
          <a:xfrm rot="5400000" flipH="1" flipV="1">
            <a:off x="2859783" y="1031620"/>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61" name="Teardrop 3"/>
          <p:cNvSpPr/>
          <p:nvPr/>
        </p:nvSpPr>
        <p:spPr>
          <a:xfrm rot="5400000" flipH="1" flipV="1">
            <a:off x="3491688" y="1031620"/>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62" name="Teardrop 3"/>
          <p:cNvSpPr/>
          <p:nvPr/>
        </p:nvSpPr>
        <p:spPr>
          <a:xfrm rot="5400000" flipH="1" flipV="1">
            <a:off x="4123593" y="1031620"/>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63" name="Teardrop 3"/>
          <p:cNvSpPr/>
          <p:nvPr/>
        </p:nvSpPr>
        <p:spPr>
          <a:xfrm rot="5400000" flipH="1" flipV="1">
            <a:off x="6019308" y="1031620"/>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64" name="Teardrop 3"/>
          <p:cNvSpPr/>
          <p:nvPr/>
        </p:nvSpPr>
        <p:spPr>
          <a:xfrm rot="5400000" flipH="1" flipV="1">
            <a:off x="5387403" y="1031620"/>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65" name="Teardrop 3"/>
          <p:cNvSpPr/>
          <p:nvPr/>
        </p:nvSpPr>
        <p:spPr>
          <a:xfrm rot="5400000" flipH="1" flipV="1">
            <a:off x="7283118" y="1031620"/>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66" name="Teardrop 3"/>
          <p:cNvSpPr/>
          <p:nvPr/>
        </p:nvSpPr>
        <p:spPr>
          <a:xfrm rot="5400000" flipH="1" flipV="1">
            <a:off x="6651213" y="1031620"/>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67" name="Teardrop 3"/>
          <p:cNvSpPr/>
          <p:nvPr/>
        </p:nvSpPr>
        <p:spPr>
          <a:xfrm rot="5400000" flipH="1" flipV="1">
            <a:off x="8546927" y="1031620"/>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68" name="Teardrop 3"/>
          <p:cNvSpPr/>
          <p:nvPr/>
        </p:nvSpPr>
        <p:spPr>
          <a:xfrm rot="5400000" flipH="1" flipV="1">
            <a:off x="7915023" y="1031620"/>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69" name="Teardrop 3"/>
          <p:cNvSpPr/>
          <p:nvPr/>
        </p:nvSpPr>
        <p:spPr>
          <a:xfrm rot="5400000" flipH="1" flipV="1">
            <a:off x="332163" y="1031620"/>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70" name="Oval 669"/>
          <p:cNvSpPr/>
          <p:nvPr/>
        </p:nvSpPr>
        <p:spPr>
          <a:xfrm>
            <a:off x="4998394" y="1177197"/>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71" name="Oval 670"/>
          <p:cNvSpPr/>
          <p:nvPr/>
        </p:nvSpPr>
        <p:spPr>
          <a:xfrm>
            <a:off x="575052" y="1177197"/>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72" name="Oval 671"/>
          <p:cNvSpPr/>
          <p:nvPr/>
        </p:nvSpPr>
        <p:spPr>
          <a:xfrm>
            <a:off x="1206964" y="1177197"/>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73" name="Oval 672"/>
          <p:cNvSpPr/>
          <p:nvPr/>
        </p:nvSpPr>
        <p:spPr>
          <a:xfrm>
            <a:off x="1838869" y="1177197"/>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74" name="Oval 673"/>
          <p:cNvSpPr/>
          <p:nvPr/>
        </p:nvSpPr>
        <p:spPr>
          <a:xfrm>
            <a:off x="2470774" y="1177197"/>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75" name="Oval 674"/>
          <p:cNvSpPr/>
          <p:nvPr/>
        </p:nvSpPr>
        <p:spPr>
          <a:xfrm>
            <a:off x="3102679" y="1177197"/>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76" name="Oval 675"/>
          <p:cNvSpPr/>
          <p:nvPr/>
        </p:nvSpPr>
        <p:spPr>
          <a:xfrm>
            <a:off x="3734584" y="1177197"/>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77" name="Oval 676"/>
          <p:cNvSpPr/>
          <p:nvPr/>
        </p:nvSpPr>
        <p:spPr>
          <a:xfrm>
            <a:off x="4366489" y="1177197"/>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78" name="Oval 677"/>
          <p:cNvSpPr/>
          <p:nvPr/>
        </p:nvSpPr>
        <p:spPr>
          <a:xfrm>
            <a:off x="6262204" y="1177197"/>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79" name="Oval 678"/>
          <p:cNvSpPr/>
          <p:nvPr/>
        </p:nvSpPr>
        <p:spPr>
          <a:xfrm>
            <a:off x="5630299" y="1177197"/>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80" name="Oval 679"/>
          <p:cNvSpPr/>
          <p:nvPr/>
        </p:nvSpPr>
        <p:spPr>
          <a:xfrm>
            <a:off x="7526014" y="1177197"/>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81" name="Oval 680"/>
          <p:cNvSpPr/>
          <p:nvPr/>
        </p:nvSpPr>
        <p:spPr>
          <a:xfrm>
            <a:off x="6894109" y="1177197"/>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82" name="Oval 681"/>
          <p:cNvSpPr/>
          <p:nvPr/>
        </p:nvSpPr>
        <p:spPr>
          <a:xfrm>
            <a:off x="8789823" y="1177197"/>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83" name="Oval 682"/>
          <p:cNvSpPr/>
          <p:nvPr/>
        </p:nvSpPr>
        <p:spPr>
          <a:xfrm>
            <a:off x="8157919" y="1177197"/>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84" name="Teardrop 3"/>
          <p:cNvSpPr/>
          <p:nvPr/>
        </p:nvSpPr>
        <p:spPr>
          <a:xfrm rot="5400000" flipH="1" flipV="1">
            <a:off x="4439305" y="1452308"/>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85" name="Teardrop 3"/>
          <p:cNvSpPr/>
          <p:nvPr/>
        </p:nvSpPr>
        <p:spPr>
          <a:xfrm rot="5400000" flipH="1" flipV="1">
            <a:off x="647876" y="1452308"/>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86" name="Teardrop 3"/>
          <p:cNvSpPr/>
          <p:nvPr/>
        </p:nvSpPr>
        <p:spPr>
          <a:xfrm rot="5400000" flipH="1" flipV="1">
            <a:off x="1279781" y="1452308"/>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87" name="Teardrop 3"/>
          <p:cNvSpPr/>
          <p:nvPr/>
        </p:nvSpPr>
        <p:spPr>
          <a:xfrm rot="5400000" flipH="1" flipV="1">
            <a:off x="1911686" y="1452308"/>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88" name="Teardrop 3"/>
          <p:cNvSpPr/>
          <p:nvPr/>
        </p:nvSpPr>
        <p:spPr>
          <a:xfrm rot="5400000" flipH="1" flipV="1">
            <a:off x="2543591" y="1452308"/>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89" name="Teardrop 3"/>
          <p:cNvSpPr/>
          <p:nvPr/>
        </p:nvSpPr>
        <p:spPr>
          <a:xfrm rot="5400000" flipH="1" flipV="1">
            <a:off x="3175496" y="1452308"/>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90" name="Teardrop 3"/>
          <p:cNvSpPr/>
          <p:nvPr/>
        </p:nvSpPr>
        <p:spPr>
          <a:xfrm rot="5400000" flipH="1" flipV="1">
            <a:off x="3807401" y="1452308"/>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91" name="Teardrop 3"/>
          <p:cNvSpPr/>
          <p:nvPr/>
        </p:nvSpPr>
        <p:spPr>
          <a:xfrm rot="5400000" flipH="1" flipV="1">
            <a:off x="5703116" y="1452308"/>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92" name="Teardrop 3"/>
          <p:cNvSpPr/>
          <p:nvPr/>
        </p:nvSpPr>
        <p:spPr>
          <a:xfrm rot="5400000" flipH="1" flipV="1">
            <a:off x="5071211" y="1452308"/>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93" name="Teardrop 3"/>
          <p:cNvSpPr/>
          <p:nvPr/>
        </p:nvSpPr>
        <p:spPr>
          <a:xfrm rot="5400000" flipH="1" flipV="1">
            <a:off x="6966926" y="1452308"/>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94" name="Teardrop 3"/>
          <p:cNvSpPr/>
          <p:nvPr/>
        </p:nvSpPr>
        <p:spPr>
          <a:xfrm rot="5400000" flipH="1" flipV="1">
            <a:off x="6335021" y="1452308"/>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95" name="Teardrop 3"/>
          <p:cNvSpPr/>
          <p:nvPr/>
        </p:nvSpPr>
        <p:spPr>
          <a:xfrm rot="5400000" flipH="1" flipV="1">
            <a:off x="8230735" y="1452308"/>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96" name="Teardrop 3"/>
          <p:cNvSpPr/>
          <p:nvPr/>
        </p:nvSpPr>
        <p:spPr>
          <a:xfrm rot="5400000" flipH="1" flipV="1">
            <a:off x="7598831" y="1452308"/>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97" name="Teardrop 3"/>
          <p:cNvSpPr/>
          <p:nvPr/>
        </p:nvSpPr>
        <p:spPr>
          <a:xfrm rot="5400000" flipH="1" flipV="1">
            <a:off x="15971" y="1452308"/>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98" name="Teardrop 3"/>
          <p:cNvSpPr/>
          <p:nvPr/>
        </p:nvSpPr>
        <p:spPr>
          <a:xfrm rot="5400000" flipH="1" flipV="1">
            <a:off x="8745539" y="1564626"/>
            <a:ext cx="595781" cy="201161"/>
          </a:xfrm>
          <a:custGeom>
            <a:avLst/>
            <a:gdLst/>
            <a:ahLst/>
            <a:cxnLst/>
            <a:rect l="l" t="t" r="r" b="b"/>
            <a:pathLst>
              <a:path w="595781" h="268215">
                <a:moveTo>
                  <a:pt x="230951" y="239431"/>
                </a:moveTo>
                <a:lnTo>
                  <a:pt x="89396" y="97876"/>
                </a:lnTo>
                <a:cubicBezTo>
                  <a:pt x="74075" y="113887"/>
                  <a:pt x="64809" y="135634"/>
                  <a:pt x="64809" y="159544"/>
                </a:cubicBezTo>
                <a:cubicBezTo>
                  <a:pt x="64809" y="209563"/>
                  <a:pt x="105357" y="250112"/>
                  <a:pt x="155376" y="250112"/>
                </a:cubicBezTo>
                <a:cubicBezTo>
                  <a:pt x="174454" y="249746"/>
                  <a:pt x="198601" y="254980"/>
                  <a:pt x="211458" y="268141"/>
                </a:cubicBezTo>
                <a:cubicBezTo>
                  <a:pt x="215885" y="257686"/>
                  <a:pt x="222436" y="247948"/>
                  <a:pt x="230951" y="239431"/>
                </a:cubicBezTo>
                <a:close/>
                <a:moveTo>
                  <a:pt x="259706" y="219892"/>
                </a:moveTo>
                <a:cubicBezTo>
                  <a:pt x="246546" y="207035"/>
                  <a:pt x="241311" y="182889"/>
                  <a:pt x="241677" y="163811"/>
                </a:cubicBezTo>
                <a:cubicBezTo>
                  <a:pt x="241677" y="113792"/>
                  <a:pt x="201129" y="73244"/>
                  <a:pt x="151110" y="73244"/>
                </a:cubicBezTo>
                <a:cubicBezTo>
                  <a:pt x="127200" y="73244"/>
                  <a:pt x="105453" y="82510"/>
                  <a:pt x="89441" y="97831"/>
                </a:cubicBezTo>
                <a:lnTo>
                  <a:pt x="230996" y="239386"/>
                </a:lnTo>
                <a:cubicBezTo>
                  <a:pt x="239514" y="230871"/>
                  <a:pt x="249252" y="224320"/>
                  <a:pt x="259706" y="219892"/>
                </a:cubicBezTo>
                <a:close/>
                <a:moveTo>
                  <a:pt x="382868" y="82592"/>
                </a:moveTo>
                <a:cubicBezTo>
                  <a:pt x="379825" y="66091"/>
                  <a:pt x="371670" y="50477"/>
                  <a:pt x="358914" y="37722"/>
                </a:cubicBezTo>
                <a:cubicBezTo>
                  <a:pt x="342007" y="20815"/>
                  <a:pt x="320078" y="11989"/>
                  <a:pt x="297922" y="11501"/>
                </a:cubicBezTo>
                <a:lnTo>
                  <a:pt x="297922" y="96667"/>
                </a:lnTo>
                <a:lnTo>
                  <a:pt x="297858" y="96667"/>
                </a:lnTo>
                <a:lnTo>
                  <a:pt x="297858" y="11501"/>
                </a:lnTo>
                <a:cubicBezTo>
                  <a:pt x="275703" y="11990"/>
                  <a:pt x="253773" y="20815"/>
                  <a:pt x="236866" y="37722"/>
                </a:cubicBezTo>
                <a:cubicBezTo>
                  <a:pt x="224105" y="50483"/>
                  <a:pt x="215948" y="66105"/>
                  <a:pt x="212939" y="82613"/>
                </a:cubicBezTo>
                <a:cubicBezTo>
                  <a:pt x="237526" y="100902"/>
                  <a:pt x="253233" y="130241"/>
                  <a:pt x="253233" y="163248"/>
                </a:cubicBezTo>
                <a:cubicBezTo>
                  <a:pt x="252735" y="189232"/>
                  <a:pt x="256525" y="205210"/>
                  <a:pt x="272877" y="215167"/>
                </a:cubicBezTo>
                <a:cubicBezTo>
                  <a:pt x="289126" y="210687"/>
                  <a:pt x="306340" y="210767"/>
                  <a:pt x="322577" y="215380"/>
                </a:cubicBezTo>
                <a:cubicBezTo>
                  <a:pt x="324655" y="214136"/>
                  <a:pt x="326534" y="212797"/>
                  <a:pt x="328229" y="211355"/>
                </a:cubicBezTo>
                <a:cubicBezTo>
                  <a:pt x="340097" y="201263"/>
                  <a:pt x="342986" y="186138"/>
                  <a:pt x="342547" y="163248"/>
                </a:cubicBezTo>
                <a:cubicBezTo>
                  <a:pt x="342547" y="130228"/>
                  <a:pt x="358265" y="100880"/>
                  <a:pt x="382868" y="82592"/>
                </a:cubicBezTo>
                <a:close/>
                <a:moveTo>
                  <a:pt x="506339" y="97830"/>
                </a:moveTo>
                <a:cubicBezTo>
                  <a:pt x="490327" y="82509"/>
                  <a:pt x="468581" y="73244"/>
                  <a:pt x="444670" y="73244"/>
                </a:cubicBezTo>
                <a:cubicBezTo>
                  <a:pt x="394651" y="73244"/>
                  <a:pt x="354103" y="113792"/>
                  <a:pt x="354103" y="163811"/>
                </a:cubicBezTo>
                <a:cubicBezTo>
                  <a:pt x="354470" y="182914"/>
                  <a:pt x="349220" y="207099"/>
                  <a:pt x="336023" y="219944"/>
                </a:cubicBezTo>
                <a:cubicBezTo>
                  <a:pt x="346519" y="224314"/>
                  <a:pt x="356263" y="230867"/>
                  <a:pt x="364783" y="239386"/>
                </a:cubicBezTo>
                <a:close/>
                <a:moveTo>
                  <a:pt x="530971" y="159544"/>
                </a:moveTo>
                <a:cubicBezTo>
                  <a:pt x="530971" y="135634"/>
                  <a:pt x="521705" y="113887"/>
                  <a:pt x="506384" y="97876"/>
                </a:cubicBezTo>
                <a:lnTo>
                  <a:pt x="364828" y="239431"/>
                </a:lnTo>
                <a:cubicBezTo>
                  <a:pt x="373348" y="247952"/>
                  <a:pt x="379901" y="257695"/>
                  <a:pt x="384270" y="268192"/>
                </a:cubicBezTo>
                <a:cubicBezTo>
                  <a:pt x="397115" y="254994"/>
                  <a:pt x="421300" y="249745"/>
                  <a:pt x="440404" y="250111"/>
                </a:cubicBezTo>
                <a:cubicBezTo>
                  <a:pt x="465413" y="250112"/>
                  <a:pt x="488055" y="239974"/>
                  <a:pt x="504444" y="223585"/>
                </a:cubicBezTo>
                <a:cubicBezTo>
                  <a:pt x="520834" y="207196"/>
                  <a:pt x="530971" y="184554"/>
                  <a:pt x="530971" y="159544"/>
                </a:cubicBezTo>
                <a:close/>
                <a:moveTo>
                  <a:pt x="595781" y="268215"/>
                </a:moveTo>
                <a:lnTo>
                  <a:pt x="581969" y="268215"/>
                </a:lnTo>
                <a:cubicBezTo>
                  <a:pt x="578743" y="259654"/>
                  <a:pt x="573266" y="252074"/>
                  <a:pt x="566492" y="245300"/>
                </a:cubicBezTo>
                <a:cubicBezTo>
                  <a:pt x="553737" y="232545"/>
                  <a:pt x="538123" y="224389"/>
                  <a:pt x="521623" y="221347"/>
                </a:cubicBezTo>
                <a:cubicBezTo>
                  <a:pt x="519174" y="225205"/>
                  <a:pt x="516174" y="228633"/>
                  <a:pt x="512960" y="231847"/>
                </a:cubicBezTo>
                <a:cubicBezTo>
                  <a:pt x="494535" y="250272"/>
                  <a:pt x="469082" y="261667"/>
                  <a:pt x="440967" y="261667"/>
                </a:cubicBezTo>
                <a:cubicBezTo>
                  <a:pt x="425629" y="261373"/>
                  <a:pt x="413777" y="262574"/>
                  <a:pt x="405186" y="268215"/>
                </a:cubicBezTo>
                <a:lnTo>
                  <a:pt x="372038" y="268215"/>
                </a:lnTo>
                <a:cubicBezTo>
                  <a:pt x="369178" y="260078"/>
                  <a:pt x="364042" y="252948"/>
                  <a:pt x="357679" y="246581"/>
                </a:cubicBezTo>
                <a:lnTo>
                  <a:pt x="349451" y="254808"/>
                </a:lnTo>
                <a:lnTo>
                  <a:pt x="349428" y="254786"/>
                </a:lnTo>
                <a:cubicBezTo>
                  <a:pt x="349421" y="254779"/>
                  <a:pt x="349413" y="254771"/>
                  <a:pt x="349406" y="254763"/>
                </a:cubicBezTo>
                <a:lnTo>
                  <a:pt x="357634" y="246536"/>
                </a:lnTo>
                <a:cubicBezTo>
                  <a:pt x="324632" y="213554"/>
                  <a:pt x="271148" y="213554"/>
                  <a:pt x="238146" y="246536"/>
                </a:cubicBezTo>
                <a:lnTo>
                  <a:pt x="246374" y="254763"/>
                </a:lnTo>
                <a:cubicBezTo>
                  <a:pt x="246367" y="254771"/>
                  <a:pt x="246359" y="254779"/>
                  <a:pt x="246352" y="254786"/>
                </a:cubicBezTo>
                <a:cubicBezTo>
                  <a:pt x="246344" y="254794"/>
                  <a:pt x="246337" y="254801"/>
                  <a:pt x="246329" y="254808"/>
                </a:cubicBezTo>
                <a:lnTo>
                  <a:pt x="238101" y="246581"/>
                </a:lnTo>
                <a:lnTo>
                  <a:pt x="223742" y="268215"/>
                </a:lnTo>
                <a:lnTo>
                  <a:pt x="190546" y="268215"/>
                </a:lnTo>
                <a:cubicBezTo>
                  <a:pt x="181969" y="262570"/>
                  <a:pt x="170130" y="261374"/>
                  <a:pt x="154813" y="261668"/>
                </a:cubicBezTo>
                <a:cubicBezTo>
                  <a:pt x="121806" y="261668"/>
                  <a:pt x="92467" y="245961"/>
                  <a:pt x="74178" y="221373"/>
                </a:cubicBezTo>
                <a:cubicBezTo>
                  <a:pt x="57671" y="224382"/>
                  <a:pt x="42049" y="232539"/>
                  <a:pt x="29288" y="245300"/>
                </a:cubicBezTo>
                <a:lnTo>
                  <a:pt x="13811" y="268215"/>
                </a:lnTo>
                <a:lnTo>
                  <a:pt x="0" y="268215"/>
                </a:lnTo>
                <a:cubicBezTo>
                  <a:pt x="4705" y="256723"/>
                  <a:pt x="11839" y="246048"/>
                  <a:pt x="21157" y="236731"/>
                </a:cubicBezTo>
                <a:cubicBezTo>
                  <a:pt x="34324" y="223564"/>
                  <a:pt x="50200" y="214757"/>
                  <a:pt x="67080" y="210684"/>
                </a:cubicBezTo>
                <a:cubicBezTo>
                  <a:pt x="57989" y="195895"/>
                  <a:pt x="53000" y="178457"/>
                  <a:pt x="53000" y="159854"/>
                </a:cubicBezTo>
                <a:cubicBezTo>
                  <a:pt x="53000" y="132604"/>
                  <a:pt x="63705" y="107854"/>
                  <a:pt x="81286" y="89721"/>
                </a:cubicBezTo>
                <a:lnTo>
                  <a:pt x="81286" y="89721"/>
                </a:lnTo>
                <a:cubicBezTo>
                  <a:pt x="99420" y="72140"/>
                  <a:pt x="124170" y="61435"/>
                  <a:pt x="151420" y="61435"/>
                </a:cubicBezTo>
                <a:cubicBezTo>
                  <a:pt x="170023" y="61435"/>
                  <a:pt x="187461" y="66424"/>
                  <a:pt x="202250" y="75515"/>
                </a:cubicBezTo>
                <a:cubicBezTo>
                  <a:pt x="206323" y="58635"/>
                  <a:pt x="215130" y="42758"/>
                  <a:pt x="228297" y="29591"/>
                </a:cubicBezTo>
                <a:cubicBezTo>
                  <a:pt x="247566" y="10322"/>
                  <a:pt x="272636" y="391"/>
                  <a:pt x="297890" y="0"/>
                </a:cubicBezTo>
                <a:lnTo>
                  <a:pt x="297890" y="0"/>
                </a:lnTo>
                <a:cubicBezTo>
                  <a:pt x="323144" y="391"/>
                  <a:pt x="348215" y="10322"/>
                  <a:pt x="367484" y="29591"/>
                </a:cubicBezTo>
                <a:cubicBezTo>
                  <a:pt x="380644" y="42751"/>
                  <a:pt x="389448" y="58618"/>
                  <a:pt x="393604" y="75474"/>
                </a:cubicBezTo>
                <a:cubicBezTo>
                  <a:pt x="408376" y="66408"/>
                  <a:pt x="425787" y="61434"/>
                  <a:pt x="444360" y="61434"/>
                </a:cubicBezTo>
                <a:cubicBezTo>
                  <a:pt x="471610" y="61434"/>
                  <a:pt x="496360" y="72140"/>
                  <a:pt x="514494" y="89721"/>
                </a:cubicBezTo>
                <a:cubicBezTo>
                  <a:pt x="532075" y="107854"/>
                  <a:pt x="542780" y="132604"/>
                  <a:pt x="542780" y="159854"/>
                </a:cubicBezTo>
                <a:cubicBezTo>
                  <a:pt x="542780" y="178427"/>
                  <a:pt x="537807" y="195839"/>
                  <a:pt x="528740" y="210610"/>
                </a:cubicBezTo>
                <a:cubicBezTo>
                  <a:pt x="545596" y="214766"/>
                  <a:pt x="561463" y="223570"/>
                  <a:pt x="574624" y="236731"/>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99" name="Oval 698"/>
          <p:cNvSpPr/>
          <p:nvPr/>
        </p:nvSpPr>
        <p:spPr>
          <a:xfrm>
            <a:off x="5314992" y="1596514"/>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00" name="Oval 699"/>
          <p:cNvSpPr/>
          <p:nvPr/>
        </p:nvSpPr>
        <p:spPr>
          <a:xfrm>
            <a:off x="259760" y="1596514"/>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01" name="Oval 700"/>
          <p:cNvSpPr/>
          <p:nvPr/>
        </p:nvSpPr>
        <p:spPr>
          <a:xfrm>
            <a:off x="891665" y="1596514"/>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02" name="Oval 701"/>
          <p:cNvSpPr/>
          <p:nvPr/>
        </p:nvSpPr>
        <p:spPr>
          <a:xfrm>
            <a:off x="1523570" y="1596514"/>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03" name="Oval 702"/>
          <p:cNvSpPr/>
          <p:nvPr/>
        </p:nvSpPr>
        <p:spPr>
          <a:xfrm>
            <a:off x="2155475" y="1596514"/>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04" name="Oval 703"/>
          <p:cNvSpPr/>
          <p:nvPr/>
        </p:nvSpPr>
        <p:spPr>
          <a:xfrm>
            <a:off x="2787380" y="1596514"/>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05" name="Oval 704"/>
          <p:cNvSpPr/>
          <p:nvPr/>
        </p:nvSpPr>
        <p:spPr>
          <a:xfrm>
            <a:off x="3419285" y="1596514"/>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06" name="Oval 705"/>
          <p:cNvSpPr/>
          <p:nvPr/>
        </p:nvSpPr>
        <p:spPr>
          <a:xfrm>
            <a:off x="4051190" y="1596514"/>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07" name="Oval 706"/>
          <p:cNvSpPr/>
          <p:nvPr/>
        </p:nvSpPr>
        <p:spPr>
          <a:xfrm>
            <a:off x="4683095" y="1596514"/>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08" name="Oval 707"/>
          <p:cNvSpPr/>
          <p:nvPr/>
        </p:nvSpPr>
        <p:spPr>
          <a:xfrm>
            <a:off x="6578810" y="1596514"/>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09" name="Oval 708"/>
          <p:cNvSpPr/>
          <p:nvPr/>
        </p:nvSpPr>
        <p:spPr>
          <a:xfrm>
            <a:off x="5946905" y="1596514"/>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10" name="Oval 709"/>
          <p:cNvSpPr/>
          <p:nvPr/>
        </p:nvSpPr>
        <p:spPr>
          <a:xfrm>
            <a:off x="7842620" y="1596514"/>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11" name="Oval 710"/>
          <p:cNvSpPr/>
          <p:nvPr/>
        </p:nvSpPr>
        <p:spPr>
          <a:xfrm>
            <a:off x="7210715" y="1596514"/>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12" name="Oval 711"/>
          <p:cNvSpPr/>
          <p:nvPr/>
        </p:nvSpPr>
        <p:spPr>
          <a:xfrm>
            <a:off x="8474525" y="1596514"/>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13" name="Teardrop 3"/>
          <p:cNvSpPr/>
          <p:nvPr/>
        </p:nvSpPr>
        <p:spPr>
          <a:xfrm rot="5400000" flipH="1" flipV="1">
            <a:off x="4755498" y="1874217"/>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14" name="Teardrop 3"/>
          <p:cNvSpPr/>
          <p:nvPr/>
        </p:nvSpPr>
        <p:spPr>
          <a:xfrm rot="5400000" flipH="1" flipV="1">
            <a:off x="-188162" y="1985805"/>
            <a:ext cx="612648" cy="236325"/>
          </a:xfrm>
          <a:custGeom>
            <a:avLst/>
            <a:gdLst/>
            <a:ahLst/>
            <a:cxnLst/>
            <a:rect l="l" t="t" r="r" b="b"/>
            <a:pathLst>
              <a:path w="612648" h="315100">
                <a:moveTo>
                  <a:pt x="239386" y="75670"/>
                </a:moveTo>
                <a:cubicBezTo>
                  <a:pt x="230866" y="67149"/>
                  <a:pt x="224313" y="57406"/>
                  <a:pt x="219944" y="46909"/>
                </a:cubicBezTo>
                <a:cubicBezTo>
                  <a:pt x="207099" y="60107"/>
                  <a:pt x="182914" y="65356"/>
                  <a:pt x="163810" y="64989"/>
                </a:cubicBezTo>
                <a:cubicBezTo>
                  <a:pt x="113792" y="64989"/>
                  <a:pt x="73243" y="105538"/>
                  <a:pt x="73243" y="155556"/>
                </a:cubicBezTo>
                <a:cubicBezTo>
                  <a:pt x="73243" y="179467"/>
                  <a:pt x="82509" y="201213"/>
                  <a:pt x="97830" y="217225"/>
                </a:cubicBezTo>
                <a:close/>
                <a:moveTo>
                  <a:pt x="268191" y="95157"/>
                </a:moveTo>
                <a:cubicBezTo>
                  <a:pt x="257695" y="90787"/>
                  <a:pt x="247952" y="84234"/>
                  <a:pt x="239431" y="75715"/>
                </a:cubicBezTo>
                <a:lnTo>
                  <a:pt x="97875" y="217270"/>
                </a:lnTo>
                <a:cubicBezTo>
                  <a:pt x="113887" y="232591"/>
                  <a:pt x="135634" y="241857"/>
                  <a:pt x="159544" y="241857"/>
                </a:cubicBezTo>
                <a:cubicBezTo>
                  <a:pt x="184553" y="241857"/>
                  <a:pt x="207195" y="231720"/>
                  <a:pt x="223585" y="215331"/>
                </a:cubicBezTo>
                <a:cubicBezTo>
                  <a:pt x="239974" y="198941"/>
                  <a:pt x="250111" y="176299"/>
                  <a:pt x="250111" y="151290"/>
                </a:cubicBezTo>
                <a:cubicBezTo>
                  <a:pt x="249745" y="132187"/>
                  <a:pt x="254994" y="108002"/>
                  <a:pt x="268191" y="95157"/>
                </a:cubicBezTo>
                <a:close/>
                <a:moveTo>
                  <a:pt x="391275" y="232488"/>
                </a:moveTo>
                <a:cubicBezTo>
                  <a:pt x="366688" y="214199"/>
                  <a:pt x="350981" y="184860"/>
                  <a:pt x="350981" y="151853"/>
                </a:cubicBezTo>
                <a:cubicBezTo>
                  <a:pt x="351479" y="125869"/>
                  <a:pt x="347689" y="109892"/>
                  <a:pt x="331337" y="99934"/>
                </a:cubicBezTo>
                <a:cubicBezTo>
                  <a:pt x="315088" y="104415"/>
                  <a:pt x="297874" y="104335"/>
                  <a:pt x="281637" y="99721"/>
                </a:cubicBezTo>
                <a:cubicBezTo>
                  <a:pt x="265010" y="109675"/>
                  <a:pt x="261165" y="125694"/>
                  <a:pt x="261667" y="151853"/>
                </a:cubicBezTo>
                <a:cubicBezTo>
                  <a:pt x="261667" y="179968"/>
                  <a:pt x="250271" y="205421"/>
                  <a:pt x="231847" y="223846"/>
                </a:cubicBezTo>
                <a:lnTo>
                  <a:pt x="221347" y="232509"/>
                </a:lnTo>
                <a:cubicBezTo>
                  <a:pt x="224390" y="249009"/>
                  <a:pt x="232545" y="264623"/>
                  <a:pt x="245300" y="277378"/>
                </a:cubicBezTo>
                <a:cubicBezTo>
                  <a:pt x="262208" y="294285"/>
                  <a:pt x="284137" y="303111"/>
                  <a:pt x="306292" y="303599"/>
                </a:cubicBezTo>
                <a:lnTo>
                  <a:pt x="306292" y="218433"/>
                </a:lnTo>
                <a:lnTo>
                  <a:pt x="306356" y="218433"/>
                </a:lnTo>
                <a:lnTo>
                  <a:pt x="306356" y="303599"/>
                </a:lnTo>
                <a:cubicBezTo>
                  <a:pt x="328512" y="303110"/>
                  <a:pt x="350441" y="294285"/>
                  <a:pt x="367348" y="277378"/>
                </a:cubicBezTo>
                <a:cubicBezTo>
                  <a:pt x="380109" y="264617"/>
                  <a:pt x="388266" y="248996"/>
                  <a:pt x="391275" y="232488"/>
                </a:cubicBezTo>
                <a:close/>
                <a:moveTo>
                  <a:pt x="514773" y="217271"/>
                </a:moveTo>
                <a:lnTo>
                  <a:pt x="373218" y="75716"/>
                </a:lnTo>
                <a:cubicBezTo>
                  <a:pt x="364700" y="84231"/>
                  <a:pt x="354962" y="90781"/>
                  <a:pt x="344508" y="95209"/>
                </a:cubicBezTo>
                <a:cubicBezTo>
                  <a:pt x="357668" y="108066"/>
                  <a:pt x="362903" y="132212"/>
                  <a:pt x="362537" y="151290"/>
                </a:cubicBezTo>
                <a:cubicBezTo>
                  <a:pt x="362537" y="201309"/>
                  <a:pt x="403085" y="241857"/>
                  <a:pt x="453104" y="241857"/>
                </a:cubicBezTo>
                <a:cubicBezTo>
                  <a:pt x="477015" y="241857"/>
                  <a:pt x="498761" y="232592"/>
                  <a:pt x="514773" y="217271"/>
                </a:cubicBezTo>
                <a:close/>
                <a:moveTo>
                  <a:pt x="539405" y="155556"/>
                </a:moveTo>
                <a:cubicBezTo>
                  <a:pt x="539405" y="105538"/>
                  <a:pt x="498856" y="64989"/>
                  <a:pt x="448838" y="64989"/>
                </a:cubicBezTo>
                <a:cubicBezTo>
                  <a:pt x="429760" y="65355"/>
                  <a:pt x="405614" y="60121"/>
                  <a:pt x="392756" y="46961"/>
                </a:cubicBezTo>
                <a:cubicBezTo>
                  <a:pt x="388329" y="57415"/>
                  <a:pt x="381778" y="67153"/>
                  <a:pt x="373263" y="75671"/>
                </a:cubicBezTo>
                <a:lnTo>
                  <a:pt x="514818" y="217225"/>
                </a:lnTo>
                <a:cubicBezTo>
                  <a:pt x="530139" y="201213"/>
                  <a:pt x="539405" y="179467"/>
                  <a:pt x="539405" y="155556"/>
                </a:cubicBezTo>
                <a:close/>
                <a:moveTo>
                  <a:pt x="612648" y="8776"/>
                </a:moveTo>
                <a:cubicBezTo>
                  <a:pt x="612257" y="34030"/>
                  <a:pt x="602326" y="59101"/>
                  <a:pt x="583058" y="78369"/>
                </a:cubicBezTo>
                <a:cubicBezTo>
                  <a:pt x="569890" y="91537"/>
                  <a:pt x="554014" y="100343"/>
                  <a:pt x="537134" y="104416"/>
                </a:cubicBezTo>
                <a:cubicBezTo>
                  <a:pt x="546224" y="119205"/>
                  <a:pt x="551214" y="136643"/>
                  <a:pt x="551214" y="155247"/>
                </a:cubicBezTo>
                <a:cubicBezTo>
                  <a:pt x="551214" y="182497"/>
                  <a:pt x="540509" y="207247"/>
                  <a:pt x="522928" y="225380"/>
                </a:cubicBezTo>
                <a:lnTo>
                  <a:pt x="522928" y="225380"/>
                </a:lnTo>
                <a:cubicBezTo>
                  <a:pt x="504794" y="242961"/>
                  <a:pt x="480044" y="253667"/>
                  <a:pt x="452794" y="253667"/>
                </a:cubicBezTo>
                <a:cubicBezTo>
                  <a:pt x="434191" y="253667"/>
                  <a:pt x="416753" y="248677"/>
                  <a:pt x="401964" y="239586"/>
                </a:cubicBezTo>
                <a:cubicBezTo>
                  <a:pt x="397891" y="256466"/>
                  <a:pt x="389084" y="272342"/>
                  <a:pt x="375917" y="285509"/>
                </a:cubicBezTo>
                <a:cubicBezTo>
                  <a:pt x="356649" y="304778"/>
                  <a:pt x="331578" y="314709"/>
                  <a:pt x="306324" y="315100"/>
                </a:cubicBezTo>
                <a:lnTo>
                  <a:pt x="306324" y="315100"/>
                </a:lnTo>
                <a:cubicBezTo>
                  <a:pt x="281070" y="314709"/>
                  <a:pt x="255999" y="304778"/>
                  <a:pt x="236731" y="285509"/>
                </a:cubicBezTo>
                <a:cubicBezTo>
                  <a:pt x="223571" y="272349"/>
                  <a:pt x="214766" y="256482"/>
                  <a:pt x="210610" y="239626"/>
                </a:cubicBezTo>
                <a:cubicBezTo>
                  <a:pt x="195839" y="248693"/>
                  <a:pt x="178427" y="253666"/>
                  <a:pt x="159854" y="253666"/>
                </a:cubicBezTo>
                <a:cubicBezTo>
                  <a:pt x="132604" y="253666"/>
                  <a:pt x="107854" y="242961"/>
                  <a:pt x="89720" y="225380"/>
                </a:cubicBezTo>
                <a:lnTo>
                  <a:pt x="89720" y="225380"/>
                </a:lnTo>
                <a:cubicBezTo>
                  <a:pt x="72140" y="207247"/>
                  <a:pt x="61434" y="182497"/>
                  <a:pt x="61434" y="155247"/>
                </a:cubicBezTo>
                <a:cubicBezTo>
                  <a:pt x="61434" y="136673"/>
                  <a:pt x="66408" y="119262"/>
                  <a:pt x="75474" y="104490"/>
                </a:cubicBezTo>
                <a:cubicBezTo>
                  <a:pt x="58618" y="100334"/>
                  <a:pt x="42751" y="91530"/>
                  <a:pt x="29591" y="78369"/>
                </a:cubicBezTo>
                <a:cubicBezTo>
                  <a:pt x="10322" y="59101"/>
                  <a:pt x="391" y="34030"/>
                  <a:pt x="0" y="8776"/>
                </a:cubicBezTo>
                <a:lnTo>
                  <a:pt x="0" y="8776"/>
                </a:lnTo>
                <a:lnTo>
                  <a:pt x="1828" y="0"/>
                </a:lnTo>
                <a:lnTo>
                  <a:pt x="13374" y="0"/>
                </a:lnTo>
                <a:cubicBezTo>
                  <a:pt x="11782" y="2802"/>
                  <a:pt x="11567" y="5771"/>
                  <a:pt x="11501" y="8744"/>
                </a:cubicBezTo>
                <a:lnTo>
                  <a:pt x="96667" y="8744"/>
                </a:lnTo>
                <a:lnTo>
                  <a:pt x="96667" y="8808"/>
                </a:lnTo>
                <a:lnTo>
                  <a:pt x="11501" y="8808"/>
                </a:lnTo>
                <a:cubicBezTo>
                  <a:pt x="11990" y="30964"/>
                  <a:pt x="20815" y="52893"/>
                  <a:pt x="37722" y="69800"/>
                </a:cubicBezTo>
                <a:cubicBezTo>
                  <a:pt x="50477" y="82555"/>
                  <a:pt x="66091" y="90711"/>
                  <a:pt x="82592" y="93753"/>
                </a:cubicBezTo>
                <a:cubicBezTo>
                  <a:pt x="100880" y="69151"/>
                  <a:pt x="130228" y="53433"/>
                  <a:pt x="163247" y="53433"/>
                </a:cubicBezTo>
                <a:cubicBezTo>
                  <a:pt x="186137" y="53872"/>
                  <a:pt x="201262" y="50984"/>
                  <a:pt x="211355" y="39116"/>
                </a:cubicBezTo>
                <a:cubicBezTo>
                  <a:pt x="212796" y="37420"/>
                  <a:pt x="214135" y="35542"/>
                  <a:pt x="215380" y="33463"/>
                </a:cubicBezTo>
                <a:lnTo>
                  <a:pt x="215236" y="0"/>
                </a:lnTo>
                <a:lnTo>
                  <a:pt x="223507" y="0"/>
                </a:lnTo>
                <a:cubicBezTo>
                  <a:pt x="219688" y="24354"/>
                  <a:pt x="227777" y="49750"/>
                  <a:pt x="246535" y="68520"/>
                </a:cubicBezTo>
                <a:lnTo>
                  <a:pt x="254763" y="60293"/>
                </a:lnTo>
                <a:cubicBezTo>
                  <a:pt x="254771" y="60299"/>
                  <a:pt x="254778" y="60307"/>
                  <a:pt x="254786" y="60315"/>
                </a:cubicBezTo>
                <a:lnTo>
                  <a:pt x="254808" y="60338"/>
                </a:lnTo>
                <a:lnTo>
                  <a:pt x="246580" y="68565"/>
                </a:lnTo>
                <a:cubicBezTo>
                  <a:pt x="279582" y="101547"/>
                  <a:pt x="333066" y="101547"/>
                  <a:pt x="366068" y="68565"/>
                </a:cubicBezTo>
                <a:lnTo>
                  <a:pt x="357840" y="60338"/>
                </a:lnTo>
                <a:cubicBezTo>
                  <a:pt x="357847" y="60330"/>
                  <a:pt x="357855" y="60322"/>
                  <a:pt x="357862" y="60315"/>
                </a:cubicBezTo>
                <a:lnTo>
                  <a:pt x="357885" y="60293"/>
                </a:lnTo>
                <a:lnTo>
                  <a:pt x="366113" y="68520"/>
                </a:lnTo>
                <a:cubicBezTo>
                  <a:pt x="384871" y="49750"/>
                  <a:pt x="392961" y="24354"/>
                  <a:pt x="389142" y="0"/>
                </a:cubicBezTo>
                <a:lnTo>
                  <a:pt x="397337" y="0"/>
                </a:lnTo>
                <a:cubicBezTo>
                  <a:pt x="401479" y="11094"/>
                  <a:pt x="400548" y="22668"/>
                  <a:pt x="397481" y="33790"/>
                </a:cubicBezTo>
                <a:cubicBezTo>
                  <a:pt x="407439" y="50142"/>
                  <a:pt x="423417" y="53932"/>
                  <a:pt x="449401" y="53433"/>
                </a:cubicBezTo>
                <a:cubicBezTo>
                  <a:pt x="482407" y="53434"/>
                  <a:pt x="511746" y="69140"/>
                  <a:pt x="530035" y="93727"/>
                </a:cubicBezTo>
                <a:cubicBezTo>
                  <a:pt x="546543" y="90718"/>
                  <a:pt x="562165" y="82561"/>
                  <a:pt x="574926" y="69800"/>
                </a:cubicBezTo>
                <a:cubicBezTo>
                  <a:pt x="591833" y="52893"/>
                  <a:pt x="600659" y="30964"/>
                  <a:pt x="601147" y="8808"/>
                </a:cubicBezTo>
                <a:lnTo>
                  <a:pt x="515982" y="8808"/>
                </a:lnTo>
                <a:lnTo>
                  <a:pt x="515981" y="8744"/>
                </a:lnTo>
                <a:lnTo>
                  <a:pt x="601147" y="8744"/>
                </a:lnTo>
                <a:lnTo>
                  <a:pt x="599274" y="0"/>
                </a:lnTo>
                <a:lnTo>
                  <a:pt x="610820" y="0"/>
                </a:lnTo>
                <a:cubicBezTo>
                  <a:pt x="612423" y="2826"/>
                  <a:pt x="612602" y="5800"/>
                  <a:pt x="612648" y="8776"/>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15" name="Teardrop 3"/>
          <p:cNvSpPr/>
          <p:nvPr/>
        </p:nvSpPr>
        <p:spPr>
          <a:xfrm rot="5400000" flipH="1" flipV="1">
            <a:off x="964068" y="1874217"/>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16" name="Teardrop 3"/>
          <p:cNvSpPr/>
          <p:nvPr/>
        </p:nvSpPr>
        <p:spPr>
          <a:xfrm rot="5400000" flipH="1" flipV="1">
            <a:off x="1595973" y="1874217"/>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17" name="Teardrop 3"/>
          <p:cNvSpPr/>
          <p:nvPr/>
        </p:nvSpPr>
        <p:spPr>
          <a:xfrm rot="5400000" flipH="1" flipV="1">
            <a:off x="2227878" y="1874217"/>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18" name="Teardrop 3"/>
          <p:cNvSpPr/>
          <p:nvPr/>
        </p:nvSpPr>
        <p:spPr>
          <a:xfrm rot="5400000" flipH="1" flipV="1">
            <a:off x="2859783" y="1874217"/>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19" name="Teardrop 3"/>
          <p:cNvSpPr/>
          <p:nvPr/>
        </p:nvSpPr>
        <p:spPr>
          <a:xfrm rot="5400000" flipH="1" flipV="1">
            <a:off x="3491688" y="1874217"/>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20" name="Teardrop 3"/>
          <p:cNvSpPr/>
          <p:nvPr/>
        </p:nvSpPr>
        <p:spPr>
          <a:xfrm rot="5400000" flipH="1" flipV="1">
            <a:off x="4123593" y="1874217"/>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21" name="Teardrop 3"/>
          <p:cNvSpPr/>
          <p:nvPr/>
        </p:nvSpPr>
        <p:spPr>
          <a:xfrm rot="5400000" flipH="1" flipV="1">
            <a:off x="6019308" y="1874217"/>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22" name="Teardrop 3"/>
          <p:cNvSpPr/>
          <p:nvPr/>
        </p:nvSpPr>
        <p:spPr>
          <a:xfrm rot="5400000" flipH="1" flipV="1">
            <a:off x="5387403" y="1874217"/>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23" name="Teardrop 3"/>
          <p:cNvSpPr/>
          <p:nvPr/>
        </p:nvSpPr>
        <p:spPr>
          <a:xfrm rot="5400000" flipH="1" flipV="1">
            <a:off x="7283118" y="1874217"/>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24" name="Teardrop 3"/>
          <p:cNvSpPr/>
          <p:nvPr/>
        </p:nvSpPr>
        <p:spPr>
          <a:xfrm rot="5400000" flipH="1" flipV="1">
            <a:off x="6651213" y="1874217"/>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25" name="Teardrop 3"/>
          <p:cNvSpPr/>
          <p:nvPr/>
        </p:nvSpPr>
        <p:spPr>
          <a:xfrm rot="5400000" flipH="1" flipV="1">
            <a:off x="8546927" y="1874217"/>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26" name="Teardrop 3"/>
          <p:cNvSpPr/>
          <p:nvPr/>
        </p:nvSpPr>
        <p:spPr>
          <a:xfrm rot="5400000" flipH="1" flipV="1">
            <a:off x="7915023" y="1874217"/>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27" name="Teardrop 3"/>
          <p:cNvSpPr/>
          <p:nvPr/>
        </p:nvSpPr>
        <p:spPr>
          <a:xfrm rot="5400000" flipH="1" flipV="1">
            <a:off x="332163" y="1874217"/>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28" name="Oval 727"/>
          <p:cNvSpPr/>
          <p:nvPr/>
        </p:nvSpPr>
        <p:spPr>
          <a:xfrm>
            <a:off x="4998394" y="2019794"/>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29" name="Oval 728"/>
          <p:cNvSpPr/>
          <p:nvPr/>
        </p:nvSpPr>
        <p:spPr>
          <a:xfrm>
            <a:off x="575052" y="2019794"/>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30" name="Oval 729"/>
          <p:cNvSpPr/>
          <p:nvPr/>
        </p:nvSpPr>
        <p:spPr>
          <a:xfrm>
            <a:off x="1206964" y="2019794"/>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31" name="Oval 730"/>
          <p:cNvSpPr/>
          <p:nvPr/>
        </p:nvSpPr>
        <p:spPr>
          <a:xfrm>
            <a:off x="1838869" y="2019794"/>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32" name="Oval 731"/>
          <p:cNvSpPr/>
          <p:nvPr/>
        </p:nvSpPr>
        <p:spPr>
          <a:xfrm>
            <a:off x="2470774" y="2019794"/>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33" name="Oval 732"/>
          <p:cNvSpPr/>
          <p:nvPr/>
        </p:nvSpPr>
        <p:spPr>
          <a:xfrm>
            <a:off x="3102679" y="2019794"/>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34" name="Oval 733"/>
          <p:cNvSpPr/>
          <p:nvPr/>
        </p:nvSpPr>
        <p:spPr>
          <a:xfrm>
            <a:off x="3734584" y="2019794"/>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35" name="Oval 734"/>
          <p:cNvSpPr/>
          <p:nvPr/>
        </p:nvSpPr>
        <p:spPr>
          <a:xfrm>
            <a:off x="4366489" y="2019794"/>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36" name="Oval 735"/>
          <p:cNvSpPr/>
          <p:nvPr/>
        </p:nvSpPr>
        <p:spPr>
          <a:xfrm>
            <a:off x="6262204" y="2019794"/>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37" name="Oval 736"/>
          <p:cNvSpPr/>
          <p:nvPr/>
        </p:nvSpPr>
        <p:spPr>
          <a:xfrm>
            <a:off x="5630299" y="2019794"/>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38" name="Oval 737"/>
          <p:cNvSpPr/>
          <p:nvPr/>
        </p:nvSpPr>
        <p:spPr>
          <a:xfrm>
            <a:off x="7526014" y="2019794"/>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39" name="Oval 738"/>
          <p:cNvSpPr/>
          <p:nvPr/>
        </p:nvSpPr>
        <p:spPr>
          <a:xfrm>
            <a:off x="6894109" y="2019794"/>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40" name="Oval 739"/>
          <p:cNvSpPr/>
          <p:nvPr/>
        </p:nvSpPr>
        <p:spPr>
          <a:xfrm>
            <a:off x="8789823" y="2019794"/>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41" name="Oval 740"/>
          <p:cNvSpPr/>
          <p:nvPr/>
        </p:nvSpPr>
        <p:spPr>
          <a:xfrm>
            <a:off x="8157919" y="2019794"/>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42" name="Teardrop 3"/>
          <p:cNvSpPr/>
          <p:nvPr/>
        </p:nvSpPr>
        <p:spPr>
          <a:xfrm rot="5400000" flipH="1" flipV="1">
            <a:off x="4439305" y="2294905"/>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43" name="Teardrop 3"/>
          <p:cNvSpPr/>
          <p:nvPr/>
        </p:nvSpPr>
        <p:spPr>
          <a:xfrm rot="5400000" flipH="1" flipV="1">
            <a:off x="647876" y="2294905"/>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44" name="Teardrop 3"/>
          <p:cNvSpPr/>
          <p:nvPr/>
        </p:nvSpPr>
        <p:spPr>
          <a:xfrm rot="5400000" flipH="1" flipV="1">
            <a:off x="1279781" y="2294905"/>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45" name="Teardrop 3"/>
          <p:cNvSpPr/>
          <p:nvPr/>
        </p:nvSpPr>
        <p:spPr>
          <a:xfrm rot="5400000" flipH="1" flipV="1">
            <a:off x="1911686" y="2294905"/>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46" name="Teardrop 3"/>
          <p:cNvSpPr/>
          <p:nvPr/>
        </p:nvSpPr>
        <p:spPr>
          <a:xfrm rot="5400000" flipH="1" flipV="1">
            <a:off x="2543591" y="2294905"/>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47" name="Teardrop 3"/>
          <p:cNvSpPr/>
          <p:nvPr/>
        </p:nvSpPr>
        <p:spPr>
          <a:xfrm rot="5400000" flipH="1" flipV="1">
            <a:off x="3175496" y="2294905"/>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48" name="Teardrop 3"/>
          <p:cNvSpPr/>
          <p:nvPr/>
        </p:nvSpPr>
        <p:spPr>
          <a:xfrm rot="5400000" flipH="1" flipV="1">
            <a:off x="3807401" y="2294905"/>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49" name="Teardrop 3"/>
          <p:cNvSpPr/>
          <p:nvPr/>
        </p:nvSpPr>
        <p:spPr>
          <a:xfrm rot="5400000" flipH="1" flipV="1">
            <a:off x="5703116" y="2294905"/>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50" name="Teardrop 3"/>
          <p:cNvSpPr/>
          <p:nvPr/>
        </p:nvSpPr>
        <p:spPr>
          <a:xfrm rot="5400000" flipH="1" flipV="1">
            <a:off x="5071211" y="2294905"/>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51" name="Teardrop 3"/>
          <p:cNvSpPr/>
          <p:nvPr/>
        </p:nvSpPr>
        <p:spPr>
          <a:xfrm rot="5400000" flipH="1" flipV="1">
            <a:off x="6966926" y="2294905"/>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52" name="Teardrop 3"/>
          <p:cNvSpPr/>
          <p:nvPr/>
        </p:nvSpPr>
        <p:spPr>
          <a:xfrm rot="5400000" flipH="1" flipV="1">
            <a:off x="6335021" y="2294905"/>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53" name="Teardrop 3"/>
          <p:cNvSpPr/>
          <p:nvPr/>
        </p:nvSpPr>
        <p:spPr>
          <a:xfrm rot="5400000" flipH="1" flipV="1">
            <a:off x="8230735" y="2294905"/>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54" name="Teardrop 3"/>
          <p:cNvSpPr/>
          <p:nvPr/>
        </p:nvSpPr>
        <p:spPr>
          <a:xfrm rot="5400000" flipH="1" flipV="1">
            <a:off x="7598831" y="2294905"/>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55" name="Teardrop 3"/>
          <p:cNvSpPr/>
          <p:nvPr/>
        </p:nvSpPr>
        <p:spPr>
          <a:xfrm rot="5400000" flipH="1" flipV="1">
            <a:off x="15971" y="2294905"/>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56" name="Teardrop 3"/>
          <p:cNvSpPr/>
          <p:nvPr/>
        </p:nvSpPr>
        <p:spPr>
          <a:xfrm rot="5400000" flipH="1" flipV="1">
            <a:off x="8745530" y="2407221"/>
            <a:ext cx="595780" cy="201161"/>
          </a:xfrm>
          <a:custGeom>
            <a:avLst/>
            <a:gdLst/>
            <a:ahLst/>
            <a:cxnLst/>
            <a:rect l="l" t="t" r="r" b="b"/>
            <a:pathLst>
              <a:path w="595780" h="268215">
                <a:moveTo>
                  <a:pt x="230951" y="239431"/>
                </a:moveTo>
                <a:lnTo>
                  <a:pt x="89396" y="97876"/>
                </a:lnTo>
                <a:cubicBezTo>
                  <a:pt x="74075" y="113887"/>
                  <a:pt x="64809" y="135634"/>
                  <a:pt x="64809" y="159544"/>
                </a:cubicBezTo>
                <a:cubicBezTo>
                  <a:pt x="64809" y="209563"/>
                  <a:pt x="105357" y="250112"/>
                  <a:pt x="155376" y="250112"/>
                </a:cubicBezTo>
                <a:cubicBezTo>
                  <a:pt x="174454" y="249746"/>
                  <a:pt x="198601" y="254980"/>
                  <a:pt x="211458" y="268141"/>
                </a:cubicBezTo>
                <a:cubicBezTo>
                  <a:pt x="215885" y="257686"/>
                  <a:pt x="222436" y="247948"/>
                  <a:pt x="230951" y="239431"/>
                </a:cubicBezTo>
                <a:close/>
                <a:moveTo>
                  <a:pt x="259706" y="219892"/>
                </a:moveTo>
                <a:cubicBezTo>
                  <a:pt x="246546" y="207035"/>
                  <a:pt x="241311" y="182889"/>
                  <a:pt x="241677" y="163811"/>
                </a:cubicBezTo>
                <a:cubicBezTo>
                  <a:pt x="241677" y="113792"/>
                  <a:pt x="201129" y="73244"/>
                  <a:pt x="151110" y="73244"/>
                </a:cubicBezTo>
                <a:cubicBezTo>
                  <a:pt x="127200" y="73244"/>
                  <a:pt x="105453" y="82510"/>
                  <a:pt x="89441" y="97831"/>
                </a:cubicBezTo>
                <a:lnTo>
                  <a:pt x="230996" y="239386"/>
                </a:lnTo>
                <a:cubicBezTo>
                  <a:pt x="239514" y="230871"/>
                  <a:pt x="249252" y="224320"/>
                  <a:pt x="259706" y="219892"/>
                </a:cubicBezTo>
                <a:close/>
                <a:moveTo>
                  <a:pt x="382868" y="82592"/>
                </a:moveTo>
                <a:cubicBezTo>
                  <a:pt x="379825" y="66091"/>
                  <a:pt x="371670" y="50477"/>
                  <a:pt x="358914" y="37722"/>
                </a:cubicBezTo>
                <a:cubicBezTo>
                  <a:pt x="342007" y="20815"/>
                  <a:pt x="320078" y="11989"/>
                  <a:pt x="297922" y="11501"/>
                </a:cubicBezTo>
                <a:lnTo>
                  <a:pt x="297922" y="96667"/>
                </a:lnTo>
                <a:lnTo>
                  <a:pt x="297858" y="96667"/>
                </a:lnTo>
                <a:lnTo>
                  <a:pt x="297858" y="11501"/>
                </a:lnTo>
                <a:cubicBezTo>
                  <a:pt x="275703" y="11990"/>
                  <a:pt x="253774" y="20815"/>
                  <a:pt x="236866" y="37722"/>
                </a:cubicBezTo>
                <a:cubicBezTo>
                  <a:pt x="224105" y="50483"/>
                  <a:pt x="215948" y="66105"/>
                  <a:pt x="212939" y="82613"/>
                </a:cubicBezTo>
                <a:cubicBezTo>
                  <a:pt x="237526" y="100902"/>
                  <a:pt x="253233" y="130241"/>
                  <a:pt x="253233" y="163248"/>
                </a:cubicBezTo>
                <a:cubicBezTo>
                  <a:pt x="252735" y="189232"/>
                  <a:pt x="256525" y="205210"/>
                  <a:pt x="272877" y="215167"/>
                </a:cubicBezTo>
                <a:cubicBezTo>
                  <a:pt x="289126" y="210687"/>
                  <a:pt x="306340" y="210767"/>
                  <a:pt x="322577" y="215380"/>
                </a:cubicBezTo>
                <a:cubicBezTo>
                  <a:pt x="324655" y="214136"/>
                  <a:pt x="326534" y="212797"/>
                  <a:pt x="328229" y="211355"/>
                </a:cubicBezTo>
                <a:cubicBezTo>
                  <a:pt x="340097" y="201263"/>
                  <a:pt x="342986" y="186138"/>
                  <a:pt x="342547" y="163248"/>
                </a:cubicBezTo>
                <a:cubicBezTo>
                  <a:pt x="342547" y="130228"/>
                  <a:pt x="358265" y="100880"/>
                  <a:pt x="382868" y="82592"/>
                </a:cubicBezTo>
                <a:close/>
                <a:moveTo>
                  <a:pt x="506339" y="97830"/>
                </a:moveTo>
                <a:cubicBezTo>
                  <a:pt x="490327" y="82509"/>
                  <a:pt x="468581" y="73244"/>
                  <a:pt x="444670" y="73244"/>
                </a:cubicBezTo>
                <a:cubicBezTo>
                  <a:pt x="394652" y="73244"/>
                  <a:pt x="354103" y="113792"/>
                  <a:pt x="354103" y="163811"/>
                </a:cubicBezTo>
                <a:cubicBezTo>
                  <a:pt x="354470" y="182914"/>
                  <a:pt x="349220" y="207099"/>
                  <a:pt x="336023" y="219944"/>
                </a:cubicBezTo>
                <a:cubicBezTo>
                  <a:pt x="346519" y="224314"/>
                  <a:pt x="356263" y="230867"/>
                  <a:pt x="364783" y="239386"/>
                </a:cubicBezTo>
                <a:close/>
                <a:moveTo>
                  <a:pt x="530971" y="159544"/>
                </a:moveTo>
                <a:cubicBezTo>
                  <a:pt x="530971" y="135634"/>
                  <a:pt x="521705" y="113887"/>
                  <a:pt x="506384" y="97876"/>
                </a:cubicBezTo>
                <a:lnTo>
                  <a:pt x="364828" y="239431"/>
                </a:lnTo>
                <a:cubicBezTo>
                  <a:pt x="373348" y="247952"/>
                  <a:pt x="379901" y="257695"/>
                  <a:pt x="384270" y="268192"/>
                </a:cubicBezTo>
                <a:cubicBezTo>
                  <a:pt x="397115" y="254994"/>
                  <a:pt x="421300" y="249745"/>
                  <a:pt x="440404" y="250111"/>
                </a:cubicBezTo>
                <a:cubicBezTo>
                  <a:pt x="465413" y="250112"/>
                  <a:pt x="488055" y="239974"/>
                  <a:pt x="504444" y="223585"/>
                </a:cubicBezTo>
                <a:cubicBezTo>
                  <a:pt x="520834" y="207196"/>
                  <a:pt x="530971" y="184554"/>
                  <a:pt x="530971" y="159544"/>
                </a:cubicBezTo>
                <a:close/>
                <a:moveTo>
                  <a:pt x="595780" y="268215"/>
                </a:moveTo>
                <a:lnTo>
                  <a:pt x="581969" y="268215"/>
                </a:lnTo>
                <a:cubicBezTo>
                  <a:pt x="578743" y="259654"/>
                  <a:pt x="573266" y="252074"/>
                  <a:pt x="566492" y="245300"/>
                </a:cubicBezTo>
                <a:cubicBezTo>
                  <a:pt x="553737" y="232545"/>
                  <a:pt x="538123" y="224389"/>
                  <a:pt x="521623" y="221347"/>
                </a:cubicBezTo>
                <a:cubicBezTo>
                  <a:pt x="519174" y="225205"/>
                  <a:pt x="516174" y="228633"/>
                  <a:pt x="512960" y="231847"/>
                </a:cubicBezTo>
                <a:cubicBezTo>
                  <a:pt x="494535" y="250272"/>
                  <a:pt x="469082" y="261667"/>
                  <a:pt x="440967" y="261667"/>
                </a:cubicBezTo>
                <a:cubicBezTo>
                  <a:pt x="425629" y="261373"/>
                  <a:pt x="413777" y="262574"/>
                  <a:pt x="405186" y="268215"/>
                </a:cubicBezTo>
                <a:lnTo>
                  <a:pt x="372038" y="268215"/>
                </a:lnTo>
                <a:cubicBezTo>
                  <a:pt x="369178" y="260078"/>
                  <a:pt x="364042" y="252948"/>
                  <a:pt x="357679" y="246581"/>
                </a:cubicBezTo>
                <a:lnTo>
                  <a:pt x="349451" y="254808"/>
                </a:lnTo>
                <a:lnTo>
                  <a:pt x="349428" y="254786"/>
                </a:lnTo>
                <a:cubicBezTo>
                  <a:pt x="349421" y="254779"/>
                  <a:pt x="349413" y="254771"/>
                  <a:pt x="349406" y="254763"/>
                </a:cubicBezTo>
                <a:lnTo>
                  <a:pt x="357634" y="246536"/>
                </a:lnTo>
                <a:cubicBezTo>
                  <a:pt x="324632" y="213554"/>
                  <a:pt x="271148" y="213554"/>
                  <a:pt x="238147" y="246536"/>
                </a:cubicBezTo>
                <a:lnTo>
                  <a:pt x="246374" y="254763"/>
                </a:lnTo>
                <a:cubicBezTo>
                  <a:pt x="246367" y="254771"/>
                  <a:pt x="246359" y="254779"/>
                  <a:pt x="246352" y="254786"/>
                </a:cubicBezTo>
                <a:cubicBezTo>
                  <a:pt x="246344" y="254794"/>
                  <a:pt x="246337" y="254801"/>
                  <a:pt x="246329" y="254808"/>
                </a:cubicBezTo>
                <a:lnTo>
                  <a:pt x="238101" y="246581"/>
                </a:lnTo>
                <a:lnTo>
                  <a:pt x="223742" y="268215"/>
                </a:lnTo>
                <a:lnTo>
                  <a:pt x="190546" y="268215"/>
                </a:lnTo>
                <a:cubicBezTo>
                  <a:pt x="181970" y="262570"/>
                  <a:pt x="170130" y="261374"/>
                  <a:pt x="154813" y="261668"/>
                </a:cubicBezTo>
                <a:cubicBezTo>
                  <a:pt x="121806" y="261668"/>
                  <a:pt x="92467" y="245961"/>
                  <a:pt x="74178" y="221373"/>
                </a:cubicBezTo>
                <a:cubicBezTo>
                  <a:pt x="57671" y="224382"/>
                  <a:pt x="42049" y="232539"/>
                  <a:pt x="29288" y="245300"/>
                </a:cubicBezTo>
                <a:lnTo>
                  <a:pt x="13811" y="268215"/>
                </a:lnTo>
                <a:lnTo>
                  <a:pt x="0" y="268215"/>
                </a:lnTo>
                <a:cubicBezTo>
                  <a:pt x="4705" y="256723"/>
                  <a:pt x="11839" y="246048"/>
                  <a:pt x="21157" y="236731"/>
                </a:cubicBezTo>
                <a:cubicBezTo>
                  <a:pt x="34324" y="223564"/>
                  <a:pt x="50200" y="214757"/>
                  <a:pt x="67080" y="210684"/>
                </a:cubicBezTo>
                <a:cubicBezTo>
                  <a:pt x="57989" y="195895"/>
                  <a:pt x="53000" y="178457"/>
                  <a:pt x="53000" y="159854"/>
                </a:cubicBezTo>
                <a:cubicBezTo>
                  <a:pt x="53000" y="132604"/>
                  <a:pt x="63706" y="107854"/>
                  <a:pt x="81286" y="89721"/>
                </a:cubicBezTo>
                <a:lnTo>
                  <a:pt x="81286" y="89721"/>
                </a:lnTo>
                <a:cubicBezTo>
                  <a:pt x="99420" y="72140"/>
                  <a:pt x="124170" y="61435"/>
                  <a:pt x="151420" y="61435"/>
                </a:cubicBezTo>
                <a:cubicBezTo>
                  <a:pt x="170023" y="61435"/>
                  <a:pt x="187461" y="66424"/>
                  <a:pt x="202250" y="75515"/>
                </a:cubicBezTo>
                <a:cubicBezTo>
                  <a:pt x="206323" y="58635"/>
                  <a:pt x="215130" y="42758"/>
                  <a:pt x="228297" y="29591"/>
                </a:cubicBezTo>
                <a:cubicBezTo>
                  <a:pt x="247566" y="10322"/>
                  <a:pt x="272636" y="391"/>
                  <a:pt x="297890" y="0"/>
                </a:cubicBezTo>
                <a:lnTo>
                  <a:pt x="297890" y="0"/>
                </a:lnTo>
                <a:cubicBezTo>
                  <a:pt x="323144" y="391"/>
                  <a:pt x="348215" y="10322"/>
                  <a:pt x="367484" y="29591"/>
                </a:cubicBezTo>
                <a:cubicBezTo>
                  <a:pt x="380644" y="42751"/>
                  <a:pt x="389448" y="58618"/>
                  <a:pt x="393604" y="75474"/>
                </a:cubicBezTo>
                <a:cubicBezTo>
                  <a:pt x="408376" y="66408"/>
                  <a:pt x="425787" y="61434"/>
                  <a:pt x="444360" y="61434"/>
                </a:cubicBezTo>
                <a:cubicBezTo>
                  <a:pt x="471611" y="61434"/>
                  <a:pt x="496360" y="72140"/>
                  <a:pt x="514494" y="89721"/>
                </a:cubicBezTo>
                <a:cubicBezTo>
                  <a:pt x="532075" y="107854"/>
                  <a:pt x="542780" y="132604"/>
                  <a:pt x="542780" y="159854"/>
                </a:cubicBezTo>
                <a:cubicBezTo>
                  <a:pt x="542780" y="178427"/>
                  <a:pt x="537807" y="195839"/>
                  <a:pt x="528740" y="210610"/>
                </a:cubicBezTo>
                <a:cubicBezTo>
                  <a:pt x="545596" y="214766"/>
                  <a:pt x="561463" y="223570"/>
                  <a:pt x="574624" y="236731"/>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57" name="Oval 756"/>
          <p:cNvSpPr/>
          <p:nvPr/>
        </p:nvSpPr>
        <p:spPr>
          <a:xfrm>
            <a:off x="5314992" y="2439111"/>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58" name="Oval 757"/>
          <p:cNvSpPr/>
          <p:nvPr/>
        </p:nvSpPr>
        <p:spPr>
          <a:xfrm>
            <a:off x="259760" y="2439111"/>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59" name="Oval 758"/>
          <p:cNvSpPr/>
          <p:nvPr/>
        </p:nvSpPr>
        <p:spPr>
          <a:xfrm>
            <a:off x="891665" y="2439111"/>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60" name="Oval 759"/>
          <p:cNvSpPr/>
          <p:nvPr/>
        </p:nvSpPr>
        <p:spPr>
          <a:xfrm>
            <a:off x="1523570" y="2439111"/>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61" name="Oval 760"/>
          <p:cNvSpPr/>
          <p:nvPr/>
        </p:nvSpPr>
        <p:spPr>
          <a:xfrm>
            <a:off x="2155475" y="2439111"/>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62" name="Oval 761"/>
          <p:cNvSpPr/>
          <p:nvPr/>
        </p:nvSpPr>
        <p:spPr>
          <a:xfrm>
            <a:off x="2787380" y="2439111"/>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63" name="Oval 762"/>
          <p:cNvSpPr/>
          <p:nvPr/>
        </p:nvSpPr>
        <p:spPr>
          <a:xfrm>
            <a:off x="3419285" y="2439111"/>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64" name="Oval 763"/>
          <p:cNvSpPr/>
          <p:nvPr/>
        </p:nvSpPr>
        <p:spPr>
          <a:xfrm>
            <a:off x="4051190" y="2439111"/>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65" name="Oval 764"/>
          <p:cNvSpPr/>
          <p:nvPr/>
        </p:nvSpPr>
        <p:spPr>
          <a:xfrm>
            <a:off x="4683095" y="2439111"/>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66" name="Oval 765"/>
          <p:cNvSpPr/>
          <p:nvPr/>
        </p:nvSpPr>
        <p:spPr>
          <a:xfrm>
            <a:off x="6578810" y="2439111"/>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67" name="Oval 766"/>
          <p:cNvSpPr/>
          <p:nvPr/>
        </p:nvSpPr>
        <p:spPr>
          <a:xfrm>
            <a:off x="5946905" y="2439111"/>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68" name="Oval 767"/>
          <p:cNvSpPr/>
          <p:nvPr/>
        </p:nvSpPr>
        <p:spPr>
          <a:xfrm>
            <a:off x="7842620" y="2439111"/>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69" name="Oval 768"/>
          <p:cNvSpPr/>
          <p:nvPr/>
        </p:nvSpPr>
        <p:spPr>
          <a:xfrm>
            <a:off x="7210715" y="2439111"/>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70" name="Oval 769"/>
          <p:cNvSpPr/>
          <p:nvPr/>
        </p:nvSpPr>
        <p:spPr>
          <a:xfrm>
            <a:off x="8474525" y="2439111"/>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71" name="Teardrop 3"/>
          <p:cNvSpPr/>
          <p:nvPr/>
        </p:nvSpPr>
        <p:spPr>
          <a:xfrm rot="5400000" flipH="1" flipV="1">
            <a:off x="4755498" y="2722890"/>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72" name="Teardrop 3"/>
          <p:cNvSpPr/>
          <p:nvPr/>
        </p:nvSpPr>
        <p:spPr>
          <a:xfrm rot="5400000" flipH="1" flipV="1">
            <a:off x="-188162" y="2834481"/>
            <a:ext cx="612648" cy="236325"/>
          </a:xfrm>
          <a:custGeom>
            <a:avLst/>
            <a:gdLst/>
            <a:ahLst/>
            <a:cxnLst/>
            <a:rect l="l" t="t" r="r" b="b"/>
            <a:pathLst>
              <a:path w="612648" h="315100">
                <a:moveTo>
                  <a:pt x="239386" y="75670"/>
                </a:moveTo>
                <a:cubicBezTo>
                  <a:pt x="230866" y="67149"/>
                  <a:pt x="224313" y="57406"/>
                  <a:pt x="219944" y="46909"/>
                </a:cubicBezTo>
                <a:cubicBezTo>
                  <a:pt x="207099" y="60107"/>
                  <a:pt x="182914" y="65356"/>
                  <a:pt x="163810" y="64989"/>
                </a:cubicBezTo>
                <a:cubicBezTo>
                  <a:pt x="113792" y="64989"/>
                  <a:pt x="73243" y="105538"/>
                  <a:pt x="73243" y="155556"/>
                </a:cubicBezTo>
                <a:cubicBezTo>
                  <a:pt x="73243" y="179467"/>
                  <a:pt x="82509" y="201213"/>
                  <a:pt x="97830" y="217225"/>
                </a:cubicBezTo>
                <a:close/>
                <a:moveTo>
                  <a:pt x="268191" y="95157"/>
                </a:moveTo>
                <a:cubicBezTo>
                  <a:pt x="257695" y="90787"/>
                  <a:pt x="247952" y="84234"/>
                  <a:pt x="239431" y="75715"/>
                </a:cubicBezTo>
                <a:lnTo>
                  <a:pt x="97875" y="217270"/>
                </a:lnTo>
                <a:cubicBezTo>
                  <a:pt x="113887" y="232591"/>
                  <a:pt x="135634" y="241857"/>
                  <a:pt x="159544" y="241857"/>
                </a:cubicBezTo>
                <a:cubicBezTo>
                  <a:pt x="184553" y="241857"/>
                  <a:pt x="207195" y="231720"/>
                  <a:pt x="223585" y="215331"/>
                </a:cubicBezTo>
                <a:cubicBezTo>
                  <a:pt x="239974" y="198941"/>
                  <a:pt x="250111" y="176299"/>
                  <a:pt x="250111" y="151290"/>
                </a:cubicBezTo>
                <a:cubicBezTo>
                  <a:pt x="249745" y="132187"/>
                  <a:pt x="254994" y="108002"/>
                  <a:pt x="268191" y="95157"/>
                </a:cubicBezTo>
                <a:close/>
                <a:moveTo>
                  <a:pt x="391275" y="232488"/>
                </a:moveTo>
                <a:cubicBezTo>
                  <a:pt x="366688" y="214199"/>
                  <a:pt x="350981" y="184860"/>
                  <a:pt x="350981" y="151853"/>
                </a:cubicBezTo>
                <a:cubicBezTo>
                  <a:pt x="351479" y="125869"/>
                  <a:pt x="347689" y="109892"/>
                  <a:pt x="331337" y="99934"/>
                </a:cubicBezTo>
                <a:cubicBezTo>
                  <a:pt x="315088" y="104415"/>
                  <a:pt x="297874" y="104335"/>
                  <a:pt x="281637" y="99721"/>
                </a:cubicBezTo>
                <a:cubicBezTo>
                  <a:pt x="265010" y="109675"/>
                  <a:pt x="261165" y="125694"/>
                  <a:pt x="261667" y="151853"/>
                </a:cubicBezTo>
                <a:cubicBezTo>
                  <a:pt x="261667" y="179968"/>
                  <a:pt x="250271" y="205421"/>
                  <a:pt x="231847" y="223846"/>
                </a:cubicBezTo>
                <a:lnTo>
                  <a:pt x="221347" y="232509"/>
                </a:lnTo>
                <a:cubicBezTo>
                  <a:pt x="224390" y="249009"/>
                  <a:pt x="232545" y="264623"/>
                  <a:pt x="245300" y="277378"/>
                </a:cubicBezTo>
                <a:cubicBezTo>
                  <a:pt x="262208" y="294285"/>
                  <a:pt x="284137" y="303111"/>
                  <a:pt x="306292" y="303599"/>
                </a:cubicBezTo>
                <a:lnTo>
                  <a:pt x="306292" y="218433"/>
                </a:lnTo>
                <a:lnTo>
                  <a:pt x="306356" y="218433"/>
                </a:lnTo>
                <a:lnTo>
                  <a:pt x="306356" y="303599"/>
                </a:lnTo>
                <a:cubicBezTo>
                  <a:pt x="328512" y="303110"/>
                  <a:pt x="350441" y="294285"/>
                  <a:pt x="367348" y="277378"/>
                </a:cubicBezTo>
                <a:cubicBezTo>
                  <a:pt x="380109" y="264617"/>
                  <a:pt x="388266" y="248996"/>
                  <a:pt x="391275" y="232488"/>
                </a:cubicBezTo>
                <a:close/>
                <a:moveTo>
                  <a:pt x="514773" y="217271"/>
                </a:moveTo>
                <a:lnTo>
                  <a:pt x="373218" y="75716"/>
                </a:lnTo>
                <a:cubicBezTo>
                  <a:pt x="364700" y="84231"/>
                  <a:pt x="354962" y="90781"/>
                  <a:pt x="344508" y="95209"/>
                </a:cubicBezTo>
                <a:cubicBezTo>
                  <a:pt x="357668" y="108066"/>
                  <a:pt x="362903" y="132212"/>
                  <a:pt x="362537" y="151290"/>
                </a:cubicBezTo>
                <a:cubicBezTo>
                  <a:pt x="362537" y="201309"/>
                  <a:pt x="403086" y="241857"/>
                  <a:pt x="453104" y="241857"/>
                </a:cubicBezTo>
                <a:cubicBezTo>
                  <a:pt x="477015" y="241857"/>
                  <a:pt x="498761" y="232592"/>
                  <a:pt x="514773" y="217271"/>
                </a:cubicBezTo>
                <a:close/>
                <a:moveTo>
                  <a:pt x="539405" y="155556"/>
                </a:moveTo>
                <a:cubicBezTo>
                  <a:pt x="539405" y="105538"/>
                  <a:pt x="498856" y="64989"/>
                  <a:pt x="448838" y="64989"/>
                </a:cubicBezTo>
                <a:cubicBezTo>
                  <a:pt x="429760" y="65355"/>
                  <a:pt x="405614" y="60121"/>
                  <a:pt x="392756" y="46961"/>
                </a:cubicBezTo>
                <a:cubicBezTo>
                  <a:pt x="388329" y="57415"/>
                  <a:pt x="381778" y="67153"/>
                  <a:pt x="373263" y="75671"/>
                </a:cubicBezTo>
                <a:lnTo>
                  <a:pt x="514818" y="217225"/>
                </a:lnTo>
                <a:cubicBezTo>
                  <a:pt x="530139" y="201213"/>
                  <a:pt x="539405" y="179467"/>
                  <a:pt x="539405" y="155556"/>
                </a:cubicBezTo>
                <a:close/>
                <a:moveTo>
                  <a:pt x="612648" y="8776"/>
                </a:moveTo>
                <a:cubicBezTo>
                  <a:pt x="612257" y="34030"/>
                  <a:pt x="602326" y="59101"/>
                  <a:pt x="583058" y="78369"/>
                </a:cubicBezTo>
                <a:cubicBezTo>
                  <a:pt x="569890" y="91537"/>
                  <a:pt x="554014" y="100343"/>
                  <a:pt x="537134" y="104416"/>
                </a:cubicBezTo>
                <a:cubicBezTo>
                  <a:pt x="546225" y="119205"/>
                  <a:pt x="551214" y="136643"/>
                  <a:pt x="551214" y="155247"/>
                </a:cubicBezTo>
                <a:cubicBezTo>
                  <a:pt x="551214" y="182497"/>
                  <a:pt x="540509" y="207247"/>
                  <a:pt x="522928" y="225380"/>
                </a:cubicBezTo>
                <a:lnTo>
                  <a:pt x="522928" y="225380"/>
                </a:lnTo>
                <a:cubicBezTo>
                  <a:pt x="504794" y="242961"/>
                  <a:pt x="480045" y="253667"/>
                  <a:pt x="452794" y="253667"/>
                </a:cubicBezTo>
                <a:cubicBezTo>
                  <a:pt x="434191" y="253667"/>
                  <a:pt x="416753" y="248677"/>
                  <a:pt x="401964" y="239586"/>
                </a:cubicBezTo>
                <a:cubicBezTo>
                  <a:pt x="397891" y="256466"/>
                  <a:pt x="389084" y="272342"/>
                  <a:pt x="375917" y="285509"/>
                </a:cubicBezTo>
                <a:cubicBezTo>
                  <a:pt x="356649" y="304778"/>
                  <a:pt x="331578" y="314709"/>
                  <a:pt x="306324" y="315100"/>
                </a:cubicBezTo>
                <a:lnTo>
                  <a:pt x="306324" y="315100"/>
                </a:lnTo>
                <a:cubicBezTo>
                  <a:pt x="281070" y="314709"/>
                  <a:pt x="255999" y="304778"/>
                  <a:pt x="236731" y="285509"/>
                </a:cubicBezTo>
                <a:cubicBezTo>
                  <a:pt x="223571" y="272349"/>
                  <a:pt x="214766" y="256482"/>
                  <a:pt x="210610" y="239626"/>
                </a:cubicBezTo>
                <a:cubicBezTo>
                  <a:pt x="195839" y="248693"/>
                  <a:pt x="178427" y="253666"/>
                  <a:pt x="159854" y="253666"/>
                </a:cubicBezTo>
                <a:cubicBezTo>
                  <a:pt x="132604" y="253666"/>
                  <a:pt x="107854" y="242961"/>
                  <a:pt x="89720" y="225380"/>
                </a:cubicBezTo>
                <a:lnTo>
                  <a:pt x="89720" y="225380"/>
                </a:lnTo>
                <a:cubicBezTo>
                  <a:pt x="72140" y="207247"/>
                  <a:pt x="61434" y="182497"/>
                  <a:pt x="61434" y="155247"/>
                </a:cubicBezTo>
                <a:cubicBezTo>
                  <a:pt x="61434" y="136673"/>
                  <a:pt x="66408" y="119262"/>
                  <a:pt x="75474" y="104490"/>
                </a:cubicBezTo>
                <a:cubicBezTo>
                  <a:pt x="58618" y="100334"/>
                  <a:pt x="42751" y="91530"/>
                  <a:pt x="29591" y="78369"/>
                </a:cubicBezTo>
                <a:cubicBezTo>
                  <a:pt x="10322" y="59101"/>
                  <a:pt x="391" y="34030"/>
                  <a:pt x="0" y="8776"/>
                </a:cubicBezTo>
                <a:lnTo>
                  <a:pt x="0" y="8776"/>
                </a:lnTo>
                <a:lnTo>
                  <a:pt x="1828" y="0"/>
                </a:lnTo>
                <a:lnTo>
                  <a:pt x="13374" y="0"/>
                </a:lnTo>
                <a:cubicBezTo>
                  <a:pt x="11782" y="2802"/>
                  <a:pt x="11567" y="5771"/>
                  <a:pt x="11501" y="8744"/>
                </a:cubicBezTo>
                <a:lnTo>
                  <a:pt x="96667" y="8744"/>
                </a:lnTo>
                <a:lnTo>
                  <a:pt x="96667" y="8808"/>
                </a:lnTo>
                <a:lnTo>
                  <a:pt x="11501" y="8808"/>
                </a:lnTo>
                <a:cubicBezTo>
                  <a:pt x="11990" y="30964"/>
                  <a:pt x="20815" y="52893"/>
                  <a:pt x="37722" y="69800"/>
                </a:cubicBezTo>
                <a:cubicBezTo>
                  <a:pt x="50477" y="82555"/>
                  <a:pt x="66091" y="90711"/>
                  <a:pt x="82592" y="93753"/>
                </a:cubicBezTo>
                <a:cubicBezTo>
                  <a:pt x="100880" y="69151"/>
                  <a:pt x="130228" y="53433"/>
                  <a:pt x="163247" y="53433"/>
                </a:cubicBezTo>
                <a:cubicBezTo>
                  <a:pt x="186137" y="53872"/>
                  <a:pt x="201262" y="50984"/>
                  <a:pt x="211355" y="39116"/>
                </a:cubicBezTo>
                <a:cubicBezTo>
                  <a:pt x="212796" y="37420"/>
                  <a:pt x="214135" y="35542"/>
                  <a:pt x="215380" y="33463"/>
                </a:cubicBezTo>
                <a:lnTo>
                  <a:pt x="215236" y="0"/>
                </a:lnTo>
                <a:lnTo>
                  <a:pt x="223507" y="0"/>
                </a:lnTo>
                <a:cubicBezTo>
                  <a:pt x="219688" y="24354"/>
                  <a:pt x="227777" y="49750"/>
                  <a:pt x="246535" y="68520"/>
                </a:cubicBezTo>
                <a:lnTo>
                  <a:pt x="254763" y="60293"/>
                </a:lnTo>
                <a:cubicBezTo>
                  <a:pt x="254771" y="60299"/>
                  <a:pt x="254778" y="60307"/>
                  <a:pt x="254786" y="60315"/>
                </a:cubicBezTo>
                <a:lnTo>
                  <a:pt x="254808" y="60338"/>
                </a:lnTo>
                <a:lnTo>
                  <a:pt x="246580" y="68565"/>
                </a:lnTo>
                <a:cubicBezTo>
                  <a:pt x="279582" y="101547"/>
                  <a:pt x="333066" y="101547"/>
                  <a:pt x="366068" y="68565"/>
                </a:cubicBezTo>
                <a:lnTo>
                  <a:pt x="357840" y="60338"/>
                </a:lnTo>
                <a:cubicBezTo>
                  <a:pt x="357847" y="60330"/>
                  <a:pt x="357855" y="60322"/>
                  <a:pt x="357862" y="60315"/>
                </a:cubicBezTo>
                <a:lnTo>
                  <a:pt x="357885" y="60293"/>
                </a:lnTo>
                <a:lnTo>
                  <a:pt x="366113" y="68520"/>
                </a:lnTo>
                <a:cubicBezTo>
                  <a:pt x="384872" y="49750"/>
                  <a:pt x="392961" y="24354"/>
                  <a:pt x="389142" y="0"/>
                </a:cubicBezTo>
                <a:lnTo>
                  <a:pt x="397337" y="0"/>
                </a:lnTo>
                <a:cubicBezTo>
                  <a:pt x="401479" y="11094"/>
                  <a:pt x="400548" y="22668"/>
                  <a:pt x="397481" y="33790"/>
                </a:cubicBezTo>
                <a:cubicBezTo>
                  <a:pt x="407439" y="50142"/>
                  <a:pt x="423417" y="53932"/>
                  <a:pt x="449401" y="53433"/>
                </a:cubicBezTo>
                <a:cubicBezTo>
                  <a:pt x="482408" y="53434"/>
                  <a:pt x="511746" y="69140"/>
                  <a:pt x="530035" y="93727"/>
                </a:cubicBezTo>
                <a:cubicBezTo>
                  <a:pt x="546543" y="90718"/>
                  <a:pt x="562165" y="82561"/>
                  <a:pt x="574926" y="69800"/>
                </a:cubicBezTo>
                <a:cubicBezTo>
                  <a:pt x="591833" y="52893"/>
                  <a:pt x="600659" y="30964"/>
                  <a:pt x="601147" y="8808"/>
                </a:cubicBezTo>
                <a:lnTo>
                  <a:pt x="515982" y="8808"/>
                </a:lnTo>
                <a:lnTo>
                  <a:pt x="515981" y="8744"/>
                </a:lnTo>
                <a:lnTo>
                  <a:pt x="601147" y="8744"/>
                </a:lnTo>
                <a:lnTo>
                  <a:pt x="599275" y="0"/>
                </a:lnTo>
                <a:lnTo>
                  <a:pt x="610820" y="0"/>
                </a:lnTo>
                <a:cubicBezTo>
                  <a:pt x="612423" y="2826"/>
                  <a:pt x="612602" y="5800"/>
                  <a:pt x="612648" y="8776"/>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73" name="Teardrop 3"/>
          <p:cNvSpPr/>
          <p:nvPr/>
        </p:nvSpPr>
        <p:spPr>
          <a:xfrm rot="5400000" flipH="1" flipV="1">
            <a:off x="964068" y="2722890"/>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74" name="Teardrop 3"/>
          <p:cNvSpPr/>
          <p:nvPr/>
        </p:nvSpPr>
        <p:spPr>
          <a:xfrm rot="5400000" flipH="1" flipV="1">
            <a:off x="1595973" y="2722890"/>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75" name="Teardrop 3"/>
          <p:cNvSpPr/>
          <p:nvPr/>
        </p:nvSpPr>
        <p:spPr>
          <a:xfrm rot="5400000" flipH="1" flipV="1">
            <a:off x="2227878" y="2722890"/>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76" name="Teardrop 3"/>
          <p:cNvSpPr/>
          <p:nvPr/>
        </p:nvSpPr>
        <p:spPr>
          <a:xfrm rot="5400000" flipH="1" flipV="1">
            <a:off x="2859783" y="2722890"/>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77" name="Teardrop 3"/>
          <p:cNvSpPr/>
          <p:nvPr/>
        </p:nvSpPr>
        <p:spPr>
          <a:xfrm rot="5400000" flipH="1" flipV="1">
            <a:off x="3491688" y="2722890"/>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78" name="Teardrop 3"/>
          <p:cNvSpPr/>
          <p:nvPr/>
        </p:nvSpPr>
        <p:spPr>
          <a:xfrm rot="5400000" flipH="1" flipV="1">
            <a:off x="4123593" y="2722890"/>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79" name="Teardrop 3"/>
          <p:cNvSpPr/>
          <p:nvPr/>
        </p:nvSpPr>
        <p:spPr>
          <a:xfrm rot="5400000" flipH="1" flipV="1">
            <a:off x="6019308" y="2722890"/>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80" name="Teardrop 3"/>
          <p:cNvSpPr/>
          <p:nvPr/>
        </p:nvSpPr>
        <p:spPr>
          <a:xfrm rot="5400000" flipH="1" flipV="1">
            <a:off x="5387403" y="2722890"/>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81" name="Teardrop 3"/>
          <p:cNvSpPr/>
          <p:nvPr/>
        </p:nvSpPr>
        <p:spPr>
          <a:xfrm rot="5400000" flipH="1" flipV="1">
            <a:off x="7283118" y="2722890"/>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82" name="Teardrop 3"/>
          <p:cNvSpPr/>
          <p:nvPr/>
        </p:nvSpPr>
        <p:spPr>
          <a:xfrm rot="5400000" flipH="1" flipV="1">
            <a:off x="6651213" y="2722890"/>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83" name="Teardrop 3"/>
          <p:cNvSpPr/>
          <p:nvPr/>
        </p:nvSpPr>
        <p:spPr>
          <a:xfrm rot="5400000" flipH="1" flipV="1">
            <a:off x="8546927" y="2722890"/>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84" name="Teardrop 3"/>
          <p:cNvSpPr/>
          <p:nvPr/>
        </p:nvSpPr>
        <p:spPr>
          <a:xfrm rot="5400000" flipH="1" flipV="1">
            <a:off x="7915023" y="2722890"/>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85" name="Teardrop 3"/>
          <p:cNvSpPr/>
          <p:nvPr/>
        </p:nvSpPr>
        <p:spPr>
          <a:xfrm rot="5400000" flipH="1" flipV="1">
            <a:off x="332163" y="2722890"/>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86" name="Oval 785"/>
          <p:cNvSpPr/>
          <p:nvPr/>
        </p:nvSpPr>
        <p:spPr>
          <a:xfrm>
            <a:off x="4998394" y="2868467"/>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87" name="Oval 786"/>
          <p:cNvSpPr/>
          <p:nvPr/>
        </p:nvSpPr>
        <p:spPr>
          <a:xfrm>
            <a:off x="575052" y="2868467"/>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88" name="Oval 787"/>
          <p:cNvSpPr/>
          <p:nvPr/>
        </p:nvSpPr>
        <p:spPr>
          <a:xfrm>
            <a:off x="1206964" y="2868467"/>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89" name="Oval 788"/>
          <p:cNvSpPr/>
          <p:nvPr/>
        </p:nvSpPr>
        <p:spPr>
          <a:xfrm>
            <a:off x="1838869" y="2868467"/>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90" name="Oval 789"/>
          <p:cNvSpPr/>
          <p:nvPr/>
        </p:nvSpPr>
        <p:spPr>
          <a:xfrm>
            <a:off x="2470774" y="2868467"/>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91" name="Oval 790"/>
          <p:cNvSpPr/>
          <p:nvPr/>
        </p:nvSpPr>
        <p:spPr>
          <a:xfrm>
            <a:off x="3102679" y="2868467"/>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92" name="Oval 791"/>
          <p:cNvSpPr/>
          <p:nvPr/>
        </p:nvSpPr>
        <p:spPr>
          <a:xfrm>
            <a:off x="3734584" y="2868467"/>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93" name="Oval 792"/>
          <p:cNvSpPr/>
          <p:nvPr/>
        </p:nvSpPr>
        <p:spPr>
          <a:xfrm>
            <a:off x="4366489" y="2868467"/>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94" name="Oval 793"/>
          <p:cNvSpPr/>
          <p:nvPr/>
        </p:nvSpPr>
        <p:spPr>
          <a:xfrm>
            <a:off x="6262204" y="2868467"/>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95" name="Oval 794"/>
          <p:cNvSpPr/>
          <p:nvPr/>
        </p:nvSpPr>
        <p:spPr>
          <a:xfrm>
            <a:off x="5630299" y="2868467"/>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96" name="Oval 795"/>
          <p:cNvSpPr/>
          <p:nvPr/>
        </p:nvSpPr>
        <p:spPr>
          <a:xfrm>
            <a:off x="7526014" y="2868467"/>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97" name="Oval 796"/>
          <p:cNvSpPr/>
          <p:nvPr/>
        </p:nvSpPr>
        <p:spPr>
          <a:xfrm>
            <a:off x="6894109" y="2868467"/>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98" name="Oval 797"/>
          <p:cNvSpPr/>
          <p:nvPr/>
        </p:nvSpPr>
        <p:spPr>
          <a:xfrm>
            <a:off x="8789823" y="2868467"/>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99" name="Oval 798"/>
          <p:cNvSpPr/>
          <p:nvPr/>
        </p:nvSpPr>
        <p:spPr>
          <a:xfrm>
            <a:off x="8157919" y="2868467"/>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00" name="Teardrop 3"/>
          <p:cNvSpPr/>
          <p:nvPr/>
        </p:nvSpPr>
        <p:spPr>
          <a:xfrm rot="5400000" flipH="1" flipV="1">
            <a:off x="4439305" y="3145160"/>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01" name="Teardrop 3"/>
          <p:cNvSpPr/>
          <p:nvPr/>
        </p:nvSpPr>
        <p:spPr>
          <a:xfrm rot="5400000" flipH="1" flipV="1">
            <a:off x="647876" y="3145160"/>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02" name="Teardrop 3"/>
          <p:cNvSpPr/>
          <p:nvPr/>
        </p:nvSpPr>
        <p:spPr>
          <a:xfrm rot="5400000" flipH="1" flipV="1">
            <a:off x="1279781" y="3145160"/>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03" name="Teardrop 3"/>
          <p:cNvSpPr/>
          <p:nvPr/>
        </p:nvSpPr>
        <p:spPr>
          <a:xfrm rot="5400000" flipH="1" flipV="1">
            <a:off x="1911686" y="3145160"/>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04" name="Teardrop 3"/>
          <p:cNvSpPr/>
          <p:nvPr/>
        </p:nvSpPr>
        <p:spPr>
          <a:xfrm rot="5400000" flipH="1" flipV="1">
            <a:off x="2543591" y="3145160"/>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05" name="Teardrop 3"/>
          <p:cNvSpPr/>
          <p:nvPr/>
        </p:nvSpPr>
        <p:spPr>
          <a:xfrm rot="5400000" flipH="1" flipV="1">
            <a:off x="3175496" y="3145160"/>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06" name="Teardrop 3"/>
          <p:cNvSpPr/>
          <p:nvPr/>
        </p:nvSpPr>
        <p:spPr>
          <a:xfrm rot="5400000" flipH="1" flipV="1">
            <a:off x="3807401" y="3145160"/>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07" name="Teardrop 3"/>
          <p:cNvSpPr/>
          <p:nvPr/>
        </p:nvSpPr>
        <p:spPr>
          <a:xfrm rot="5400000" flipH="1" flipV="1">
            <a:off x="5703116" y="3145160"/>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08" name="Teardrop 3"/>
          <p:cNvSpPr/>
          <p:nvPr/>
        </p:nvSpPr>
        <p:spPr>
          <a:xfrm rot="5400000" flipH="1" flipV="1">
            <a:off x="5071211" y="3145160"/>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09" name="Teardrop 3"/>
          <p:cNvSpPr/>
          <p:nvPr/>
        </p:nvSpPr>
        <p:spPr>
          <a:xfrm rot="5400000" flipH="1" flipV="1">
            <a:off x="6966926" y="3145160"/>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10" name="Teardrop 3"/>
          <p:cNvSpPr/>
          <p:nvPr/>
        </p:nvSpPr>
        <p:spPr>
          <a:xfrm rot="5400000" flipH="1" flipV="1">
            <a:off x="6335021" y="3145160"/>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11" name="Teardrop 3"/>
          <p:cNvSpPr/>
          <p:nvPr/>
        </p:nvSpPr>
        <p:spPr>
          <a:xfrm rot="5400000" flipH="1" flipV="1">
            <a:off x="8230735" y="3145160"/>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12" name="Teardrop 3"/>
          <p:cNvSpPr/>
          <p:nvPr/>
        </p:nvSpPr>
        <p:spPr>
          <a:xfrm rot="5400000" flipH="1" flipV="1">
            <a:off x="7598831" y="3145160"/>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13" name="Teardrop 3"/>
          <p:cNvSpPr/>
          <p:nvPr/>
        </p:nvSpPr>
        <p:spPr>
          <a:xfrm rot="5400000" flipH="1" flipV="1">
            <a:off x="15971" y="3145160"/>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14" name="Teardrop 3"/>
          <p:cNvSpPr/>
          <p:nvPr/>
        </p:nvSpPr>
        <p:spPr>
          <a:xfrm rot="5400000" flipH="1" flipV="1">
            <a:off x="8745539" y="3257478"/>
            <a:ext cx="595781" cy="201161"/>
          </a:xfrm>
          <a:custGeom>
            <a:avLst/>
            <a:gdLst/>
            <a:ahLst/>
            <a:cxnLst/>
            <a:rect l="l" t="t" r="r" b="b"/>
            <a:pathLst>
              <a:path w="595781" h="268215">
                <a:moveTo>
                  <a:pt x="230951" y="239431"/>
                </a:moveTo>
                <a:lnTo>
                  <a:pt x="89396" y="97876"/>
                </a:lnTo>
                <a:cubicBezTo>
                  <a:pt x="74075" y="113887"/>
                  <a:pt x="64809" y="135634"/>
                  <a:pt x="64809" y="159544"/>
                </a:cubicBezTo>
                <a:cubicBezTo>
                  <a:pt x="64809" y="209563"/>
                  <a:pt x="105357" y="250112"/>
                  <a:pt x="155376" y="250112"/>
                </a:cubicBezTo>
                <a:cubicBezTo>
                  <a:pt x="174454" y="249746"/>
                  <a:pt x="198601" y="254980"/>
                  <a:pt x="211458" y="268141"/>
                </a:cubicBezTo>
                <a:cubicBezTo>
                  <a:pt x="215885" y="257686"/>
                  <a:pt x="222436" y="247948"/>
                  <a:pt x="230951" y="239431"/>
                </a:cubicBezTo>
                <a:close/>
                <a:moveTo>
                  <a:pt x="259706" y="219892"/>
                </a:moveTo>
                <a:cubicBezTo>
                  <a:pt x="246546" y="207035"/>
                  <a:pt x="241311" y="182889"/>
                  <a:pt x="241677" y="163811"/>
                </a:cubicBezTo>
                <a:cubicBezTo>
                  <a:pt x="241677" y="113792"/>
                  <a:pt x="201129" y="73244"/>
                  <a:pt x="151110" y="73244"/>
                </a:cubicBezTo>
                <a:cubicBezTo>
                  <a:pt x="127200" y="73244"/>
                  <a:pt x="105453" y="82510"/>
                  <a:pt x="89441" y="97831"/>
                </a:cubicBezTo>
                <a:lnTo>
                  <a:pt x="230996" y="239386"/>
                </a:lnTo>
                <a:cubicBezTo>
                  <a:pt x="239514" y="230871"/>
                  <a:pt x="249252" y="224320"/>
                  <a:pt x="259706" y="219892"/>
                </a:cubicBezTo>
                <a:close/>
                <a:moveTo>
                  <a:pt x="382868" y="82592"/>
                </a:moveTo>
                <a:cubicBezTo>
                  <a:pt x="379825" y="66091"/>
                  <a:pt x="371670" y="50477"/>
                  <a:pt x="358914" y="37722"/>
                </a:cubicBezTo>
                <a:cubicBezTo>
                  <a:pt x="342007" y="20815"/>
                  <a:pt x="320078" y="11989"/>
                  <a:pt x="297922" y="11501"/>
                </a:cubicBezTo>
                <a:lnTo>
                  <a:pt x="297922" y="96667"/>
                </a:lnTo>
                <a:lnTo>
                  <a:pt x="297858" y="96667"/>
                </a:lnTo>
                <a:lnTo>
                  <a:pt x="297858" y="11501"/>
                </a:lnTo>
                <a:cubicBezTo>
                  <a:pt x="275703" y="11990"/>
                  <a:pt x="253774" y="20815"/>
                  <a:pt x="236866" y="37722"/>
                </a:cubicBezTo>
                <a:cubicBezTo>
                  <a:pt x="224105" y="50483"/>
                  <a:pt x="215948" y="66105"/>
                  <a:pt x="212939" y="82613"/>
                </a:cubicBezTo>
                <a:cubicBezTo>
                  <a:pt x="237526" y="100902"/>
                  <a:pt x="253233" y="130241"/>
                  <a:pt x="253233" y="163248"/>
                </a:cubicBezTo>
                <a:cubicBezTo>
                  <a:pt x="252735" y="189232"/>
                  <a:pt x="256525" y="205210"/>
                  <a:pt x="272877" y="215167"/>
                </a:cubicBezTo>
                <a:cubicBezTo>
                  <a:pt x="289126" y="210687"/>
                  <a:pt x="306340" y="210767"/>
                  <a:pt x="322577" y="215380"/>
                </a:cubicBezTo>
                <a:cubicBezTo>
                  <a:pt x="324655" y="214136"/>
                  <a:pt x="326534" y="212797"/>
                  <a:pt x="328229" y="211355"/>
                </a:cubicBezTo>
                <a:cubicBezTo>
                  <a:pt x="340097" y="201263"/>
                  <a:pt x="342986" y="186138"/>
                  <a:pt x="342547" y="163248"/>
                </a:cubicBezTo>
                <a:cubicBezTo>
                  <a:pt x="342547" y="130228"/>
                  <a:pt x="358265" y="100880"/>
                  <a:pt x="382868" y="82592"/>
                </a:cubicBezTo>
                <a:close/>
                <a:moveTo>
                  <a:pt x="506339" y="97830"/>
                </a:moveTo>
                <a:cubicBezTo>
                  <a:pt x="490327" y="82509"/>
                  <a:pt x="468581" y="73244"/>
                  <a:pt x="444670" y="73244"/>
                </a:cubicBezTo>
                <a:cubicBezTo>
                  <a:pt x="394652" y="73244"/>
                  <a:pt x="354103" y="113792"/>
                  <a:pt x="354103" y="163811"/>
                </a:cubicBezTo>
                <a:cubicBezTo>
                  <a:pt x="354470" y="182914"/>
                  <a:pt x="349220" y="207099"/>
                  <a:pt x="336023" y="219944"/>
                </a:cubicBezTo>
                <a:cubicBezTo>
                  <a:pt x="346519" y="224314"/>
                  <a:pt x="356263" y="230867"/>
                  <a:pt x="364783" y="239386"/>
                </a:cubicBezTo>
                <a:close/>
                <a:moveTo>
                  <a:pt x="530971" y="159544"/>
                </a:moveTo>
                <a:cubicBezTo>
                  <a:pt x="530971" y="135634"/>
                  <a:pt x="521705" y="113887"/>
                  <a:pt x="506384" y="97876"/>
                </a:cubicBezTo>
                <a:lnTo>
                  <a:pt x="364828" y="239431"/>
                </a:lnTo>
                <a:cubicBezTo>
                  <a:pt x="373348" y="247952"/>
                  <a:pt x="379901" y="257695"/>
                  <a:pt x="384270" y="268192"/>
                </a:cubicBezTo>
                <a:cubicBezTo>
                  <a:pt x="397115" y="254994"/>
                  <a:pt x="421300" y="249745"/>
                  <a:pt x="440404" y="250111"/>
                </a:cubicBezTo>
                <a:cubicBezTo>
                  <a:pt x="465413" y="250112"/>
                  <a:pt x="488055" y="239974"/>
                  <a:pt x="504444" y="223585"/>
                </a:cubicBezTo>
                <a:cubicBezTo>
                  <a:pt x="520834" y="207196"/>
                  <a:pt x="530971" y="184554"/>
                  <a:pt x="530971" y="159544"/>
                </a:cubicBezTo>
                <a:close/>
                <a:moveTo>
                  <a:pt x="595781" y="268215"/>
                </a:moveTo>
                <a:lnTo>
                  <a:pt x="581969" y="268215"/>
                </a:lnTo>
                <a:cubicBezTo>
                  <a:pt x="578743" y="259654"/>
                  <a:pt x="573266" y="252074"/>
                  <a:pt x="566492" y="245300"/>
                </a:cubicBezTo>
                <a:cubicBezTo>
                  <a:pt x="553737" y="232545"/>
                  <a:pt x="538123" y="224389"/>
                  <a:pt x="521623" y="221347"/>
                </a:cubicBezTo>
                <a:cubicBezTo>
                  <a:pt x="519174" y="225205"/>
                  <a:pt x="516174" y="228633"/>
                  <a:pt x="512960" y="231847"/>
                </a:cubicBezTo>
                <a:cubicBezTo>
                  <a:pt x="494535" y="250272"/>
                  <a:pt x="469082" y="261667"/>
                  <a:pt x="440967" y="261667"/>
                </a:cubicBezTo>
                <a:cubicBezTo>
                  <a:pt x="425629" y="261373"/>
                  <a:pt x="413777" y="262574"/>
                  <a:pt x="405186" y="268215"/>
                </a:cubicBezTo>
                <a:lnTo>
                  <a:pt x="372038" y="268215"/>
                </a:lnTo>
                <a:cubicBezTo>
                  <a:pt x="369178" y="260078"/>
                  <a:pt x="364042" y="252948"/>
                  <a:pt x="357679" y="246581"/>
                </a:cubicBezTo>
                <a:lnTo>
                  <a:pt x="349451" y="254808"/>
                </a:lnTo>
                <a:lnTo>
                  <a:pt x="349428" y="254786"/>
                </a:lnTo>
                <a:cubicBezTo>
                  <a:pt x="349421" y="254779"/>
                  <a:pt x="349413" y="254771"/>
                  <a:pt x="349406" y="254763"/>
                </a:cubicBezTo>
                <a:lnTo>
                  <a:pt x="357634" y="246536"/>
                </a:lnTo>
                <a:cubicBezTo>
                  <a:pt x="324632" y="213554"/>
                  <a:pt x="271148" y="213554"/>
                  <a:pt x="238147" y="246536"/>
                </a:cubicBezTo>
                <a:lnTo>
                  <a:pt x="246374" y="254763"/>
                </a:lnTo>
                <a:cubicBezTo>
                  <a:pt x="246367" y="254771"/>
                  <a:pt x="246359" y="254779"/>
                  <a:pt x="246352" y="254786"/>
                </a:cubicBezTo>
                <a:cubicBezTo>
                  <a:pt x="246344" y="254794"/>
                  <a:pt x="246337" y="254801"/>
                  <a:pt x="246329" y="254808"/>
                </a:cubicBezTo>
                <a:lnTo>
                  <a:pt x="238101" y="246581"/>
                </a:lnTo>
                <a:lnTo>
                  <a:pt x="223742" y="268215"/>
                </a:lnTo>
                <a:lnTo>
                  <a:pt x="190546" y="268215"/>
                </a:lnTo>
                <a:cubicBezTo>
                  <a:pt x="181969" y="262570"/>
                  <a:pt x="170130" y="261374"/>
                  <a:pt x="154813" y="261668"/>
                </a:cubicBezTo>
                <a:cubicBezTo>
                  <a:pt x="121806" y="261668"/>
                  <a:pt x="92467" y="245961"/>
                  <a:pt x="74178" y="221373"/>
                </a:cubicBezTo>
                <a:cubicBezTo>
                  <a:pt x="57671" y="224382"/>
                  <a:pt x="42049" y="232539"/>
                  <a:pt x="29288" y="245300"/>
                </a:cubicBezTo>
                <a:lnTo>
                  <a:pt x="13811" y="268215"/>
                </a:lnTo>
                <a:lnTo>
                  <a:pt x="0" y="268215"/>
                </a:lnTo>
                <a:cubicBezTo>
                  <a:pt x="4705" y="256723"/>
                  <a:pt x="11839" y="246048"/>
                  <a:pt x="21157" y="236731"/>
                </a:cubicBezTo>
                <a:cubicBezTo>
                  <a:pt x="34324" y="223564"/>
                  <a:pt x="50200" y="214757"/>
                  <a:pt x="67080" y="210684"/>
                </a:cubicBezTo>
                <a:cubicBezTo>
                  <a:pt x="57989" y="195895"/>
                  <a:pt x="53000" y="178457"/>
                  <a:pt x="53000" y="159854"/>
                </a:cubicBezTo>
                <a:cubicBezTo>
                  <a:pt x="53000" y="132604"/>
                  <a:pt x="63706" y="107854"/>
                  <a:pt x="81286" y="89721"/>
                </a:cubicBezTo>
                <a:lnTo>
                  <a:pt x="81286" y="89721"/>
                </a:lnTo>
                <a:cubicBezTo>
                  <a:pt x="99420" y="72140"/>
                  <a:pt x="124170" y="61435"/>
                  <a:pt x="151420" y="61435"/>
                </a:cubicBezTo>
                <a:cubicBezTo>
                  <a:pt x="170023" y="61435"/>
                  <a:pt x="187461" y="66424"/>
                  <a:pt x="202250" y="75515"/>
                </a:cubicBezTo>
                <a:cubicBezTo>
                  <a:pt x="206323" y="58635"/>
                  <a:pt x="215130" y="42758"/>
                  <a:pt x="228297" y="29591"/>
                </a:cubicBezTo>
                <a:cubicBezTo>
                  <a:pt x="247566" y="10322"/>
                  <a:pt x="272636" y="391"/>
                  <a:pt x="297890" y="0"/>
                </a:cubicBezTo>
                <a:lnTo>
                  <a:pt x="297890" y="0"/>
                </a:lnTo>
                <a:cubicBezTo>
                  <a:pt x="323144" y="391"/>
                  <a:pt x="348215" y="10322"/>
                  <a:pt x="367484" y="29591"/>
                </a:cubicBezTo>
                <a:cubicBezTo>
                  <a:pt x="380644" y="42751"/>
                  <a:pt x="389448" y="58618"/>
                  <a:pt x="393604" y="75474"/>
                </a:cubicBezTo>
                <a:cubicBezTo>
                  <a:pt x="408376" y="66408"/>
                  <a:pt x="425787" y="61434"/>
                  <a:pt x="444360" y="61434"/>
                </a:cubicBezTo>
                <a:cubicBezTo>
                  <a:pt x="471611" y="61434"/>
                  <a:pt x="496360" y="72140"/>
                  <a:pt x="514494" y="89721"/>
                </a:cubicBezTo>
                <a:cubicBezTo>
                  <a:pt x="532075" y="107854"/>
                  <a:pt x="542780" y="132604"/>
                  <a:pt x="542780" y="159854"/>
                </a:cubicBezTo>
                <a:cubicBezTo>
                  <a:pt x="542780" y="178427"/>
                  <a:pt x="537807" y="195839"/>
                  <a:pt x="528740" y="210610"/>
                </a:cubicBezTo>
                <a:cubicBezTo>
                  <a:pt x="545596" y="214766"/>
                  <a:pt x="561463" y="223570"/>
                  <a:pt x="574624" y="236731"/>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15" name="Oval 814"/>
          <p:cNvSpPr/>
          <p:nvPr/>
        </p:nvSpPr>
        <p:spPr>
          <a:xfrm>
            <a:off x="5314992" y="3289366"/>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16" name="Oval 815"/>
          <p:cNvSpPr/>
          <p:nvPr/>
        </p:nvSpPr>
        <p:spPr>
          <a:xfrm>
            <a:off x="259760" y="3289366"/>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17" name="Oval 816"/>
          <p:cNvSpPr/>
          <p:nvPr/>
        </p:nvSpPr>
        <p:spPr>
          <a:xfrm>
            <a:off x="891665" y="3289366"/>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18" name="Oval 817"/>
          <p:cNvSpPr/>
          <p:nvPr/>
        </p:nvSpPr>
        <p:spPr>
          <a:xfrm>
            <a:off x="1523570" y="3289366"/>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19" name="Oval 818"/>
          <p:cNvSpPr/>
          <p:nvPr/>
        </p:nvSpPr>
        <p:spPr>
          <a:xfrm>
            <a:off x="2155475" y="3289366"/>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20" name="Oval 819"/>
          <p:cNvSpPr/>
          <p:nvPr/>
        </p:nvSpPr>
        <p:spPr>
          <a:xfrm>
            <a:off x="2787380" y="3289366"/>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21" name="Oval 820"/>
          <p:cNvSpPr/>
          <p:nvPr/>
        </p:nvSpPr>
        <p:spPr>
          <a:xfrm>
            <a:off x="3419285" y="3289366"/>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22" name="Oval 821"/>
          <p:cNvSpPr/>
          <p:nvPr/>
        </p:nvSpPr>
        <p:spPr>
          <a:xfrm>
            <a:off x="4051190" y="3289366"/>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23" name="Oval 822"/>
          <p:cNvSpPr/>
          <p:nvPr/>
        </p:nvSpPr>
        <p:spPr>
          <a:xfrm>
            <a:off x="4683095" y="3289366"/>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24" name="Oval 823"/>
          <p:cNvSpPr/>
          <p:nvPr/>
        </p:nvSpPr>
        <p:spPr>
          <a:xfrm>
            <a:off x="6578810" y="3289366"/>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25" name="Oval 824"/>
          <p:cNvSpPr/>
          <p:nvPr/>
        </p:nvSpPr>
        <p:spPr>
          <a:xfrm>
            <a:off x="5946905" y="3289366"/>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26" name="Oval 825"/>
          <p:cNvSpPr/>
          <p:nvPr/>
        </p:nvSpPr>
        <p:spPr>
          <a:xfrm>
            <a:off x="7842620" y="3289366"/>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27" name="Oval 826"/>
          <p:cNvSpPr/>
          <p:nvPr/>
        </p:nvSpPr>
        <p:spPr>
          <a:xfrm>
            <a:off x="7210715" y="3289366"/>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28" name="Oval 827"/>
          <p:cNvSpPr/>
          <p:nvPr/>
        </p:nvSpPr>
        <p:spPr>
          <a:xfrm>
            <a:off x="8474525" y="3289366"/>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29" name="Teardrop 3"/>
          <p:cNvSpPr/>
          <p:nvPr/>
        </p:nvSpPr>
        <p:spPr>
          <a:xfrm rot="5400000" flipH="1" flipV="1">
            <a:off x="4755498" y="3567069"/>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30" name="Teardrop 3"/>
          <p:cNvSpPr/>
          <p:nvPr/>
        </p:nvSpPr>
        <p:spPr>
          <a:xfrm rot="5400000" flipH="1" flipV="1">
            <a:off x="-188162" y="3678649"/>
            <a:ext cx="612648" cy="236325"/>
          </a:xfrm>
          <a:custGeom>
            <a:avLst/>
            <a:gdLst/>
            <a:ahLst/>
            <a:cxnLst/>
            <a:rect l="l" t="t" r="r" b="b"/>
            <a:pathLst>
              <a:path w="612648" h="315100">
                <a:moveTo>
                  <a:pt x="239386" y="75670"/>
                </a:moveTo>
                <a:cubicBezTo>
                  <a:pt x="230866" y="67149"/>
                  <a:pt x="224313" y="57406"/>
                  <a:pt x="219944" y="46909"/>
                </a:cubicBezTo>
                <a:cubicBezTo>
                  <a:pt x="207099" y="60107"/>
                  <a:pt x="182914" y="65356"/>
                  <a:pt x="163810" y="64989"/>
                </a:cubicBezTo>
                <a:cubicBezTo>
                  <a:pt x="113792" y="64989"/>
                  <a:pt x="73243" y="105538"/>
                  <a:pt x="73243" y="155556"/>
                </a:cubicBezTo>
                <a:cubicBezTo>
                  <a:pt x="73243" y="179467"/>
                  <a:pt x="82509" y="201213"/>
                  <a:pt x="97830" y="217225"/>
                </a:cubicBezTo>
                <a:close/>
                <a:moveTo>
                  <a:pt x="268191" y="95157"/>
                </a:moveTo>
                <a:cubicBezTo>
                  <a:pt x="257695" y="90787"/>
                  <a:pt x="247952" y="84234"/>
                  <a:pt x="239431" y="75715"/>
                </a:cubicBezTo>
                <a:lnTo>
                  <a:pt x="97875" y="217270"/>
                </a:lnTo>
                <a:cubicBezTo>
                  <a:pt x="113887" y="232591"/>
                  <a:pt x="135634" y="241857"/>
                  <a:pt x="159544" y="241857"/>
                </a:cubicBezTo>
                <a:cubicBezTo>
                  <a:pt x="184553" y="241857"/>
                  <a:pt x="207195" y="231720"/>
                  <a:pt x="223585" y="215331"/>
                </a:cubicBezTo>
                <a:cubicBezTo>
                  <a:pt x="239974" y="198941"/>
                  <a:pt x="250111" y="176299"/>
                  <a:pt x="250111" y="151290"/>
                </a:cubicBezTo>
                <a:cubicBezTo>
                  <a:pt x="249745" y="132187"/>
                  <a:pt x="254994" y="108002"/>
                  <a:pt x="268191" y="95157"/>
                </a:cubicBezTo>
                <a:close/>
                <a:moveTo>
                  <a:pt x="391275" y="232488"/>
                </a:moveTo>
                <a:cubicBezTo>
                  <a:pt x="366688" y="214199"/>
                  <a:pt x="350981" y="184860"/>
                  <a:pt x="350981" y="151853"/>
                </a:cubicBezTo>
                <a:cubicBezTo>
                  <a:pt x="351479" y="125869"/>
                  <a:pt x="347689" y="109892"/>
                  <a:pt x="331337" y="99934"/>
                </a:cubicBezTo>
                <a:cubicBezTo>
                  <a:pt x="315088" y="104415"/>
                  <a:pt x="297874" y="104335"/>
                  <a:pt x="281637" y="99721"/>
                </a:cubicBezTo>
                <a:cubicBezTo>
                  <a:pt x="265010" y="109675"/>
                  <a:pt x="261165" y="125694"/>
                  <a:pt x="261667" y="151853"/>
                </a:cubicBezTo>
                <a:cubicBezTo>
                  <a:pt x="261667" y="179968"/>
                  <a:pt x="250271" y="205421"/>
                  <a:pt x="231847" y="223846"/>
                </a:cubicBezTo>
                <a:lnTo>
                  <a:pt x="221347" y="232509"/>
                </a:lnTo>
                <a:cubicBezTo>
                  <a:pt x="224390" y="249009"/>
                  <a:pt x="232545" y="264623"/>
                  <a:pt x="245300" y="277378"/>
                </a:cubicBezTo>
                <a:cubicBezTo>
                  <a:pt x="262208" y="294285"/>
                  <a:pt x="284137" y="303111"/>
                  <a:pt x="306292" y="303599"/>
                </a:cubicBezTo>
                <a:lnTo>
                  <a:pt x="306292" y="218433"/>
                </a:lnTo>
                <a:lnTo>
                  <a:pt x="306356" y="218433"/>
                </a:lnTo>
                <a:lnTo>
                  <a:pt x="306356" y="303599"/>
                </a:lnTo>
                <a:cubicBezTo>
                  <a:pt x="328512" y="303110"/>
                  <a:pt x="350441" y="294285"/>
                  <a:pt x="367348" y="277378"/>
                </a:cubicBezTo>
                <a:cubicBezTo>
                  <a:pt x="380109" y="264617"/>
                  <a:pt x="388266" y="248996"/>
                  <a:pt x="391275" y="232488"/>
                </a:cubicBezTo>
                <a:close/>
                <a:moveTo>
                  <a:pt x="514773" y="217271"/>
                </a:moveTo>
                <a:lnTo>
                  <a:pt x="373218" y="75716"/>
                </a:lnTo>
                <a:cubicBezTo>
                  <a:pt x="364700" y="84231"/>
                  <a:pt x="354962" y="90781"/>
                  <a:pt x="344508" y="95209"/>
                </a:cubicBezTo>
                <a:cubicBezTo>
                  <a:pt x="357668" y="108066"/>
                  <a:pt x="362903" y="132212"/>
                  <a:pt x="362537" y="151290"/>
                </a:cubicBezTo>
                <a:cubicBezTo>
                  <a:pt x="362537" y="201309"/>
                  <a:pt x="403086" y="241857"/>
                  <a:pt x="453104" y="241857"/>
                </a:cubicBezTo>
                <a:cubicBezTo>
                  <a:pt x="477015" y="241857"/>
                  <a:pt x="498761" y="232592"/>
                  <a:pt x="514773" y="217271"/>
                </a:cubicBezTo>
                <a:close/>
                <a:moveTo>
                  <a:pt x="539405" y="155556"/>
                </a:moveTo>
                <a:cubicBezTo>
                  <a:pt x="539405" y="105538"/>
                  <a:pt x="498856" y="64989"/>
                  <a:pt x="448838" y="64989"/>
                </a:cubicBezTo>
                <a:cubicBezTo>
                  <a:pt x="429760" y="65355"/>
                  <a:pt x="405614" y="60121"/>
                  <a:pt x="392756" y="46961"/>
                </a:cubicBezTo>
                <a:cubicBezTo>
                  <a:pt x="388329" y="57415"/>
                  <a:pt x="381778" y="67153"/>
                  <a:pt x="373263" y="75671"/>
                </a:cubicBezTo>
                <a:lnTo>
                  <a:pt x="514818" y="217225"/>
                </a:lnTo>
                <a:cubicBezTo>
                  <a:pt x="530139" y="201213"/>
                  <a:pt x="539405" y="179467"/>
                  <a:pt x="539405" y="155556"/>
                </a:cubicBezTo>
                <a:close/>
                <a:moveTo>
                  <a:pt x="612648" y="8776"/>
                </a:moveTo>
                <a:cubicBezTo>
                  <a:pt x="612257" y="34030"/>
                  <a:pt x="602326" y="59101"/>
                  <a:pt x="583058" y="78369"/>
                </a:cubicBezTo>
                <a:cubicBezTo>
                  <a:pt x="569890" y="91537"/>
                  <a:pt x="554014" y="100343"/>
                  <a:pt x="537134" y="104416"/>
                </a:cubicBezTo>
                <a:cubicBezTo>
                  <a:pt x="546225" y="119205"/>
                  <a:pt x="551214" y="136643"/>
                  <a:pt x="551214" y="155247"/>
                </a:cubicBezTo>
                <a:cubicBezTo>
                  <a:pt x="551214" y="182497"/>
                  <a:pt x="540509" y="207247"/>
                  <a:pt x="522928" y="225380"/>
                </a:cubicBezTo>
                <a:lnTo>
                  <a:pt x="522928" y="225380"/>
                </a:lnTo>
                <a:cubicBezTo>
                  <a:pt x="504794" y="242961"/>
                  <a:pt x="480045" y="253667"/>
                  <a:pt x="452794" y="253667"/>
                </a:cubicBezTo>
                <a:cubicBezTo>
                  <a:pt x="434191" y="253667"/>
                  <a:pt x="416753" y="248677"/>
                  <a:pt x="401964" y="239586"/>
                </a:cubicBezTo>
                <a:cubicBezTo>
                  <a:pt x="397891" y="256466"/>
                  <a:pt x="389084" y="272342"/>
                  <a:pt x="375917" y="285509"/>
                </a:cubicBezTo>
                <a:cubicBezTo>
                  <a:pt x="356649" y="304778"/>
                  <a:pt x="331578" y="314709"/>
                  <a:pt x="306324" y="315100"/>
                </a:cubicBezTo>
                <a:lnTo>
                  <a:pt x="306324" y="315100"/>
                </a:lnTo>
                <a:cubicBezTo>
                  <a:pt x="281070" y="314709"/>
                  <a:pt x="255999" y="304778"/>
                  <a:pt x="236731" y="285509"/>
                </a:cubicBezTo>
                <a:cubicBezTo>
                  <a:pt x="223571" y="272349"/>
                  <a:pt x="214766" y="256482"/>
                  <a:pt x="210610" y="239626"/>
                </a:cubicBezTo>
                <a:cubicBezTo>
                  <a:pt x="195839" y="248693"/>
                  <a:pt x="178427" y="253666"/>
                  <a:pt x="159854" y="253666"/>
                </a:cubicBezTo>
                <a:cubicBezTo>
                  <a:pt x="132604" y="253666"/>
                  <a:pt x="107854" y="242961"/>
                  <a:pt x="89720" y="225380"/>
                </a:cubicBezTo>
                <a:lnTo>
                  <a:pt x="89720" y="225380"/>
                </a:lnTo>
                <a:cubicBezTo>
                  <a:pt x="72140" y="207247"/>
                  <a:pt x="61434" y="182497"/>
                  <a:pt x="61434" y="155247"/>
                </a:cubicBezTo>
                <a:cubicBezTo>
                  <a:pt x="61434" y="136673"/>
                  <a:pt x="66408" y="119262"/>
                  <a:pt x="75474" y="104490"/>
                </a:cubicBezTo>
                <a:cubicBezTo>
                  <a:pt x="58618" y="100334"/>
                  <a:pt x="42751" y="91530"/>
                  <a:pt x="29591" y="78369"/>
                </a:cubicBezTo>
                <a:cubicBezTo>
                  <a:pt x="10322" y="59101"/>
                  <a:pt x="391" y="34030"/>
                  <a:pt x="0" y="8776"/>
                </a:cubicBezTo>
                <a:lnTo>
                  <a:pt x="0" y="8776"/>
                </a:lnTo>
                <a:lnTo>
                  <a:pt x="1828" y="0"/>
                </a:lnTo>
                <a:lnTo>
                  <a:pt x="13374" y="0"/>
                </a:lnTo>
                <a:cubicBezTo>
                  <a:pt x="11782" y="2802"/>
                  <a:pt x="11567" y="5771"/>
                  <a:pt x="11501" y="8744"/>
                </a:cubicBezTo>
                <a:lnTo>
                  <a:pt x="96667" y="8744"/>
                </a:lnTo>
                <a:lnTo>
                  <a:pt x="96667" y="8808"/>
                </a:lnTo>
                <a:lnTo>
                  <a:pt x="11501" y="8808"/>
                </a:lnTo>
                <a:cubicBezTo>
                  <a:pt x="11990" y="30964"/>
                  <a:pt x="20815" y="52893"/>
                  <a:pt x="37722" y="69800"/>
                </a:cubicBezTo>
                <a:cubicBezTo>
                  <a:pt x="50477" y="82555"/>
                  <a:pt x="66091" y="90711"/>
                  <a:pt x="82592" y="93753"/>
                </a:cubicBezTo>
                <a:cubicBezTo>
                  <a:pt x="100880" y="69151"/>
                  <a:pt x="130228" y="53433"/>
                  <a:pt x="163247" y="53433"/>
                </a:cubicBezTo>
                <a:cubicBezTo>
                  <a:pt x="186137" y="53872"/>
                  <a:pt x="201262" y="50984"/>
                  <a:pt x="211355" y="39116"/>
                </a:cubicBezTo>
                <a:cubicBezTo>
                  <a:pt x="212796" y="37420"/>
                  <a:pt x="214135" y="35542"/>
                  <a:pt x="215380" y="33463"/>
                </a:cubicBezTo>
                <a:lnTo>
                  <a:pt x="215236" y="0"/>
                </a:lnTo>
                <a:lnTo>
                  <a:pt x="223507" y="0"/>
                </a:lnTo>
                <a:cubicBezTo>
                  <a:pt x="219688" y="24354"/>
                  <a:pt x="227777" y="49750"/>
                  <a:pt x="246535" y="68520"/>
                </a:cubicBezTo>
                <a:lnTo>
                  <a:pt x="254763" y="60293"/>
                </a:lnTo>
                <a:cubicBezTo>
                  <a:pt x="254771" y="60299"/>
                  <a:pt x="254778" y="60307"/>
                  <a:pt x="254786" y="60315"/>
                </a:cubicBezTo>
                <a:lnTo>
                  <a:pt x="254808" y="60338"/>
                </a:lnTo>
                <a:lnTo>
                  <a:pt x="246580" y="68565"/>
                </a:lnTo>
                <a:cubicBezTo>
                  <a:pt x="279582" y="101547"/>
                  <a:pt x="333066" y="101547"/>
                  <a:pt x="366068" y="68565"/>
                </a:cubicBezTo>
                <a:lnTo>
                  <a:pt x="357840" y="60338"/>
                </a:lnTo>
                <a:cubicBezTo>
                  <a:pt x="357847" y="60330"/>
                  <a:pt x="357855" y="60322"/>
                  <a:pt x="357862" y="60315"/>
                </a:cubicBezTo>
                <a:lnTo>
                  <a:pt x="357885" y="60293"/>
                </a:lnTo>
                <a:lnTo>
                  <a:pt x="366113" y="68520"/>
                </a:lnTo>
                <a:cubicBezTo>
                  <a:pt x="384872" y="49750"/>
                  <a:pt x="392961" y="24354"/>
                  <a:pt x="389142" y="0"/>
                </a:cubicBezTo>
                <a:lnTo>
                  <a:pt x="397337" y="0"/>
                </a:lnTo>
                <a:cubicBezTo>
                  <a:pt x="401479" y="11094"/>
                  <a:pt x="400548" y="22668"/>
                  <a:pt x="397481" y="33790"/>
                </a:cubicBezTo>
                <a:cubicBezTo>
                  <a:pt x="407439" y="50142"/>
                  <a:pt x="423417" y="53932"/>
                  <a:pt x="449401" y="53433"/>
                </a:cubicBezTo>
                <a:cubicBezTo>
                  <a:pt x="482408" y="53434"/>
                  <a:pt x="511746" y="69140"/>
                  <a:pt x="530035" y="93727"/>
                </a:cubicBezTo>
                <a:cubicBezTo>
                  <a:pt x="546543" y="90718"/>
                  <a:pt x="562165" y="82561"/>
                  <a:pt x="574926" y="69800"/>
                </a:cubicBezTo>
                <a:cubicBezTo>
                  <a:pt x="591833" y="52893"/>
                  <a:pt x="600659" y="30964"/>
                  <a:pt x="601147" y="8808"/>
                </a:cubicBezTo>
                <a:lnTo>
                  <a:pt x="515982" y="8808"/>
                </a:lnTo>
                <a:lnTo>
                  <a:pt x="515981" y="8744"/>
                </a:lnTo>
                <a:lnTo>
                  <a:pt x="601147" y="8744"/>
                </a:lnTo>
                <a:lnTo>
                  <a:pt x="599275" y="0"/>
                </a:lnTo>
                <a:lnTo>
                  <a:pt x="610820" y="0"/>
                </a:lnTo>
                <a:cubicBezTo>
                  <a:pt x="612423" y="2826"/>
                  <a:pt x="612602" y="5800"/>
                  <a:pt x="612648" y="8776"/>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31" name="Teardrop 3"/>
          <p:cNvSpPr/>
          <p:nvPr/>
        </p:nvSpPr>
        <p:spPr>
          <a:xfrm rot="5400000" flipH="1" flipV="1">
            <a:off x="964068" y="3567069"/>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32" name="Teardrop 3"/>
          <p:cNvSpPr/>
          <p:nvPr/>
        </p:nvSpPr>
        <p:spPr>
          <a:xfrm rot="5400000" flipH="1" flipV="1">
            <a:off x="1595973" y="3567069"/>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33" name="Teardrop 3"/>
          <p:cNvSpPr/>
          <p:nvPr/>
        </p:nvSpPr>
        <p:spPr>
          <a:xfrm rot="5400000" flipH="1" flipV="1">
            <a:off x="2227878" y="3567069"/>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34" name="Teardrop 3"/>
          <p:cNvSpPr/>
          <p:nvPr/>
        </p:nvSpPr>
        <p:spPr>
          <a:xfrm rot="5400000" flipH="1" flipV="1">
            <a:off x="2859783" y="3567069"/>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35" name="Teardrop 3"/>
          <p:cNvSpPr/>
          <p:nvPr/>
        </p:nvSpPr>
        <p:spPr>
          <a:xfrm rot="5400000" flipH="1" flipV="1">
            <a:off x="3491688" y="3567069"/>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36" name="Teardrop 3"/>
          <p:cNvSpPr/>
          <p:nvPr/>
        </p:nvSpPr>
        <p:spPr>
          <a:xfrm rot="5400000" flipH="1" flipV="1">
            <a:off x="4123593" y="3567069"/>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37" name="Teardrop 3"/>
          <p:cNvSpPr/>
          <p:nvPr/>
        </p:nvSpPr>
        <p:spPr>
          <a:xfrm rot="5400000" flipH="1" flipV="1">
            <a:off x="6019308" y="3567069"/>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38" name="Teardrop 3"/>
          <p:cNvSpPr/>
          <p:nvPr/>
        </p:nvSpPr>
        <p:spPr>
          <a:xfrm rot="5400000" flipH="1" flipV="1">
            <a:off x="5387403" y="3567069"/>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39" name="Teardrop 3"/>
          <p:cNvSpPr/>
          <p:nvPr/>
        </p:nvSpPr>
        <p:spPr>
          <a:xfrm rot="5400000" flipH="1" flipV="1">
            <a:off x="7283118" y="3567069"/>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40" name="Teardrop 3"/>
          <p:cNvSpPr/>
          <p:nvPr/>
        </p:nvSpPr>
        <p:spPr>
          <a:xfrm rot="5400000" flipH="1" flipV="1">
            <a:off x="6651213" y="3567069"/>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41" name="Teardrop 3"/>
          <p:cNvSpPr/>
          <p:nvPr/>
        </p:nvSpPr>
        <p:spPr>
          <a:xfrm rot="5400000" flipH="1" flipV="1">
            <a:off x="8546927" y="3567069"/>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42" name="Teardrop 3"/>
          <p:cNvSpPr/>
          <p:nvPr/>
        </p:nvSpPr>
        <p:spPr>
          <a:xfrm rot="5400000" flipH="1" flipV="1">
            <a:off x="7915023" y="3567069"/>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43" name="Teardrop 3"/>
          <p:cNvSpPr/>
          <p:nvPr/>
        </p:nvSpPr>
        <p:spPr>
          <a:xfrm rot="5400000" flipH="1" flipV="1">
            <a:off x="332163" y="3567069"/>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44" name="Oval 843"/>
          <p:cNvSpPr/>
          <p:nvPr/>
        </p:nvSpPr>
        <p:spPr>
          <a:xfrm>
            <a:off x="4998394" y="3712646"/>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45" name="Oval 844"/>
          <p:cNvSpPr/>
          <p:nvPr/>
        </p:nvSpPr>
        <p:spPr>
          <a:xfrm>
            <a:off x="575052" y="3712646"/>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46" name="Oval 845"/>
          <p:cNvSpPr/>
          <p:nvPr/>
        </p:nvSpPr>
        <p:spPr>
          <a:xfrm>
            <a:off x="1206964" y="3712646"/>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47" name="Oval 846"/>
          <p:cNvSpPr/>
          <p:nvPr/>
        </p:nvSpPr>
        <p:spPr>
          <a:xfrm>
            <a:off x="1838869" y="3712646"/>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48" name="Oval 847"/>
          <p:cNvSpPr/>
          <p:nvPr/>
        </p:nvSpPr>
        <p:spPr>
          <a:xfrm>
            <a:off x="2470774" y="3712646"/>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49" name="Oval 848"/>
          <p:cNvSpPr/>
          <p:nvPr/>
        </p:nvSpPr>
        <p:spPr>
          <a:xfrm>
            <a:off x="3102679" y="3712646"/>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50" name="Oval 849"/>
          <p:cNvSpPr/>
          <p:nvPr/>
        </p:nvSpPr>
        <p:spPr>
          <a:xfrm>
            <a:off x="3734584" y="3712646"/>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51" name="Oval 850"/>
          <p:cNvSpPr/>
          <p:nvPr/>
        </p:nvSpPr>
        <p:spPr>
          <a:xfrm>
            <a:off x="4366489" y="3712646"/>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52" name="Oval 851"/>
          <p:cNvSpPr/>
          <p:nvPr/>
        </p:nvSpPr>
        <p:spPr>
          <a:xfrm>
            <a:off x="6262204" y="3712646"/>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53" name="Oval 852"/>
          <p:cNvSpPr/>
          <p:nvPr/>
        </p:nvSpPr>
        <p:spPr>
          <a:xfrm>
            <a:off x="5630299" y="3712646"/>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54" name="Oval 853"/>
          <p:cNvSpPr/>
          <p:nvPr/>
        </p:nvSpPr>
        <p:spPr>
          <a:xfrm>
            <a:off x="7526014" y="3712646"/>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55" name="Oval 854"/>
          <p:cNvSpPr/>
          <p:nvPr/>
        </p:nvSpPr>
        <p:spPr>
          <a:xfrm>
            <a:off x="6894109" y="3712646"/>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56" name="Oval 855"/>
          <p:cNvSpPr/>
          <p:nvPr/>
        </p:nvSpPr>
        <p:spPr>
          <a:xfrm>
            <a:off x="8789823" y="3712646"/>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57" name="Oval 856"/>
          <p:cNvSpPr/>
          <p:nvPr/>
        </p:nvSpPr>
        <p:spPr>
          <a:xfrm>
            <a:off x="8157919" y="3712646"/>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58" name="Teardrop 3"/>
          <p:cNvSpPr/>
          <p:nvPr/>
        </p:nvSpPr>
        <p:spPr>
          <a:xfrm rot="5400000" flipH="1" flipV="1">
            <a:off x="4439305" y="3991165"/>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59" name="Teardrop 3"/>
          <p:cNvSpPr/>
          <p:nvPr/>
        </p:nvSpPr>
        <p:spPr>
          <a:xfrm rot="5400000" flipH="1" flipV="1">
            <a:off x="647876" y="3991165"/>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60" name="Teardrop 3"/>
          <p:cNvSpPr/>
          <p:nvPr/>
        </p:nvSpPr>
        <p:spPr>
          <a:xfrm rot="5400000" flipH="1" flipV="1">
            <a:off x="1279781" y="3991165"/>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61" name="Teardrop 3"/>
          <p:cNvSpPr/>
          <p:nvPr/>
        </p:nvSpPr>
        <p:spPr>
          <a:xfrm rot="5400000" flipH="1" flipV="1">
            <a:off x="1911686" y="3991165"/>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62" name="Teardrop 3"/>
          <p:cNvSpPr/>
          <p:nvPr/>
        </p:nvSpPr>
        <p:spPr>
          <a:xfrm rot="5400000" flipH="1" flipV="1">
            <a:off x="2543591" y="3991165"/>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63" name="Teardrop 3"/>
          <p:cNvSpPr/>
          <p:nvPr/>
        </p:nvSpPr>
        <p:spPr>
          <a:xfrm rot="5400000" flipH="1" flipV="1">
            <a:off x="3175496" y="3991165"/>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64" name="Teardrop 3"/>
          <p:cNvSpPr/>
          <p:nvPr/>
        </p:nvSpPr>
        <p:spPr>
          <a:xfrm rot="5400000" flipH="1" flipV="1">
            <a:off x="3807401" y="3991165"/>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65" name="Teardrop 3"/>
          <p:cNvSpPr/>
          <p:nvPr/>
        </p:nvSpPr>
        <p:spPr>
          <a:xfrm rot="5400000" flipH="1" flipV="1">
            <a:off x="5703116" y="3991165"/>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66" name="Teardrop 3"/>
          <p:cNvSpPr/>
          <p:nvPr/>
        </p:nvSpPr>
        <p:spPr>
          <a:xfrm rot="5400000" flipH="1" flipV="1">
            <a:off x="5071211" y="3991165"/>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67" name="Teardrop 3"/>
          <p:cNvSpPr/>
          <p:nvPr/>
        </p:nvSpPr>
        <p:spPr>
          <a:xfrm rot="5400000" flipH="1" flipV="1">
            <a:off x="6966926" y="3991165"/>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68" name="Teardrop 3"/>
          <p:cNvSpPr/>
          <p:nvPr/>
        </p:nvSpPr>
        <p:spPr>
          <a:xfrm rot="5400000" flipH="1" flipV="1">
            <a:off x="6335021" y="3991165"/>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69" name="Teardrop 3"/>
          <p:cNvSpPr/>
          <p:nvPr/>
        </p:nvSpPr>
        <p:spPr>
          <a:xfrm rot="5400000" flipH="1" flipV="1">
            <a:off x="8230735" y="3991165"/>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70" name="Teardrop 3"/>
          <p:cNvSpPr/>
          <p:nvPr/>
        </p:nvSpPr>
        <p:spPr>
          <a:xfrm rot="5400000" flipH="1" flipV="1">
            <a:off x="7598831" y="3991165"/>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71" name="Teardrop 3"/>
          <p:cNvSpPr/>
          <p:nvPr/>
        </p:nvSpPr>
        <p:spPr>
          <a:xfrm rot="5400000" flipH="1" flipV="1">
            <a:off x="15971" y="3991165"/>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72" name="Teardrop 3"/>
          <p:cNvSpPr/>
          <p:nvPr/>
        </p:nvSpPr>
        <p:spPr>
          <a:xfrm rot="5400000" flipH="1" flipV="1">
            <a:off x="8745539" y="4103477"/>
            <a:ext cx="595781" cy="201161"/>
          </a:xfrm>
          <a:custGeom>
            <a:avLst/>
            <a:gdLst/>
            <a:ahLst/>
            <a:cxnLst/>
            <a:rect l="l" t="t" r="r" b="b"/>
            <a:pathLst>
              <a:path w="595781" h="268215">
                <a:moveTo>
                  <a:pt x="230951" y="239431"/>
                </a:moveTo>
                <a:lnTo>
                  <a:pt x="89396" y="97876"/>
                </a:lnTo>
                <a:cubicBezTo>
                  <a:pt x="74075" y="113887"/>
                  <a:pt x="64809" y="135634"/>
                  <a:pt x="64809" y="159544"/>
                </a:cubicBezTo>
                <a:cubicBezTo>
                  <a:pt x="64809" y="209563"/>
                  <a:pt x="105358" y="250112"/>
                  <a:pt x="155376" y="250112"/>
                </a:cubicBezTo>
                <a:cubicBezTo>
                  <a:pt x="174455" y="249746"/>
                  <a:pt x="198601" y="254980"/>
                  <a:pt x="211458" y="268141"/>
                </a:cubicBezTo>
                <a:cubicBezTo>
                  <a:pt x="215886" y="257686"/>
                  <a:pt x="222436" y="247948"/>
                  <a:pt x="230951" y="239431"/>
                </a:cubicBezTo>
                <a:close/>
                <a:moveTo>
                  <a:pt x="259706" y="219892"/>
                </a:moveTo>
                <a:cubicBezTo>
                  <a:pt x="246546" y="207035"/>
                  <a:pt x="241311" y="182889"/>
                  <a:pt x="241677" y="163811"/>
                </a:cubicBezTo>
                <a:cubicBezTo>
                  <a:pt x="241677" y="113792"/>
                  <a:pt x="201129" y="73244"/>
                  <a:pt x="151110" y="73244"/>
                </a:cubicBezTo>
                <a:cubicBezTo>
                  <a:pt x="127200" y="73244"/>
                  <a:pt x="105453" y="82510"/>
                  <a:pt x="89441" y="97831"/>
                </a:cubicBezTo>
                <a:lnTo>
                  <a:pt x="230996" y="239386"/>
                </a:lnTo>
                <a:cubicBezTo>
                  <a:pt x="239514" y="230871"/>
                  <a:pt x="249252" y="224320"/>
                  <a:pt x="259706" y="219892"/>
                </a:cubicBezTo>
                <a:close/>
                <a:moveTo>
                  <a:pt x="382868" y="82592"/>
                </a:moveTo>
                <a:cubicBezTo>
                  <a:pt x="379825" y="66091"/>
                  <a:pt x="371670" y="50477"/>
                  <a:pt x="358914" y="37722"/>
                </a:cubicBezTo>
                <a:cubicBezTo>
                  <a:pt x="342007" y="20815"/>
                  <a:pt x="320078" y="11989"/>
                  <a:pt x="297922" y="11501"/>
                </a:cubicBezTo>
                <a:lnTo>
                  <a:pt x="297922" y="96667"/>
                </a:lnTo>
                <a:lnTo>
                  <a:pt x="297858" y="96667"/>
                </a:lnTo>
                <a:lnTo>
                  <a:pt x="297858" y="11501"/>
                </a:lnTo>
                <a:cubicBezTo>
                  <a:pt x="275703" y="11990"/>
                  <a:pt x="253774" y="20815"/>
                  <a:pt x="236866" y="37722"/>
                </a:cubicBezTo>
                <a:cubicBezTo>
                  <a:pt x="224105" y="50483"/>
                  <a:pt x="215948" y="66105"/>
                  <a:pt x="212939" y="82613"/>
                </a:cubicBezTo>
                <a:cubicBezTo>
                  <a:pt x="237527" y="100902"/>
                  <a:pt x="253233" y="130241"/>
                  <a:pt x="253233" y="163248"/>
                </a:cubicBezTo>
                <a:cubicBezTo>
                  <a:pt x="252735" y="189232"/>
                  <a:pt x="256525" y="205210"/>
                  <a:pt x="272877" y="215167"/>
                </a:cubicBezTo>
                <a:cubicBezTo>
                  <a:pt x="289126" y="210687"/>
                  <a:pt x="306340" y="210767"/>
                  <a:pt x="322577" y="215380"/>
                </a:cubicBezTo>
                <a:cubicBezTo>
                  <a:pt x="324655" y="214136"/>
                  <a:pt x="326534" y="212797"/>
                  <a:pt x="328229" y="211355"/>
                </a:cubicBezTo>
                <a:cubicBezTo>
                  <a:pt x="340097" y="201263"/>
                  <a:pt x="342986" y="186138"/>
                  <a:pt x="342547" y="163248"/>
                </a:cubicBezTo>
                <a:cubicBezTo>
                  <a:pt x="342547" y="130228"/>
                  <a:pt x="358265" y="100880"/>
                  <a:pt x="382868" y="82592"/>
                </a:cubicBezTo>
                <a:close/>
                <a:moveTo>
                  <a:pt x="506339" y="97830"/>
                </a:moveTo>
                <a:cubicBezTo>
                  <a:pt x="490327" y="82509"/>
                  <a:pt x="468581" y="73244"/>
                  <a:pt x="444670" y="73244"/>
                </a:cubicBezTo>
                <a:cubicBezTo>
                  <a:pt x="394652" y="73244"/>
                  <a:pt x="354103" y="113792"/>
                  <a:pt x="354103" y="163811"/>
                </a:cubicBezTo>
                <a:cubicBezTo>
                  <a:pt x="354470" y="182914"/>
                  <a:pt x="349220" y="207099"/>
                  <a:pt x="336023" y="219944"/>
                </a:cubicBezTo>
                <a:cubicBezTo>
                  <a:pt x="346519" y="224314"/>
                  <a:pt x="356263" y="230867"/>
                  <a:pt x="364783" y="239386"/>
                </a:cubicBezTo>
                <a:close/>
                <a:moveTo>
                  <a:pt x="530971" y="159544"/>
                </a:moveTo>
                <a:cubicBezTo>
                  <a:pt x="530971" y="135634"/>
                  <a:pt x="521705" y="113887"/>
                  <a:pt x="506384" y="97876"/>
                </a:cubicBezTo>
                <a:lnTo>
                  <a:pt x="364828" y="239431"/>
                </a:lnTo>
                <a:cubicBezTo>
                  <a:pt x="373348" y="247952"/>
                  <a:pt x="379901" y="257695"/>
                  <a:pt x="384270" y="268192"/>
                </a:cubicBezTo>
                <a:cubicBezTo>
                  <a:pt x="397115" y="254994"/>
                  <a:pt x="421300" y="249745"/>
                  <a:pt x="440404" y="250111"/>
                </a:cubicBezTo>
                <a:cubicBezTo>
                  <a:pt x="465413" y="250112"/>
                  <a:pt x="488055" y="239974"/>
                  <a:pt x="504444" y="223585"/>
                </a:cubicBezTo>
                <a:cubicBezTo>
                  <a:pt x="520834" y="207196"/>
                  <a:pt x="530971" y="184554"/>
                  <a:pt x="530971" y="159544"/>
                </a:cubicBezTo>
                <a:close/>
                <a:moveTo>
                  <a:pt x="595781" y="268215"/>
                </a:moveTo>
                <a:lnTo>
                  <a:pt x="581969" y="268215"/>
                </a:lnTo>
                <a:cubicBezTo>
                  <a:pt x="578743" y="259654"/>
                  <a:pt x="573266" y="252074"/>
                  <a:pt x="566492" y="245300"/>
                </a:cubicBezTo>
                <a:cubicBezTo>
                  <a:pt x="553737" y="232545"/>
                  <a:pt x="538123" y="224389"/>
                  <a:pt x="521623" y="221347"/>
                </a:cubicBezTo>
                <a:cubicBezTo>
                  <a:pt x="519174" y="225205"/>
                  <a:pt x="516174" y="228633"/>
                  <a:pt x="512960" y="231847"/>
                </a:cubicBezTo>
                <a:cubicBezTo>
                  <a:pt x="494535" y="250272"/>
                  <a:pt x="469082" y="261667"/>
                  <a:pt x="440967" y="261667"/>
                </a:cubicBezTo>
                <a:cubicBezTo>
                  <a:pt x="425629" y="261373"/>
                  <a:pt x="413777" y="262574"/>
                  <a:pt x="405186" y="268215"/>
                </a:cubicBezTo>
                <a:lnTo>
                  <a:pt x="372038" y="268215"/>
                </a:lnTo>
                <a:cubicBezTo>
                  <a:pt x="369178" y="260078"/>
                  <a:pt x="364042" y="252948"/>
                  <a:pt x="357679" y="246581"/>
                </a:cubicBezTo>
                <a:lnTo>
                  <a:pt x="349451" y="254808"/>
                </a:lnTo>
                <a:lnTo>
                  <a:pt x="349428" y="254786"/>
                </a:lnTo>
                <a:cubicBezTo>
                  <a:pt x="349421" y="254779"/>
                  <a:pt x="349413" y="254771"/>
                  <a:pt x="349406" y="254763"/>
                </a:cubicBezTo>
                <a:lnTo>
                  <a:pt x="357634" y="246536"/>
                </a:lnTo>
                <a:cubicBezTo>
                  <a:pt x="324632" y="213554"/>
                  <a:pt x="271148" y="213554"/>
                  <a:pt x="238147" y="246536"/>
                </a:cubicBezTo>
                <a:lnTo>
                  <a:pt x="246374" y="254763"/>
                </a:lnTo>
                <a:cubicBezTo>
                  <a:pt x="246367" y="254771"/>
                  <a:pt x="246360" y="254779"/>
                  <a:pt x="246352" y="254786"/>
                </a:cubicBezTo>
                <a:cubicBezTo>
                  <a:pt x="246345" y="254794"/>
                  <a:pt x="246337" y="254801"/>
                  <a:pt x="246329" y="254808"/>
                </a:cubicBezTo>
                <a:lnTo>
                  <a:pt x="238101" y="246581"/>
                </a:lnTo>
                <a:lnTo>
                  <a:pt x="223742" y="268215"/>
                </a:lnTo>
                <a:lnTo>
                  <a:pt x="190546" y="268215"/>
                </a:lnTo>
                <a:cubicBezTo>
                  <a:pt x="181970" y="262570"/>
                  <a:pt x="170130" y="261374"/>
                  <a:pt x="154813" y="261668"/>
                </a:cubicBezTo>
                <a:cubicBezTo>
                  <a:pt x="121806" y="261668"/>
                  <a:pt x="92467" y="245961"/>
                  <a:pt x="74179" y="221373"/>
                </a:cubicBezTo>
                <a:cubicBezTo>
                  <a:pt x="57671" y="224382"/>
                  <a:pt x="42049" y="232539"/>
                  <a:pt x="29288" y="245300"/>
                </a:cubicBezTo>
                <a:lnTo>
                  <a:pt x="13811" y="268215"/>
                </a:lnTo>
                <a:lnTo>
                  <a:pt x="0" y="268215"/>
                </a:lnTo>
                <a:cubicBezTo>
                  <a:pt x="4705" y="256723"/>
                  <a:pt x="11839" y="246048"/>
                  <a:pt x="21157" y="236731"/>
                </a:cubicBezTo>
                <a:cubicBezTo>
                  <a:pt x="34324" y="223564"/>
                  <a:pt x="50200" y="214757"/>
                  <a:pt x="67080" y="210684"/>
                </a:cubicBezTo>
                <a:cubicBezTo>
                  <a:pt x="57990" y="195895"/>
                  <a:pt x="53000" y="178457"/>
                  <a:pt x="53000" y="159854"/>
                </a:cubicBezTo>
                <a:cubicBezTo>
                  <a:pt x="53000" y="132604"/>
                  <a:pt x="63706" y="107854"/>
                  <a:pt x="81286" y="89721"/>
                </a:cubicBezTo>
                <a:cubicBezTo>
                  <a:pt x="99420" y="72140"/>
                  <a:pt x="124170" y="61435"/>
                  <a:pt x="151420" y="61435"/>
                </a:cubicBezTo>
                <a:cubicBezTo>
                  <a:pt x="170023" y="61435"/>
                  <a:pt x="187461" y="66424"/>
                  <a:pt x="202250" y="75515"/>
                </a:cubicBezTo>
                <a:cubicBezTo>
                  <a:pt x="206323" y="58635"/>
                  <a:pt x="215130" y="42758"/>
                  <a:pt x="228297" y="29591"/>
                </a:cubicBezTo>
                <a:cubicBezTo>
                  <a:pt x="247566" y="10322"/>
                  <a:pt x="272636" y="391"/>
                  <a:pt x="297890" y="0"/>
                </a:cubicBezTo>
                <a:cubicBezTo>
                  <a:pt x="323144" y="391"/>
                  <a:pt x="348215" y="10322"/>
                  <a:pt x="367484" y="29591"/>
                </a:cubicBezTo>
                <a:cubicBezTo>
                  <a:pt x="380644" y="42751"/>
                  <a:pt x="389448" y="58618"/>
                  <a:pt x="393604" y="75474"/>
                </a:cubicBezTo>
                <a:cubicBezTo>
                  <a:pt x="408376" y="66408"/>
                  <a:pt x="425787" y="61434"/>
                  <a:pt x="444360" y="61434"/>
                </a:cubicBezTo>
                <a:cubicBezTo>
                  <a:pt x="471611" y="61434"/>
                  <a:pt x="496360" y="72140"/>
                  <a:pt x="514494" y="89721"/>
                </a:cubicBezTo>
                <a:cubicBezTo>
                  <a:pt x="532075" y="107854"/>
                  <a:pt x="542780" y="132604"/>
                  <a:pt x="542780" y="159854"/>
                </a:cubicBezTo>
                <a:cubicBezTo>
                  <a:pt x="542780" y="178427"/>
                  <a:pt x="537807" y="195839"/>
                  <a:pt x="528740" y="210610"/>
                </a:cubicBezTo>
                <a:cubicBezTo>
                  <a:pt x="545596" y="214766"/>
                  <a:pt x="561463" y="223570"/>
                  <a:pt x="574624" y="236731"/>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73" name="Oval 872"/>
          <p:cNvSpPr/>
          <p:nvPr/>
        </p:nvSpPr>
        <p:spPr>
          <a:xfrm>
            <a:off x="5314992" y="4135371"/>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74" name="Oval 873"/>
          <p:cNvSpPr/>
          <p:nvPr/>
        </p:nvSpPr>
        <p:spPr>
          <a:xfrm>
            <a:off x="259760" y="4135371"/>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75" name="Oval 874"/>
          <p:cNvSpPr/>
          <p:nvPr/>
        </p:nvSpPr>
        <p:spPr>
          <a:xfrm>
            <a:off x="891665" y="4135371"/>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76" name="Oval 875"/>
          <p:cNvSpPr/>
          <p:nvPr/>
        </p:nvSpPr>
        <p:spPr>
          <a:xfrm>
            <a:off x="1523570" y="4135371"/>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77" name="Oval 876"/>
          <p:cNvSpPr/>
          <p:nvPr/>
        </p:nvSpPr>
        <p:spPr>
          <a:xfrm>
            <a:off x="2155475" y="4135371"/>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78" name="Oval 877"/>
          <p:cNvSpPr/>
          <p:nvPr/>
        </p:nvSpPr>
        <p:spPr>
          <a:xfrm>
            <a:off x="2787380" y="4135371"/>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79" name="Oval 878"/>
          <p:cNvSpPr/>
          <p:nvPr/>
        </p:nvSpPr>
        <p:spPr>
          <a:xfrm>
            <a:off x="3419285" y="4135371"/>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80" name="Oval 879"/>
          <p:cNvSpPr/>
          <p:nvPr/>
        </p:nvSpPr>
        <p:spPr>
          <a:xfrm>
            <a:off x="4051190" y="4135371"/>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81" name="Oval 880"/>
          <p:cNvSpPr/>
          <p:nvPr/>
        </p:nvSpPr>
        <p:spPr>
          <a:xfrm>
            <a:off x="4683095" y="4135371"/>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82" name="Oval 881"/>
          <p:cNvSpPr/>
          <p:nvPr/>
        </p:nvSpPr>
        <p:spPr>
          <a:xfrm>
            <a:off x="6578810" y="4135371"/>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83" name="Oval 882"/>
          <p:cNvSpPr/>
          <p:nvPr/>
        </p:nvSpPr>
        <p:spPr>
          <a:xfrm>
            <a:off x="5946905" y="4135371"/>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84" name="Oval 883"/>
          <p:cNvSpPr/>
          <p:nvPr/>
        </p:nvSpPr>
        <p:spPr>
          <a:xfrm>
            <a:off x="7842620" y="4135371"/>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85" name="Oval 884"/>
          <p:cNvSpPr/>
          <p:nvPr/>
        </p:nvSpPr>
        <p:spPr>
          <a:xfrm>
            <a:off x="7210715" y="4135371"/>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86" name="Oval 885"/>
          <p:cNvSpPr/>
          <p:nvPr/>
        </p:nvSpPr>
        <p:spPr>
          <a:xfrm>
            <a:off x="8474525" y="4135371"/>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87" name="Teardrop 3"/>
          <p:cNvSpPr/>
          <p:nvPr/>
        </p:nvSpPr>
        <p:spPr>
          <a:xfrm rot="5400000" flipH="1" flipV="1">
            <a:off x="4948002" y="4253177"/>
            <a:ext cx="232840" cy="404830"/>
          </a:xfrm>
          <a:custGeom>
            <a:avLst/>
            <a:gdLst/>
            <a:ahLst/>
            <a:cxnLst/>
            <a:rect l="l" t="t" r="r" b="b"/>
            <a:pathLst>
              <a:path w="232840" h="539773">
                <a:moveTo>
                  <a:pt x="221340" y="269867"/>
                </a:moveTo>
                <a:cubicBezTo>
                  <a:pt x="220851" y="247712"/>
                  <a:pt x="212026" y="225783"/>
                  <a:pt x="195119" y="208875"/>
                </a:cubicBezTo>
                <a:cubicBezTo>
                  <a:pt x="182363" y="196120"/>
                  <a:pt x="166749" y="187965"/>
                  <a:pt x="150249" y="184922"/>
                </a:cubicBezTo>
                <a:cubicBezTo>
                  <a:pt x="147800" y="188780"/>
                  <a:pt x="144800" y="192208"/>
                  <a:pt x="141586" y="195422"/>
                </a:cubicBezTo>
                <a:cubicBezTo>
                  <a:pt x="123161" y="213847"/>
                  <a:pt x="97708" y="225243"/>
                  <a:pt x="69593" y="225243"/>
                </a:cubicBezTo>
                <a:cubicBezTo>
                  <a:pt x="43433" y="224741"/>
                  <a:pt x="27415" y="228586"/>
                  <a:pt x="17461" y="245213"/>
                </a:cubicBezTo>
                <a:cubicBezTo>
                  <a:pt x="22074" y="261450"/>
                  <a:pt x="22154" y="278664"/>
                  <a:pt x="17673" y="294913"/>
                </a:cubicBezTo>
                <a:cubicBezTo>
                  <a:pt x="27631" y="311265"/>
                  <a:pt x="43609" y="315055"/>
                  <a:pt x="69593" y="314557"/>
                </a:cubicBezTo>
                <a:cubicBezTo>
                  <a:pt x="102600" y="314557"/>
                  <a:pt x="131938" y="330263"/>
                  <a:pt x="150227" y="354851"/>
                </a:cubicBezTo>
                <a:cubicBezTo>
                  <a:pt x="166735" y="351841"/>
                  <a:pt x="182357" y="343684"/>
                  <a:pt x="195118" y="330923"/>
                </a:cubicBezTo>
                <a:cubicBezTo>
                  <a:pt x="212026" y="314016"/>
                  <a:pt x="220851" y="292087"/>
                  <a:pt x="221339" y="269931"/>
                </a:cubicBezTo>
                <a:lnTo>
                  <a:pt x="136174" y="269931"/>
                </a:lnTo>
                <a:lnTo>
                  <a:pt x="136173" y="269867"/>
                </a:lnTo>
                <a:close/>
                <a:moveTo>
                  <a:pt x="232840" y="269899"/>
                </a:moveTo>
                <a:cubicBezTo>
                  <a:pt x="232449" y="295153"/>
                  <a:pt x="222519" y="320224"/>
                  <a:pt x="203250" y="339492"/>
                </a:cubicBezTo>
                <a:cubicBezTo>
                  <a:pt x="190082" y="352660"/>
                  <a:pt x="174206" y="361467"/>
                  <a:pt x="157326" y="365540"/>
                </a:cubicBezTo>
                <a:cubicBezTo>
                  <a:pt x="166417" y="380328"/>
                  <a:pt x="171406" y="397767"/>
                  <a:pt x="171406" y="416370"/>
                </a:cubicBezTo>
                <a:cubicBezTo>
                  <a:pt x="171406" y="443620"/>
                  <a:pt x="160701" y="468370"/>
                  <a:pt x="143120" y="486503"/>
                </a:cubicBezTo>
                <a:lnTo>
                  <a:pt x="143120" y="486504"/>
                </a:lnTo>
                <a:cubicBezTo>
                  <a:pt x="124986" y="504084"/>
                  <a:pt x="100237" y="514790"/>
                  <a:pt x="72986" y="514790"/>
                </a:cubicBezTo>
                <a:cubicBezTo>
                  <a:pt x="54383" y="514790"/>
                  <a:pt x="36945" y="509800"/>
                  <a:pt x="22156" y="500710"/>
                </a:cubicBezTo>
                <a:lnTo>
                  <a:pt x="0" y="539773"/>
                </a:lnTo>
                <a:lnTo>
                  <a:pt x="0" y="521718"/>
                </a:lnTo>
                <a:cubicBezTo>
                  <a:pt x="5973" y="513180"/>
                  <a:pt x="9654" y="503556"/>
                  <a:pt x="11467" y="493611"/>
                </a:cubicBezTo>
                <a:lnTo>
                  <a:pt x="0" y="480024"/>
                </a:lnTo>
                <a:lnTo>
                  <a:pt x="0" y="462727"/>
                </a:lnTo>
                <a:cubicBezTo>
                  <a:pt x="14950" y="487415"/>
                  <a:pt x="42305" y="502981"/>
                  <a:pt x="73296" y="502981"/>
                </a:cubicBezTo>
                <a:cubicBezTo>
                  <a:pt x="97207" y="502981"/>
                  <a:pt x="118953" y="493715"/>
                  <a:pt x="134965" y="478394"/>
                </a:cubicBezTo>
                <a:lnTo>
                  <a:pt x="0" y="343429"/>
                </a:lnTo>
                <a:lnTo>
                  <a:pt x="0" y="343339"/>
                </a:lnTo>
                <a:lnTo>
                  <a:pt x="135010" y="478348"/>
                </a:lnTo>
                <a:cubicBezTo>
                  <a:pt x="150331" y="462337"/>
                  <a:pt x="159597" y="440590"/>
                  <a:pt x="159597" y="416680"/>
                </a:cubicBezTo>
                <a:cubicBezTo>
                  <a:pt x="159597" y="366661"/>
                  <a:pt x="119048" y="326112"/>
                  <a:pt x="69030" y="326113"/>
                </a:cubicBezTo>
                <a:cubicBezTo>
                  <a:pt x="49952" y="326479"/>
                  <a:pt x="25806" y="321244"/>
                  <a:pt x="12948" y="308084"/>
                </a:cubicBezTo>
                <a:lnTo>
                  <a:pt x="0" y="327154"/>
                </a:lnTo>
                <a:lnTo>
                  <a:pt x="0" y="309010"/>
                </a:lnTo>
                <a:cubicBezTo>
                  <a:pt x="14338" y="284867"/>
                  <a:pt x="14338" y="254933"/>
                  <a:pt x="0" y="230790"/>
                </a:cubicBezTo>
                <a:lnTo>
                  <a:pt x="0" y="212690"/>
                </a:lnTo>
                <a:cubicBezTo>
                  <a:pt x="6036" y="217996"/>
                  <a:pt x="9959" y="224711"/>
                  <a:pt x="12896" y="231767"/>
                </a:cubicBezTo>
                <a:cubicBezTo>
                  <a:pt x="25742" y="218569"/>
                  <a:pt x="49927" y="213320"/>
                  <a:pt x="69030" y="213687"/>
                </a:cubicBezTo>
                <a:cubicBezTo>
                  <a:pt x="94039" y="213687"/>
                  <a:pt x="116681" y="203550"/>
                  <a:pt x="133071" y="187160"/>
                </a:cubicBezTo>
                <a:cubicBezTo>
                  <a:pt x="149460" y="170771"/>
                  <a:pt x="159597" y="148129"/>
                  <a:pt x="159597" y="123120"/>
                </a:cubicBezTo>
                <a:cubicBezTo>
                  <a:pt x="159597" y="99209"/>
                  <a:pt x="150331" y="77463"/>
                  <a:pt x="135010" y="61451"/>
                </a:cubicBezTo>
                <a:lnTo>
                  <a:pt x="0" y="196461"/>
                </a:lnTo>
                <a:lnTo>
                  <a:pt x="0" y="196370"/>
                </a:lnTo>
                <a:lnTo>
                  <a:pt x="134965" y="61406"/>
                </a:lnTo>
                <a:cubicBezTo>
                  <a:pt x="118953" y="46085"/>
                  <a:pt x="97207" y="36819"/>
                  <a:pt x="73296" y="36819"/>
                </a:cubicBezTo>
                <a:cubicBezTo>
                  <a:pt x="42305" y="36819"/>
                  <a:pt x="14950" y="52385"/>
                  <a:pt x="0" y="77073"/>
                </a:cubicBezTo>
                <a:lnTo>
                  <a:pt x="0" y="59780"/>
                </a:lnTo>
                <a:cubicBezTo>
                  <a:pt x="2240" y="53717"/>
                  <a:pt x="6698" y="49732"/>
                  <a:pt x="11494" y="46167"/>
                </a:cubicBezTo>
                <a:cubicBezTo>
                  <a:pt x="9661" y="36227"/>
                  <a:pt x="5972" y="26608"/>
                  <a:pt x="0" y="18074"/>
                </a:cubicBezTo>
                <a:lnTo>
                  <a:pt x="0" y="0"/>
                </a:lnTo>
                <a:cubicBezTo>
                  <a:pt x="11637" y="10773"/>
                  <a:pt x="18655" y="24545"/>
                  <a:pt x="22230" y="39049"/>
                </a:cubicBezTo>
                <a:cubicBezTo>
                  <a:pt x="37002" y="29983"/>
                  <a:pt x="54413" y="25010"/>
                  <a:pt x="72986" y="25010"/>
                </a:cubicBezTo>
                <a:cubicBezTo>
                  <a:pt x="100237" y="25010"/>
                  <a:pt x="124986" y="35715"/>
                  <a:pt x="143120" y="53296"/>
                </a:cubicBezTo>
                <a:cubicBezTo>
                  <a:pt x="160701" y="71430"/>
                  <a:pt x="171406" y="96180"/>
                  <a:pt x="171406" y="123429"/>
                </a:cubicBezTo>
                <a:cubicBezTo>
                  <a:pt x="171406" y="142002"/>
                  <a:pt x="166433" y="159414"/>
                  <a:pt x="157367" y="174185"/>
                </a:cubicBezTo>
                <a:cubicBezTo>
                  <a:pt x="174223" y="178341"/>
                  <a:pt x="190089" y="187146"/>
                  <a:pt x="203250" y="200306"/>
                </a:cubicBezTo>
                <a:cubicBezTo>
                  <a:pt x="222519" y="219575"/>
                  <a:pt x="232449" y="244645"/>
                  <a:pt x="232840" y="269899"/>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88" name="Teardrop 3"/>
          <p:cNvSpPr/>
          <p:nvPr/>
        </p:nvSpPr>
        <p:spPr>
          <a:xfrm rot="5400000" flipH="1" flipV="1">
            <a:off x="-11926" y="4351109"/>
            <a:ext cx="232840" cy="208987"/>
          </a:xfrm>
          <a:custGeom>
            <a:avLst/>
            <a:gdLst/>
            <a:ahLst/>
            <a:cxnLst/>
            <a:rect l="l" t="t" r="r" b="b"/>
            <a:pathLst>
              <a:path w="232840" h="278649">
                <a:moveTo>
                  <a:pt x="232840" y="8776"/>
                </a:moveTo>
                <a:cubicBezTo>
                  <a:pt x="232449" y="34030"/>
                  <a:pt x="222519" y="59101"/>
                  <a:pt x="203250" y="78369"/>
                </a:cubicBezTo>
                <a:cubicBezTo>
                  <a:pt x="190082" y="91537"/>
                  <a:pt x="174206" y="100343"/>
                  <a:pt x="157326" y="104416"/>
                </a:cubicBezTo>
                <a:cubicBezTo>
                  <a:pt x="166417" y="119205"/>
                  <a:pt x="171406" y="136643"/>
                  <a:pt x="171406" y="155247"/>
                </a:cubicBezTo>
                <a:cubicBezTo>
                  <a:pt x="171406" y="182497"/>
                  <a:pt x="160701" y="207247"/>
                  <a:pt x="143120" y="225380"/>
                </a:cubicBezTo>
                <a:cubicBezTo>
                  <a:pt x="124986" y="242961"/>
                  <a:pt x="100237" y="253667"/>
                  <a:pt x="72986" y="253667"/>
                </a:cubicBezTo>
                <a:cubicBezTo>
                  <a:pt x="54383" y="253667"/>
                  <a:pt x="36945" y="248677"/>
                  <a:pt x="22156" y="239586"/>
                </a:cubicBezTo>
                <a:lnTo>
                  <a:pt x="0" y="278649"/>
                </a:lnTo>
                <a:lnTo>
                  <a:pt x="0" y="260595"/>
                </a:lnTo>
                <a:cubicBezTo>
                  <a:pt x="5973" y="252057"/>
                  <a:pt x="9654" y="242433"/>
                  <a:pt x="11467" y="232488"/>
                </a:cubicBezTo>
                <a:lnTo>
                  <a:pt x="0" y="218900"/>
                </a:lnTo>
                <a:lnTo>
                  <a:pt x="0" y="201603"/>
                </a:lnTo>
                <a:cubicBezTo>
                  <a:pt x="14950" y="226291"/>
                  <a:pt x="42305" y="241857"/>
                  <a:pt x="73296" y="241857"/>
                </a:cubicBezTo>
                <a:cubicBezTo>
                  <a:pt x="97207" y="241857"/>
                  <a:pt x="118953" y="232592"/>
                  <a:pt x="134965" y="217271"/>
                </a:cubicBezTo>
                <a:lnTo>
                  <a:pt x="0" y="82306"/>
                </a:lnTo>
                <a:lnTo>
                  <a:pt x="0" y="82216"/>
                </a:lnTo>
                <a:lnTo>
                  <a:pt x="135010" y="217225"/>
                </a:lnTo>
                <a:cubicBezTo>
                  <a:pt x="150331" y="201213"/>
                  <a:pt x="159597" y="179467"/>
                  <a:pt x="159597" y="155556"/>
                </a:cubicBezTo>
                <a:cubicBezTo>
                  <a:pt x="159597" y="105538"/>
                  <a:pt x="119048" y="64989"/>
                  <a:pt x="69030" y="64989"/>
                </a:cubicBezTo>
                <a:cubicBezTo>
                  <a:pt x="49952" y="65355"/>
                  <a:pt x="25806" y="60121"/>
                  <a:pt x="12948" y="46961"/>
                </a:cubicBezTo>
                <a:lnTo>
                  <a:pt x="0" y="66032"/>
                </a:lnTo>
                <a:lnTo>
                  <a:pt x="0" y="46474"/>
                </a:lnTo>
                <a:cubicBezTo>
                  <a:pt x="9193" y="32573"/>
                  <a:pt x="11853" y="16060"/>
                  <a:pt x="9334" y="0"/>
                </a:cubicBezTo>
                <a:lnTo>
                  <a:pt x="17529" y="0"/>
                </a:lnTo>
                <a:cubicBezTo>
                  <a:pt x="21671" y="11094"/>
                  <a:pt x="20740" y="22668"/>
                  <a:pt x="17673" y="33790"/>
                </a:cubicBezTo>
                <a:cubicBezTo>
                  <a:pt x="27631" y="50142"/>
                  <a:pt x="43609" y="53932"/>
                  <a:pt x="69593" y="53433"/>
                </a:cubicBezTo>
                <a:cubicBezTo>
                  <a:pt x="102600" y="53434"/>
                  <a:pt x="131938" y="69140"/>
                  <a:pt x="150227" y="93727"/>
                </a:cubicBezTo>
                <a:cubicBezTo>
                  <a:pt x="166735" y="90718"/>
                  <a:pt x="182357" y="82561"/>
                  <a:pt x="195118" y="69800"/>
                </a:cubicBezTo>
                <a:cubicBezTo>
                  <a:pt x="212026" y="52893"/>
                  <a:pt x="220851" y="30964"/>
                  <a:pt x="221339" y="8808"/>
                </a:cubicBezTo>
                <a:lnTo>
                  <a:pt x="136174" y="8808"/>
                </a:lnTo>
                <a:lnTo>
                  <a:pt x="136173" y="8744"/>
                </a:lnTo>
                <a:lnTo>
                  <a:pt x="221340" y="8744"/>
                </a:lnTo>
                <a:lnTo>
                  <a:pt x="219467" y="0"/>
                </a:lnTo>
                <a:lnTo>
                  <a:pt x="231012" y="0"/>
                </a:lnTo>
                <a:cubicBezTo>
                  <a:pt x="232616" y="2826"/>
                  <a:pt x="232794" y="5800"/>
                  <a:pt x="232840" y="8776"/>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89" name="Teardrop 3"/>
          <p:cNvSpPr/>
          <p:nvPr/>
        </p:nvSpPr>
        <p:spPr>
          <a:xfrm rot="5400000" flipH="1" flipV="1">
            <a:off x="1156571" y="4253177"/>
            <a:ext cx="232840" cy="404829"/>
          </a:xfrm>
          <a:custGeom>
            <a:avLst/>
            <a:gdLst/>
            <a:ahLst/>
            <a:cxnLst/>
            <a:rect l="l" t="t" r="r" b="b"/>
            <a:pathLst>
              <a:path w="232840" h="539772">
                <a:moveTo>
                  <a:pt x="221340" y="269867"/>
                </a:moveTo>
                <a:cubicBezTo>
                  <a:pt x="220851" y="247711"/>
                  <a:pt x="212026" y="225782"/>
                  <a:pt x="195119" y="208875"/>
                </a:cubicBezTo>
                <a:cubicBezTo>
                  <a:pt x="182363" y="196120"/>
                  <a:pt x="166749" y="187964"/>
                  <a:pt x="150249" y="184922"/>
                </a:cubicBezTo>
                <a:cubicBezTo>
                  <a:pt x="147800" y="188780"/>
                  <a:pt x="144800" y="192208"/>
                  <a:pt x="141586" y="195422"/>
                </a:cubicBezTo>
                <a:cubicBezTo>
                  <a:pt x="123161" y="213847"/>
                  <a:pt x="97708" y="225243"/>
                  <a:pt x="69593" y="225242"/>
                </a:cubicBezTo>
                <a:cubicBezTo>
                  <a:pt x="43433" y="224741"/>
                  <a:pt x="27415" y="228586"/>
                  <a:pt x="17461" y="245213"/>
                </a:cubicBezTo>
                <a:cubicBezTo>
                  <a:pt x="22074" y="261450"/>
                  <a:pt x="22154" y="278664"/>
                  <a:pt x="17673" y="294913"/>
                </a:cubicBezTo>
                <a:cubicBezTo>
                  <a:pt x="27631" y="311265"/>
                  <a:pt x="43609" y="315055"/>
                  <a:pt x="69593" y="314556"/>
                </a:cubicBezTo>
                <a:cubicBezTo>
                  <a:pt x="102600" y="314557"/>
                  <a:pt x="131938" y="330263"/>
                  <a:pt x="150227" y="354850"/>
                </a:cubicBezTo>
                <a:cubicBezTo>
                  <a:pt x="166735" y="351841"/>
                  <a:pt x="182357" y="343684"/>
                  <a:pt x="195118" y="330923"/>
                </a:cubicBezTo>
                <a:cubicBezTo>
                  <a:pt x="212026" y="314016"/>
                  <a:pt x="220851" y="292087"/>
                  <a:pt x="221339" y="269931"/>
                </a:cubicBezTo>
                <a:lnTo>
                  <a:pt x="136174" y="269931"/>
                </a:lnTo>
                <a:lnTo>
                  <a:pt x="136173" y="269867"/>
                </a:lnTo>
                <a:close/>
                <a:moveTo>
                  <a:pt x="232840" y="269899"/>
                </a:moveTo>
                <a:cubicBezTo>
                  <a:pt x="232449" y="295153"/>
                  <a:pt x="222519" y="320224"/>
                  <a:pt x="203250" y="339492"/>
                </a:cubicBezTo>
                <a:cubicBezTo>
                  <a:pt x="190082" y="352660"/>
                  <a:pt x="174206" y="361466"/>
                  <a:pt x="157326" y="365539"/>
                </a:cubicBezTo>
                <a:cubicBezTo>
                  <a:pt x="166417" y="380328"/>
                  <a:pt x="171406" y="397766"/>
                  <a:pt x="171406" y="416370"/>
                </a:cubicBezTo>
                <a:cubicBezTo>
                  <a:pt x="171406" y="443620"/>
                  <a:pt x="160701" y="468370"/>
                  <a:pt x="143120" y="486503"/>
                </a:cubicBezTo>
                <a:lnTo>
                  <a:pt x="143120" y="486503"/>
                </a:lnTo>
                <a:cubicBezTo>
                  <a:pt x="124986" y="504084"/>
                  <a:pt x="100237" y="514790"/>
                  <a:pt x="72986" y="514790"/>
                </a:cubicBezTo>
                <a:cubicBezTo>
                  <a:pt x="54383" y="514790"/>
                  <a:pt x="36945" y="509800"/>
                  <a:pt x="22156" y="500710"/>
                </a:cubicBezTo>
                <a:lnTo>
                  <a:pt x="0" y="539772"/>
                </a:lnTo>
                <a:lnTo>
                  <a:pt x="0" y="521718"/>
                </a:lnTo>
                <a:cubicBezTo>
                  <a:pt x="5973" y="513179"/>
                  <a:pt x="9654" y="503556"/>
                  <a:pt x="11467" y="493611"/>
                </a:cubicBezTo>
                <a:lnTo>
                  <a:pt x="0" y="480023"/>
                </a:lnTo>
                <a:lnTo>
                  <a:pt x="0" y="462726"/>
                </a:lnTo>
                <a:cubicBezTo>
                  <a:pt x="14950" y="487414"/>
                  <a:pt x="42305" y="502980"/>
                  <a:pt x="73296" y="502980"/>
                </a:cubicBezTo>
                <a:cubicBezTo>
                  <a:pt x="97207" y="502980"/>
                  <a:pt x="118953" y="493715"/>
                  <a:pt x="134965" y="478394"/>
                </a:cubicBezTo>
                <a:lnTo>
                  <a:pt x="0" y="343429"/>
                </a:lnTo>
                <a:lnTo>
                  <a:pt x="0" y="343338"/>
                </a:lnTo>
                <a:lnTo>
                  <a:pt x="135010" y="478348"/>
                </a:lnTo>
                <a:cubicBezTo>
                  <a:pt x="150331" y="462336"/>
                  <a:pt x="159597" y="440590"/>
                  <a:pt x="159597" y="416679"/>
                </a:cubicBezTo>
                <a:cubicBezTo>
                  <a:pt x="159597" y="366661"/>
                  <a:pt x="119048" y="326112"/>
                  <a:pt x="69030" y="326112"/>
                </a:cubicBezTo>
                <a:cubicBezTo>
                  <a:pt x="49952" y="326478"/>
                  <a:pt x="25806" y="321244"/>
                  <a:pt x="12948" y="308084"/>
                </a:cubicBezTo>
                <a:lnTo>
                  <a:pt x="0" y="327154"/>
                </a:lnTo>
                <a:lnTo>
                  <a:pt x="0" y="309010"/>
                </a:lnTo>
                <a:cubicBezTo>
                  <a:pt x="14338" y="284867"/>
                  <a:pt x="14338" y="254932"/>
                  <a:pt x="0" y="230790"/>
                </a:cubicBezTo>
                <a:lnTo>
                  <a:pt x="0" y="212689"/>
                </a:lnTo>
                <a:cubicBezTo>
                  <a:pt x="6036" y="217996"/>
                  <a:pt x="9959" y="224711"/>
                  <a:pt x="12896" y="231767"/>
                </a:cubicBezTo>
                <a:cubicBezTo>
                  <a:pt x="25742" y="218569"/>
                  <a:pt x="49927" y="213320"/>
                  <a:pt x="69030" y="213686"/>
                </a:cubicBezTo>
                <a:cubicBezTo>
                  <a:pt x="94039" y="213687"/>
                  <a:pt x="116681" y="203550"/>
                  <a:pt x="133071" y="187160"/>
                </a:cubicBezTo>
                <a:cubicBezTo>
                  <a:pt x="149460" y="170771"/>
                  <a:pt x="159597" y="148129"/>
                  <a:pt x="159597" y="123119"/>
                </a:cubicBezTo>
                <a:cubicBezTo>
                  <a:pt x="159597" y="99209"/>
                  <a:pt x="150331" y="77463"/>
                  <a:pt x="135010" y="61451"/>
                </a:cubicBezTo>
                <a:lnTo>
                  <a:pt x="0" y="196461"/>
                </a:lnTo>
                <a:lnTo>
                  <a:pt x="0" y="196370"/>
                </a:lnTo>
                <a:lnTo>
                  <a:pt x="134965" y="61405"/>
                </a:lnTo>
                <a:cubicBezTo>
                  <a:pt x="118953" y="46084"/>
                  <a:pt x="97207" y="36819"/>
                  <a:pt x="73296" y="36819"/>
                </a:cubicBezTo>
                <a:cubicBezTo>
                  <a:pt x="42305" y="36819"/>
                  <a:pt x="14950" y="52385"/>
                  <a:pt x="0" y="77073"/>
                </a:cubicBezTo>
                <a:lnTo>
                  <a:pt x="0" y="59779"/>
                </a:lnTo>
                <a:cubicBezTo>
                  <a:pt x="2240" y="53717"/>
                  <a:pt x="6698" y="49732"/>
                  <a:pt x="11494" y="46167"/>
                </a:cubicBezTo>
                <a:cubicBezTo>
                  <a:pt x="9661" y="36227"/>
                  <a:pt x="5972" y="26608"/>
                  <a:pt x="0" y="18074"/>
                </a:cubicBezTo>
                <a:lnTo>
                  <a:pt x="0" y="0"/>
                </a:lnTo>
                <a:cubicBezTo>
                  <a:pt x="11637" y="10773"/>
                  <a:pt x="18655" y="24545"/>
                  <a:pt x="22230" y="39049"/>
                </a:cubicBezTo>
                <a:cubicBezTo>
                  <a:pt x="37002" y="29983"/>
                  <a:pt x="54413" y="25010"/>
                  <a:pt x="72986" y="25009"/>
                </a:cubicBezTo>
                <a:cubicBezTo>
                  <a:pt x="100237" y="25009"/>
                  <a:pt x="124986" y="35715"/>
                  <a:pt x="143120" y="53296"/>
                </a:cubicBezTo>
                <a:lnTo>
                  <a:pt x="143120" y="53296"/>
                </a:lnTo>
                <a:cubicBezTo>
                  <a:pt x="160701" y="71429"/>
                  <a:pt x="171406" y="96179"/>
                  <a:pt x="171406" y="123429"/>
                </a:cubicBezTo>
                <a:cubicBezTo>
                  <a:pt x="171406" y="142002"/>
                  <a:pt x="166433" y="159414"/>
                  <a:pt x="157367" y="174185"/>
                </a:cubicBezTo>
                <a:cubicBezTo>
                  <a:pt x="174223" y="178341"/>
                  <a:pt x="190089" y="187145"/>
                  <a:pt x="203250" y="200305"/>
                </a:cubicBezTo>
                <a:cubicBezTo>
                  <a:pt x="222519" y="219574"/>
                  <a:pt x="232449" y="244645"/>
                  <a:pt x="232840" y="269899"/>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90" name="Teardrop 3"/>
          <p:cNvSpPr/>
          <p:nvPr/>
        </p:nvSpPr>
        <p:spPr>
          <a:xfrm rot="5400000" flipH="1" flipV="1">
            <a:off x="1788476" y="4253177"/>
            <a:ext cx="232840" cy="404829"/>
          </a:xfrm>
          <a:custGeom>
            <a:avLst/>
            <a:gdLst/>
            <a:ahLst/>
            <a:cxnLst/>
            <a:rect l="l" t="t" r="r" b="b"/>
            <a:pathLst>
              <a:path w="232840" h="539772">
                <a:moveTo>
                  <a:pt x="221340" y="269867"/>
                </a:moveTo>
                <a:cubicBezTo>
                  <a:pt x="220851" y="247711"/>
                  <a:pt x="212026" y="225782"/>
                  <a:pt x="195119" y="208875"/>
                </a:cubicBezTo>
                <a:cubicBezTo>
                  <a:pt x="182363" y="196120"/>
                  <a:pt x="166749" y="187965"/>
                  <a:pt x="150249" y="184922"/>
                </a:cubicBezTo>
                <a:cubicBezTo>
                  <a:pt x="147800" y="188780"/>
                  <a:pt x="144800" y="192208"/>
                  <a:pt x="141586" y="195422"/>
                </a:cubicBezTo>
                <a:cubicBezTo>
                  <a:pt x="123161" y="213847"/>
                  <a:pt x="97708" y="225243"/>
                  <a:pt x="69593" y="225242"/>
                </a:cubicBezTo>
                <a:cubicBezTo>
                  <a:pt x="43433" y="224741"/>
                  <a:pt x="27415" y="228586"/>
                  <a:pt x="17461" y="245213"/>
                </a:cubicBezTo>
                <a:cubicBezTo>
                  <a:pt x="22074" y="261450"/>
                  <a:pt x="22154" y="278664"/>
                  <a:pt x="17673" y="294913"/>
                </a:cubicBezTo>
                <a:cubicBezTo>
                  <a:pt x="27631" y="311265"/>
                  <a:pt x="43609" y="315055"/>
                  <a:pt x="69593" y="314557"/>
                </a:cubicBezTo>
                <a:cubicBezTo>
                  <a:pt x="102600" y="314557"/>
                  <a:pt x="131938" y="330263"/>
                  <a:pt x="150227" y="354850"/>
                </a:cubicBezTo>
                <a:cubicBezTo>
                  <a:pt x="166735" y="351841"/>
                  <a:pt x="182357" y="343684"/>
                  <a:pt x="195118" y="330923"/>
                </a:cubicBezTo>
                <a:cubicBezTo>
                  <a:pt x="212026" y="314016"/>
                  <a:pt x="220851" y="292087"/>
                  <a:pt x="221339" y="269931"/>
                </a:cubicBezTo>
                <a:lnTo>
                  <a:pt x="136174" y="269931"/>
                </a:lnTo>
                <a:lnTo>
                  <a:pt x="136173" y="269867"/>
                </a:lnTo>
                <a:close/>
                <a:moveTo>
                  <a:pt x="232840" y="269899"/>
                </a:moveTo>
                <a:cubicBezTo>
                  <a:pt x="232449" y="295153"/>
                  <a:pt x="222519" y="320224"/>
                  <a:pt x="203250" y="339492"/>
                </a:cubicBezTo>
                <a:cubicBezTo>
                  <a:pt x="190082" y="352660"/>
                  <a:pt x="174206" y="361466"/>
                  <a:pt x="157326" y="365539"/>
                </a:cubicBezTo>
                <a:cubicBezTo>
                  <a:pt x="166417" y="380328"/>
                  <a:pt x="171406" y="397767"/>
                  <a:pt x="171406" y="416370"/>
                </a:cubicBezTo>
                <a:cubicBezTo>
                  <a:pt x="171406" y="443620"/>
                  <a:pt x="160701" y="468370"/>
                  <a:pt x="143120" y="486503"/>
                </a:cubicBezTo>
                <a:cubicBezTo>
                  <a:pt x="124986" y="504084"/>
                  <a:pt x="100237" y="514790"/>
                  <a:pt x="72986" y="514790"/>
                </a:cubicBezTo>
                <a:cubicBezTo>
                  <a:pt x="54383" y="514790"/>
                  <a:pt x="36945" y="509800"/>
                  <a:pt x="22156" y="500710"/>
                </a:cubicBezTo>
                <a:lnTo>
                  <a:pt x="0" y="539772"/>
                </a:lnTo>
                <a:lnTo>
                  <a:pt x="0" y="521718"/>
                </a:lnTo>
                <a:cubicBezTo>
                  <a:pt x="5973" y="513180"/>
                  <a:pt x="9654" y="503556"/>
                  <a:pt x="11467" y="493611"/>
                </a:cubicBezTo>
                <a:lnTo>
                  <a:pt x="0" y="480023"/>
                </a:lnTo>
                <a:lnTo>
                  <a:pt x="0" y="462726"/>
                </a:lnTo>
                <a:cubicBezTo>
                  <a:pt x="14950" y="487414"/>
                  <a:pt x="42305" y="502980"/>
                  <a:pt x="73296" y="502980"/>
                </a:cubicBezTo>
                <a:cubicBezTo>
                  <a:pt x="97207" y="502980"/>
                  <a:pt x="118953" y="493715"/>
                  <a:pt x="134965" y="478394"/>
                </a:cubicBezTo>
                <a:lnTo>
                  <a:pt x="0" y="343429"/>
                </a:lnTo>
                <a:lnTo>
                  <a:pt x="0" y="343339"/>
                </a:lnTo>
                <a:lnTo>
                  <a:pt x="135010" y="478348"/>
                </a:lnTo>
                <a:cubicBezTo>
                  <a:pt x="150331" y="462336"/>
                  <a:pt x="159597" y="440590"/>
                  <a:pt x="159597" y="416680"/>
                </a:cubicBezTo>
                <a:cubicBezTo>
                  <a:pt x="159597" y="366661"/>
                  <a:pt x="119048" y="326112"/>
                  <a:pt x="69030" y="326113"/>
                </a:cubicBezTo>
                <a:cubicBezTo>
                  <a:pt x="49952" y="326478"/>
                  <a:pt x="25806" y="321244"/>
                  <a:pt x="12948" y="308084"/>
                </a:cubicBezTo>
                <a:lnTo>
                  <a:pt x="0" y="327154"/>
                </a:lnTo>
                <a:lnTo>
                  <a:pt x="0" y="309010"/>
                </a:lnTo>
                <a:cubicBezTo>
                  <a:pt x="14338" y="284867"/>
                  <a:pt x="14338" y="254933"/>
                  <a:pt x="0" y="230790"/>
                </a:cubicBezTo>
                <a:lnTo>
                  <a:pt x="0" y="212689"/>
                </a:lnTo>
                <a:cubicBezTo>
                  <a:pt x="6036" y="217996"/>
                  <a:pt x="9959" y="224711"/>
                  <a:pt x="12896" y="231767"/>
                </a:cubicBezTo>
                <a:cubicBezTo>
                  <a:pt x="25742" y="218569"/>
                  <a:pt x="49927" y="213320"/>
                  <a:pt x="69030" y="213687"/>
                </a:cubicBezTo>
                <a:cubicBezTo>
                  <a:pt x="94039" y="213687"/>
                  <a:pt x="116681" y="203550"/>
                  <a:pt x="133071" y="187160"/>
                </a:cubicBezTo>
                <a:cubicBezTo>
                  <a:pt x="149460" y="170771"/>
                  <a:pt x="159597" y="148129"/>
                  <a:pt x="159597" y="123120"/>
                </a:cubicBezTo>
                <a:cubicBezTo>
                  <a:pt x="159597" y="99209"/>
                  <a:pt x="150331" y="77463"/>
                  <a:pt x="135010" y="61451"/>
                </a:cubicBezTo>
                <a:lnTo>
                  <a:pt x="0" y="196461"/>
                </a:lnTo>
                <a:lnTo>
                  <a:pt x="0" y="196370"/>
                </a:lnTo>
                <a:lnTo>
                  <a:pt x="134965" y="61405"/>
                </a:lnTo>
                <a:cubicBezTo>
                  <a:pt x="118953" y="46084"/>
                  <a:pt x="97207" y="36819"/>
                  <a:pt x="73296" y="36819"/>
                </a:cubicBezTo>
                <a:cubicBezTo>
                  <a:pt x="42305" y="36819"/>
                  <a:pt x="14950" y="52385"/>
                  <a:pt x="0" y="77073"/>
                </a:cubicBezTo>
                <a:lnTo>
                  <a:pt x="0" y="59779"/>
                </a:lnTo>
                <a:cubicBezTo>
                  <a:pt x="2240" y="53717"/>
                  <a:pt x="6698" y="49732"/>
                  <a:pt x="11494" y="46167"/>
                </a:cubicBezTo>
                <a:cubicBezTo>
                  <a:pt x="9661" y="36227"/>
                  <a:pt x="5972" y="26608"/>
                  <a:pt x="0" y="18074"/>
                </a:cubicBezTo>
                <a:lnTo>
                  <a:pt x="0" y="0"/>
                </a:lnTo>
                <a:cubicBezTo>
                  <a:pt x="11637" y="10773"/>
                  <a:pt x="18655" y="24545"/>
                  <a:pt x="22230" y="39049"/>
                </a:cubicBezTo>
                <a:cubicBezTo>
                  <a:pt x="37002" y="29983"/>
                  <a:pt x="54413" y="25010"/>
                  <a:pt x="72986" y="25010"/>
                </a:cubicBezTo>
                <a:cubicBezTo>
                  <a:pt x="100237" y="25009"/>
                  <a:pt x="124986" y="35715"/>
                  <a:pt x="143120" y="53296"/>
                </a:cubicBezTo>
                <a:lnTo>
                  <a:pt x="143120" y="53296"/>
                </a:lnTo>
                <a:cubicBezTo>
                  <a:pt x="160701" y="71429"/>
                  <a:pt x="171406" y="96179"/>
                  <a:pt x="171406" y="123429"/>
                </a:cubicBezTo>
                <a:cubicBezTo>
                  <a:pt x="171406" y="142002"/>
                  <a:pt x="166433" y="159414"/>
                  <a:pt x="157367" y="174185"/>
                </a:cubicBezTo>
                <a:cubicBezTo>
                  <a:pt x="174223" y="178341"/>
                  <a:pt x="190089" y="187146"/>
                  <a:pt x="203250" y="200306"/>
                </a:cubicBezTo>
                <a:cubicBezTo>
                  <a:pt x="222519" y="219574"/>
                  <a:pt x="232449" y="244645"/>
                  <a:pt x="232840" y="269899"/>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91" name="Teardrop 3"/>
          <p:cNvSpPr/>
          <p:nvPr/>
        </p:nvSpPr>
        <p:spPr>
          <a:xfrm rot="5400000" flipH="1" flipV="1">
            <a:off x="2420381" y="4253177"/>
            <a:ext cx="232840" cy="404829"/>
          </a:xfrm>
          <a:custGeom>
            <a:avLst/>
            <a:gdLst/>
            <a:ahLst/>
            <a:cxnLst/>
            <a:rect l="l" t="t" r="r" b="b"/>
            <a:pathLst>
              <a:path w="232840" h="539772">
                <a:moveTo>
                  <a:pt x="221340" y="269867"/>
                </a:moveTo>
                <a:cubicBezTo>
                  <a:pt x="220851" y="247711"/>
                  <a:pt x="212026" y="225782"/>
                  <a:pt x="195119" y="208875"/>
                </a:cubicBezTo>
                <a:cubicBezTo>
                  <a:pt x="182363" y="196120"/>
                  <a:pt x="166749" y="187965"/>
                  <a:pt x="150249" y="184922"/>
                </a:cubicBezTo>
                <a:cubicBezTo>
                  <a:pt x="147800" y="188780"/>
                  <a:pt x="144800" y="192208"/>
                  <a:pt x="141586" y="195422"/>
                </a:cubicBezTo>
                <a:cubicBezTo>
                  <a:pt x="123161" y="213847"/>
                  <a:pt x="97708" y="225243"/>
                  <a:pt x="69593" y="225242"/>
                </a:cubicBezTo>
                <a:cubicBezTo>
                  <a:pt x="43433" y="224741"/>
                  <a:pt x="27415" y="228586"/>
                  <a:pt x="17461" y="245213"/>
                </a:cubicBezTo>
                <a:cubicBezTo>
                  <a:pt x="22074" y="261450"/>
                  <a:pt x="22154" y="278664"/>
                  <a:pt x="17673" y="294913"/>
                </a:cubicBezTo>
                <a:cubicBezTo>
                  <a:pt x="27631" y="311265"/>
                  <a:pt x="43609" y="315055"/>
                  <a:pt x="69593" y="314557"/>
                </a:cubicBezTo>
                <a:cubicBezTo>
                  <a:pt x="102600" y="314557"/>
                  <a:pt x="131938" y="330263"/>
                  <a:pt x="150227" y="354850"/>
                </a:cubicBezTo>
                <a:cubicBezTo>
                  <a:pt x="166735" y="351841"/>
                  <a:pt x="182357" y="343684"/>
                  <a:pt x="195118" y="330923"/>
                </a:cubicBezTo>
                <a:cubicBezTo>
                  <a:pt x="212026" y="314016"/>
                  <a:pt x="220851" y="292087"/>
                  <a:pt x="221339" y="269931"/>
                </a:cubicBezTo>
                <a:lnTo>
                  <a:pt x="136174" y="269931"/>
                </a:lnTo>
                <a:lnTo>
                  <a:pt x="136173" y="269867"/>
                </a:lnTo>
                <a:close/>
                <a:moveTo>
                  <a:pt x="232840" y="269899"/>
                </a:moveTo>
                <a:cubicBezTo>
                  <a:pt x="232449" y="295153"/>
                  <a:pt x="222519" y="320224"/>
                  <a:pt x="203250" y="339492"/>
                </a:cubicBezTo>
                <a:cubicBezTo>
                  <a:pt x="190082" y="352660"/>
                  <a:pt x="174206" y="361466"/>
                  <a:pt x="157326" y="365539"/>
                </a:cubicBezTo>
                <a:cubicBezTo>
                  <a:pt x="166417" y="380328"/>
                  <a:pt x="171406" y="397767"/>
                  <a:pt x="171406" y="416370"/>
                </a:cubicBezTo>
                <a:cubicBezTo>
                  <a:pt x="171406" y="443620"/>
                  <a:pt x="160701" y="468370"/>
                  <a:pt x="143120" y="486503"/>
                </a:cubicBezTo>
                <a:cubicBezTo>
                  <a:pt x="124986" y="504084"/>
                  <a:pt x="100237" y="514790"/>
                  <a:pt x="72986" y="514790"/>
                </a:cubicBezTo>
                <a:cubicBezTo>
                  <a:pt x="54383" y="514790"/>
                  <a:pt x="36945" y="509800"/>
                  <a:pt x="22156" y="500710"/>
                </a:cubicBezTo>
                <a:lnTo>
                  <a:pt x="0" y="539772"/>
                </a:lnTo>
                <a:lnTo>
                  <a:pt x="0" y="521718"/>
                </a:lnTo>
                <a:cubicBezTo>
                  <a:pt x="5973" y="513180"/>
                  <a:pt x="9654" y="503556"/>
                  <a:pt x="11467" y="493611"/>
                </a:cubicBezTo>
                <a:lnTo>
                  <a:pt x="0" y="480023"/>
                </a:lnTo>
                <a:lnTo>
                  <a:pt x="0" y="462726"/>
                </a:lnTo>
                <a:cubicBezTo>
                  <a:pt x="14950" y="487414"/>
                  <a:pt x="42305" y="502980"/>
                  <a:pt x="73296" y="502980"/>
                </a:cubicBezTo>
                <a:cubicBezTo>
                  <a:pt x="97207" y="502980"/>
                  <a:pt x="118953" y="493715"/>
                  <a:pt x="134965" y="478394"/>
                </a:cubicBezTo>
                <a:lnTo>
                  <a:pt x="0" y="343429"/>
                </a:lnTo>
                <a:lnTo>
                  <a:pt x="0" y="343339"/>
                </a:lnTo>
                <a:lnTo>
                  <a:pt x="135010" y="478348"/>
                </a:lnTo>
                <a:cubicBezTo>
                  <a:pt x="150331" y="462336"/>
                  <a:pt x="159597" y="440590"/>
                  <a:pt x="159597" y="416680"/>
                </a:cubicBezTo>
                <a:cubicBezTo>
                  <a:pt x="159597" y="366661"/>
                  <a:pt x="119048" y="326112"/>
                  <a:pt x="69030" y="326113"/>
                </a:cubicBezTo>
                <a:cubicBezTo>
                  <a:pt x="49952" y="326478"/>
                  <a:pt x="25806" y="321244"/>
                  <a:pt x="12948" y="308084"/>
                </a:cubicBezTo>
                <a:lnTo>
                  <a:pt x="0" y="327154"/>
                </a:lnTo>
                <a:lnTo>
                  <a:pt x="0" y="309010"/>
                </a:lnTo>
                <a:cubicBezTo>
                  <a:pt x="14338" y="284867"/>
                  <a:pt x="14338" y="254933"/>
                  <a:pt x="0" y="230790"/>
                </a:cubicBezTo>
                <a:lnTo>
                  <a:pt x="0" y="212689"/>
                </a:lnTo>
                <a:cubicBezTo>
                  <a:pt x="6036" y="217996"/>
                  <a:pt x="9959" y="224711"/>
                  <a:pt x="12896" y="231767"/>
                </a:cubicBezTo>
                <a:cubicBezTo>
                  <a:pt x="25742" y="218569"/>
                  <a:pt x="49927" y="213320"/>
                  <a:pt x="69030" y="213687"/>
                </a:cubicBezTo>
                <a:cubicBezTo>
                  <a:pt x="94039" y="213687"/>
                  <a:pt x="116681" y="203550"/>
                  <a:pt x="133071" y="187160"/>
                </a:cubicBezTo>
                <a:cubicBezTo>
                  <a:pt x="149460" y="170771"/>
                  <a:pt x="159597" y="148129"/>
                  <a:pt x="159597" y="123120"/>
                </a:cubicBezTo>
                <a:cubicBezTo>
                  <a:pt x="159597" y="99209"/>
                  <a:pt x="150331" y="77463"/>
                  <a:pt x="135010" y="61451"/>
                </a:cubicBezTo>
                <a:lnTo>
                  <a:pt x="0" y="196461"/>
                </a:lnTo>
                <a:lnTo>
                  <a:pt x="0" y="196370"/>
                </a:lnTo>
                <a:lnTo>
                  <a:pt x="134965" y="61405"/>
                </a:lnTo>
                <a:cubicBezTo>
                  <a:pt x="118953" y="46084"/>
                  <a:pt x="97207" y="36819"/>
                  <a:pt x="73296" y="36819"/>
                </a:cubicBezTo>
                <a:cubicBezTo>
                  <a:pt x="42305" y="36819"/>
                  <a:pt x="14950" y="52385"/>
                  <a:pt x="0" y="77073"/>
                </a:cubicBezTo>
                <a:lnTo>
                  <a:pt x="0" y="59779"/>
                </a:lnTo>
                <a:cubicBezTo>
                  <a:pt x="2240" y="53717"/>
                  <a:pt x="6698" y="49732"/>
                  <a:pt x="11494" y="46167"/>
                </a:cubicBezTo>
                <a:cubicBezTo>
                  <a:pt x="9661" y="36227"/>
                  <a:pt x="5972" y="26608"/>
                  <a:pt x="0" y="18074"/>
                </a:cubicBezTo>
                <a:lnTo>
                  <a:pt x="0" y="0"/>
                </a:lnTo>
                <a:cubicBezTo>
                  <a:pt x="11637" y="10773"/>
                  <a:pt x="18655" y="24545"/>
                  <a:pt x="22230" y="39049"/>
                </a:cubicBezTo>
                <a:cubicBezTo>
                  <a:pt x="37002" y="29983"/>
                  <a:pt x="54413" y="25010"/>
                  <a:pt x="72986" y="25010"/>
                </a:cubicBezTo>
                <a:cubicBezTo>
                  <a:pt x="100237" y="25009"/>
                  <a:pt x="124986" y="35715"/>
                  <a:pt x="143120" y="53296"/>
                </a:cubicBezTo>
                <a:lnTo>
                  <a:pt x="143120" y="53296"/>
                </a:lnTo>
                <a:cubicBezTo>
                  <a:pt x="160701" y="71429"/>
                  <a:pt x="171406" y="96179"/>
                  <a:pt x="171406" y="123429"/>
                </a:cubicBezTo>
                <a:cubicBezTo>
                  <a:pt x="171406" y="142002"/>
                  <a:pt x="166433" y="159414"/>
                  <a:pt x="157367" y="174185"/>
                </a:cubicBezTo>
                <a:cubicBezTo>
                  <a:pt x="174223" y="178341"/>
                  <a:pt x="190089" y="187146"/>
                  <a:pt x="203250" y="200306"/>
                </a:cubicBezTo>
                <a:cubicBezTo>
                  <a:pt x="222519" y="219574"/>
                  <a:pt x="232449" y="244645"/>
                  <a:pt x="232840" y="269899"/>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92" name="Teardrop 3"/>
          <p:cNvSpPr/>
          <p:nvPr/>
        </p:nvSpPr>
        <p:spPr>
          <a:xfrm rot="5400000" flipH="1" flipV="1">
            <a:off x="3052287" y="4253177"/>
            <a:ext cx="232840" cy="404830"/>
          </a:xfrm>
          <a:custGeom>
            <a:avLst/>
            <a:gdLst/>
            <a:ahLst/>
            <a:cxnLst/>
            <a:rect l="l" t="t" r="r" b="b"/>
            <a:pathLst>
              <a:path w="232840" h="539773">
                <a:moveTo>
                  <a:pt x="221340" y="269867"/>
                </a:moveTo>
                <a:cubicBezTo>
                  <a:pt x="220851" y="247712"/>
                  <a:pt x="212026" y="225782"/>
                  <a:pt x="195119" y="208875"/>
                </a:cubicBezTo>
                <a:cubicBezTo>
                  <a:pt x="182363" y="196120"/>
                  <a:pt x="166749" y="187965"/>
                  <a:pt x="150249" y="184922"/>
                </a:cubicBezTo>
                <a:cubicBezTo>
                  <a:pt x="147800" y="188780"/>
                  <a:pt x="144800" y="192208"/>
                  <a:pt x="141586" y="195422"/>
                </a:cubicBezTo>
                <a:cubicBezTo>
                  <a:pt x="123161" y="213847"/>
                  <a:pt x="97708" y="225243"/>
                  <a:pt x="69593" y="225242"/>
                </a:cubicBezTo>
                <a:cubicBezTo>
                  <a:pt x="43433" y="224741"/>
                  <a:pt x="27415" y="228586"/>
                  <a:pt x="17461" y="245213"/>
                </a:cubicBezTo>
                <a:cubicBezTo>
                  <a:pt x="22074" y="261450"/>
                  <a:pt x="22154" y="278664"/>
                  <a:pt x="17673" y="294913"/>
                </a:cubicBezTo>
                <a:cubicBezTo>
                  <a:pt x="27631" y="311265"/>
                  <a:pt x="43609" y="315055"/>
                  <a:pt x="69593" y="314557"/>
                </a:cubicBezTo>
                <a:cubicBezTo>
                  <a:pt x="102600" y="314557"/>
                  <a:pt x="131938" y="330263"/>
                  <a:pt x="150227" y="354851"/>
                </a:cubicBezTo>
                <a:cubicBezTo>
                  <a:pt x="166735" y="351841"/>
                  <a:pt x="182357" y="343684"/>
                  <a:pt x="195118" y="330923"/>
                </a:cubicBezTo>
                <a:cubicBezTo>
                  <a:pt x="212026" y="314016"/>
                  <a:pt x="220851" y="292087"/>
                  <a:pt x="221339" y="269931"/>
                </a:cubicBezTo>
                <a:lnTo>
                  <a:pt x="136174" y="269931"/>
                </a:lnTo>
                <a:lnTo>
                  <a:pt x="136173" y="269867"/>
                </a:lnTo>
                <a:close/>
                <a:moveTo>
                  <a:pt x="232840" y="269899"/>
                </a:moveTo>
                <a:cubicBezTo>
                  <a:pt x="232449" y="295153"/>
                  <a:pt x="222519" y="320224"/>
                  <a:pt x="203250" y="339492"/>
                </a:cubicBezTo>
                <a:cubicBezTo>
                  <a:pt x="190082" y="352660"/>
                  <a:pt x="174206" y="361467"/>
                  <a:pt x="157326" y="365540"/>
                </a:cubicBezTo>
                <a:cubicBezTo>
                  <a:pt x="166417" y="380328"/>
                  <a:pt x="171406" y="397767"/>
                  <a:pt x="171406" y="416370"/>
                </a:cubicBezTo>
                <a:cubicBezTo>
                  <a:pt x="171406" y="443620"/>
                  <a:pt x="160701" y="468370"/>
                  <a:pt x="143120" y="486503"/>
                </a:cubicBezTo>
                <a:lnTo>
                  <a:pt x="143120" y="486504"/>
                </a:lnTo>
                <a:cubicBezTo>
                  <a:pt x="124986" y="504084"/>
                  <a:pt x="100237" y="514790"/>
                  <a:pt x="72986" y="514790"/>
                </a:cubicBezTo>
                <a:cubicBezTo>
                  <a:pt x="54383" y="514790"/>
                  <a:pt x="36945" y="509800"/>
                  <a:pt x="22156" y="500710"/>
                </a:cubicBezTo>
                <a:lnTo>
                  <a:pt x="0" y="539773"/>
                </a:lnTo>
                <a:lnTo>
                  <a:pt x="0" y="521718"/>
                </a:lnTo>
                <a:cubicBezTo>
                  <a:pt x="5973" y="513180"/>
                  <a:pt x="9654" y="503556"/>
                  <a:pt x="11467" y="493611"/>
                </a:cubicBezTo>
                <a:lnTo>
                  <a:pt x="0" y="480024"/>
                </a:lnTo>
                <a:lnTo>
                  <a:pt x="0" y="462726"/>
                </a:lnTo>
                <a:cubicBezTo>
                  <a:pt x="14950" y="487415"/>
                  <a:pt x="42305" y="502981"/>
                  <a:pt x="73296" y="502981"/>
                </a:cubicBezTo>
                <a:cubicBezTo>
                  <a:pt x="97207" y="502981"/>
                  <a:pt x="118953" y="493715"/>
                  <a:pt x="134965" y="478394"/>
                </a:cubicBezTo>
                <a:lnTo>
                  <a:pt x="0" y="343429"/>
                </a:lnTo>
                <a:lnTo>
                  <a:pt x="0" y="343339"/>
                </a:lnTo>
                <a:lnTo>
                  <a:pt x="135010" y="478348"/>
                </a:lnTo>
                <a:cubicBezTo>
                  <a:pt x="150331" y="462337"/>
                  <a:pt x="159597" y="440590"/>
                  <a:pt x="159597" y="416680"/>
                </a:cubicBezTo>
                <a:cubicBezTo>
                  <a:pt x="159597" y="366661"/>
                  <a:pt x="119048" y="326112"/>
                  <a:pt x="69030" y="326113"/>
                </a:cubicBezTo>
                <a:cubicBezTo>
                  <a:pt x="49952" y="326479"/>
                  <a:pt x="25806" y="321244"/>
                  <a:pt x="12948" y="308084"/>
                </a:cubicBezTo>
                <a:lnTo>
                  <a:pt x="0" y="327154"/>
                </a:lnTo>
                <a:lnTo>
                  <a:pt x="0" y="309010"/>
                </a:lnTo>
                <a:cubicBezTo>
                  <a:pt x="14338" y="284867"/>
                  <a:pt x="14338" y="254933"/>
                  <a:pt x="0" y="230790"/>
                </a:cubicBezTo>
                <a:lnTo>
                  <a:pt x="0" y="212689"/>
                </a:lnTo>
                <a:cubicBezTo>
                  <a:pt x="6036" y="217996"/>
                  <a:pt x="9959" y="224711"/>
                  <a:pt x="12896" y="231767"/>
                </a:cubicBezTo>
                <a:cubicBezTo>
                  <a:pt x="25742" y="218569"/>
                  <a:pt x="49927" y="213320"/>
                  <a:pt x="69030" y="213687"/>
                </a:cubicBezTo>
                <a:cubicBezTo>
                  <a:pt x="94039" y="213687"/>
                  <a:pt x="116681" y="203550"/>
                  <a:pt x="133071" y="187160"/>
                </a:cubicBezTo>
                <a:cubicBezTo>
                  <a:pt x="149460" y="170771"/>
                  <a:pt x="159597" y="148129"/>
                  <a:pt x="159597" y="123120"/>
                </a:cubicBezTo>
                <a:cubicBezTo>
                  <a:pt x="159597" y="99209"/>
                  <a:pt x="150331" y="77463"/>
                  <a:pt x="135010" y="61451"/>
                </a:cubicBezTo>
                <a:lnTo>
                  <a:pt x="0" y="196461"/>
                </a:lnTo>
                <a:lnTo>
                  <a:pt x="0" y="196370"/>
                </a:lnTo>
                <a:lnTo>
                  <a:pt x="134965" y="61405"/>
                </a:lnTo>
                <a:cubicBezTo>
                  <a:pt x="118953" y="46084"/>
                  <a:pt x="97207" y="36819"/>
                  <a:pt x="73296" y="36819"/>
                </a:cubicBezTo>
                <a:cubicBezTo>
                  <a:pt x="42305" y="36819"/>
                  <a:pt x="14950" y="52385"/>
                  <a:pt x="0" y="77073"/>
                </a:cubicBezTo>
                <a:lnTo>
                  <a:pt x="0" y="59779"/>
                </a:lnTo>
                <a:cubicBezTo>
                  <a:pt x="2240" y="53717"/>
                  <a:pt x="6698" y="49732"/>
                  <a:pt x="11494" y="46167"/>
                </a:cubicBezTo>
                <a:cubicBezTo>
                  <a:pt x="9661" y="36227"/>
                  <a:pt x="5972" y="26608"/>
                  <a:pt x="0" y="18074"/>
                </a:cubicBezTo>
                <a:lnTo>
                  <a:pt x="0" y="0"/>
                </a:lnTo>
                <a:cubicBezTo>
                  <a:pt x="11637" y="10773"/>
                  <a:pt x="18655" y="24545"/>
                  <a:pt x="22230" y="39049"/>
                </a:cubicBezTo>
                <a:cubicBezTo>
                  <a:pt x="37002" y="29983"/>
                  <a:pt x="54413" y="25010"/>
                  <a:pt x="72986" y="25010"/>
                </a:cubicBezTo>
                <a:cubicBezTo>
                  <a:pt x="100237" y="25009"/>
                  <a:pt x="124986" y="35715"/>
                  <a:pt x="143120" y="53296"/>
                </a:cubicBezTo>
                <a:lnTo>
                  <a:pt x="143120" y="53296"/>
                </a:lnTo>
                <a:cubicBezTo>
                  <a:pt x="160701" y="71429"/>
                  <a:pt x="171406" y="96179"/>
                  <a:pt x="171406" y="123429"/>
                </a:cubicBezTo>
                <a:cubicBezTo>
                  <a:pt x="171406" y="142002"/>
                  <a:pt x="166433" y="159414"/>
                  <a:pt x="157367" y="174185"/>
                </a:cubicBezTo>
                <a:cubicBezTo>
                  <a:pt x="174223" y="178341"/>
                  <a:pt x="190089" y="187146"/>
                  <a:pt x="203250" y="200306"/>
                </a:cubicBezTo>
                <a:cubicBezTo>
                  <a:pt x="222519" y="219574"/>
                  <a:pt x="232449" y="244645"/>
                  <a:pt x="232840" y="269899"/>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93" name="Teardrop 3"/>
          <p:cNvSpPr/>
          <p:nvPr/>
        </p:nvSpPr>
        <p:spPr>
          <a:xfrm rot="5400000" flipH="1" flipV="1">
            <a:off x="3684192" y="4253177"/>
            <a:ext cx="232840" cy="404830"/>
          </a:xfrm>
          <a:custGeom>
            <a:avLst/>
            <a:gdLst/>
            <a:ahLst/>
            <a:cxnLst/>
            <a:rect l="l" t="t" r="r" b="b"/>
            <a:pathLst>
              <a:path w="232840" h="539773">
                <a:moveTo>
                  <a:pt x="221340" y="269867"/>
                </a:moveTo>
                <a:cubicBezTo>
                  <a:pt x="220851" y="247712"/>
                  <a:pt x="212026" y="225783"/>
                  <a:pt x="195119" y="208875"/>
                </a:cubicBezTo>
                <a:cubicBezTo>
                  <a:pt x="182363" y="196120"/>
                  <a:pt x="166749" y="187965"/>
                  <a:pt x="150249" y="184922"/>
                </a:cubicBezTo>
                <a:cubicBezTo>
                  <a:pt x="147800" y="188780"/>
                  <a:pt x="144800" y="192208"/>
                  <a:pt x="141586" y="195422"/>
                </a:cubicBezTo>
                <a:cubicBezTo>
                  <a:pt x="123161" y="213847"/>
                  <a:pt x="97708" y="225243"/>
                  <a:pt x="69593" y="225243"/>
                </a:cubicBezTo>
                <a:cubicBezTo>
                  <a:pt x="43433" y="224741"/>
                  <a:pt x="27415" y="228586"/>
                  <a:pt x="17461" y="245213"/>
                </a:cubicBezTo>
                <a:cubicBezTo>
                  <a:pt x="22074" y="261450"/>
                  <a:pt x="22154" y="278664"/>
                  <a:pt x="17673" y="294913"/>
                </a:cubicBezTo>
                <a:cubicBezTo>
                  <a:pt x="27631" y="311265"/>
                  <a:pt x="43609" y="315055"/>
                  <a:pt x="69593" y="314557"/>
                </a:cubicBezTo>
                <a:cubicBezTo>
                  <a:pt x="102600" y="314557"/>
                  <a:pt x="131938" y="330263"/>
                  <a:pt x="150227" y="354851"/>
                </a:cubicBezTo>
                <a:cubicBezTo>
                  <a:pt x="166735" y="351841"/>
                  <a:pt x="182357" y="343684"/>
                  <a:pt x="195118" y="330923"/>
                </a:cubicBezTo>
                <a:cubicBezTo>
                  <a:pt x="212026" y="314016"/>
                  <a:pt x="220851" y="292087"/>
                  <a:pt x="221339" y="269931"/>
                </a:cubicBezTo>
                <a:lnTo>
                  <a:pt x="136174" y="269931"/>
                </a:lnTo>
                <a:lnTo>
                  <a:pt x="136173" y="269867"/>
                </a:lnTo>
                <a:close/>
                <a:moveTo>
                  <a:pt x="232840" y="269899"/>
                </a:moveTo>
                <a:cubicBezTo>
                  <a:pt x="232449" y="295153"/>
                  <a:pt x="222519" y="320224"/>
                  <a:pt x="203250" y="339492"/>
                </a:cubicBezTo>
                <a:cubicBezTo>
                  <a:pt x="190082" y="352660"/>
                  <a:pt x="174206" y="361467"/>
                  <a:pt x="157326" y="365540"/>
                </a:cubicBezTo>
                <a:cubicBezTo>
                  <a:pt x="166417" y="380328"/>
                  <a:pt x="171406" y="397767"/>
                  <a:pt x="171406" y="416370"/>
                </a:cubicBezTo>
                <a:cubicBezTo>
                  <a:pt x="171406" y="443620"/>
                  <a:pt x="160701" y="468370"/>
                  <a:pt x="143120" y="486503"/>
                </a:cubicBezTo>
                <a:lnTo>
                  <a:pt x="143120" y="486504"/>
                </a:lnTo>
                <a:cubicBezTo>
                  <a:pt x="124986" y="504084"/>
                  <a:pt x="100237" y="514790"/>
                  <a:pt x="72986" y="514790"/>
                </a:cubicBezTo>
                <a:cubicBezTo>
                  <a:pt x="54383" y="514790"/>
                  <a:pt x="36945" y="509800"/>
                  <a:pt x="22156" y="500710"/>
                </a:cubicBezTo>
                <a:lnTo>
                  <a:pt x="0" y="539773"/>
                </a:lnTo>
                <a:lnTo>
                  <a:pt x="0" y="521718"/>
                </a:lnTo>
                <a:cubicBezTo>
                  <a:pt x="5973" y="513180"/>
                  <a:pt x="9654" y="503556"/>
                  <a:pt x="11467" y="493611"/>
                </a:cubicBezTo>
                <a:lnTo>
                  <a:pt x="0" y="480024"/>
                </a:lnTo>
                <a:lnTo>
                  <a:pt x="0" y="462727"/>
                </a:lnTo>
                <a:cubicBezTo>
                  <a:pt x="14950" y="487415"/>
                  <a:pt x="42305" y="502981"/>
                  <a:pt x="73296" y="502981"/>
                </a:cubicBezTo>
                <a:cubicBezTo>
                  <a:pt x="97207" y="502981"/>
                  <a:pt x="118953" y="493715"/>
                  <a:pt x="134965" y="478394"/>
                </a:cubicBezTo>
                <a:lnTo>
                  <a:pt x="0" y="343429"/>
                </a:lnTo>
                <a:lnTo>
                  <a:pt x="0" y="343339"/>
                </a:lnTo>
                <a:lnTo>
                  <a:pt x="135010" y="478348"/>
                </a:lnTo>
                <a:cubicBezTo>
                  <a:pt x="150331" y="462337"/>
                  <a:pt x="159597" y="440590"/>
                  <a:pt x="159597" y="416680"/>
                </a:cubicBezTo>
                <a:cubicBezTo>
                  <a:pt x="159597" y="366661"/>
                  <a:pt x="119048" y="326112"/>
                  <a:pt x="69030" y="326113"/>
                </a:cubicBezTo>
                <a:cubicBezTo>
                  <a:pt x="49952" y="326479"/>
                  <a:pt x="25806" y="321244"/>
                  <a:pt x="12948" y="308084"/>
                </a:cubicBezTo>
                <a:lnTo>
                  <a:pt x="0" y="327154"/>
                </a:lnTo>
                <a:lnTo>
                  <a:pt x="0" y="309010"/>
                </a:lnTo>
                <a:cubicBezTo>
                  <a:pt x="14338" y="284867"/>
                  <a:pt x="14338" y="254933"/>
                  <a:pt x="0" y="230790"/>
                </a:cubicBezTo>
                <a:lnTo>
                  <a:pt x="0" y="212690"/>
                </a:lnTo>
                <a:cubicBezTo>
                  <a:pt x="6036" y="217996"/>
                  <a:pt x="9959" y="224711"/>
                  <a:pt x="12896" y="231767"/>
                </a:cubicBezTo>
                <a:cubicBezTo>
                  <a:pt x="25742" y="218569"/>
                  <a:pt x="49927" y="213320"/>
                  <a:pt x="69030" y="213687"/>
                </a:cubicBezTo>
                <a:cubicBezTo>
                  <a:pt x="94039" y="213687"/>
                  <a:pt x="116681" y="203550"/>
                  <a:pt x="133071" y="187160"/>
                </a:cubicBezTo>
                <a:cubicBezTo>
                  <a:pt x="149460" y="170771"/>
                  <a:pt x="159597" y="148129"/>
                  <a:pt x="159597" y="123120"/>
                </a:cubicBezTo>
                <a:cubicBezTo>
                  <a:pt x="159597" y="99209"/>
                  <a:pt x="150331" y="77463"/>
                  <a:pt x="135010" y="61451"/>
                </a:cubicBezTo>
                <a:lnTo>
                  <a:pt x="0" y="196461"/>
                </a:lnTo>
                <a:lnTo>
                  <a:pt x="0" y="196370"/>
                </a:lnTo>
                <a:lnTo>
                  <a:pt x="134965" y="61406"/>
                </a:lnTo>
                <a:cubicBezTo>
                  <a:pt x="118953" y="46085"/>
                  <a:pt x="97207" y="36819"/>
                  <a:pt x="73296" y="36819"/>
                </a:cubicBezTo>
                <a:cubicBezTo>
                  <a:pt x="42305" y="36819"/>
                  <a:pt x="14950" y="52385"/>
                  <a:pt x="0" y="77073"/>
                </a:cubicBezTo>
                <a:lnTo>
                  <a:pt x="0" y="59780"/>
                </a:lnTo>
                <a:cubicBezTo>
                  <a:pt x="2240" y="53717"/>
                  <a:pt x="6698" y="49732"/>
                  <a:pt x="11494" y="46167"/>
                </a:cubicBezTo>
                <a:cubicBezTo>
                  <a:pt x="9661" y="36227"/>
                  <a:pt x="5972" y="26608"/>
                  <a:pt x="0" y="18074"/>
                </a:cubicBezTo>
                <a:lnTo>
                  <a:pt x="0" y="0"/>
                </a:lnTo>
                <a:cubicBezTo>
                  <a:pt x="11637" y="10773"/>
                  <a:pt x="18655" y="24545"/>
                  <a:pt x="22230" y="39049"/>
                </a:cubicBezTo>
                <a:cubicBezTo>
                  <a:pt x="37002" y="29983"/>
                  <a:pt x="54413" y="25010"/>
                  <a:pt x="72986" y="25010"/>
                </a:cubicBezTo>
                <a:cubicBezTo>
                  <a:pt x="100237" y="25010"/>
                  <a:pt x="124986" y="35715"/>
                  <a:pt x="143120" y="53296"/>
                </a:cubicBezTo>
                <a:cubicBezTo>
                  <a:pt x="160701" y="71430"/>
                  <a:pt x="171406" y="96180"/>
                  <a:pt x="171406" y="123429"/>
                </a:cubicBezTo>
                <a:cubicBezTo>
                  <a:pt x="171406" y="142002"/>
                  <a:pt x="166433" y="159414"/>
                  <a:pt x="157367" y="174185"/>
                </a:cubicBezTo>
                <a:cubicBezTo>
                  <a:pt x="174223" y="178341"/>
                  <a:pt x="190089" y="187146"/>
                  <a:pt x="203250" y="200306"/>
                </a:cubicBezTo>
                <a:cubicBezTo>
                  <a:pt x="222519" y="219575"/>
                  <a:pt x="232449" y="244645"/>
                  <a:pt x="232840" y="269899"/>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94" name="Teardrop 3"/>
          <p:cNvSpPr/>
          <p:nvPr/>
        </p:nvSpPr>
        <p:spPr>
          <a:xfrm rot="5400000" flipH="1" flipV="1">
            <a:off x="4316097" y="4253177"/>
            <a:ext cx="232840" cy="404830"/>
          </a:xfrm>
          <a:custGeom>
            <a:avLst/>
            <a:gdLst/>
            <a:ahLst/>
            <a:cxnLst/>
            <a:rect l="l" t="t" r="r" b="b"/>
            <a:pathLst>
              <a:path w="232840" h="539773">
                <a:moveTo>
                  <a:pt x="221340" y="269867"/>
                </a:moveTo>
                <a:cubicBezTo>
                  <a:pt x="220851" y="247712"/>
                  <a:pt x="212026" y="225783"/>
                  <a:pt x="195119" y="208875"/>
                </a:cubicBezTo>
                <a:cubicBezTo>
                  <a:pt x="182363" y="196120"/>
                  <a:pt x="166749" y="187965"/>
                  <a:pt x="150249" y="184922"/>
                </a:cubicBezTo>
                <a:cubicBezTo>
                  <a:pt x="147800" y="188780"/>
                  <a:pt x="144800" y="192208"/>
                  <a:pt x="141586" y="195422"/>
                </a:cubicBezTo>
                <a:cubicBezTo>
                  <a:pt x="123161" y="213847"/>
                  <a:pt x="97708" y="225243"/>
                  <a:pt x="69593" y="225243"/>
                </a:cubicBezTo>
                <a:cubicBezTo>
                  <a:pt x="43433" y="224741"/>
                  <a:pt x="27415" y="228586"/>
                  <a:pt x="17461" y="245213"/>
                </a:cubicBezTo>
                <a:cubicBezTo>
                  <a:pt x="22074" y="261450"/>
                  <a:pt x="22154" y="278664"/>
                  <a:pt x="17673" y="294913"/>
                </a:cubicBezTo>
                <a:cubicBezTo>
                  <a:pt x="27631" y="311265"/>
                  <a:pt x="43609" y="315055"/>
                  <a:pt x="69593" y="314557"/>
                </a:cubicBezTo>
                <a:cubicBezTo>
                  <a:pt x="102600" y="314557"/>
                  <a:pt x="131938" y="330263"/>
                  <a:pt x="150227" y="354851"/>
                </a:cubicBezTo>
                <a:cubicBezTo>
                  <a:pt x="166735" y="351841"/>
                  <a:pt x="182357" y="343684"/>
                  <a:pt x="195118" y="330923"/>
                </a:cubicBezTo>
                <a:cubicBezTo>
                  <a:pt x="212026" y="314016"/>
                  <a:pt x="220851" y="292087"/>
                  <a:pt x="221339" y="269931"/>
                </a:cubicBezTo>
                <a:lnTo>
                  <a:pt x="136174" y="269931"/>
                </a:lnTo>
                <a:lnTo>
                  <a:pt x="136173" y="269867"/>
                </a:lnTo>
                <a:close/>
                <a:moveTo>
                  <a:pt x="232840" y="269899"/>
                </a:moveTo>
                <a:cubicBezTo>
                  <a:pt x="232449" y="295153"/>
                  <a:pt x="222519" y="320224"/>
                  <a:pt x="203250" y="339492"/>
                </a:cubicBezTo>
                <a:cubicBezTo>
                  <a:pt x="190082" y="352660"/>
                  <a:pt x="174206" y="361467"/>
                  <a:pt x="157326" y="365540"/>
                </a:cubicBezTo>
                <a:cubicBezTo>
                  <a:pt x="166417" y="380328"/>
                  <a:pt x="171406" y="397767"/>
                  <a:pt x="171406" y="416370"/>
                </a:cubicBezTo>
                <a:cubicBezTo>
                  <a:pt x="171406" y="443620"/>
                  <a:pt x="160701" y="468370"/>
                  <a:pt x="143120" y="486503"/>
                </a:cubicBezTo>
                <a:lnTo>
                  <a:pt x="143120" y="486504"/>
                </a:lnTo>
                <a:cubicBezTo>
                  <a:pt x="124986" y="504084"/>
                  <a:pt x="100237" y="514790"/>
                  <a:pt x="72986" y="514790"/>
                </a:cubicBezTo>
                <a:cubicBezTo>
                  <a:pt x="54383" y="514790"/>
                  <a:pt x="36945" y="509800"/>
                  <a:pt x="22156" y="500710"/>
                </a:cubicBezTo>
                <a:lnTo>
                  <a:pt x="0" y="539773"/>
                </a:lnTo>
                <a:lnTo>
                  <a:pt x="0" y="521718"/>
                </a:lnTo>
                <a:cubicBezTo>
                  <a:pt x="5973" y="513180"/>
                  <a:pt x="9654" y="503556"/>
                  <a:pt x="11467" y="493611"/>
                </a:cubicBezTo>
                <a:lnTo>
                  <a:pt x="0" y="480024"/>
                </a:lnTo>
                <a:lnTo>
                  <a:pt x="0" y="462727"/>
                </a:lnTo>
                <a:cubicBezTo>
                  <a:pt x="14950" y="487415"/>
                  <a:pt x="42305" y="502981"/>
                  <a:pt x="73296" y="502981"/>
                </a:cubicBezTo>
                <a:cubicBezTo>
                  <a:pt x="97207" y="502981"/>
                  <a:pt x="118953" y="493715"/>
                  <a:pt x="134965" y="478394"/>
                </a:cubicBezTo>
                <a:lnTo>
                  <a:pt x="0" y="343429"/>
                </a:lnTo>
                <a:lnTo>
                  <a:pt x="0" y="343339"/>
                </a:lnTo>
                <a:lnTo>
                  <a:pt x="135010" y="478348"/>
                </a:lnTo>
                <a:cubicBezTo>
                  <a:pt x="150331" y="462337"/>
                  <a:pt x="159597" y="440590"/>
                  <a:pt x="159597" y="416680"/>
                </a:cubicBezTo>
                <a:cubicBezTo>
                  <a:pt x="159597" y="366661"/>
                  <a:pt x="119048" y="326112"/>
                  <a:pt x="69030" y="326113"/>
                </a:cubicBezTo>
                <a:cubicBezTo>
                  <a:pt x="49952" y="326479"/>
                  <a:pt x="25806" y="321244"/>
                  <a:pt x="12948" y="308084"/>
                </a:cubicBezTo>
                <a:lnTo>
                  <a:pt x="0" y="327154"/>
                </a:lnTo>
                <a:lnTo>
                  <a:pt x="0" y="309010"/>
                </a:lnTo>
                <a:cubicBezTo>
                  <a:pt x="14338" y="284867"/>
                  <a:pt x="14338" y="254933"/>
                  <a:pt x="0" y="230790"/>
                </a:cubicBezTo>
                <a:lnTo>
                  <a:pt x="0" y="212690"/>
                </a:lnTo>
                <a:cubicBezTo>
                  <a:pt x="6036" y="217996"/>
                  <a:pt x="9959" y="224711"/>
                  <a:pt x="12896" y="231767"/>
                </a:cubicBezTo>
                <a:cubicBezTo>
                  <a:pt x="25742" y="218569"/>
                  <a:pt x="49927" y="213320"/>
                  <a:pt x="69030" y="213687"/>
                </a:cubicBezTo>
                <a:cubicBezTo>
                  <a:pt x="94039" y="213687"/>
                  <a:pt x="116681" y="203550"/>
                  <a:pt x="133071" y="187160"/>
                </a:cubicBezTo>
                <a:cubicBezTo>
                  <a:pt x="149460" y="170771"/>
                  <a:pt x="159597" y="148129"/>
                  <a:pt x="159597" y="123120"/>
                </a:cubicBezTo>
                <a:cubicBezTo>
                  <a:pt x="159597" y="99209"/>
                  <a:pt x="150331" y="77463"/>
                  <a:pt x="135010" y="61451"/>
                </a:cubicBezTo>
                <a:lnTo>
                  <a:pt x="0" y="196461"/>
                </a:lnTo>
                <a:lnTo>
                  <a:pt x="0" y="196370"/>
                </a:lnTo>
                <a:lnTo>
                  <a:pt x="134965" y="61406"/>
                </a:lnTo>
                <a:cubicBezTo>
                  <a:pt x="118953" y="46085"/>
                  <a:pt x="97207" y="36819"/>
                  <a:pt x="73296" y="36819"/>
                </a:cubicBezTo>
                <a:cubicBezTo>
                  <a:pt x="42305" y="36819"/>
                  <a:pt x="14950" y="52385"/>
                  <a:pt x="0" y="77073"/>
                </a:cubicBezTo>
                <a:lnTo>
                  <a:pt x="0" y="59780"/>
                </a:lnTo>
                <a:cubicBezTo>
                  <a:pt x="2240" y="53717"/>
                  <a:pt x="6698" y="49732"/>
                  <a:pt x="11494" y="46167"/>
                </a:cubicBezTo>
                <a:cubicBezTo>
                  <a:pt x="9661" y="36227"/>
                  <a:pt x="5972" y="26608"/>
                  <a:pt x="0" y="18074"/>
                </a:cubicBezTo>
                <a:lnTo>
                  <a:pt x="0" y="0"/>
                </a:lnTo>
                <a:cubicBezTo>
                  <a:pt x="11637" y="10773"/>
                  <a:pt x="18655" y="24545"/>
                  <a:pt x="22230" y="39049"/>
                </a:cubicBezTo>
                <a:cubicBezTo>
                  <a:pt x="37002" y="29983"/>
                  <a:pt x="54413" y="25010"/>
                  <a:pt x="72986" y="25010"/>
                </a:cubicBezTo>
                <a:cubicBezTo>
                  <a:pt x="100237" y="25010"/>
                  <a:pt x="124986" y="35715"/>
                  <a:pt x="143120" y="53296"/>
                </a:cubicBezTo>
                <a:cubicBezTo>
                  <a:pt x="160701" y="71430"/>
                  <a:pt x="171406" y="96180"/>
                  <a:pt x="171406" y="123429"/>
                </a:cubicBezTo>
                <a:cubicBezTo>
                  <a:pt x="171406" y="142002"/>
                  <a:pt x="166433" y="159414"/>
                  <a:pt x="157367" y="174185"/>
                </a:cubicBezTo>
                <a:cubicBezTo>
                  <a:pt x="174223" y="178341"/>
                  <a:pt x="190089" y="187146"/>
                  <a:pt x="203250" y="200306"/>
                </a:cubicBezTo>
                <a:cubicBezTo>
                  <a:pt x="222519" y="219575"/>
                  <a:pt x="232449" y="244645"/>
                  <a:pt x="232840" y="269899"/>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95" name="Teardrop 3"/>
          <p:cNvSpPr/>
          <p:nvPr/>
        </p:nvSpPr>
        <p:spPr>
          <a:xfrm rot="5400000" flipH="1" flipV="1">
            <a:off x="6211811" y="4253177"/>
            <a:ext cx="232840" cy="404829"/>
          </a:xfrm>
          <a:custGeom>
            <a:avLst/>
            <a:gdLst/>
            <a:ahLst/>
            <a:cxnLst/>
            <a:rect l="l" t="t" r="r" b="b"/>
            <a:pathLst>
              <a:path w="232840" h="539772">
                <a:moveTo>
                  <a:pt x="221340" y="269867"/>
                </a:moveTo>
                <a:cubicBezTo>
                  <a:pt x="220851" y="247711"/>
                  <a:pt x="212026" y="225782"/>
                  <a:pt x="195119" y="208875"/>
                </a:cubicBezTo>
                <a:cubicBezTo>
                  <a:pt x="182363" y="196120"/>
                  <a:pt x="166749" y="187965"/>
                  <a:pt x="150249" y="184922"/>
                </a:cubicBezTo>
                <a:cubicBezTo>
                  <a:pt x="147800" y="188780"/>
                  <a:pt x="144800" y="192208"/>
                  <a:pt x="141586" y="195422"/>
                </a:cubicBezTo>
                <a:cubicBezTo>
                  <a:pt x="123161" y="213847"/>
                  <a:pt x="97708" y="225242"/>
                  <a:pt x="69593" y="225242"/>
                </a:cubicBezTo>
                <a:cubicBezTo>
                  <a:pt x="43433" y="224741"/>
                  <a:pt x="27415" y="228586"/>
                  <a:pt x="17461" y="245212"/>
                </a:cubicBezTo>
                <a:cubicBezTo>
                  <a:pt x="22074" y="261450"/>
                  <a:pt x="22154" y="278664"/>
                  <a:pt x="17673" y="294913"/>
                </a:cubicBezTo>
                <a:cubicBezTo>
                  <a:pt x="27631" y="311265"/>
                  <a:pt x="43609" y="315055"/>
                  <a:pt x="69593" y="314556"/>
                </a:cubicBezTo>
                <a:cubicBezTo>
                  <a:pt x="102600" y="314556"/>
                  <a:pt x="131938" y="330263"/>
                  <a:pt x="150227" y="354850"/>
                </a:cubicBezTo>
                <a:cubicBezTo>
                  <a:pt x="166735" y="351841"/>
                  <a:pt x="182357" y="343684"/>
                  <a:pt x="195118" y="330923"/>
                </a:cubicBezTo>
                <a:cubicBezTo>
                  <a:pt x="212026" y="314015"/>
                  <a:pt x="220851" y="292087"/>
                  <a:pt x="221339" y="269931"/>
                </a:cubicBezTo>
                <a:lnTo>
                  <a:pt x="136174" y="269931"/>
                </a:lnTo>
                <a:lnTo>
                  <a:pt x="136173" y="269867"/>
                </a:lnTo>
                <a:close/>
                <a:moveTo>
                  <a:pt x="232840" y="269899"/>
                </a:moveTo>
                <a:cubicBezTo>
                  <a:pt x="232449" y="295153"/>
                  <a:pt x="222519" y="320224"/>
                  <a:pt x="203250" y="339492"/>
                </a:cubicBezTo>
                <a:cubicBezTo>
                  <a:pt x="190082" y="352660"/>
                  <a:pt x="174206" y="361466"/>
                  <a:pt x="157326" y="365539"/>
                </a:cubicBezTo>
                <a:cubicBezTo>
                  <a:pt x="166417" y="380328"/>
                  <a:pt x="171406" y="397766"/>
                  <a:pt x="171406" y="416370"/>
                </a:cubicBezTo>
                <a:cubicBezTo>
                  <a:pt x="171406" y="443620"/>
                  <a:pt x="160701" y="468370"/>
                  <a:pt x="143120" y="486503"/>
                </a:cubicBezTo>
                <a:cubicBezTo>
                  <a:pt x="124986" y="504084"/>
                  <a:pt x="100237" y="514790"/>
                  <a:pt x="72986" y="514790"/>
                </a:cubicBezTo>
                <a:cubicBezTo>
                  <a:pt x="54383" y="514790"/>
                  <a:pt x="36945" y="509800"/>
                  <a:pt x="22156" y="500709"/>
                </a:cubicBezTo>
                <a:lnTo>
                  <a:pt x="0" y="539772"/>
                </a:lnTo>
                <a:lnTo>
                  <a:pt x="0" y="521718"/>
                </a:lnTo>
                <a:cubicBezTo>
                  <a:pt x="5973" y="513179"/>
                  <a:pt x="9654" y="503556"/>
                  <a:pt x="11467" y="493611"/>
                </a:cubicBezTo>
                <a:lnTo>
                  <a:pt x="0" y="480023"/>
                </a:lnTo>
                <a:lnTo>
                  <a:pt x="0" y="462726"/>
                </a:lnTo>
                <a:cubicBezTo>
                  <a:pt x="14950" y="487414"/>
                  <a:pt x="42305" y="502980"/>
                  <a:pt x="73296" y="502980"/>
                </a:cubicBezTo>
                <a:cubicBezTo>
                  <a:pt x="97207" y="502980"/>
                  <a:pt x="118953" y="493715"/>
                  <a:pt x="134965" y="478394"/>
                </a:cubicBezTo>
                <a:lnTo>
                  <a:pt x="0" y="343429"/>
                </a:lnTo>
                <a:lnTo>
                  <a:pt x="0" y="343338"/>
                </a:lnTo>
                <a:lnTo>
                  <a:pt x="135010" y="478348"/>
                </a:lnTo>
                <a:cubicBezTo>
                  <a:pt x="150331" y="462336"/>
                  <a:pt x="159597" y="440590"/>
                  <a:pt x="159597" y="416679"/>
                </a:cubicBezTo>
                <a:cubicBezTo>
                  <a:pt x="159597" y="366661"/>
                  <a:pt x="119048" y="326112"/>
                  <a:pt x="69030" y="326112"/>
                </a:cubicBezTo>
                <a:cubicBezTo>
                  <a:pt x="49952" y="326478"/>
                  <a:pt x="25806" y="321244"/>
                  <a:pt x="12948" y="308084"/>
                </a:cubicBezTo>
                <a:lnTo>
                  <a:pt x="0" y="327154"/>
                </a:lnTo>
                <a:lnTo>
                  <a:pt x="0" y="309010"/>
                </a:lnTo>
                <a:cubicBezTo>
                  <a:pt x="14338" y="284867"/>
                  <a:pt x="14338" y="254932"/>
                  <a:pt x="0" y="230790"/>
                </a:cubicBezTo>
                <a:lnTo>
                  <a:pt x="0" y="212690"/>
                </a:lnTo>
                <a:cubicBezTo>
                  <a:pt x="6036" y="217996"/>
                  <a:pt x="9959" y="224711"/>
                  <a:pt x="12896" y="231767"/>
                </a:cubicBezTo>
                <a:cubicBezTo>
                  <a:pt x="25742" y="218569"/>
                  <a:pt x="49927" y="213320"/>
                  <a:pt x="69030" y="213687"/>
                </a:cubicBezTo>
                <a:cubicBezTo>
                  <a:pt x="94039" y="213687"/>
                  <a:pt x="116681" y="203550"/>
                  <a:pt x="133071" y="187160"/>
                </a:cubicBezTo>
                <a:cubicBezTo>
                  <a:pt x="149460" y="170771"/>
                  <a:pt x="159597" y="148129"/>
                  <a:pt x="159597" y="123120"/>
                </a:cubicBezTo>
                <a:cubicBezTo>
                  <a:pt x="159597" y="99209"/>
                  <a:pt x="150331" y="77463"/>
                  <a:pt x="135010" y="61451"/>
                </a:cubicBezTo>
                <a:lnTo>
                  <a:pt x="0" y="196461"/>
                </a:lnTo>
                <a:lnTo>
                  <a:pt x="0" y="196370"/>
                </a:lnTo>
                <a:lnTo>
                  <a:pt x="134965" y="61406"/>
                </a:lnTo>
                <a:cubicBezTo>
                  <a:pt x="118953" y="46085"/>
                  <a:pt x="97207" y="36819"/>
                  <a:pt x="73296" y="36819"/>
                </a:cubicBezTo>
                <a:cubicBezTo>
                  <a:pt x="42305" y="36819"/>
                  <a:pt x="14950" y="52385"/>
                  <a:pt x="0" y="77073"/>
                </a:cubicBezTo>
                <a:lnTo>
                  <a:pt x="0" y="59780"/>
                </a:lnTo>
                <a:cubicBezTo>
                  <a:pt x="2240" y="53717"/>
                  <a:pt x="6698" y="49732"/>
                  <a:pt x="11494" y="46167"/>
                </a:cubicBezTo>
                <a:cubicBezTo>
                  <a:pt x="9661" y="36227"/>
                  <a:pt x="5972" y="26608"/>
                  <a:pt x="0" y="18074"/>
                </a:cubicBezTo>
                <a:lnTo>
                  <a:pt x="0" y="0"/>
                </a:lnTo>
                <a:cubicBezTo>
                  <a:pt x="11637" y="10773"/>
                  <a:pt x="18655" y="24545"/>
                  <a:pt x="22230" y="39049"/>
                </a:cubicBezTo>
                <a:cubicBezTo>
                  <a:pt x="37002" y="29983"/>
                  <a:pt x="54413" y="25010"/>
                  <a:pt x="72986" y="25010"/>
                </a:cubicBezTo>
                <a:cubicBezTo>
                  <a:pt x="100237" y="25010"/>
                  <a:pt x="124986" y="35715"/>
                  <a:pt x="143120" y="53296"/>
                </a:cubicBezTo>
                <a:cubicBezTo>
                  <a:pt x="160701" y="71430"/>
                  <a:pt x="171406" y="96180"/>
                  <a:pt x="171406" y="123429"/>
                </a:cubicBezTo>
                <a:cubicBezTo>
                  <a:pt x="171406" y="142002"/>
                  <a:pt x="166433" y="159414"/>
                  <a:pt x="157367" y="174185"/>
                </a:cubicBezTo>
                <a:cubicBezTo>
                  <a:pt x="174223" y="178341"/>
                  <a:pt x="190089" y="187146"/>
                  <a:pt x="203250" y="200306"/>
                </a:cubicBezTo>
                <a:cubicBezTo>
                  <a:pt x="222519" y="219575"/>
                  <a:pt x="232449" y="244645"/>
                  <a:pt x="232840" y="269899"/>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96" name="Teardrop 3"/>
          <p:cNvSpPr/>
          <p:nvPr/>
        </p:nvSpPr>
        <p:spPr>
          <a:xfrm rot="5400000" flipH="1" flipV="1">
            <a:off x="5579907" y="4253177"/>
            <a:ext cx="232840" cy="404830"/>
          </a:xfrm>
          <a:custGeom>
            <a:avLst/>
            <a:gdLst/>
            <a:ahLst/>
            <a:cxnLst/>
            <a:rect l="l" t="t" r="r" b="b"/>
            <a:pathLst>
              <a:path w="232840" h="539773">
                <a:moveTo>
                  <a:pt x="221340" y="269867"/>
                </a:moveTo>
                <a:cubicBezTo>
                  <a:pt x="220851" y="247712"/>
                  <a:pt x="212026" y="225783"/>
                  <a:pt x="195119" y="208875"/>
                </a:cubicBezTo>
                <a:cubicBezTo>
                  <a:pt x="182363" y="196120"/>
                  <a:pt x="166749" y="187965"/>
                  <a:pt x="150249" y="184922"/>
                </a:cubicBezTo>
                <a:cubicBezTo>
                  <a:pt x="147800" y="188780"/>
                  <a:pt x="144800" y="192208"/>
                  <a:pt x="141586" y="195422"/>
                </a:cubicBezTo>
                <a:cubicBezTo>
                  <a:pt x="123161" y="213847"/>
                  <a:pt x="97708" y="225243"/>
                  <a:pt x="69593" y="225243"/>
                </a:cubicBezTo>
                <a:cubicBezTo>
                  <a:pt x="43433" y="224741"/>
                  <a:pt x="27415" y="228586"/>
                  <a:pt x="17461" y="245213"/>
                </a:cubicBezTo>
                <a:cubicBezTo>
                  <a:pt x="22074" y="261450"/>
                  <a:pt x="22154" y="278664"/>
                  <a:pt x="17673" y="294913"/>
                </a:cubicBezTo>
                <a:cubicBezTo>
                  <a:pt x="27631" y="311265"/>
                  <a:pt x="43609" y="315055"/>
                  <a:pt x="69593" y="314557"/>
                </a:cubicBezTo>
                <a:cubicBezTo>
                  <a:pt x="102600" y="314557"/>
                  <a:pt x="131938" y="330263"/>
                  <a:pt x="150227" y="354851"/>
                </a:cubicBezTo>
                <a:cubicBezTo>
                  <a:pt x="166735" y="351841"/>
                  <a:pt x="182357" y="343684"/>
                  <a:pt x="195118" y="330923"/>
                </a:cubicBezTo>
                <a:cubicBezTo>
                  <a:pt x="212026" y="314016"/>
                  <a:pt x="220851" y="292087"/>
                  <a:pt x="221339" y="269931"/>
                </a:cubicBezTo>
                <a:lnTo>
                  <a:pt x="136174" y="269931"/>
                </a:lnTo>
                <a:lnTo>
                  <a:pt x="136173" y="269867"/>
                </a:lnTo>
                <a:close/>
                <a:moveTo>
                  <a:pt x="232840" y="269899"/>
                </a:moveTo>
                <a:cubicBezTo>
                  <a:pt x="232449" y="295153"/>
                  <a:pt x="222519" y="320224"/>
                  <a:pt x="203250" y="339492"/>
                </a:cubicBezTo>
                <a:cubicBezTo>
                  <a:pt x="190082" y="352660"/>
                  <a:pt x="174206" y="361467"/>
                  <a:pt x="157326" y="365540"/>
                </a:cubicBezTo>
                <a:cubicBezTo>
                  <a:pt x="166417" y="380328"/>
                  <a:pt x="171406" y="397767"/>
                  <a:pt x="171406" y="416370"/>
                </a:cubicBezTo>
                <a:cubicBezTo>
                  <a:pt x="171406" y="443620"/>
                  <a:pt x="160701" y="468370"/>
                  <a:pt x="143120" y="486503"/>
                </a:cubicBezTo>
                <a:lnTo>
                  <a:pt x="143120" y="486504"/>
                </a:lnTo>
                <a:cubicBezTo>
                  <a:pt x="124986" y="504084"/>
                  <a:pt x="100237" y="514790"/>
                  <a:pt x="72986" y="514790"/>
                </a:cubicBezTo>
                <a:cubicBezTo>
                  <a:pt x="54383" y="514790"/>
                  <a:pt x="36945" y="509800"/>
                  <a:pt x="22156" y="500710"/>
                </a:cubicBezTo>
                <a:lnTo>
                  <a:pt x="0" y="539773"/>
                </a:lnTo>
                <a:lnTo>
                  <a:pt x="0" y="521718"/>
                </a:lnTo>
                <a:cubicBezTo>
                  <a:pt x="5973" y="513180"/>
                  <a:pt x="9654" y="503556"/>
                  <a:pt x="11467" y="493611"/>
                </a:cubicBezTo>
                <a:lnTo>
                  <a:pt x="0" y="480024"/>
                </a:lnTo>
                <a:lnTo>
                  <a:pt x="0" y="462726"/>
                </a:lnTo>
                <a:cubicBezTo>
                  <a:pt x="14950" y="487415"/>
                  <a:pt x="42305" y="502981"/>
                  <a:pt x="73296" y="502981"/>
                </a:cubicBezTo>
                <a:cubicBezTo>
                  <a:pt x="97207" y="502981"/>
                  <a:pt x="118953" y="493715"/>
                  <a:pt x="134965" y="478394"/>
                </a:cubicBezTo>
                <a:lnTo>
                  <a:pt x="0" y="343429"/>
                </a:lnTo>
                <a:lnTo>
                  <a:pt x="0" y="343339"/>
                </a:lnTo>
                <a:lnTo>
                  <a:pt x="135010" y="478348"/>
                </a:lnTo>
                <a:cubicBezTo>
                  <a:pt x="150331" y="462337"/>
                  <a:pt x="159597" y="440590"/>
                  <a:pt x="159597" y="416680"/>
                </a:cubicBezTo>
                <a:cubicBezTo>
                  <a:pt x="159597" y="366661"/>
                  <a:pt x="119048" y="326112"/>
                  <a:pt x="69030" y="326113"/>
                </a:cubicBezTo>
                <a:cubicBezTo>
                  <a:pt x="49952" y="326479"/>
                  <a:pt x="25806" y="321244"/>
                  <a:pt x="12948" y="308084"/>
                </a:cubicBezTo>
                <a:lnTo>
                  <a:pt x="0" y="327154"/>
                </a:lnTo>
                <a:lnTo>
                  <a:pt x="0" y="309010"/>
                </a:lnTo>
                <a:cubicBezTo>
                  <a:pt x="14338" y="284867"/>
                  <a:pt x="14338" y="254933"/>
                  <a:pt x="0" y="230790"/>
                </a:cubicBezTo>
                <a:lnTo>
                  <a:pt x="0" y="212690"/>
                </a:lnTo>
                <a:cubicBezTo>
                  <a:pt x="6036" y="217996"/>
                  <a:pt x="9959" y="224711"/>
                  <a:pt x="12896" y="231767"/>
                </a:cubicBezTo>
                <a:cubicBezTo>
                  <a:pt x="25742" y="218569"/>
                  <a:pt x="49927" y="213320"/>
                  <a:pt x="69030" y="213687"/>
                </a:cubicBezTo>
                <a:cubicBezTo>
                  <a:pt x="94039" y="213687"/>
                  <a:pt x="116681" y="203550"/>
                  <a:pt x="133071" y="187160"/>
                </a:cubicBezTo>
                <a:cubicBezTo>
                  <a:pt x="149460" y="170771"/>
                  <a:pt x="159597" y="148129"/>
                  <a:pt x="159597" y="123120"/>
                </a:cubicBezTo>
                <a:cubicBezTo>
                  <a:pt x="159597" y="99209"/>
                  <a:pt x="150331" y="77463"/>
                  <a:pt x="135010" y="61451"/>
                </a:cubicBezTo>
                <a:lnTo>
                  <a:pt x="0" y="196461"/>
                </a:lnTo>
                <a:lnTo>
                  <a:pt x="0" y="196370"/>
                </a:lnTo>
                <a:lnTo>
                  <a:pt x="134965" y="61406"/>
                </a:lnTo>
                <a:cubicBezTo>
                  <a:pt x="118953" y="46085"/>
                  <a:pt x="97207" y="36819"/>
                  <a:pt x="73296" y="36819"/>
                </a:cubicBezTo>
                <a:cubicBezTo>
                  <a:pt x="42305" y="36819"/>
                  <a:pt x="14950" y="52385"/>
                  <a:pt x="0" y="77073"/>
                </a:cubicBezTo>
                <a:lnTo>
                  <a:pt x="0" y="59780"/>
                </a:lnTo>
                <a:cubicBezTo>
                  <a:pt x="2240" y="53717"/>
                  <a:pt x="6698" y="49732"/>
                  <a:pt x="11494" y="46167"/>
                </a:cubicBezTo>
                <a:cubicBezTo>
                  <a:pt x="9661" y="36227"/>
                  <a:pt x="5972" y="26608"/>
                  <a:pt x="0" y="18074"/>
                </a:cubicBezTo>
                <a:lnTo>
                  <a:pt x="0" y="0"/>
                </a:lnTo>
                <a:cubicBezTo>
                  <a:pt x="11637" y="10773"/>
                  <a:pt x="18655" y="24545"/>
                  <a:pt x="22230" y="39049"/>
                </a:cubicBezTo>
                <a:cubicBezTo>
                  <a:pt x="37002" y="29983"/>
                  <a:pt x="54413" y="25010"/>
                  <a:pt x="72986" y="25010"/>
                </a:cubicBezTo>
                <a:cubicBezTo>
                  <a:pt x="100237" y="25010"/>
                  <a:pt x="124986" y="35715"/>
                  <a:pt x="143120" y="53296"/>
                </a:cubicBezTo>
                <a:cubicBezTo>
                  <a:pt x="160701" y="71430"/>
                  <a:pt x="171406" y="96180"/>
                  <a:pt x="171406" y="123429"/>
                </a:cubicBezTo>
                <a:cubicBezTo>
                  <a:pt x="171406" y="142002"/>
                  <a:pt x="166433" y="159414"/>
                  <a:pt x="157367" y="174185"/>
                </a:cubicBezTo>
                <a:cubicBezTo>
                  <a:pt x="174223" y="178341"/>
                  <a:pt x="190089" y="187146"/>
                  <a:pt x="203250" y="200306"/>
                </a:cubicBezTo>
                <a:cubicBezTo>
                  <a:pt x="222519" y="219575"/>
                  <a:pt x="232449" y="244645"/>
                  <a:pt x="232840" y="269899"/>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97" name="Teardrop 3"/>
          <p:cNvSpPr/>
          <p:nvPr/>
        </p:nvSpPr>
        <p:spPr>
          <a:xfrm rot="5400000" flipH="1" flipV="1">
            <a:off x="7475621" y="4253177"/>
            <a:ext cx="232840" cy="404829"/>
          </a:xfrm>
          <a:custGeom>
            <a:avLst/>
            <a:gdLst/>
            <a:ahLst/>
            <a:cxnLst/>
            <a:rect l="l" t="t" r="r" b="b"/>
            <a:pathLst>
              <a:path w="232840" h="539772">
                <a:moveTo>
                  <a:pt x="221340" y="269867"/>
                </a:moveTo>
                <a:cubicBezTo>
                  <a:pt x="220851" y="247711"/>
                  <a:pt x="212026" y="225782"/>
                  <a:pt x="195119" y="208875"/>
                </a:cubicBezTo>
                <a:cubicBezTo>
                  <a:pt x="182363" y="196120"/>
                  <a:pt x="166749" y="187964"/>
                  <a:pt x="150249" y="184922"/>
                </a:cubicBezTo>
                <a:cubicBezTo>
                  <a:pt x="147800" y="188780"/>
                  <a:pt x="144800" y="192208"/>
                  <a:pt x="141586" y="195422"/>
                </a:cubicBezTo>
                <a:cubicBezTo>
                  <a:pt x="123161" y="213847"/>
                  <a:pt x="97708" y="225242"/>
                  <a:pt x="69593" y="225242"/>
                </a:cubicBezTo>
                <a:cubicBezTo>
                  <a:pt x="43433" y="224741"/>
                  <a:pt x="27415" y="228586"/>
                  <a:pt x="17461" y="245212"/>
                </a:cubicBezTo>
                <a:cubicBezTo>
                  <a:pt x="22074" y="261450"/>
                  <a:pt x="22154" y="278664"/>
                  <a:pt x="17673" y="294913"/>
                </a:cubicBezTo>
                <a:cubicBezTo>
                  <a:pt x="27631" y="311265"/>
                  <a:pt x="43609" y="315055"/>
                  <a:pt x="69593" y="314556"/>
                </a:cubicBezTo>
                <a:cubicBezTo>
                  <a:pt x="102600" y="314556"/>
                  <a:pt x="131938" y="330263"/>
                  <a:pt x="150227" y="354850"/>
                </a:cubicBezTo>
                <a:cubicBezTo>
                  <a:pt x="166735" y="351841"/>
                  <a:pt x="182357" y="343684"/>
                  <a:pt x="195118" y="330923"/>
                </a:cubicBezTo>
                <a:cubicBezTo>
                  <a:pt x="212026" y="314015"/>
                  <a:pt x="220851" y="292087"/>
                  <a:pt x="221339" y="269931"/>
                </a:cubicBezTo>
                <a:lnTo>
                  <a:pt x="136174" y="269931"/>
                </a:lnTo>
                <a:lnTo>
                  <a:pt x="136173" y="269867"/>
                </a:lnTo>
                <a:close/>
                <a:moveTo>
                  <a:pt x="232840" y="269899"/>
                </a:moveTo>
                <a:cubicBezTo>
                  <a:pt x="232449" y="295153"/>
                  <a:pt x="222519" y="320224"/>
                  <a:pt x="203250" y="339492"/>
                </a:cubicBezTo>
                <a:cubicBezTo>
                  <a:pt x="190082" y="352660"/>
                  <a:pt x="174206" y="361466"/>
                  <a:pt x="157326" y="365539"/>
                </a:cubicBezTo>
                <a:cubicBezTo>
                  <a:pt x="166417" y="380328"/>
                  <a:pt x="171406" y="397766"/>
                  <a:pt x="171406" y="416370"/>
                </a:cubicBezTo>
                <a:cubicBezTo>
                  <a:pt x="171406" y="443620"/>
                  <a:pt x="160701" y="468370"/>
                  <a:pt x="143120" y="486503"/>
                </a:cubicBezTo>
                <a:cubicBezTo>
                  <a:pt x="124986" y="504084"/>
                  <a:pt x="100237" y="514790"/>
                  <a:pt x="72986" y="514790"/>
                </a:cubicBezTo>
                <a:cubicBezTo>
                  <a:pt x="54383" y="514790"/>
                  <a:pt x="36945" y="509800"/>
                  <a:pt x="22156" y="500709"/>
                </a:cubicBezTo>
                <a:lnTo>
                  <a:pt x="0" y="539772"/>
                </a:lnTo>
                <a:lnTo>
                  <a:pt x="0" y="521718"/>
                </a:lnTo>
                <a:cubicBezTo>
                  <a:pt x="5973" y="513179"/>
                  <a:pt x="9654" y="503556"/>
                  <a:pt x="11467" y="493611"/>
                </a:cubicBezTo>
                <a:lnTo>
                  <a:pt x="0" y="480023"/>
                </a:lnTo>
                <a:lnTo>
                  <a:pt x="0" y="462726"/>
                </a:lnTo>
                <a:cubicBezTo>
                  <a:pt x="14950" y="487414"/>
                  <a:pt x="42305" y="502980"/>
                  <a:pt x="73296" y="502980"/>
                </a:cubicBezTo>
                <a:cubicBezTo>
                  <a:pt x="97207" y="502980"/>
                  <a:pt x="118953" y="493715"/>
                  <a:pt x="134965" y="478394"/>
                </a:cubicBezTo>
                <a:lnTo>
                  <a:pt x="0" y="343429"/>
                </a:lnTo>
                <a:lnTo>
                  <a:pt x="0" y="343338"/>
                </a:lnTo>
                <a:lnTo>
                  <a:pt x="135010" y="478348"/>
                </a:lnTo>
                <a:cubicBezTo>
                  <a:pt x="150331" y="462336"/>
                  <a:pt x="159597" y="440590"/>
                  <a:pt x="159597" y="416679"/>
                </a:cubicBezTo>
                <a:cubicBezTo>
                  <a:pt x="159597" y="366661"/>
                  <a:pt x="119048" y="326112"/>
                  <a:pt x="69030" y="326112"/>
                </a:cubicBezTo>
                <a:cubicBezTo>
                  <a:pt x="49952" y="326478"/>
                  <a:pt x="25806" y="321244"/>
                  <a:pt x="12948" y="308084"/>
                </a:cubicBezTo>
                <a:lnTo>
                  <a:pt x="0" y="327154"/>
                </a:lnTo>
                <a:lnTo>
                  <a:pt x="0" y="309010"/>
                </a:lnTo>
                <a:cubicBezTo>
                  <a:pt x="14338" y="284867"/>
                  <a:pt x="14338" y="254932"/>
                  <a:pt x="0" y="230790"/>
                </a:cubicBezTo>
                <a:lnTo>
                  <a:pt x="0" y="212689"/>
                </a:lnTo>
                <a:cubicBezTo>
                  <a:pt x="6036" y="217996"/>
                  <a:pt x="9959" y="224711"/>
                  <a:pt x="12896" y="231767"/>
                </a:cubicBezTo>
                <a:cubicBezTo>
                  <a:pt x="25742" y="218569"/>
                  <a:pt x="49927" y="213320"/>
                  <a:pt x="69030" y="213686"/>
                </a:cubicBezTo>
                <a:cubicBezTo>
                  <a:pt x="94039" y="213687"/>
                  <a:pt x="116681" y="203549"/>
                  <a:pt x="133071" y="187160"/>
                </a:cubicBezTo>
                <a:cubicBezTo>
                  <a:pt x="149460" y="170771"/>
                  <a:pt x="159597" y="148129"/>
                  <a:pt x="159597" y="123119"/>
                </a:cubicBezTo>
                <a:cubicBezTo>
                  <a:pt x="159597" y="99209"/>
                  <a:pt x="150331" y="77462"/>
                  <a:pt x="135010" y="61451"/>
                </a:cubicBezTo>
                <a:lnTo>
                  <a:pt x="0" y="196461"/>
                </a:lnTo>
                <a:lnTo>
                  <a:pt x="0" y="196370"/>
                </a:lnTo>
                <a:lnTo>
                  <a:pt x="134965" y="61405"/>
                </a:lnTo>
                <a:cubicBezTo>
                  <a:pt x="118953" y="46084"/>
                  <a:pt x="97207" y="36819"/>
                  <a:pt x="73296" y="36819"/>
                </a:cubicBezTo>
                <a:cubicBezTo>
                  <a:pt x="42305" y="36819"/>
                  <a:pt x="14950" y="52385"/>
                  <a:pt x="0" y="77073"/>
                </a:cubicBezTo>
                <a:lnTo>
                  <a:pt x="0" y="59780"/>
                </a:lnTo>
                <a:cubicBezTo>
                  <a:pt x="2240" y="53717"/>
                  <a:pt x="6698" y="49732"/>
                  <a:pt x="11494" y="46167"/>
                </a:cubicBezTo>
                <a:cubicBezTo>
                  <a:pt x="9661" y="36227"/>
                  <a:pt x="5972" y="26608"/>
                  <a:pt x="0" y="18074"/>
                </a:cubicBezTo>
                <a:lnTo>
                  <a:pt x="0" y="0"/>
                </a:lnTo>
                <a:cubicBezTo>
                  <a:pt x="11637" y="10773"/>
                  <a:pt x="18655" y="24545"/>
                  <a:pt x="22230" y="39049"/>
                </a:cubicBezTo>
                <a:cubicBezTo>
                  <a:pt x="37002" y="29983"/>
                  <a:pt x="54413" y="25009"/>
                  <a:pt x="72986" y="25009"/>
                </a:cubicBezTo>
                <a:cubicBezTo>
                  <a:pt x="100237" y="25009"/>
                  <a:pt x="124986" y="35715"/>
                  <a:pt x="143120" y="53296"/>
                </a:cubicBezTo>
                <a:cubicBezTo>
                  <a:pt x="160701" y="71429"/>
                  <a:pt x="171406" y="96179"/>
                  <a:pt x="171406" y="123429"/>
                </a:cubicBezTo>
                <a:cubicBezTo>
                  <a:pt x="171406" y="142002"/>
                  <a:pt x="166433" y="159414"/>
                  <a:pt x="157367" y="174185"/>
                </a:cubicBezTo>
                <a:cubicBezTo>
                  <a:pt x="174223" y="178341"/>
                  <a:pt x="190089" y="187145"/>
                  <a:pt x="203250" y="200306"/>
                </a:cubicBezTo>
                <a:cubicBezTo>
                  <a:pt x="222519" y="219574"/>
                  <a:pt x="232449" y="244645"/>
                  <a:pt x="232840" y="269899"/>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98" name="Teardrop 3"/>
          <p:cNvSpPr/>
          <p:nvPr/>
        </p:nvSpPr>
        <p:spPr>
          <a:xfrm rot="5400000" flipH="1" flipV="1">
            <a:off x="6843716" y="4253177"/>
            <a:ext cx="232840" cy="404829"/>
          </a:xfrm>
          <a:custGeom>
            <a:avLst/>
            <a:gdLst/>
            <a:ahLst/>
            <a:cxnLst/>
            <a:rect l="l" t="t" r="r" b="b"/>
            <a:pathLst>
              <a:path w="232840" h="539772">
                <a:moveTo>
                  <a:pt x="221340" y="269867"/>
                </a:moveTo>
                <a:cubicBezTo>
                  <a:pt x="220851" y="247711"/>
                  <a:pt x="212026" y="225782"/>
                  <a:pt x="195119" y="208875"/>
                </a:cubicBezTo>
                <a:cubicBezTo>
                  <a:pt x="182363" y="196120"/>
                  <a:pt x="166749" y="187964"/>
                  <a:pt x="150249" y="184922"/>
                </a:cubicBezTo>
                <a:cubicBezTo>
                  <a:pt x="147800" y="188780"/>
                  <a:pt x="144800" y="192208"/>
                  <a:pt x="141586" y="195422"/>
                </a:cubicBezTo>
                <a:cubicBezTo>
                  <a:pt x="123161" y="213847"/>
                  <a:pt x="97708" y="225242"/>
                  <a:pt x="69593" y="225242"/>
                </a:cubicBezTo>
                <a:cubicBezTo>
                  <a:pt x="43433" y="224741"/>
                  <a:pt x="27415" y="228586"/>
                  <a:pt x="17461" y="245212"/>
                </a:cubicBezTo>
                <a:cubicBezTo>
                  <a:pt x="22074" y="261450"/>
                  <a:pt x="22154" y="278664"/>
                  <a:pt x="17673" y="294913"/>
                </a:cubicBezTo>
                <a:cubicBezTo>
                  <a:pt x="27631" y="311265"/>
                  <a:pt x="43609" y="315055"/>
                  <a:pt x="69593" y="314556"/>
                </a:cubicBezTo>
                <a:cubicBezTo>
                  <a:pt x="102600" y="314556"/>
                  <a:pt x="131938" y="330263"/>
                  <a:pt x="150227" y="354850"/>
                </a:cubicBezTo>
                <a:cubicBezTo>
                  <a:pt x="166735" y="351841"/>
                  <a:pt x="182357" y="343684"/>
                  <a:pt x="195118" y="330923"/>
                </a:cubicBezTo>
                <a:cubicBezTo>
                  <a:pt x="212026" y="314015"/>
                  <a:pt x="220851" y="292087"/>
                  <a:pt x="221339" y="269931"/>
                </a:cubicBezTo>
                <a:lnTo>
                  <a:pt x="136174" y="269931"/>
                </a:lnTo>
                <a:lnTo>
                  <a:pt x="136173" y="269867"/>
                </a:lnTo>
                <a:close/>
                <a:moveTo>
                  <a:pt x="232840" y="269899"/>
                </a:moveTo>
                <a:cubicBezTo>
                  <a:pt x="232449" y="295153"/>
                  <a:pt x="222519" y="320224"/>
                  <a:pt x="203250" y="339492"/>
                </a:cubicBezTo>
                <a:cubicBezTo>
                  <a:pt x="190082" y="352660"/>
                  <a:pt x="174206" y="361466"/>
                  <a:pt x="157326" y="365539"/>
                </a:cubicBezTo>
                <a:cubicBezTo>
                  <a:pt x="166417" y="380328"/>
                  <a:pt x="171406" y="397766"/>
                  <a:pt x="171406" y="416370"/>
                </a:cubicBezTo>
                <a:cubicBezTo>
                  <a:pt x="171406" y="443620"/>
                  <a:pt x="160701" y="468370"/>
                  <a:pt x="143120" y="486503"/>
                </a:cubicBezTo>
                <a:cubicBezTo>
                  <a:pt x="124986" y="504084"/>
                  <a:pt x="100237" y="514790"/>
                  <a:pt x="72986" y="514790"/>
                </a:cubicBezTo>
                <a:cubicBezTo>
                  <a:pt x="54383" y="514790"/>
                  <a:pt x="36945" y="509800"/>
                  <a:pt x="22156" y="500709"/>
                </a:cubicBezTo>
                <a:lnTo>
                  <a:pt x="0" y="539772"/>
                </a:lnTo>
                <a:lnTo>
                  <a:pt x="0" y="521717"/>
                </a:lnTo>
                <a:cubicBezTo>
                  <a:pt x="5973" y="513179"/>
                  <a:pt x="9654" y="503556"/>
                  <a:pt x="11467" y="493611"/>
                </a:cubicBezTo>
                <a:lnTo>
                  <a:pt x="0" y="480023"/>
                </a:lnTo>
                <a:lnTo>
                  <a:pt x="0" y="462726"/>
                </a:lnTo>
                <a:cubicBezTo>
                  <a:pt x="14950" y="487414"/>
                  <a:pt x="42305" y="502980"/>
                  <a:pt x="73296" y="502980"/>
                </a:cubicBezTo>
                <a:cubicBezTo>
                  <a:pt x="97207" y="502980"/>
                  <a:pt x="118953" y="493715"/>
                  <a:pt x="134965" y="478394"/>
                </a:cubicBezTo>
                <a:lnTo>
                  <a:pt x="0" y="343429"/>
                </a:lnTo>
                <a:lnTo>
                  <a:pt x="0" y="343338"/>
                </a:lnTo>
                <a:lnTo>
                  <a:pt x="135010" y="478348"/>
                </a:lnTo>
                <a:cubicBezTo>
                  <a:pt x="150331" y="462336"/>
                  <a:pt x="159597" y="440590"/>
                  <a:pt x="159597" y="416679"/>
                </a:cubicBezTo>
                <a:cubicBezTo>
                  <a:pt x="159597" y="366661"/>
                  <a:pt x="119048" y="326112"/>
                  <a:pt x="69030" y="326112"/>
                </a:cubicBezTo>
                <a:cubicBezTo>
                  <a:pt x="49952" y="326478"/>
                  <a:pt x="25806" y="321244"/>
                  <a:pt x="12948" y="308084"/>
                </a:cubicBezTo>
                <a:lnTo>
                  <a:pt x="0" y="327154"/>
                </a:lnTo>
                <a:lnTo>
                  <a:pt x="0" y="309010"/>
                </a:lnTo>
                <a:cubicBezTo>
                  <a:pt x="14338" y="284867"/>
                  <a:pt x="14338" y="254932"/>
                  <a:pt x="0" y="230790"/>
                </a:cubicBezTo>
                <a:lnTo>
                  <a:pt x="0" y="212689"/>
                </a:lnTo>
                <a:cubicBezTo>
                  <a:pt x="6036" y="217996"/>
                  <a:pt x="9959" y="224711"/>
                  <a:pt x="12896" y="231767"/>
                </a:cubicBezTo>
                <a:cubicBezTo>
                  <a:pt x="25742" y="218569"/>
                  <a:pt x="49927" y="213320"/>
                  <a:pt x="69030" y="213686"/>
                </a:cubicBezTo>
                <a:cubicBezTo>
                  <a:pt x="94039" y="213687"/>
                  <a:pt x="116681" y="203549"/>
                  <a:pt x="133071" y="187160"/>
                </a:cubicBezTo>
                <a:cubicBezTo>
                  <a:pt x="149460" y="170771"/>
                  <a:pt x="159597" y="148129"/>
                  <a:pt x="159597" y="123119"/>
                </a:cubicBezTo>
                <a:cubicBezTo>
                  <a:pt x="159597" y="99209"/>
                  <a:pt x="150331" y="77462"/>
                  <a:pt x="135010" y="61451"/>
                </a:cubicBezTo>
                <a:lnTo>
                  <a:pt x="0" y="196461"/>
                </a:lnTo>
                <a:lnTo>
                  <a:pt x="0" y="196370"/>
                </a:lnTo>
                <a:lnTo>
                  <a:pt x="134965" y="61405"/>
                </a:lnTo>
                <a:cubicBezTo>
                  <a:pt x="118953" y="46084"/>
                  <a:pt x="97207" y="36819"/>
                  <a:pt x="73296" y="36819"/>
                </a:cubicBezTo>
                <a:cubicBezTo>
                  <a:pt x="42305" y="36819"/>
                  <a:pt x="14950" y="52385"/>
                  <a:pt x="0" y="77073"/>
                </a:cubicBezTo>
                <a:lnTo>
                  <a:pt x="0" y="59780"/>
                </a:lnTo>
                <a:cubicBezTo>
                  <a:pt x="2240" y="53717"/>
                  <a:pt x="6698" y="49732"/>
                  <a:pt x="11494" y="46167"/>
                </a:cubicBezTo>
                <a:cubicBezTo>
                  <a:pt x="9661" y="36226"/>
                  <a:pt x="5972" y="26608"/>
                  <a:pt x="0" y="18073"/>
                </a:cubicBezTo>
                <a:lnTo>
                  <a:pt x="0" y="0"/>
                </a:lnTo>
                <a:cubicBezTo>
                  <a:pt x="11637" y="10773"/>
                  <a:pt x="18655" y="24545"/>
                  <a:pt x="22230" y="39049"/>
                </a:cubicBezTo>
                <a:cubicBezTo>
                  <a:pt x="37002" y="29983"/>
                  <a:pt x="54413" y="25009"/>
                  <a:pt x="72986" y="25009"/>
                </a:cubicBezTo>
                <a:cubicBezTo>
                  <a:pt x="100237" y="25009"/>
                  <a:pt x="124986" y="35715"/>
                  <a:pt x="143120" y="53296"/>
                </a:cubicBezTo>
                <a:cubicBezTo>
                  <a:pt x="160701" y="71429"/>
                  <a:pt x="171406" y="96179"/>
                  <a:pt x="171406" y="123429"/>
                </a:cubicBezTo>
                <a:cubicBezTo>
                  <a:pt x="171406" y="142002"/>
                  <a:pt x="166433" y="159414"/>
                  <a:pt x="157367" y="174185"/>
                </a:cubicBezTo>
                <a:cubicBezTo>
                  <a:pt x="174223" y="178341"/>
                  <a:pt x="190089" y="187145"/>
                  <a:pt x="203250" y="200306"/>
                </a:cubicBezTo>
                <a:cubicBezTo>
                  <a:pt x="222519" y="219574"/>
                  <a:pt x="232449" y="244645"/>
                  <a:pt x="232840" y="269899"/>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99" name="Teardrop 3"/>
          <p:cNvSpPr/>
          <p:nvPr/>
        </p:nvSpPr>
        <p:spPr>
          <a:xfrm rot="5400000" flipH="1" flipV="1">
            <a:off x="8739430" y="4253177"/>
            <a:ext cx="232840" cy="404829"/>
          </a:xfrm>
          <a:custGeom>
            <a:avLst/>
            <a:gdLst/>
            <a:ahLst/>
            <a:cxnLst/>
            <a:rect l="l" t="t" r="r" b="b"/>
            <a:pathLst>
              <a:path w="232840" h="539772">
                <a:moveTo>
                  <a:pt x="221340" y="269867"/>
                </a:moveTo>
                <a:cubicBezTo>
                  <a:pt x="220851" y="247711"/>
                  <a:pt x="212026" y="225782"/>
                  <a:pt x="195119" y="208875"/>
                </a:cubicBezTo>
                <a:cubicBezTo>
                  <a:pt x="182363" y="196120"/>
                  <a:pt x="166749" y="187964"/>
                  <a:pt x="150249" y="184922"/>
                </a:cubicBezTo>
                <a:cubicBezTo>
                  <a:pt x="147800" y="188780"/>
                  <a:pt x="144800" y="192208"/>
                  <a:pt x="141586" y="195422"/>
                </a:cubicBezTo>
                <a:cubicBezTo>
                  <a:pt x="123161" y="213847"/>
                  <a:pt x="97708" y="225242"/>
                  <a:pt x="69593" y="225242"/>
                </a:cubicBezTo>
                <a:cubicBezTo>
                  <a:pt x="43433" y="224741"/>
                  <a:pt x="27415" y="228586"/>
                  <a:pt x="17461" y="245212"/>
                </a:cubicBezTo>
                <a:cubicBezTo>
                  <a:pt x="22074" y="261450"/>
                  <a:pt x="22154" y="278664"/>
                  <a:pt x="17673" y="294913"/>
                </a:cubicBezTo>
                <a:cubicBezTo>
                  <a:pt x="27631" y="311265"/>
                  <a:pt x="43609" y="315055"/>
                  <a:pt x="69593" y="314556"/>
                </a:cubicBezTo>
                <a:cubicBezTo>
                  <a:pt x="102600" y="314556"/>
                  <a:pt x="131938" y="330263"/>
                  <a:pt x="150227" y="354850"/>
                </a:cubicBezTo>
                <a:cubicBezTo>
                  <a:pt x="166735" y="351841"/>
                  <a:pt x="182357" y="343684"/>
                  <a:pt x="195118" y="330923"/>
                </a:cubicBezTo>
                <a:cubicBezTo>
                  <a:pt x="212026" y="314015"/>
                  <a:pt x="220851" y="292087"/>
                  <a:pt x="221339" y="269931"/>
                </a:cubicBezTo>
                <a:lnTo>
                  <a:pt x="136174" y="269931"/>
                </a:lnTo>
                <a:lnTo>
                  <a:pt x="136173" y="269867"/>
                </a:lnTo>
                <a:close/>
                <a:moveTo>
                  <a:pt x="232840" y="269899"/>
                </a:moveTo>
                <a:cubicBezTo>
                  <a:pt x="232449" y="295153"/>
                  <a:pt x="222519" y="320224"/>
                  <a:pt x="203250" y="339492"/>
                </a:cubicBezTo>
                <a:cubicBezTo>
                  <a:pt x="190082" y="352660"/>
                  <a:pt x="174206" y="361466"/>
                  <a:pt x="157326" y="365539"/>
                </a:cubicBezTo>
                <a:cubicBezTo>
                  <a:pt x="166417" y="380328"/>
                  <a:pt x="171406" y="397766"/>
                  <a:pt x="171406" y="416370"/>
                </a:cubicBezTo>
                <a:cubicBezTo>
                  <a:pt x="171406" y="443620"/>
                  <a:pt x="160701" y="468370"/>
                  <a:pt x="143120" y="486503"/>
                </a:cubicBezTo>
                <a:cubicBezTo>
                  <a:pt x="124986" y="504084"/>
                  <a:pt x="100237" y="514790"/>
                  <a:pt x="72986" y="514790"/>
                </a:cubicBezTo>
                <a:cubicBezTo>
                  <a:pt x="54383" y="514790"/>
                  <a:pt x="36945" y="509800"/>
                  <a:pt x="22156" y="500709"/>
                </a:cubicBezTo>
                <a:lnTo>
                  <a:pt x="0" y="539772"/>
                </a:lnTo>
                <a:lnTo>
                  <a:pt x="0" y="521718"/>
                </a:lnTo>
                <a:cubicBezTo>
                  <a:pt x="5973" y="513179"/>
                  <a:pt x="9654" y="503556"/>
                  <a:pt x="11467" y="493611"/>
                </a:cubicBezTo>
                <a:lnTo>
                  <a:pt x="0" y="480023"/>
                </a:lnTo>
                <a:lnTo>
                  <a:pt x="0" y="462726"/>
                </a:lnTo>
                <a:cubicBezTo>
                  <a:pt x="14950" y="487414"/>
                  <a:pt x="42305" y="502980"/>
                  <a:pt x="73296" y="502980"/>
                </a:cubicBezTo>
                <a:cubicBezTo>
                  <a:pt x="97207" y="502980"/>
                  <a:pt x="118953" y="493715"/>
                  <a:pt x="134965" y="478394"/>
                </a:cubicBezTo>
                <a:lnTo>
                  <a:pt x="0" y="343429"/>
                </a:lnTo>
                <a:lnTo>
                  <a:pt x="0" y="343338"/>
                </a:lnTo>
                <a:lnTo>
                  <a:pt x="135010" y="478348"/>
                </a:lnTo>
                <a:cubicBezTo>
                  <a:pt x="150331" y="462336"/>
                  <a:pt x="159597" y="440590"/>
                  <a:pt x="159597" y="416679"/>
                </a:cubicBezTo>
                <a:cubicBezTo>
                  <a:pt x="159597" y="366661"/>
                  <a:pt x="119048" y="326112"/>
                  <a:pt x="69030" y="326112"/>
                </a:cubicBezTo>
                <a:cubicBezTo>
                  <a:pt x="49952" y="326478"/>
                  <a:pt x="25806" y="321244"/>
                  <a:pt x="12948" y="308084"/>
                </a:cubicBezTo>
                <a:lnTo>
                  <a:pt x="0" y="327154"/>
                </a:lnTo>
                <a:lnTo>
                  <a:pt x="0" y="309010"/>
                </a:lnTo>
                <a:cubicBezTo>
                  <a:pt x="14338" y="284867"/>
                  <a:pt x="14338" y="254932"/>
                  <a:pt x="0" y="230790"/>
                </a:cubicBezTo>
                <a:lnTo>
                  <a:pt x="0" y="212689"/>
                </a:lnTo>
                <a:cubicBezTo>
                  <a:pt x="6036" y="217996"/>
                  <a:pt x="9959" y="224711"/>
                  <a:pt x="12896" y="231767"/>
                </a:cubicBezTo>
                <a:cubicBezTo>
                  <a:pt x="25742" y="218569"/>
                  <a:pt x="49927" y="213320"/>
                  <a:pt x="69030" y="213686"/>
                </a:cubicBezTo>
                <a:cubicBezTo>
                  <a:pt x="94039" y="213687"/>
                  <a:pt x="116681" y="203549"/>
                  <a:pt x="133071" y="187160"/>
                </a:cubicBezTo>
                <a:cubicBezTo>
                  <a:pt x="149460" y="170771"/>
                  <a:pt x="159597" y="148129"/>
                  <a:pt x="159597" y="123119"/>
                </a:cubicBezTo>
                <a:cubicBezTo>
                  <a:pt x="159597" y="99209"/>
                  <a:pt x="150331" y="77462"/>
                  <a:pt x="135010" y="61451"/>
                </a:cubicBezTo>
                <a:lnTo>
                  <a:pt x="0" y="196461"/>
                </a:lnTo>
                <a:lnTo>
                  <a:pt x="0" y="196370"/>
                </a:lnTo>
                <a:lnTo>
                  <a:pt x="134965" y="61405"/>
                </a:lnTo>
                <a:cubicBezTo>
                  <a:pt x="118953" y="46084"/>
                  <a:pt x="97207" y="36819"/>
                  <a:pt x="73296" y="36819"/>
                </a:cubicBezTo>
                <a:cubicBezTo>
                  <a:pt x="42305" y="36819"/>
                  <a:pt x="14950" y="52385"/>
                  <a:pt x="0" y="77073"/>
                </a:cubicBezTo>
                <a:lnTo>
                  <a:pt x="0" y="59780"/>
                </a:lnTo>
                <a:cubicBezTo>
                  <a:pt x="2240" y="53717"/>
                  <a:pt x="6698" y="49732"/>
                  <a:pt x="11494" y="46167"/>
                </a:cubicBezTo>
                <a:cubicBezTo>
                  <a:pt x="9661" y="36227"/>
                  <a:pt x="5972" y="26608"/>
                  <a:pt x="0" y="18074"/>
                </a:cubicBezTo>
                <a:lnTo>
                  <a:pt x="0" y="0"/>
                </a:lnTo>
                <a:cubicBezTo>
                  <a:pt x="11637" y="10773"/>
                  <a:pt x="18655" y="24545"/>
                  <a:pt x="22230" y="39049"/>
                </a:cubicBezTo>
                <a:cubicBezTo>
                  <a:pt x="37002" y="29983"/>
                  <a:pt x="54413" y="25009"/>
                  <a:pt x="72986" y="25009"/>
                </a:cubicBezTo>
                <a:cubicBezTo>
                  <a:pt x="100237" y="25009"/>
                  <a:pt x="124986" y="35715"/>
                  <a:pt x="143120" y="53296"/>
                </a:cubicBezTo>
                <a:cubicBezTo>
                  <a:pt x="160701" y="71429"/>
                  <a:pt x="171406" y="96179"/>
                  <a:pt x="171406" y="123429"/>
                </a:cubicBezTo>
                <a:cubicBezTo>
                  <a:pt x="171406" y="142002"/>
                  <a:pt x="166433" y="159414"/>
                  <a:pt x="157367" y="174185"/>
                </a:cubicBezTo>
                <a:cubicBezTo>
                  <a:pt x="174223" y="178341"/>
                  <a:pt x="190089" y="187145"/>
                  <a:pt x="203250" y="200306"/>
                </a:cubicBezTo>
                <a:cubicBezTo>
                  <a:pt x="222519" y="219574"/>
                  <a:pt x="232449" y="244645"/>
                  <a:pt x="232840" y="269899"/>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900" name="Teardrop 3"/>
          <p:cNvSpPr/>
          <p:nvPr/>
        </p:nvSpPr>
        <p:spPr>
          <a:xfrm rot="5400000" flipH="1" flipV="1">
            <a:off x="8107526" y="4253177"/>
            <a:ext cx="232840" cy="404829"/>
          </a:xfrm>
          <a:custGeom>
            <a:avLst/>
            <a:gdLst/>
            <a:ahLst/>
            <a:cxnLst/>
            <a:rect l="l" t="t" r="r" b="b"/>
            <a:pathLst>
              <a:path w="232840" h="539772">
                <a:moveTo>
                  <a:pt x="221340" y="269867"/>
                </a:moveTo>
                <a:cubicBezTo>
                  <a:pt x="220851" y="247711"/>
                  <a:pt x="212026" y="225782"/>
                  <a:pt x="195119" y="208875"/>
                </a:cubicBezTo>
                <a:cubicBezTo>
                  <a:pt x="182363" y="196120"/>
                  <a:pt x="166749" y="187964"/>
                  <a:pt x="150249" y="184922"/>
                </a:cubicBezTo>
                <a:cubicBezTo>
                  <a:pt x="147800" y="188780"/>
                  <a:pt x="144800" y="192208"/>
                  <a:pt x="141586" y="195422"/>
                </a:cubicBezTo>
                <a:cubicBezTo>
                  <a:pt x="123161" y="213847"/>
                  <a:pt x="97708" y="225242"/>
                  <a:pt x="69593" y="225242"/>
                </a:cubicBezTo>
                <a:cubicBezTo>
                  <a:pt x="43433" y="224741"/>
                  <a:pt x="27415" y="228586"/>
                  <a:pt x="17461" y="245212"/>
                </a:cubicBezTo>
                <a:cubicBezTo>
                  <a:pt x="22074" y="261450"/>
                  <a:pt x="22154" y="278664"/>
                  <a:pt x="17673" y="294913"/>
                </a:cubicBezTo>
                <a:cubicBezTo>
                  <a:pt x="27631" y="311265"/>
                  <a:pt x="43609" y="315055"/>
                  <a:pt x="69593" y="314556"/>
                </a:cubicBezTo>
                <a:cubicBezTo>
                  <a:pt x="102600" y="314556"/>
                  <a:pt x="131938" y="330263"/>
                  <a:pt x="150227" y="354850"/>
                </a:cubicBezTo>
                <a:cubicBezTo>
                  <a:pt x="166735" y="351841"/>
                  <a:pt x="182357" y="343684"/>
                  <a:pt x="195118" y="330923"/>
                </a:cubicBezTo>
                <a:cubicBezTo>
                  <a:pt x="212026" y="314015"/>
                  <a:pt x="220851" y="292087"/>
                  <a:pt x="221339" y="269931"/>
                </a:cubicBezTo>
                <a:lnTo>
                  <a:pt x="136174" y="269931"/>
                </a:lnTo>
                <a:lnTo>
                  <a:pt x="136173" y="269867"/>
                </a:lnTo>
                <a:close/>
                <a:moveTo>
                  <a:pt x="232840" y="269899"/>
                </a:moveTo>
                <a:cubicBezTo>
                  <a:pt x="232449" y="295153"/>
                  <a:pt x="222519" y="320224"/>
                  <a:pt x="203250" y="339492"/>
                </a:cubicBezTo>
                <a:cubicBezTo>
                  <a:pt x="190082" y="352660"/>
                  <a:pt x="174206" y="361466"/>
                  <a:pt x="157326" y="365539"/>
                </a:cubicBezTo>
                <a:cubicBezTo>
                  <a:pt x="166417" y="380328"/>
                  <a:pt x="171406" y="397766"/>
                  <a:pt x="171406" y="416370"/>
                </a:cubicBezTo>
                <a:cubicBezTo>
                  <a:pt x="171406" y="443620"/>
                  <a:pt x="160701" y="468370"/>
                  <a:pt x="143120" y="486503"/>
                </a:cubicBezTo>
                <a:cubicBezTo>
                  <a:pt x="124986" y="504084"/>
                  <a:pt x="100237" y="514790"/>
                  <a:pt x="72986" y="514790"/>
                </a:cubicBezTo>
                <a:cubicBezTo>
                  <a:pt x="54383" y="514790"/>
                  <a:pt x="36945" y="509800"/>
                  <a:pt x="22156" y="500709"/>
                </a:cubicBezTo>
                <a:lnTo>
                  <a:pt x="0" y="539772"/>
                </a:lnTo>
                <a:lnTo>
                  <a:pt x="0" y="521718"/>
                </a:lnTo>
                <a:cubicBezTo>
                  <a:pt x="5973" y="513179"/>
                  <a:pt x="9654" y="503556"/>
                  <a:pt x="11467" y="493611"/>
                </a:cubicBezTo>
                <a:lnTo>
                  <a:pt x="0" y="480023"/>
                </a:lnTo>
                <a:lnTo>
                  <a:pt x="0" y="462726"/>
                </a:lnTo>
                <a:cubicBezTo>
                  <a:pt x="14950" y="487414"/>
                  <a:pt x="42305" y="502980"/>
                  <a:pt x="73296" y="502980"/>
                </a:cubicBezTo>
                <a:cubicBezTo>
                  <a:pt x="97207" y="502980"/>
                  <a:pt x="118953" y="493715"/>
                  <a:pt x="134965" y="478394"/>
                </a:cubicBezTo>
                <a:lnTo>
                  <a:pt x="0" y="343429"/>
                </a:lnTo>
                <a:lnTo>
                  <a:pt x="0" y="343338"/>
                </a:lnTo>
                <a:lnTo>
                  <a:pt x="135010" y="478348"/>
                </a:lnTo>
                <a:cubicBezTo>
                  <a:pt x="150331" y="462336"/>
                  <a:pt x="159597" y="440590"/>
                  <a:pt x="159597" y="416679"/>
                </a:cubicBezTo>
                <a:cubicBezTo>
                  <a:pt x="159597" y="366661"/>
                  <a:pt x="119048" y="326112"/>
                  <a:pt x="69030" y="326112"/>
                </a:cubicBezTo>
                <a:cubicBezTo>
                  <a:pt x="49952" y="326478"/>
                  <a:pt x="25806" y="321244"/>
                  <a:pt x="12948" y="308084"/>
                </a:cubicBezTo>
                <a:lnTo>
                  <a:pt x="0" y="327154"/>
                </a:lnTo>
                <a:lnTo>
                  <a:pt x="0" y="309010"/>
                </a:lnTo>
                <a:cubicBezTo>
                  <a:pt x="14338" y="284867"/>
                  <a:pt x="14338" y="254932"/>
                  <a:pt x="0" y="230790"/>
                </a:cubicBezTo>
                <a:lnTo>
                  <a:pt x="0" y="212689"/>
                </a:lnTo>
                <a:cubicBezTo>
                  <a:pt x="6036" y="217996"/>
                  <a:pt x="9959" y="224711"/>
                  <a:pt x="12896" y="231767"/>
                </a:cubicBezTo>
                <a:cubicBezTo>
                  <a:pt x="25742" y="218569"/>
                  <a:pt x="49927" y="213320"/>
                  <a:pt x="69030" y="213686"/>
                </a:cubicBezTo>
                <a:cubicBezTo>
                  <a:pt x="94039" y="213687"/>
                  <a:pt x="116681" y="203549"/>
                  <a:pt x="133071" y="187160"/>
                </a:cubicBezTo>
                <a:cubicBezTo>
                  <a:pt x="149460" y="170771"/>
                  <a:pt x="159597" y="148129"/>
                  <a:pt x="159597" y="123119"/>
                </a:cubicBezTo>
                <a:cubicBezTo>
                  <a:pt x="159597" y="99209"/>
                  <a:pt x="150331" y="77462"/>
                  <a:pt x="135010" y="61451"/>
                </a:cubicBezTo>
                <a:lnTo>
                  <a:pt x="0" y="196461"/>
                </a:lnTo>
                <a:lnTo>
                  <a:pt x="0" y="196370"/>
                </a:lnTo>
                <a:lnTo>
                  <a:pt x="134965" y="61405"/>
                </a:lnTo>
                <a:cubicBezTo>
                  <a:pt x="118953" y="46084"/>
                  <a:pt x="97207" y="36819"/>
                  <a:pt x="73296" y="36819"/>
                </a:cubicBezTo>
                <a:cubicBezTo>
                  <a:pt x="42305" y="36819"/>
                  <a:pt x="14950" y="52385"/>
                  <a:pt x="0" y="77073"/>
                </a:cubicBezTo>
                <a:lnTo>
                  <a:pt x="0" y="59780"/>
                </a:lnTo>
                <a:cubicBezTo>
                  <a:pt x="2240" y="53717"/>
                  <a:pt x="6698" y="49732"/>
                  <a:pt x="11494" y="46167"/>
                </a:cubicBezTo>
                <a:cubicBezTo>
                  <a:pt x="9661" y="36226"/>
                  <a:pt x="5972" y="26608"/>
                  <a:pt x="0" y="18073"/>
                </a:cubicBezTo>
                <a:lnTo>
                  <a:pt x="0" y="0"/>
                </a:lnTo>
                <a:cubicBezTo>
                  <a:pt x="11637" y="10773"/>
                  <a:pt x="18655" y="24545"/>
                  <a:pt x="22230" y="39049"/>
                </a:cubicBezTo>
                <a:cubicBezTo>
                  <a:pt x="37002" y="29983"/>
                  <a:pt x="54413" y="25009"/>
                  <a:pt x="72986" y="25009"/>
                </a:cubicBezTo>
                <a:cubicBezTo>
                  <a:pt x="100237" y="25009"/>
                  <a:pt x="124986" y="35715"/>
                  <a:pt x="143120" y="53296"/>
                </a:cubicBezTo>
                <a:cubicBezTo>
                  <a:pt x="160701" y="71429"/>
                  <a:pt x="171406" y="96179"/>
                  <a:pt x="171406" y="123429"/>
                </a:cubicBezTo>
                <a:cubicBezTo>
                  <a:pt x="171406" y="142002"/>
                  <a:pt x="166433" y="159414"/>
                  <a:pt x="157367" y="174185"/>
                </a:cubicBezTo>
                <a:cubicBezTo>
                  <a:pt x="174223" y="178341"/>
                  <a:pt x="190089" y="187145"/>
                  <a:pt x="203250" y="200306"/>
                </a:cubicBezTo>
                <a:cubicBezTo>
                  <a:pt x="222519" y="219574"/>
                  <a:pt x="232449" y="244645"/>
                  <a:pt x="232840" y="269899"/>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901" name="Teardrop 3"/>
          <p:cNvSpPr/>
          <p:nvPr/>
        </p:nvSpPr>
        <p:spPr>
          <a:xfrm rot="5400000" flipH="1" flipV="1">
            <a:off x="520932" y="4253177"/>
            <a:ext cx="232840" cy="404829"/>
          </a:xfrm>
          <a:custGeom>
            <a:avLst/>
            <a:gdLst/>
            <a:ahLst/>
            <a:cxnLst/>
            <a:rect l="l" t="t" r="r" b="b"/>
            <a:pathLst>
              <a:path w="232840" h="539772">
                <a:moveTo>
                  <a:pt x="221340" y="269867"/>
                </a:moveTo>
                <a:cubicBezTo>
                  <a:pt x="220851" y="247711"/>
                  <a:pt x="212026" y="225782"/>
                  <a:pt x="195119" y="208875"/>
                </a:cubicBezTo>
                <a:cubicBezTo>
                  <a:pt x="182363" y="196120"/>
                  <a:pt x="166749" y="187964"/>
                  <a:pt x="150249" y="184922"/>
                </a:cubicBezTo>
                <a:cubicBezTo>
                  <a:pt x="147800" y="188780"/>
                  <a:pt x="144800" y="192208"/>
                  <a:pt x="141586" y="195422"/>
                </a:cubicBezTo>
                <a:cubicBezTo>
                  <a:pt x="123161" y="213847"/>
                  <a:pt x="97708" y="225243"/>
                  <a:pt x="69593" y="225242"/>
                </a:cubicBezTo>
                <a:cubicBezTo>
                  <a:pt x="43433" y="224741"/>
                  <a:pt x="27415" y="228586"/>
                  <a:pt x="17461" y="245212"/>
                </a:cubicBezTo>
                <a:cubicBezTo>
                  <a:pt x="22074" y="261450"/>
                  <a:pt x="22154" y="278664"/>
                  <a:pt x="17673" y="294913"/>
                </a:cubicBezTo>
                <a:cubicBezTo>
                  <a:pt x="27631" y="311265"/>
                  <a:pt x="43609" y="315055"/>
                  <a:pt x="69593" y="314557"/>
                </a:cubicBezTo>
                <a:cubicBezTo>
                  <a:pt x="102600" y="314557"/>
                  <a:pt x="131938" y="330263"/>
                  <a:pt x="150227" y="354850"/>
                </a:cubicBezTo>
                <a:cubicBezTo>
                  <a:pt x="166735" y="351841"/>
                  <a:pt x="182357" y="343684"/>
                  <a:pt x="195118" y="330923"/>
                </a:cubicBezTo>
                <a:cubicBezTo>
                  <a:pt x="212026" y="314016"/>
                  <a:pt x="220851" y="292087"/>
                  <a:pt x="221339" y="269931"/>
                </a:cubicBezTo>
                <a:lnTo>
                  <a:pt x="136174" y="269931"/>
                </a:lnTo>
                <a:lnTo>
                  <a:pt x="136173" y="269867"/>
                </a:lnTo>
                <a:close/>
                <a:moveTo>
                  <a:pt x="232840" y="269899"/>
                </a:moveTo>
                <a:cubicBezTo>
                  <a:pt x="232449" y="295153"/>
                  <a:pt x="222519" y="320224"/>
                  <a:pt x="203250" y="339492"/>
                </a:cubicBezTo>
                <a:cubicBezTo>
                  <a:pt x="190082" y="352660"/>
                  <a:pt x="174206" y="361466"/>
                  <a:pt x="157326" y="365539"/>
                </a:cubicBezTo>
                <a:cubicBezTo>
                  <a:pt x="166417" y="380328"/>
                  <a:pt x="171406" y="397766"/>
                  <a:pt x="171406" y="416370"/>
                </a:cubicBezTo>
                <a:cubicBezTo>
                  <a:pt x="171406" y="443620"/>
                  <a:pt x="160701" y="468370"/>
                  <a:pt x="143120" y="486503"/>
                </a:cubicBezTo>
                <a:lnTo>
                  <a:pt x="143120" y="486503"/>
                </a:lnTo>
                <a:cubicBezTo>
                  <a:pt x="124986" y="504084"/>
                  <a:pt x="100237" y="514790"/>
                  <a:pt x="72986" y="514790"/>
                </a:cubicBezTo>
                <a:cubicBezTo>
                  <a:pt x="54383" y="514790"/>
                  <a:pt x="36945" y="509800"/>
                  <a:pt x="22156" y="500710"/>
                </a:cubicBezTo>
                <a:lnTo>
                  <a:pt x="0" y="539772"/>
                </a:lnTo>
                <a:lnTo>
                  <a:pt x="0" y="521718"/>
                </a:lnTo>
                <a:cubicBezTo>
                  <a:pt x="5973" y="513179"/>
                  <a:pt x="9654" y="503556"/>
                  <a:pt x="11467" y="493611"/>
                </a:cubicBezTo>
                <a:lnTo>
                  <a:pt x="0" y="480023"/>
                </a:lnTo>
                <a:lnTo>
                  <a:pt x="0" y="462726"/>
                </a:lnTo>
                <a:cubicBezTo>
                  <a:pt x="14950" y="487414"/>
                  <a:pt x="42305" y="502980"/>
                  <a:pt x="73296" y="502980"/>
                </a:cubicBezTo>
                <a:cubicBezTo>
                  <a:pt x="97207" y="502980"/>
                  <a:pt x="118953" y="493715"/>
                  <a:pt x="134965" y="478394"/>
                </a:cubicBezTo>
                <a:lnTo>
                  <a:pt x="0" y="343428"/>
                </a:lnTo>
                <a:lnTo>
                  <a:pt x="0" y="343338"/>
                </a:lnTo>
                <a:lnTo>
                  <a:pt x="135010" y="478348"/>
                </a:lnTo>
                <a:cubicBezTo>
                  <a:pt x="150331" y="462336"/>
                  <a:pt x="159597" y="440590"/>
                  <a:pt x="159597" y="416679"/>
                </a:cubicBezTo>
                <a:cubicBezTo>
                  <a:pt x="159597" y="366661"/>
                  <a:pt x="119048" y="326112"/>
                  <a:pt x="69030" y="326112"/>
                </a:cubicBezTo>
                <a:cubicBezTo>
                  <a:pt x="49952" y="326478"/>
                  <a:pt x="25806" y="321244"/>
                  <a:pt x="12948" y="308084"/>
                </a:cubicBezTo>
                <a:lnTo>
                  <a:pt x="0" y="327154"/>
                </a:lnTo>
                <a:lnTo>
                  <a:pt x="0" y="309010"/>
                </a:lnTo>
                <a:cubicBezTo>
                  <a:pt x="14338" y="284867"/>
                  <a:pt x="14338" y="254932"/>
                  <a:pt x="0" y="230790"/>
                </a:cubicBezTo>
                <a:lnTo>
                  <a:pt x="0" y="212689"/>
                </a:lnTo>
                <a:cubicBezTo>
                  <a:pt x="6036" y="217996"/>
                  <a:pt x="9959" y="224711"/>
                  <a:pt x="12896" y="231767"/>
                </a:cubicBezTo>
                <a:cubicBezTo>
                  <a:pt x="25742" y="218569"/>
                  <a:pt x="49927" y="213320"/>
                  <a:pt x="69030" y="213686"/>
                </a:cubicBezTo>
                <a:cubicBezTo>
                  <a:pt x="94039" y="213687"/>
                  <a:pt x="116681" y="203550"/>
                  <a:pt x="133071" y="187160"/>
                </a:cubicBezTo>
                <a:cubicBezTo>
                  <a:pt x="149460" y="170771"/>
                  <a:pt x="159597" y="148129"/>
                  <a:pt x="159597" y="123119"/>
                </a:cubicBezTo>
                <a:cubicBezTo>
                  <a:pt x="159597" y="99209"/>
                  <a:pt x="150331" y="77463"/>
                  <a:pt x="135010" y="61451"/>
                </a:cubicBezTo>
                <a:lnTo>
                  <a:pt x="0" y="196461"/>
                </a:lnTo>
                <a:lnTo>
                  <a:pt x="0" y="196370"/>
                </a:lnTo>
                <a:lnTo>
                  <a:pt x="134965" y="61405"/>
                </a:lnTo>
                <a:cubicBezTo>
                  <a:pt x="118953" y="46084"/>
                  <a:pt x="97207" y="36819"/>
                  <a:pt x="73296" y="36819"/>
                </a:cubicBezTo>
                <a:cubicBezTo>
                  <a:pt x="42305" y="36819"/>
                  <a:pt x="14950" y="52385"/>
                  <a:pt x="0" y="77073"/>
                </a:cubicBezTo>
                <a:lnTo>
                  <a:pt x="0" y="59779"/>
                </a:lnTo>
                <a:cubicBezTo>
                  <a:pt x="2240" y="53717"/>
                  <a:pt x="6698" y="49732"/>
                  <a:pt x="11494" y="46167"/>
                </a:cubicBezTo>
                <a:cubicBezTo>
                  <a:pt x="9661" y="36227"/>
                  <a:pt x="5972" y="26608"/>
                  <a:pt x="0" y="18074"/>
                </a:cubicBezTo>
                <a:lnTo>
                  <a:pt x="0" y="0"/>
                </a:lnTo>
                <a:cubicBezTo>
                  <a:pt x="11637" y="10773"/>
                  <a:pt x="18655" y="24545"/>
                  <a:pt x="22230" y="39049"/>
                </a:cubicBezTo>
                <a:cubicBezTo>
                  <a:pt x="37002" y="29983"/>
                  <a:pt x="54413" y="25009"/>
                  <a:pt x="72986" y="25009"/>
                </a:cubicBezTo>
                <a:cubicBezTo>
                  <a:pt x="100237" y="25009"/>
                  <a:pt x="124986" y="35715"/>
                  <a:pt x="143120" y="53296"/>
                </a:cubicBezTo>
                <a:lnTo>
                  <a:pt x="143120" y="53296"/>
                </a:lnTo>
                <a:cubicBezTo>
                  <a:pt x="160701" y="71429"/>
                  <a:pt x="171406" y="96179"/>
                  <a:pt x="171406" y="123429"/>
                </a:cubicBezTo>
                <a:cubicBezTo>
                  <a:pt x="171406" y="142002"/>
                  <a:pt x="166433" y="159414"/>
                  <a:pt x="157367" y="174185"/>
                </a:cubicBezTo>
                <a:cubicBezTo>
                  <a:pt x="174223" y="178341"/>
                  <a:pt x="190089" y="187145"/>
                  <a:pt x="203250" y="200306"/>
                </a:cubicBezTo>
                <a:cubicBezTo>
                  <a:pt x="222519" y="219574"/>
                  <a:pt x="232449" y="244645"/>
                  <a:pt x="232840" y="269899"/>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902" name="Oval 1651"/>
          <p:cNvSpPr/>
          <p:nvPr/>
        </p:nvSpPr>
        <p:spPr>
          <a:xfrm>
            <a:off x="609466" y="4561319"/>
            <a:ext cx="8273246" cy="10682"/>
          </a:xfrm>
          <a:custGeom>
            <a:avLst/>
            <a:gdLst/>
            <a:ahLst/>
            <a:cxnLst/>
            <a:rect l="l" t="t" r="r" b="b"/>
            <a:pathLst>
              <a:path w="11030995" h="10682">
                <a:moveTo>
                  <a:pt x="10992007" y="0"/>
                </a:moveTo>
                <a:cubicBezTo>
                  <a:pt x="11006265" y="0"/>
                  <a:pt x="11019702" y="3516"/>
                  <a:pt x="11030995" y="10682"/>
                </a:cubicBezTo>
                <a:lnTo>
                  <a:pt x="10953019" y="10682"/>
                </a:lnTo>
                <a:cubicBezTo>
                  <a:pt x="10964312" y="3516"/>
                  <a:pt x="10977749" y="0"/>
                  <a:pt x="10992007" y="0"/>
                </a:cubicBezTo>
                <a:close/>
                <a:moveTo>
                  <a:pt x="10149468" y="0"/>
                </a:moveTo>
                <a:cubicBezTo>
                  <a:pt x="10163726" y="0"/>
                  <a:pt x="10177163" y="3516"/>
                  <a:pt x="10188456" y="10682"/>
                </a:cubicBezTo>
                <a:lnTo>
                  <a:pt x="10110480" y="10682"/>
                </a:lnTo>
                <a:cubicBezTo>
                  <a:pt x="10121773" y="3516"/>
                  <a:pt x="10135210" y="0"/>
                  <a:pt x="10149468" y="0"/>
                </a:cubicBezTo>
                <a:close/>
                <a:moveTo>
                  <a:pt x="9306928" y="0"/>
                </a:moveTo>
                <a:cubicBezTo>
                  <a:pt x="9321186" y="0"/>
                  <a:pt x="9334623" y="3516"/>
                  <a:pt x="9345916" y="10682"/>
                </a:cubicBezTo>
                <a:lnTo>
                  <a:pt x="9267940" y="10682"/>
                </a:lnTo>
                <a:cubicBezTo>
                  <a:pt x="9279233" y="3516"/>
                  <a:pt x="9292670" y="0"/>
                  <a:pt x="9306928" y="0"/>
                </a:cubicBezTo>
                <a:close/>
                <a:moveTo>
                  <a:pt x="8464388" y="0"/>
                </a:moveTo>
                <a:cubicBezTo>
                  <a:pt x="8478646" y="0"/>
                  <a:pt x="8492083" y="3516"/>
                  <a:pt x="8503376" y="10682"/>
                </a:cubicBezTo>
                <a:lnTo>
                  <a:pt x="8425400" y="10682"/>
                </a:lnTo>
                <a:cubicBezTo>
                  <a:pt x="8436693" y="3516"/>
                  <a:pt x="8450130" y="0"/>
                  <a:pt x="8464388" y="0"/>
                </a:cubicBezTo>
                <a:close/>
                <a:moveTo>
                  <a:pt x="7621848" y="0"/>
                </a:moveTo>
                <a:cubicBezTo>
                  <a:pt x="7636106" y="0"/>
                  <a:pt x="7649543" y="3516"/>
                  <a:pt x="7660836" y="10682"/>
                </a:cubicBezTo>
                <a:lnTo>
                  <a:pt x="7582860" y="10682"/>
                </a:lnTo>
                <a:cubicBezTo>
                  <a:pt x="7594153" y="3516"/>
                  <a:pt x="7607590" y="0"/>
                  <a:pt x="7621848" y="0"/>
                </a:cubicBezTo>
                <a:close/>
                <a:moveTo>
                  <a:pt x="6779308" y="0"/>
                </a:moveTo>
                <a:cubicBezTo>
                  <a:pt x="6793566" y="0"/>
                  <a:pt x="6807003" y="3516"/>
                  <a:pt x="6818296" y="10682"/>
                </a:cubicBezTo>
                <a:lnTo>
                  <a:pt x="6740320" y="10682"/>
                </a:lnTo>
                <a:cubicBezTo>
                  <a:pt x="6751613" y="3516"/>
                  <a:pt x="6765050" y="0"/>
                  <a:pt x="6779308" y="0"/>
                </a:cubicBezTo>
                <a:close/>
                <a:moveTo>
                  <a:pt x="5936768" y="0"/>
                </a:moveTo>
                <a:cubicBezTo>
                  <a:pt x="5951026" y="0"/>
                  <a:pt x="5964463" y="3516"/>
                  <a:pt x="5975757" y="10682"/>
                </a:cubicBezTo>
                <a:lnTo>
                  <a:pt x="5897780" y="10682"/>
                </a:lnTo>
                <a:cubicBezTo>
                  <a:pt x="5909073" y="3516"/>
                  <a:pt x="5922510" y="0"/>
                  <a:pt x="5936768" y="0"/>
                </a:cubicBezTo>
                <a:close/>
                <a:moveTo>
                  <a:pt x="5094228" y="0"/>
                </a:moveTo>
                <a:cubicBezTo>
                  <a:pt x="5108486" y="0"/>
                  <a:pt x="5121923" y="3516"/>
                  <a:pt x="5133217" y="10682"/>
                </a:cubicBezTo>
                <a:lnTo>
                  <a:pt x="5055240" y="10682"/>
                </a:lnTo>
                <a:cubicBezTo>
                  <a:pt x="5066533" y="3516"/>
                  <a:pt x="5079970" y="0"/>
                  <a:pt x="5094228" y="0"/>
                </a:cubicBezTo>
                <a:close/>
                <a:moveTo>
                  <a:pt x="4251688" y="0"/>
                </a:moveTo>
                <a:cubicBezTo>
                  <a:pt x="4265946" y="0"/>
                  <a:pt x="4279383" y="3516"/>
                  <a:pt x="4290676" y="10682"/>
                </a:cubicBezTo>
                <a:lnTo>
                  <a:pt x="4212700" y="10682"/>
                </a:lnTo>
                <a:cubicBezTo>
                  <a:pt x="4223993" y="3516"/>
                  <a:pt x="4237430" y="0"/>
                  <a:pt x="4251688" y="0"/>
                </a:cubicBezTo>
                <a:close/>
                <a:moveTo>
                  <a:pt x="3409148" y="0"/>
                </a:moveTo>
                <a:cubicBezTo>
                  <a:pt x="3423406" y="0"/>
                  <a:pt x="3436843" y="3516"/>
                  <a:pt x="3448136" y="10682"/>
                </a:cubicBezTo>
                <a:lnTo>
                  <a:pt x="3370160" y="10682"/>
                </a:lnTo>
                <a:cubicBezTo>
                  <a:pt x="3381453" y="3516"/>
                  <a:pt x="3394890" y="0"/>
                  <a:pt x="3409148" y="0"/>
                </a:cubicBezTo>
                <a:close/>
                <a:moveTo>
                  <a:pt x="2566608" y="0"/>
                </a:moveTo>
                <a:cubicBezTo>
                  <a:pt x="2580866" y="0"/>
                  <a:pt x="2594303" y="3516"/>
                  <a:pt x="2605596" y="10682"/>
                </a:cubicBezTo>
                <a:lnTo>
                  <a:pt x="2527620" y="10682"/>
                </a:lnTo>
                <a:cubicBezTo>
                  <a:pt x="2538913" y="3516"/>
                  <a:pt x="2552350" y="0"/>
                  <a:pt x="2566608" y="0"/>
                </a:cubicBezTo>
                <a:close/>
                <a:moveTo>
                  <a:pt x="1724068" y="0"/>
                </a:moveTo>
                <a:cubicBezTo>
                  <a:pt x="1738326" y="0"/>
                  <a:pt x="1751763" y="3516"/>
                  <a:pt x="1763056" y="10682"/>
                </a:cubicBezTo>
                <a:lnTo>
                  <a:pt x="1685080" y="10682"/>
                </a:lnTo>
                <a:cubicBezTo>
                  <a:pt x="1696373" y="3516"/>
                  <a:pt x="1709810" y="0"/>
                  <a:pt x="1724068" y="0"/>
                </a:cubicBezTo>
                <a:close/>
                <a:moveTo>
                  <a:pt x="881528" y="0"/>
                </a:moveTo>
                <a:cubicBezTo>
                  <a:pt x="895786" y="0"/>
                  <a:pt x="909223" y="3516"/>
                  <a:pt x="920516" y="10682"/>
                </a:cubicBezTo>
                <a:lnTo>
                  <a:pt x="842540" y="10682"/>
                </a:lnTo>
                <a:cubicBezTo>
                  <a:pt x="853833" y="3516"/>
                  <a:pt x="867270" y="0"/>
                  <a:pt x="881528" y="0"/>
                </a:cubicBezTo>
                <a:close/>
                <a:moveTo>
                  <a:pt x="38988" y="0"/>
                </a:moveTo>
                <a:cubicBezTo>
                  <a:pt x="53246" y="0"/>
                  <a:pt x="66683" y="3516"/>
                  <a:pt x="77976" y="10682"/>
                </a:cubicBezTo>
                <a:lnTo>
                  <a:pt x="0" y="10682"/>
                </a:lnTo>
                <a:cubicBezTo>
                  <a:pt x="11293" y="3516"/>
                  <a:pt x="24730" y="0"/>
                  <a:pt x="38988"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903" name="Oval 902"/>
          <p:cNvSpPr/>
          <p:nvPr/>
        </p:nvSpPr>
        <p:spPr>
          <a:xfrm>
            <a:off x="5340385" y="365858"/>
            <a:ext cx="75011"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04" name="Oval 903"/>
          <p:cNvSpPr/>
          <p:nvPr/>
        </p:nvSpPr>
        <p:spPr>
          <a:xfrm>
            <a:off x="283105" y="365858"/>
            <a:ext cx="75011"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05" name="Oval 904"/>
          <p:cNvSpPr/>
          <p:nvPr/>
        </p:nvSpPr>
        <p:spPr>
          <a:xfrm>
            <a:off x="915265" y="365858"/>
            <a:ext cx="75011"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06" name="Oval 905"/>
          <p:cNvSpPr/>
          <p:nvPr/>
        </p:nvSpPr>
        <p:spPr>
          <a:xfrm>
            <a:off x="1547425" y="365858"/>
            <a:ext cx="75011"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07" name="Oval 906"/>
          <p:cNvSpPr/>
          <p:nvPr/>
        </p:nvSpPr>
        <p:spPr>
          <a:xfrm>
            <a:off x="2179585" y="365858"/>
            <a:ext cx="75011"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08" name="Oval 907"/>
          <p:cNvSpPr/>
          <p:nvPr/>
        </p:nvSpPr>
        <p:spPr>
          <a:xfrm>
            <a:off x="2811745" y="365858"/>
            <a:ext cx="75011"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09" name="Oval 908"/>
          <p:cNvSpPr/>
          <p:nvPr/>
        </p:nvSpPr>
        <p:spPr>
          <a:xfrm>
            <a:off x="3443905" y="365858"/>
            <a:ext cx="75011"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10" name="Oval 909"/>
          <p:cNvSpPr/>
          <p:nvPr/>
        </p:nvSpPr>
        <p:spPr>
          <a:xfrm>
            <a:off x="4076065" y="365858"/>
            <a:ext cx="75011"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11" name="Oval 910"/>
          <p:cNvSpPr/>
          <p:nvPr/>
        </p:nvSpPr>
        <p:spPr>
          <a:xfrm>
            <a:off x="4708225" y="365858"/>
            <a:ext cx="75011"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12" name="Oval 911"/>
          <p:cNvSpPr/>
          <p:nvPr/>
        </p:nvSpPr>
        <p:spPr>
          <a:xfrm>
            <a:off x="6604705" y="365858"/>
            <a:ext cx="75011"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13" name="Oval 912"/>
          <p:cNvSpPr/>
          <p:nvPr/>
        </p:nvSpPr>
        <p:spPr>
          <a:xfrm>
            <a:off x="5972545" y="365858"/>
            <a:ext cx="75011"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14" name="Oval 913"/>
          <p:cNvSpPr/>
          <p:nvPr/>
        </p:nvSpPr>
        <p:spPr>
          <a:xfrm>
            <a:off x="7869025" y="365858"/>
            <a:ext cx="75011"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15" name="Oval 914"/>
          <p:cNvSpPr/>
          <p:nvPr/>
        </p:nvSpPr>
        <p:spPr>
          <a:xfrm>
            <a:off x="7236865" y="365858"/>
            <a:ext cx="75011"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16" name="Oval 915"/>
          <p:cNvSpPr/>
          <p:nvPr/>
        </p:nvSpPr>
        <p:spPr>
          <a:xfrm>
            <a:off x="8501185" y="365858"/>
            <a:ext cx="75011"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17" name="Oval 916"/>
          <p:cNvSpPr/>
          <p:nvPr/>
        </p:nvSpPr>
        <p:spPr>
          <a:xfrm>
            <a:off x="5340385" y="1211356"/>
            <a:ext cx="75011"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18" name="Oval 917"/>
          <p:cNvSpPr/>
          <p:nvPr/>
        </p:nvSpPr>
        <p:spPr>
          <a:xfrm>
            <a:off x="283105" y="1211356"/>
            <a:ext cx="75011"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19" name="Oval 918"/>
          <p:cNvSpPr/>
          <p:nvPr/>
        </p:nvSpPr>
        <p:spPr>
          <a:xfrm>
            <a:off x="915265" y="1211356"/>
            <a:ext cx="75011"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20" name="Oval 919"/>
          <p:cNvSpPr/>
          <p:nvPr/>
        </p:nvSpPr>
        <p:spPr>
          <a:xfrm>
            <a:off x="1547425" y="1211356"/>
            <a:ext cx="75011"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21" name="Oval 920"/>
          <p:cNvSpPr/>
          <p:nvPr/>
        </p:nvSpPr>
        <p:spPr>
          <a:xfrm>
            <a:off x="2179585" y="1211356"/>
            <a:ext cx="75011"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22" name="Oval 921"/>
          <p:cNvSpPr/>
          <p:nvPr/>
        </p:nvSpPr>
        <p:spPr>
          <a:xfrm>
            <a:off x="2811745" y="1211356"/>
            <a:ext cx="75011"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23" name="Oval 922"/>
          <p:cNvSpPr/>
          <p:nvPr/>
        </p:nvSpPr>
        <p:spPr>
          <a:xfrm>
            <a:off x="3443905" y="1211356"/>
            <a:ext cx="75011"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24" name="Oval 923"/>
          <p:cNvSpPr/>
          <p:nvPr/>
        </p:nvSpPr>
        <p:spPr>
          <a:xfrm>
            <a:off x="4076065" y="1211356"/>
            <a:ext cx="75011"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25" name="Oval 924"/>
          <p:cNvSpPr/>
          <p:nvPr/>
        </p:nvSpPr>
        <p:spPr>
          <a:xfrm>
            <a:off x="4708225" y="1211356"/>
            <a:ext cx="75011"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26" name="Oval 925"/>
          <p:cNvSpPr/>
          <p:nvPr/>
        </p:nvSpPr>
        <p:spPr>
          <a:xfrm>
            <a:off x="6604705" y="1211356"/>
            <a:ext cx="75011"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27" name="Oval 926"/>
          <p:cNvSpPr/>
          <p:nvPr/>
        </p:nvSpPr>
        <p:spPr>
          <a:xfrm>
            <a:off x="5972545" y="1211356"/>
            <a:ext cx="75011"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28" name="Oval 927"/>
          <p:cNvSpPr/>
          <p:nvPr/>
        </p:nvSpPr>
        <p:spPr>
          <a:xfrm>
            <a:off x="7869025" y="1211356"/>
            <a:ext cx="75011"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29" name="Oval 928"/>
          <p:cNvSpPr/>
          <p:nvPr/>
        </p:nvSpPr>
        <p:spPr>
          <a:xfrm>
            <a:off x="7236865" y="1211356"/>
            <a:ext cx="75011"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30" name="Oval 929"/>
          <p:cNvSpPr/>
          <p:nvPr/>
        </p:nvSpPr>
        <p:spPr>
          <a:xfrm>
            <a:off x="8501185" y="1211356"/>
            <a:ext cx="75011"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31" name="Oval 930"/>
          <p:cNvSpPr/>
          <p:nvPr/>
        </p:nvSpPr>
        <p:spPr>
          <a:xfrm>
            <a:off x="5340385" y="2053953"/>
            <a:ext cx="75011"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32" name="Oval 931"/>
          <p:cNvSpPr/>
          <p:nvPr/>
        </p:nvSpPr>
        <p:spPr>
          <a:xfrm>
            <a:off x="283105" y="2053953"/>
            <a:ext cx="75011"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33" name="Oval 932"/>
          <p:cNvSpPr/>
          <p:nvPr/>
        </p:nvSpPr>
        <p:spPr>
          <a:xfrm>
            <a:off x="915265" y="2053953"/>
            <a:ext cx="75011"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34" name="Oval 933"/>
          <p:cNvSpPr/>
          <p:nvPr/>
        </p:nvSpPr>
        <p:spPr>
          <a:xfrm>
            <a:off x="1547425" y="2053953"/>
            <a:ext cx="75011"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35" name="Oval 934"/>
          <p:cNvSpPr/>
          <p:nvPr/>
        </p:nvSpPr>
        <p:spPr>
          <a:xfrm>
            <a:off x="2179585" y="2053953"/>
            <a:ext cx="75011"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36" name="Oval 935"/>
          <p:cNvSpPr/>
          <p:nvPr/>
        </p:nvSpPr>
        <p:spPr>
          <a:xfrm>
            <a:off x="2811745" y="2053953"/>
            <a:ext cx="75011"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37" name="Oval 936"/>
          <p:cNvSpPr/>
          <p:nvPr/>
        </p:nvSpPr>
        <p:spPr>
          <a:xfrm>
            <a:off x="3443905" y="2053953"/>
            <a:ext cx="75011"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38" name="Oval 937"/>
          <p:cNvSpPr/>
          <p:nvPr/>
        </p:nvSpPr>
        <p:spPr>
          <a:xfrm>
            <a:off x="4076065" y="2053953"/>
            <a:ext cx="75011"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39" name="Oval 938"/>
          <p:cNvSpPr/>
          <p:nvPr/>
        </p:nvSpPr>
        <p:spPr>
          <a:xfrm>
            <a:off x="4708225" y="2053953"/>
            <a:ext cx="75011"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40" name="Oval 939"/>
          <p:cNvSpPr/>
          <p:nvPr/>
        </p:nvSpPr>
        <p:spPr>
          <a:xfrm>
            <a:off x="6604705" y="2053953"/>
            <a:ext cx="75011"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41" name="Oval 940"/>
          <p:cNvSpPr/>
          <p:nvPr/>
        </p:nvSpPr>
        <p:spPr>
          <a:xfrm>
            <a:off x="5972545" y="2053953"/>
            <a:ext cx="75011"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42" name="Oval 941"/>
          <p:cNvSpPr/>
          <p:nvPr/>
        </p:nvSpPr>
        <p:spPr>
          <a:xfrm>
            <a:off x="7869025" y="2053953"/>
            <a:ext cx="75011"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43" name="Oval 942"/>
          <p:cNvSpPr/>
          <p:nvPr/>
        </p:nvSpPr>
        <p:spPr>
          <a:xfrm>
            <a:off x="7236865" y="2053953"/>
            <a:ext cx="75011"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44" name="Oval 943"/>
          <p:cNvSpPr/>
          <p:nvPr/>
        </p:nvSpPr>
        <p:spPr>
          <a:xfrm>
            <a:off x="8501185" y="2053953"/>
            <a:ext cx="75011"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45" name="Oval 944"/>
          <p:cNvSpPr/>
          <p:nvPr/>
        </p:nvSpPr>
        <p:spPr>
          <a:xfrm>
            <a:off x="5340385" y="2902626"/>
            <a:ext cx="75011"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46" name="Oval 945"/>
          <p:cNvSpPr/>
          <p:nvPr/>
        </p:nvSpPr>
        <p:spPr>
          <a:xfrm>
            <a:off x="283105" y="2902626"/>
            <a:ext cx="75011"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47" name="Oval 946"/>
          <p:cNvSpPr/>
          <p:nvPr/>
        </p:nvSpPr>
        <p:spPr>
          <a:xfrm>
            <a:off x="915265" y="2902626"/>
            <a:ext cx="75011"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48" name="Oval 947"/>
          <p:cNvSpPr/>
          <p:nvPr/>
        </p:nvSpPr>
        <p:spPr>
          <a:xfrm>
            <a:off x="1547425" y="2902626"/>
            <a:ext cx="75011"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49" name="Oval 948"/>
          <p:cNvSpPr/>
          <p:nvPr/>
        </p:nvSpPr>
        <p:spPr>
          <a:xfrm>
            <a:off x="2179585" y="2902626"/>
            <a:ext cx="75011"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50" name="Oval 949"/>
          <p:cNvSpPr/>
          <p:nvPr/>
        </p:nvSpPr>
        <p:spPr>
          <a:xfrm>
            <a:off x="2811745" y="2902626"/>
            <a:ext cx="75011"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51" name="Oval 950"/>
          <p:cNvSpPr/>
          <p:nvPr/>
        </p:nvSpPr>
        <p:spPr>
          <a:xfrm>
            <a:off x="3443905" y="2902626"/>
            <a:ext cx="75011"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52" name="Oval 951"/>
          <p:cNvSpPr/>
          <p:nvPr/>
        </p:nvSpPr>
        <p:spPr>
          <a:xfrm>
            <a:off x="4076065" y="2902626"/>
            <a:ext cx="75011"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53" name="Oval 952"/>
          <p:cNvSpPr/>
          <p:nvPr/>
        </p:nvSpPr>
        <p:spPr>
          <a:xfrm>
            <a:off x="4708225" y="2902626"/>
            <a:ext cx="75011"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54" name="Oval 953"/>
          <p:cNvSpPr/>
          <p:nvPr/>
        </p:nvSpPr>
        <p:spPr>
          <a:xfrm>
            <a:off x="6604705" y="2902626"/>
            <a:ext cx="75011"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55" name="Oval 954"/>
          <p:cNvSpPr/>
          <p:nvPr/>
        </p:nvSpPr>
        <p:spPr>
          <a:xfrm>
            <a:off x="5972545" y="2902626"/>
            <a:ext cx="75011"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56" name="Oval 955"/>
          <p:cNvSpPr/>
          <p:nvPr/>
        </p:nvSpPr>
        <p:spPr>
          <a:xfrm>
            <a:off x="7869025" y="2902626"/>
            <a:ext cx="75011"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57" name="Oval 956"/>
          <p:cNvSpPr/>
          <p:nvPr/>
        </p:nvSpPr>
        <p:spPr>
          <a:xfrm>
            <a:off x="7236865" y="2902626"/>
            <a:ext cx="75011"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58" name="Oval 957"/>
          <p:cNvSpPr/>
          <p:nvPr/>
        </p:nvSpPr>
        <p:spPr>
          <a:xfrm>
            <a:off x="8501185" y="2902626"/>
            <a:ext cx="75011"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59" name="Oval 958"/>
          <p:cNvSpPr/>
          <p:nvPr/>
        </p:nvSpPr>
        <p:spPr>
          <a:xfrm>
            <a:off x="5340385" y="3746805"/>
            <a:ext cx="75011"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60" name="Oval 959"/>
          <p:cNvSpPr/>
          <p:nvPr/>
        </p:nvSpPr>
        <p:spPr>
          <a:xfrm>
            <a:off x="283105" y="3746805"/>
            <a:ext cx="75011"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61" name="Oval 960"/>
          <p:cNvSpPr/>
          <p:nvPr/>
        </p:nvSpPr>
        <p:spPr>
          <a:xfrm>
            <a:off x="915265" y="3746805"/>
            <a:ext cx="75011"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62" name="Oval 961"/>
          <p:cNvSpPr/>
          <p:nvPr/>
        </p:nvSpPr>
        <p:spPr>
          <a:xfrm>
            <a:off x="1547425" y="3746805"/>
            <a:ext cx="75011"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63" name="Oval 962"/>
          <p:cNvSpPr/>
          <p:nvPr/>
        </p:nvSpPr>
        <p:spPr>
          <a:xfrm>
            <a:off x="2179585" y="3746805"/>
            <a:ext cx="75011"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64" name="Oval 963"/>
          <p:cNvSpPr/>
          <p:nvPr/>
        </p:nvSpPr>
        <p:spPr>
          <a:xfrm>
            <a:off x="2811745" y="3746805"/>
            <a:ext cx="75011"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65" name="Oval 964"/>
          <p:cNvSpPr/>
          <p:nvPr/>
        </p:nvSpPr>
        <p:spPr>
          <a:xfrm>
            <a:off x="3443905" y="3746805"/>
            <a:ext cx="75011"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66" name="Oval 965"/>
          <p:cNvSpPr/>
          <p:nvPr/>
        </p:nvSpPr>
        <p:spPr>
          <a:xfrm>
            <a:off x="4076065" y="3746805"/>
            <a:ext cx="75011"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67" name="Oval 966"/>
          <p:cNvSpPr/>
          <p:nvPr/>
        </p:nvSpPr>
        <p:spPr>
          <a:xfrm>
            <a:off x="4708225" y="3746805"/>
            <a:ext cx="75011"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68" name="Oval 967"/>
          <p:cNvSpPr/>
          <p:nvPr/>
        </p:nvSpPr>
        <p:spPr>
          <a:xfrm>
            <a:off x="6604705" y="3746805"/>
            <a:ext cx="75011"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69" name="Oval 968"/>
          <p:cNvSpPr/>
          <p:nvPr/>
        </p:nvSpPr>
        <p:spPr>
          <a:xfrm>
            <a:off x="5972545" y="3746805"/>
            <a:ext cx="75011"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70" name="Oval 969"/>
          <p:cNvSpPr/>
          <p:nvPr/>
        </p:nvSpPr>
        <p:spPr>
          <a:xfrm>
            <a:off x="7869025" y="3746805"/>
            <a:ext cx="75011"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71" name="Oval 970"/>
          <p:cNvSpPr/>
          <p:nvPr/>
        </p:nvSpPr>
        <p:spPr>
          <a:xfrm>
            <a:off x="7236865" y="3746805"/>
            <a:ext cx="75011"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72" name="Oval 971"/>
          <p:cNvSpPr/>
          <p:nvPr/>
        </p:nvSpPr>
        <p:spPr>
          <a:xfrm>
            <a:off x="8501185" y="3746805"/>
            <a:ext cx="75011"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2" name="Title 1"/>
          <p:cNvSpPr>
            <a:spLocks noGrp="1"/>
          </p:cNvSpPr>
          <p:nvPr>
            <p:ph type="title"/>
          </p:nvPr>
        </p:nvSpPr>
        <p:spPr>
          <a:xfrm>
            <a:off x="342900" y="4960137"/>
            <a:ext cx="5829300" cy="1463040"/>
          </a:xfrm>
        </p:spPr>
        <p:txBody>
          <a:bodyPr anchor="ctr">
            <a:normAutofit/>
          </a:bodyPr>
          <a:lstStyle>
            <a:lvl1pPr algn="r">
              <a:defRPr sz="5000" b="0" spc="200" baseline="0"/>
            </a:lvl1pPr>
          </a:lstStyle>
          <a:p>
            <a:r>
              <a:rPr lang="en-US" smtClean="0"/>
              <a:t>Click to edit Master title style</a:t>
            </a:r>
            <a:endParaRPr lang="en-US" dirty="0"/>
          </a:p>
        </p:txBody>
      </p:sp>
      <p:sp>
        <p:nvSpPr>
          <p:cNvPr id="3" name="Text Placeholder 2"/>
          <p:cNvSpPr>
            <a:spLocks noGrp="1"/>
          </p:cNvSpPr>
          <p:nvPr>
            <p:ph type="body" idx="1"/>
          </p:nvPr>
        </p:nvSpPr>
        <p:spPr>
          <a:xfrm>
            <a:off x="6457950" y="4960137"/>
            <a:ext cx="2400300" cy="1463040"/>
          </a:xfrm>
        </p:spPr>
        <p:txBody>
          <a:bodyPr lIns="91440" tIns="45720" rIns="91440" bIns="45720" anchor="ctr">
            <a:normAutofit/>
          </a:bodyPr>
          <a:lstStyle>
            <a:lvl1pPr marL="0" indent="0">
              <a:lnSpc>
                <a:spcPct val="100000"/>
              </a:lnSpc>
              <a:spcBef>
                <a:spcPts val="0"/>
              </a:spcBef>
              <a:buNone/>
              <a:defRPr sz="1800">
                <a:solidFill>
                  <a:schemeClr val="tx1">
                    <a:lumMod val="95000"/>
                    <a:lumOff val="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p>
            <a:fld id="{56D565B6-36BF-4DE9-B2F8-6039BB70051C}" type="datetimeFigureOut">
              <a:rPr lang="en-MY" smtClean="0">
                <a:solidFill>
                  <a:prstClr val="black">
                    <a:lumMod val="95000"/>
                    <a:lumOff val="5000"/>
                  </a:prstClr>
                </a:solidFill>
              </a:rPr>
              <a:pPr/>
              <a:t>8/6/2016</a:t>
            </a:fld>
            <a:endParaRPr lang="en-MY">
              <a:solidFill>
                <a:prstClr val="black">
                  <a:lumMod val="95000"/>
                  <a:lumOff val="5000"/>
                </a:prstClr>
              </a:solidFill>
            </a:endParaRPr>
          </a:p>
        </p:txBody>
      </p:sp>
      <p:sp>
        <p:nvSpPr>
          <p:cNvPr id="5" name="Footer Placeholder 4"/>
          <p:cNvSpPr>
            <a:spLocks noGrp="1"/>
          </p:cNvSpPr>
          <p:nvPr>
            <p:ph type="ftr" sz="quarter" idx="11"/>
          </p:nvPr>
        </p:nvSpPr>
        <p:spPr/>
        <p:txBody>
          <a:bodyPr/>
          <a:lstStyle/>
          <a:p>
            <a:endParaRPr lang="en-MY">
              <a:solidFill>
                <a:prstClr val="black">
                  <a:lumMod val="95000"/>
                  <a:lumOff val="5000"/>
                </a:prstClr>
              </a:solidFill>
            </a:endParaRPr>
          </a:p>
        </p:txBody>
      </p:sp>
      <p:sp>
        <p:nvSpPr>
          <p:cNvPr id="6" name="Slide Number Placeholder 5"/>
          <p:cNvSpPr>
            <a:spLocks noGrp="1"/>
          </p:cNvSpPr>
          <p:nvPr>
            <p:ph type="sldNum" sz="quarter" idx="12"/>
          </p:nvPr>
        </p:nvSpPr>
        <p:spPr/>
        <p:txBody>
          <a:bodyPr/>
          <a:lstStyle/>
          <a:p>
            <a:fld id="{5723B7E3-5B81-4D0A-81F6-081A25404207}" type="slidenum">
              <a:rPr lang="en-MY" smtClean="0">
                <a:solidFill>
                  <a:prstClr val="black">
                    <a:lumMod val="95000"/>
                    <a:lumOff val="5000"/>
                  </a:prstClr>
                </a:solidFill>
              </a:rPr>
              <a:pPr/>
              <a:t>‹#›</a:t>
            </a:fld>
            <a:endParaRPr lang="en-MY">
              <a:solidFill>
                <a:prstClr val="black">
                  <a:lumMod val="95000"/>
                  <a:lumOff val="5000"/>
                </a:prstClr>
              </a:solidFill>
            </a:endParaRPr>
          </a:p>
        </p:txBody>
      </p:sp>
      <p:cxnSp>
        <p:nvCxnSpPr>
          <p:cNvPr id="8" name="Straight Connector 7"/>
          <p:cNvCxnSpPr/>
          <p:nvPr/>
        </p:nvCxnSpPr>
        <p:spPr>
          <a:xfrm flipV="1">
            <a:off x="6290132" y="5264106"/>
            <a:ext cx="0" cy="914400"/>
          </a:xfrm>
          <a:prstGeom prst="line">
            <a:avLst/>
          </a:prstGeom>
          <a:ln w="19050">
            <a:solidFill>
              <a:schemeClr val="accent2">
                <a:lumMod val="75000"/>
              </a:schemeClr>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560779998"/>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768096" y="585216"/>
            <a:ext cx="7290054" cy="1499616"/>
          </a:xfrm>
        </p:spPr>
        <p:txBody>
          <a:bodyPr/>
          <a:lstStyle/>
          <a:p>
            <a:r>
              <a:rPr lang="en-US" smtClean="0"/>
              <a:t>Click to edit Master title style</a:t>
            </a:r>
            <a:endParaRPr lang="en-US" dirty="0"/>
          </a:p>
        </p:txBody>
      </p:sp>
      <p:sp>
        <p:nvSpPr>
          <p:cNvPr id="3" name="Content Placeholder 2"/>
          <p:cNvSpPr>
            <a:spLocks noGrp="1"/>
          </p:cNvSpPr>
          <p:nvPr>
            <p:ph sz="half" idx="1"/>
          </p:nvPr>
        </p:nvSpPr>
        <p:spPr>
          <a:xfrm>
            <a:off x="768096" y="2286000"/>
            <a:ext cx="3566160" cy="402336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Content Placeholder 3"/>
          <p:cNvSpPr>
            <a:spLocks noGrp="1"/>
          </p:cNvSpPr>
          <p:nvPr>
            <p:ph sz="half" idx="2"/>
          </p:nvPr>
        </p:nvSpPr>
        <p:spPr>
          <a:xfrm>
            <a:off x="4491990" y="2286000"/>
            <a:ext cx="3566160" cy="402336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Date Placeholder 4"/>
          <p:cNvSpPr>
            <a:spLocks noGrp="1"/>
          </p:cNvSpPr>
          <p:nvPr>
            <p:ph type="dt" sz="half" idx="10"/>
          </p:nvPr>
        </p:nvSpPr>
        <p:spPr/>
        <p:txBody>
          <a:bodyPr/>
          <a:lstStyle/>
          <a:p>
            <a:fld id="{56D565B6-36BF-4DE9-B2F8-6039BB70051C}" type="datetimeFigureOut">
              <a:rPr lang="en-MY" smtClean="0">
                <a:solidFill>
                  <a:prstClr val="black">
                    <a:lumMod val="95000"/>
                    <a:lumOff val="5000"/>
                  </a:prstClr>
                </a:solidFill>
              </a:rPr>
              <a:pPr/>
              <a:t>8/6/2016</a:t>
            </a:fld>
            <a:endParaRPr lang="en-MY">
              <a:solidFill>
                <a:prstClr val="black">
                  <a:lumMod val="95000"/>
                  <a:lumOff val="5000"/>
                </a:prstClr>
              </a:solidFill>
            </a:endParaRPr>
          </a:p>
        </p:txBody>
      </p:sp>
      <p:sp>
        <p:nvSpPr>
          <p:cNvPr id="6" name="Footer Placeholder 5"/>
          <p:cNvSpPr>
            <a:spLocks noGrp="1"/>
          </p:cNvSpPr>
          <p:nvPr>
            <p:ph type="ftr" sz="quarter" idx="11"/>
          </p:nvPr>
        </p:nvSpPr>
        <p:spPr/>
        <p:txBody>
          <a:bodyPr/>
          <a:lstStyle/>
          <a:p>
            <a:endParaRPr lang="en-MY">
              <a:solidFill>
                <a:prstClr val="black">
                  <a:lumMod val="95000"/>
                  <a:lumOff val="5000"/>
                </a:prstClr>
              </a:solidFill>
            </a:endParaRPr>
          </a:p>
        </p:txBody>
      </p:sp>
      <p:sp>
        <p:nvSpPr>
          <p:cNvPr id="7" name="Slide Number Placeholder 6"/>
          <p:cNvSpPr>
            <a:spLocks noGrp="1"/>
          </p:cNvSpPr>
          <p:nvPr>
            <p:ph type="sldNum" sz="quarter" idx="12"/>
          </p:nvPr>
        </p:nvSpPr>
        <p:spPr/>
        <p:txBody>
          <a:bodyPr/>
          <a:lstStyle/>
          <a:p>
            <a:fld id="{5723B7E3-5B81-4D0A-81F6-081A25404207}" type="slidenum">
              <a:rPr lang="en-MY" smtClean="0">
                <a:solidFill>
                  <a:prstClr val="black">
                    <a:lumMod val="95000"/>
                    <a:lumOff val="5000"/>
                  </a:prstClr>
                </a:solidFill>
              </a:rPr>
              <a:pPr/>
              <a:t>‹#›</a:t>
            </a:fld>
            <a:endParaRPr lang="en-MY">
              <a:solidFill>
                <a:prstClr val="black">
                  <a:lumMod val="95000"/>
                  <a:lumOff val="5000"/>
                </a:prstClr>
              </a:solidFill>
            </a:endParaRPr>
          </a:p>
        </p:txBody>
      </p:sp>
    </p:spTree>
    <p:extLst>
      <p:ext uri="{BB962C8B-B14F-4D97-AF65-F5344CB8AC3E}">
        <p14:creationId xmlns:p14="http://schemas.microsoft.com/office/powerpoint/2010/main" val="1708686470"/>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10" name="Title 9"/>
          <p:cNvSpPr>
            <a:spLocks noGrp="1"/>
          </p:cNvSpPr>
          <p:nvPr>
            <p:ph type="title"/>
          </p:nvPr>
        </p:nvSpPr>
        <p:spPr>
          <a:xfrm>
            <a:off x="768096" y="585216"/>
            <a:ext cx="7290054" cy="1499616"/>
          </a:xfrm>
        </p:spPr>
        <p:txBody>
          <a:bodyPr/>
          <a:lstStyle/>
          <a:p>
            <a:r>
              <a:rPr lang="en-US" smtClean="0"/>
              <a:t>Click to edit Master title style</a:t>
            </a:r>
            <a:endParaRPr lang="en-US" dirty="0"/>
          </a:p>
        </p:txBody>
      </p:sp>
      <p:sp>
        <p:nvSpPr>
          <p:cNvPr id="3" name="Text Placeholder 2"/>
          <p:cNvSpPr>
            <a:spLocks noGrp="1"/>
          </p:cNvSpPr>
          <p:nvPr>
            <p:ph type="body" idx="1"/>
          </p:nvPr>
        </p:nvSpPr>
        <p:spPr>
          <a:xfrm>
            <a:off x="768096" y="2179636"/>
            <a:ext cx="3566160" cy="822960"/>
          </a:xfrm>
        </p:spPr>
        <p:txBody>
          <a:bodyPr lIns="137160" rIns="137160" anchor="ctr">
            <a:normAutofit/>
          </a:bodyPr>
          <a:lstStyle>
            <a:lvl1pPr marL="0" indent="0">
              <a:spcBef>
                <a:spcPts val="0"/>
              </a:spcBef>
              <a:spcAft>
                <a:spcPts val="0"/>
              </a:spcAft>
              <a:buNone/>
              <a:defRPr sz="2300" b="0" cap="none" baseline="0">
                <a:solidFill>
                  <a:schemeClr val="accent3"/>
                </a:solidFill>
                <a:latin typeface="+mn-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768096" y="2967788"/>
            <a:ext cx="3566160" cy="3341572"/>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Text Placeholder 4"/>
          <p:cNvSpPr>
            <a:spLocks noGrp="1"/>
          </p:cNvSpPr>
          <p:nvPr>
            <p:ph type="body" sz="quarter" idx="3"/>
          </p:nvPr>
        </p:nvSpPr>
        <p:spPr>
          <a:xfrm>
            <a:off x="4491990" y="2179636"/>
            <a:ext cx="3566160" cy="822960"/>
          </a:xfrm>
        </p:spPr>
        <p:txBody>
          <a:bodyPr lIns="137160" rIns="137160" anchor="ctr">
            <a:normAutofit/>
          </a:bodyPr>
          <a:lstStyle>
            <a:lvl1pPr marL="0" indent="0">
              <a:spcBef>
                <a:spcPts val="0"/>
              </a:spcBef>
              <a:spcAft>
                <a:spcPts val="0"/>
              </a:spcAft>
              <a:buNone/>
              <a:defRPr lang="en-US" sz="2300" b="0" kern="1200" cap="none" baseline="0" dirty="0">
                <a:solidFill>
                  <a:schemeClr val="accent3"/>
                </a:solidFill>
                <a:latin typeface="+mn-lt"/>
                <a:ea typeface="+mn-ea"/>
                <a:cs typeface="+mn-c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marL="0" lvl="0" indent="0" algn="l" defTabSz="914400" rtl="0" eaLnBrk="1" latinLnBrk="0" hangingPunct="1">
              <a:lnSpc>
                <a:spcPct val="90000"/>
              </a:lnSpc>
              <a:spcBef>
                <a:spcPts val="1800"/>
              </a:spcBef>
              <a:buNone/>
            </a:pPr>
            <a:r>
              <a:rPr lang="en-US" smtClean="0"/>
              <a:t>Click to edit Master text styles</a:t>
            </a:r>
          </a:p>
        </p:txBody>
      </p:sp>
      <p:sp>
        <p:nvSpPr>
          <p:cNvPr id="6" name="Content Placeholder 5"/>
          <p:cNvSpPr>
            <a:spLocks noGrp="1"/>
          </p:cNvSpPr>
          <p:nvPr>
            <p:ph sz="quarter" idx="4"/>
          </p:nvPr>
        </p:nvSpPr>
        <p:spPr>
          <a:xfrm>
            <a:off x="4491990" y="2967788"/>
            <a:ext cx="3566160" cy="3341572"/>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7" name="Date Placeholder 6"/>
          <p:cNvSpPr>
            <a:spLocks noGrp="1"/>
          </p:cNvSpPr>
          <p:nvPr>
            <p:ph type="dt" sz="half" idx="10"/>
          </p:nvPr>
        </p:nvSpPr>
        <p:spPr/>
        <p:txBody>
          <a:bodyPr/>
          <a:lstStyle/>
          <a:p>
            <a:fld id="{56D565B6-36BF-4DE9-B2F8-6039BB70051C}" type="datetimeFigureOut">
              <a:rPr lang="en-MY" smtClean="0">
                <a:solidFill>
                  <a:prstClr val="black">
                    <a:lumMod val="95000"/>
                    <a:lumOff val="5000"/>
                  </a:prstClr>
                </a:solidFill>
              </a:rPr>
              <a:pPr/>
              <a:t>8/6/2016</a:t>
            </a:fld>
            <a:endParaRPr lang="en-MY">
              <a:solidFill>
                <a:prstClr val="black">
                  <a:lumMod val="95000"/>
                  <a:lumOff val="5000"/>
                </a:prstClr>
              </a:solidFill>
            </a:endParaRPr>
          </a:p>
        </p:txBody>
      </p:sp>
      <p:sp>
        <p:nvSpPr>
          <p:cNvPr id="8" name="Footer Placeholder 7"/>
          <p:cNvSpPr>
            <a:spLocks noGrp="1"/>
          </p:cNvSpPr>
          <p:nvPr>
            <p:ph type="ftr" sz="quarter" idx="11"/>
          </p:nvPr>
        </p:nvSpPr>
        <p:spPr/>
        <p:txBody>
          <a:bodyPr/>
          <a:lstStyle/>
          <a:p>
            <a:endParaRPr lang="en-MY">
              <a:solidFill>
                <a:prstClr val="black">
                  <a:lumMod val="95000"/>
                  <a:lumOff val="5000"/>
                </a:prstClr>
              </a:solidFill>
            </a:endParaRPr>
          </a:p>
        </p:txBody>
      </p:sp>
      <p:sp>
        <p:nvSpPr>
          <p:cNvPr id="9" name="Slide Number Placeholder 8"/>
          <p:cNvSpPr>
            <a:spLocks noGrp="1"/>
          </p:cNvSpPr>
          <p:nvPr>
            <p:ph type="sldNum" sz="quarter" idx="12"/>
          </p:nvPr>
        </p:nvSpPr>
        <p:spPr/>
        <p:txBody>
          <a:bodyPr/>
          <a:lstStyle/>
          <a:p>
            <a:fld id="{5723B7E3-5B81-4D0A-81F6-081A25404207}" type="slidenum">
              <a:rPr lang="en-MY" smtClean="0">
                <a:solidFill>
                  <a:prstClr val="black">
                    <a:lumMod val="95000"/>
                    <a:lumOff val="5000"/>
                  </a:prstClr>
                </a:solidFill>
              </a:rPr>
              <a:pPr/>
              <a:t>‹#›</a:t>
            </a:fld>
            <a:endParaRPr lang="en-MY">
              <a:solidFill>
                <a:prstClr val="black">
                  <a:lumMod val="95000"/>
                  <a:lumOff val="5000"/>
                </a:prstClr>
              </a:solidFill>
            </a:endParaRPr>
          </a:p>
        </p:txBody>
      </p:sp>
    </p:spTree>
    <p:extLst>
      <p:ext uri="{BB962C8B-B14F-4D97-AF65-F5344CB8AC3E}">
        <p14:creationId xmlns:p14="http://schemas.microsoft.com/office/powerpoint/2010/main" val="1053242760"/>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Date Placeholder 2"/>
          <p:cNvSpPr>
            <a:spLocks noGrp="1"/>
          </p:cNvSpPr>
          <p:nvPr>
            <p:ph type="dt" sz="half" idx="10"/>
          </p:nvPr>
        </p:nvSpPr>
        <p:spPr/>
        <p:txBody>
          <a:bodyPr/>
          <a:lstStyle/>
          <a:p>
            <a:fld id="{56D565B6-36BF-4DE9-B2F8-6039BB70051C}" type="datetimeFigureOut">
              <a:rPr lang="en-MY" smtClean="0">
                <a:solidFill>
                  <a:prstClr val="black">
                    <a:lumMod val="95000"/>
                    <a:lumOff val="5000"/>
                  </a:prstClr>
                </a:solidFill>
              </a:rPr>
              <a:pPr/>
              <a:t>8/6/2016</a:t>
            </a:fld>
            <a:endParaRPr lang="en-MY">
              <a:solidFill>
                <a:prstClr val="black">
                  <a:lumMod val="95000"/>
                  <a:lumOff val="5000"/>
                </a:prstClr>
              </a:solidFill>
            </a:endParaRPr>
          </a:p>
        </p:txBody>
      </p:sp>
      <p:sp>
        <p:nvSpPr>
          <p:cNvPr id="4" name="Footer Placeholder 3"/>
          <p:cNvSpPr>
            <a:spLocks noGrp="1"/>
          </p:cNvSpPr>
          <p:nvPr>
            <p:ph type="ftr" sz="quarter" idx="11"/>
          </p:nvPr>
        </p:nvSpPr>
        <p:spPr/>
        <p:txBody>
          <a:bodyPr/>
          <a:lstStyle/>
          <a:p>
            <a:endParaRPr lang="en-MY">
              <a:solidFill>
                <a:prstClr val="black">
                  <a:lumMod val="95000"/>
                  <a:lumOff val="5000"/>
                </a:prstClr>
              </a:solidFill>
            </a:endParaRPr>
          </a:p>
        </p:txBody>
      </p:sp>
      <p:sp>
        <p:nvSpPr>
          <p:cNvPr id="5" name="Slide Number Placeholder 4"/>
          <p:cNvSpPr>
            <a:spLocks noGrp="1"/>
          </p:cNvSpPr>
          <p:nvPr>
            <p:ph type="sldNum" sz="quarter" idx="12"/>
          </p:nvPr>
        </p:nvSpPr>
        <p:spPr/>
        <p:txBody>
          <a:bodyPr/>
          <a:lstStyle/>
          <a:p>
            <a:fld id="{5723B7E3-5B81-4D0A-81F6-081A25404207}" type="slidenum">
              <a:rPr lang="en-MY" smtClean="0">
                <a:solidFill>
                  <a:prstClr val="black">
                    <a:lumMod val="95000"/>
                    <a:lumOff val="5000"/>
                  </a:prstClr>
                </a:solidFill>
              </a:rPr>
              <a:pPr/>
              <a:t>‹#›</a:t>
            </a:fld>
            <a:endParaRPr lang="en-MY">
              <a:solidFill>
                <a:prstClr val="black">
                  <a:lumMod val="95000"/>
                  <a:lumOff val="5000"/>
                </a:prstClr>
              </a:solidFill>
            </a:endParaRPr>
          </a:p>
        </p:txBody>
      </p:sp>
    </p:spTree>
    <p:extLst>
      <p:ext uri="{BB962C8B-B14F-4D97-AF65-F5344CB8AC3E}">
        <p14:creationId xmlns:p14="http://schemas.microsoft.com/office/powerpoint/2010/main" val="3484671161"/>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showMasterSp="0"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56D565B6-36BF-4DE9-B2F8-6039BB70051C}" type="datetimeFigureOut">
              <a:rPr lang="en-MY" smtClean="0">
                <a:solidFill>
                  <a:prstClr val="black">
                    <a:lumMod val="95000"/>
                    <a:lumOff val="5000"/>
                  </a:prstClr>
                </a:solidFill>
              </a:rPr>
              <a:pPr/>
              <a:t>8/6/2016</a:t>
            </a:fld>
            <a:endParaRPr lang="en-MY">
              <a:solidFill>
                <a:prstClr val="black">
                  <a:lumMod val="95000"/>
                  <a:lumOff val="5000"/>
                </a:prstClr>
              </a:solidFill>
            </a:endParaRPr>
          </a:p>
        </p:txBody>
      </p:sp>
      <p:sp>
        <p:nvSpPr>
          <p:cNvPr id="3" name="Footer Placeholder 2"/>
          <p:cNvSpPr>
            <a:spLocks noGrp="1"/>
          </p:cNvSpPr>
          <p:nvPr>
            <p:ph type="ftr" sz="quarter" idx="11"/>
          </p:nvPr>
        </p:nvSpPr>
        <p:spPr/>
        <p:txBody>
          <a:bodyPr/>
          <a:lstStyle/>
          <a:p>
            <a:endParaRPr lang="en-MY">
              <a:solidFill>
                <a:prstClr val="black">
                  <a:lumMod val="95000"/>
                  <a:lumOff val="5000"/>
                </a:prstClr>
              </a:solidFill>
            </a:endParaRPr>
          </a:p>
        </p:txBody>
      </p:sp>
      <p:sp>
        <p:nvSpPr>
          <p:cNvPr id="4" name="Slide Number Placeholder 3"/>
          <p:cNvSpPr>
            <a:spLocks noGrp="1"/>
          </p:cNvSpPr>
          <p:nvPr>
            <p:ph type="sldNum" sz="quarter" idx="12"/>
          </p:nvPr>
        </p:nvSpPr>
        <p:spPr/>
        <p:txBody>
          <a:bodyPr/>
          <a:lstStyle/>
          <a:p>
            <a:fld id="{5723B7E3-5B81-4D0A-81F6-081A25404207}" type="slidenum">
              <a:rPr lang="en-MY" smtClean="0">
                <a:solidFill>
                  <a:prstClr val="black">
                    <a:lumMod val="95000"/>
                    <a:lumOff val="5000"/>
                  </a:prstClr>
                </a:solidFill>
              </a:rPr>
              <a:pPr/>
              <a:t>‹#›</a:t>
            </a:fld>
            <a:endParaRPr lang="en-MY">
              <a:solidFill>
                <a:prstClr val="black">
                  <a:lumMod val="95000"/>
                  <a:lumOff val="5000"/>
                </a:prstClr>
              </a:solidFill>
            </a:endParaRPr>
          </a:p>
        </p:txBody>
      </p:sp>
    </p:spTree>
    <p:extLst>
      <p:ext uri="{BB962C8B-B14F-4D97-AF65-F5344CB8AC3E}">
        <p14:creationId xmlns:p14="http://schemas.microsoft.com/office/powerpoint/2010/main" val="2590041376"/>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16"/>
            <a:ext cx="7772400" cy="1362075"/>
          </a:xfrm>
        </p:spPr>
        <p:txBody>
          <a:bodyPr/>
          <a:lstStyle>
            <a:lvl1pPr algn="l">
              <a:defRPr sz="4000" b="1" cap="all"/>
            </a:lvl1pPr>
          </a:lstStyle>
          <a:p>
            <a:r>
              <a:rPr lang="en-US" smtClean="0"/>
              <a:t>Click to edit Master title style</a:t>
            </a:r>
            <a:endParaRPr lang="en-GB"/>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fld id="{082CCCB5-61D6-4654-AE3E-612E55E58482}" type="datetime1">
              <a:rPr lang="en-US"/>
              <a:pPr>
                <a:defRPr/>
              </a:pPr>
              <a:t>6/8/2016</a:t>
            </a:fld>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34E390DE-0B43-4D4F-B931-AFEA38C7FD49}" type="slidenum">
              <a:rPr lang="en-US"/>
              <a:pPr>
                <a:defRPr/>
              </a:pPr>
              <a:t>‹#›</a:t>
            </a:fld>
            <a:endParaRPr lang="en-US"/>
          </a:p>
        </p:txBody>
      </p:sp>
    </p:spTree>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8" name="Title 7"/>
          <p:cNvSpPr>
            <a:spLocks noGrp="1"/>
          </p:cNvSpPr>
          <p:nvPr>
            <p:ph type="title"/>
          </p:nvPr>
        </p:nvSpPr>
        <p:spPr>
          <a:xfrm>
            <a:off x="768096" y="471509"/>
            <a:ext cx="3291840" cy="1737360"/>
          </a:xfrm>
        </p:spPr>
        <p:txBody>
          <a:bodyPr>
            <a:noAutofit/>
          </a:bodyPr>
          <a:lstStyle>
            <a:lvl1pPr>
              <a:lnSpc>
                <a:spcPct val="80000"/>
              </a:lnSpc>
              <a:defRPr sz="4000"/>
            </a:lvl1pPr>
          </a:lstStyle>
          <a:p>
            <a:r>
              <a:rPr lang="en-US" smtClean="0"/>
              <a:t>Click to edit Master title style</a:t>
            </a:r>
            <a:endParaRPr lang="en-US" dirty="0"/>
          </a:p>
        </p:txBody>
      </p:sp>
      <p:sp>
        <p:nvSpPr>
          <p:cNvPr id="3" name="Content Placeholder 2"/>
          <p:cNvSpPr>
            <a:spLocks noGrp="1"/>
          </p:cNvSpPr>
          <p:nvPr>
            <p:ph idx="1"/>
          </p:nvPr>
        </p:nvSpPr>
        <p:spPr>
          <a:xfrm>
            <a:off x="4286250" y="822960"/>
            <a:ext cx="4258818" cy="5184648"/>
          </a:xfrm>
        </p:spPr>
        <p:txBody>
          <a:bodyPr/>
          <a:lstStyle>
            <a:lvl1pPr>
              <a:defRPr sz="2400"/>
            </a:lvl1pPr>
            <a:lvl2pPr>
              <a:defRPr sz="2000"/>
            </a:lvl2pPr>
            <a:lvl3pPr>
              <a:defRPr sz="16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Text Placeholder 3"/>
          <p:cNvSpPr>
            <a:spLocks noGrp="1"/>
          </p:cNvSpPr>
          <p:nvPr>
            <p:ph type="body" sz="half" idx="2"/>
          </p:nvPr>
        </p:nvSpPr>
        <p:spPr>
          <a:xfrm>
            <a:off x="768096" y="2257506"/>
            <a:ext cx="3291840" cy="3762294"/>
          </a:xfrm>
        </p:spPr>
        <p:txBody>
          <a:bodyPr lIns="91440" rIns="91440">
            <a:normAutofit/>
          </a:bodyPr>
          <a:lstStyle>
            <a:lvl1pPr marL="0" indent="0">
              <a:lnSpc>
                <a:spcPct val="108000"/>
              </a:lnSpc>
              <a:spcBef>
                <a:spcPts val="600"/>
              </a:spcBef>
              <a:buNone/>
              <a:defRPr sz="16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56D565B6-36BF-4DE9-B2F8-6039BB70051C}" type="datetimeFigureOut">
              <a:rPr lang="en-MY" smtClean="0">
                <a:solidFill>
                  <a:prstClr val="black">
                    <a:lumMod val="95000"/>
                    <a:lumOff val="5000"/>
                  </a:prstClr>
                </a:solidFill>
              </a:rPr>
              <a:pPr/>
              <a:t>8/6/2016</a:t>
            </a:fld>
            <a:endParaRPr lang="en-MY">
              <a:solidFill>
                <a:prstClr val="black">
                  <a:lumMod val="95000"/>
                  <a:lumOff val="5000"/>
                </a:prstClr>
              </a:solidFill>
            </a:endParaRPr>
          </a:p>
        </p:txBody>
      </p:sp>
      <p:sp>
        <p:nvSpPr>
          <p:cNvPr id="6" name="Footer Placeholder 5"/>
          <p:cNvSpPr>
            <a:spLocks noGrp="1"/>
          </p:cNvSpPr>
          <p:nvPr>
            <p:ph type="ftr" sz="quarter" idx="11"/>
          </p:nvPr>
        </p:nvSpPr>
        <p:spPr/>
        <p:txBody>
          <a:bodyPr/>
          <a:lstStyle/>
          <a:p>
            <a:endParaRPr lang="en-MY">
              <a:solidFill>
                <a:prstClr val="black">
                  <a:lumMod val="95000"/>
                  <a:lumOff val="5000"/>
                </a:prstClr>
              </a:solidFill>
            </a:endParaRPr>
          </a:p>
        </p:txBody>
      </p:sp>
      <p:sp>
        <p:nvSpPr>
          <p:cNvPr id="7" name="Slide Number Placeholder 6"/>
          <p:cNvSpPr>
            <a:spLocks noGrp="1"/>
          </p:cNvSpPr>
          <p:nvPr>
            <p:ph type="sldNum" sz="quarter" idx="12"/>
          </p:nvPr>
        </p:nvSpPr>
        <p:spPr/>
        <p:txBody>
          <a:bodyPr/>
          <a:lstStyle/>
          <a:p>
            <a:fld id="{5723B7E3-5B81-4D0A-81F6-081A25404207}" type="slidenum">
              <a:rPr lang="en-MY" smtClean="0">
                <a:solidFill>
                  <a:prstClr val="black">
                    <a:lumMod val="95000"/>
                    <a:lumOff val="5000"/>
                  </a:prstClr>
                </a:solidFill>
              </a:rPr>
              <a:pPr/>
              <a:t>‹#›</a:t>
            </a:fld>
            <a:endParaRPr lang="en-MY">
              <a:solidFill>
                <a:prstClr val="black">
                  <a:lumMod val="95000"/>
                  <a:lumOff val="5000"/>
                </a:prstClr>
              </a:solidFill>
            </a:endParaRPr>
          </a:p>
        </p:txBody>
      </p:sp>
    </p:spTree>
    <p:extLst>
      <p:ext uri="{BB962C8B-B14F-4D97-AF65-F5344CB8AC3E}">
        <p14:creationId xmlns:p14="http://schemas.microsoft.com/office/powerpoint/2010/main" val="3806901303"/>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showMasterSp="0"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342900" y="4960138"/>
            <a:ext cx="5829300" cy="1463040"/>
          </a:xfrm>
        </p:spPr>
        <p:txBody>
          <a:bodyPr anchor="ctr">
            <a:normAutofit/>
          </a:bodyPr>
          <a:lstStyle>
            <a:lvl1pPr algn="r">
              <a:defRPr sz="5000" spc="200" baseline="0"/>
            </a:lvl1pPr>
          </a:lstStyle>
          <a:p>
            <a:r>
              <a:rPr lang="en-US" smtClean="0"/>
              <a:t>Click to edit Master title style</a:t>
            </a:r>
            <a:endParaRPr lang="en-US" dirty="0"/>
          </a:p>
        </p:txBody>
      </p:sp>
      <p:sp>
        <p:nvSpPr>
          <p:cNvPr id="3" name="Picture Placeholder 2"/>
          <p:cNvSpPr>
            <a:spLocks noGrp="1" noChangeAspect="1"/>
          </p:cNvSpPr>
          <p:nvPr>
            <p:ph type="pic" idx="1"/>
          </p:nvPr>
        </p:nvSpPr>
        <p:spPr>
          <a:xfrm>
            <a:off x="0" y="-1"/>
            <a:ext cx="9141714" cy="4572000"/>
          </a:xfrm>
          <a:solidFill>
            <a:schemeClr val="accent3">
              <a:lumMod val="60000"/>
              <a:lumOff val="40000"/>
            </a:schemeClr>
          </a:solidFill>
        </p:spPr>
        <p:txBody>
          <a:bodyPr lIns="457200" tIns="365760" rIns="45720" bIns="45720" anchor="t"/>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smtClean="0"/>
              <a:t>Click icon to add picture</a:t>
            </a:r>
            <a:endParaRPr lang="en-US" dirty="0"/>
          </a:p>
        </p:txBody>
      </p:sp>
      <p:sp>
        <p:nvSpPr>
          <p:cNvPr id="4" name="Text Placeholder 3"/>
          <p:cNvSpPr>
            <a:spLocks noGrp="1"/>
          </p:cNvSpPr>
          <p:nvPr>
            <p:ph type="body" sz="half" idx="2"/>
          </p:nvPr>
        </p:nvSpPr>
        <p:spPr>
          <a:xfrm>
            <a:off x="6457950" y="4960138"/>
            <a:ext cx="2400300" cy="1463040"/>
          </a:xfrm>
        </p:spPr>
        <p:txBody>
          <a:bodyPr lIns="91440" rIns="91440" anchor="ctr">
            <a:normAutofit/>
          </a:bodyPr>
          <a:lstStyle>
            <a:lvl1pPr marL="0" indent="0">
              <a:lnSpc>
                <a:spcPct val="100000"/>
              </a:lnSpc>
              <a:spcBef>
                <a:spcPts val="0"/>
              </a:spcBef>
              <a:buNone/>
              <a:defRPr sz="1800">
                <a:solidFill>
                  <a:schemeClr val="tx1">
                    <a:lumMod val="95000"/>
                    <a:lumOff val="5000"/>
                  </a:schemeClr>
                </a:solidFill>
              </a:defRPr>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56D565B6-36BF-4DE9-B2F8-6039BB70051C}" type="datetimeFigureOut">
              <a:rPr lang="en-MY" smtClean="0">
                <a:solidFill>
                  <a:prstClr val="black">
                    <a:lumMod val="95000"/>
                    <a:lumOff val="5000"/>
                  </a:prstClr>
                </a:solidFill>
              </a:rPr>
              <a:pPr/>
              <a:t>8/6/2016</a:t>
            </a:fld>
            <a:endParaRPr lang="en-MY">
              <a:solidFill>
                <a:prstClr val="black">
                  <a:lumMod val="95000"/>
                  <a:lumOff val="5000"/>
                </a:prstClr>
              </a:solidFill>
            </a:endParaRPr>
          </a:p>
        </p:txBody>
      </p:sp>
      <p:sp>
        <p:nvSpPr>
          <p:cNvPr id="6" name="Footer Placeholder 5"/>
          <p:cNvSpPr>
            <a:spLocks noGrp="1"/>
          </p:cNvSpPr>
          <p:nvPr>
            <p:ph type="ftr" sz="quarter" idx="11"/>
          </p:nvPr>
        </p:nvSpPr>
        <p:spPr/>
        <p:txBody>
          <a:bodyPr/>
          <a:lstStyle/>
          <a:p>
            <a:endParaRPr lang="en-MY">
              <a:solidFill>
                <a:prstClr val="black">
                  <a:lumMod val="95000"/>
                  <a:lumOff val="5000"/>
                </a:prstClr>
              </a:solidFill>
            </a:endParaRPr>
          </a:p>
        </p:txBody>
      </p:sp>
      <p:sp>
        <p:nvSpPr>
          <p:cNvPr id="7" name="Slide Number Placeholder 6"/>
          <p:cNvSpPr>
            <a:spLocks noGrp="1"/>
          </p:cNvSpPr>
          <p:nvPr>
            <p:ph type="sldNum" sz="quarter" idx="12"/>
          </p:nvPr>
        </p:nvSpPr>
        <p:spPr/>
        <p:txBody>
          <a:bodyPr/>
          <a:lstStyle/>
          <a:p>
            <a:fld id="{5723B7E3-5B81-4D0A-81F6-081A25404207}" type="slidenum">
              <a:rPr lang="en-MY" smtClean="0">
                <a:solidFill>
                  <a:prstClr val="black">
                    <a:lumMod val="95000"/>
                    <a:lumOff val="5000"/>
                  </a:prstClr>
                </a:solidFill>
              </a:rPr>
              <a:pPr/>
              <a:t>‹#›</a:t>
            </a:fld>
            <a:endParaRPr lang="en-MY">
              <a:solidFill>
                <a:prstClr val="black">
                  <a:lumMod val="95000"/>
                  <a:lumOff val="5000"/>
                </a:prstClr>
              </a:solidFill>
            </a:endParaRPr>
          </a:p>
        </p:txBody>
      </p:sp>
      <p:cxnSp>
        <p:nvCxnSpPr>
          <p:cNvPr id="9" name="Straight Connector 8"/>
          <p:cNvCxnSpPr/>
          <p:nvPr/>
        </p:nvCxnSpPr>
        <p:spPr>
          <a:xfrm flipV="1">
            <a:off x="6290132" y="5264106"/>
            <a:ext cx="0" cy="914400"/>
          </a:xfrm>
          <a:prstGeom prst="line">
            <a:avLst/>
          </a:prstGeom>
          <a:ln w="19050">
            <a:solidFill>
              <a:schemeClr val="accent3"/>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176201103"/>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10"/>
          </p:nvPr>
        </p:nvSpPr>
        <p:spPr/>
        <p:txBody>
          <a:bodyPr/>
          <a:lstStyle/>
          <a:p>
            <a:fld id="{56D565B6-36BF-4DE9-B2F8-6039BB70051C}" type="datetimeFigureOut">
              <a:rPr lang="en-MY" smtClean="0">
                <a:solidFill>
                  <a:prstClr val="black">
                    <a:lumMod val="95000"/>
                    <a:lumOff val="5000"/>
                  </a:prstClr>
                </a:solidFill>
              </a:rPr>
              <a:pPr/>
              <a:t>8/6/2016</a:t>
            </a:fld>
            <a:endParaRPr lang="en-MY">
              <a:solidFill>
                <a:prstClr val="black">
                  <a:lumMod val="95000"/>
                  <a:lumOff val="5000"/>
                </a:prstClr>
              </a:solidFill>
            </a:endParaRPr>
          </a:p>
        </p:txBody>
      </p:sp>
      <p:sp>
        <p:nvSpPr>
          <p:cNvPr id="5" name="Footer Placeholder 4"/>
          <p:cNvSpPr>
            <a:spLocks noGrp="1"/>
          </p:cNvSpPr>
          <p:nvPr>
            <p:ph type="ftr" sz="quarter" idx="11"/>
          </p:nvPr>
        </p:nvSpPr>
        <p:spPr/>
        <p:txBody>
          <a:bodyPr/>
          <a:lstStyle/>
          <a:p>
            <a:endParaRPr lang="en-MY">
              <a:solidFill>
                <a:prstClr val="black">
                  <a:lumMod val="95000"/>
                  <a:lumOff val="5000"/>
                </a:prstClr>
              </a:solidFill>
            </a:endParaRPr>
          </a:p>
        </p:txBody>
      </p:sp>
      <p:sp>
        <p:nvSpPr>
          <p:cNvPr id="6" name="Slide Number Placeholder 5"/>
          <p:cNvSpPr>
            <a:spLocks noGrp="1"/>
          </p:cNvSpPr>
          <p:nvPr>
            <p:ph type="sldNum" sz="quarter" idx="12"/>
          </p:nvPr>
        </p:nvSpPr>
        <p:spPr/>
        <p:txBody>
          <a:bodyPr/>
          <a:lstStyle/>
          <a:p>
            <a:fld id="{5723B7E3-5B81-4D0A-81F6-081A25404207}" type="slidenum">
              <a:rPr lang="en-MY" smtClean="0">
                <a:solidFill>
                  <a:prstClr val="black">
                    <a:lumMod val="95000"/>
                    <a:lumOff val="5000"/>
                  </a:prstClr>
                </a:solidFill>
              </a:rPr>
              <a:pPr/>
              <a:t>‹#›</a:t>
            </a:fld>
            <a:endParaRPr lang="en-MY">
              <a:solidFill>
                <a:prstClr val="black">
                  <a:lumMod val="95000"/>
                  <a:lumOff val="5000"/>
                </a:prstClr>
              </a:solidFill>
            </a:endParaRPr>
          </a:p>
        </p:txBody>
      </p:sp>
    </p:spTree>
    <p:extLst>
      <p:ext uri="{BB962C8B-B14F-4D97-AF65-F5344CB8AC3E}">
        <p14:creationId xmlns:p14="http://schemas.microsoft.com/office/powerpoint/2010/main" val="3836564481"/>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showMasterSp="0"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43676" y="762000"/>
            <a:ext cx="1971675" cy="5410200"/>
          </a:xfrm>
        </p:spPr>
        <p:txBody>
          <a:bodyPr vert="eaVert" lIns="45720" tIns="91440" rIns="45720" bIns="91440"/>
          <a:lstStyle/>
          <a:p>
            <a:r>
              <a:rPr lang="en-US" smtClean="0"/>
              <a:t>Click to edit Master title style</a:t>
            </a:r>
            <a:endParaRPr lang="en-US" dirty="0"/>
          </a:p>
        </p:txBody>
      </p:sp>
      <p:sp>
        <p:nvSpPr>
          <p:cNvPr id="3" name="Vertical Text Placeholder 2"/>
          <p:cNvSpPr>
            <a:spLocks noGrp="1"/>
          </p:cNvSpPr>
          <p:nvPr>
            <p:ph type="body" orient="vert" idx="1"/>
          </p:nvPr>
        </p:nvSpPr>
        <p:spPr>
          <a:xfrm>
            <a:off x="742952" y="762000"/>
            <a:ext cx="5686425" cy="54102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10"/>
          </p:nvPr>
        </p:nvSpPr>
        <p:spPr/>
        <p:txBody>
          <a:bodyPr/>
          <a:lstStyle/>
          <a:p>
            <a:fld id="{56D565B6-36BF-4DE9-B2F8-6039BB70051C}" type="datetimeFigureOut">
              <a:rPr lang="en-MY" smtClean="0">
                <a:solidFill>
                  <a:prstClr val="black">
                    <a:lumMod val="95000"/>
                    <a:lumOff val="5000"/>
                  </a:prstClr>
                </a:solidFill>
              </a:rPr>
              <a:pPr/>
              <a:t>8/6/2016</a:t>
            </a:fld>
            <a:endParaRPr lang="en-MY">
              <a:solidFill>
                <a:prstClr val="black">
                  <a:lumMod val="95000"/>
                  <a:lumOff val="5000"/>
                </a:prstClr>
              </a:solidFill>
            </a:endParaRPr>
          </a:p>
        </p:txBody>
      </p:sp>
      <p:sp>
        <p:nvSpPr>
          <p:cNvPr id="5" name="Footer Placeholder 4"/>
          <p:cNvSpPr>
            <a:spLocks noGrp="1"/>
          </p:cNvSpPr>
          <p:nvPr>
            <p:ph type="ftr" sz="quarter" idx="11"/>
          </p:nvPr>
        </p:nvSpPr>
        <p:spPr/>
        <p:txBody>
          <a:bodyPr/>
          <a:lstStyle/>
          <a:p>
            <a:endParaRPr lang="en-MY">
              <a:solidFill>
                <a:prstClr val="black">
                  <a:lumMod val="95000"/>
                  <a:lumOff val="5000"/>
                </a:prstClr>
              </a:solidFill>
            </a:endParaRPr>
          </a:p>
        </p:txBody>
      </p:sp>
      <p:sp>
        <p:nvSpPr>
          <p:cNvPr id="6" name="Slide Number Placeholder 5"/>
          <p:cNvSpPr>
            <a:spLocks noGrp="1"/>
          </p:cNvSpPr>
          <p:nvPr>
            <p:ph type="sldNum" sz="quarter" idx="12"/>
          </p:nvPr>
        </p:nvSpPr>
        <p:spPr/>
        <p:txBody>
          <a:bodyPr/>
          <a:lstStyle/>
          <a:p>
            <a:fld id="{5723B7E3-5B81-4D0A-81F6-081A25404207}" type="slidenum">
              <a:rPr lang="en-MY" smtClean="0">
                <a:solidFill>
                  <a:prstClr val="black">
                    <a:lumMod val="95000"/>
                    <a:lumOff val="5000"/>
                  </a:prstClr>
                </a:solidFill>
              </a:rPr>
              <a:pPr/>
              <a:t>‹#›</a:t>
            </a:fld>
            <a:endParaRPr lang="en-MY">
              <a:solidFill>
                <a:prstClr val="black">
                  <a:lumMod val="95000"/>
                  <a:lumOff val="5000"/>
                </a:prstClr>
              </a:solidFill>
            </a:endParaRPr>
          </a:p>
        </p:txBody>
      </p:sp>
      <p:cxnSp>
        <p:nvCxnSpPr>
          <p:cNvPr id="7" name="Straight Connector 6"/>
          <p:cNvCxnSpPr/>
          <p:nvPr/>
        </p:nvCxnSpPr>
        <p:spPr>
          <a:xfrm rot="5400000" flipV="1">
            <a:off x="7543800" y="173563"/>
            <a:ext cx="0" cy="685800"/>
          </a:xfrm>
          <a:prstGeom prst="line">
            <a:avLst/>
          </a:prstGeom>
          <a:ln w="19050">
            <a:solidFill>
              <a:schemeClr val="accent3"/>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871193871"/>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userDrawn="1">
  <p:cSld name="25_Title Slide">
    <p:spTree>
      <p:nvGrpSpPr>
        <p:cNvPr id="1" name=""/>
        <p:cNvGrpSpPr/>
        <p:nvPr/>
      </p:nvGrpSpPr>
      <p:grpSpPr>
        <a:xfrm>
          <a:off x="0" y="0"/>
          <a:ext cx="0" cy="0"/>
          <a:chOff x="0" y="0"/>
          <a:chExt cx="0" cy="0"/>
        </a:xfrm>
      </p:grpSpPr>
      <p:sp>
        <p:nvSpPr>
          <p:cNvPr id="17" name="Rectangle 16"/>
          <p:cNvSpPr/>
          <p:nvPr userDrawn="1"/>
        </p:nvSpPr>
        <p:spPr>
          <a:xfrm>
            <a:off x="8722939" y="6445947"/>
            <a:ext cx="346436" cy="3456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id-ID" sz="1350">
              <a:solidFill>
                <a:prstClr val="white"/>
              </a:solidFill>
            </a:endParaRPr>
          </a:p>
        </p:txBody>
      </p:sp>
      <p:sp>
        <p:nvSpPr>
          <p:cNvPr id="18" name="Rectangle 17"/>
          <p:cNvSpPr/>
          <p:nvPr userDrawn="1"/>
        </p:nvSpPr>
        <p:spPr>
          <a:xfrm>
            <a:off x="8722939" y="6745850"/>
            <a:ext cx="346436" cy="45719"/>
          </a:xfrm>
          <a:prstGeom prst="rect">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id-ID" sz="1350">
              <a:solidFill>
                <a:prstClr val="white"/>
              </a:solidFill>
            </a:endParaRPr>
          </a:p>
        </p:txBody>
      </p:sp>
      <p:sp>
        <p:nvSpPr>
          <p:cNvPr id="19" name="TextBox 18"/>
          <p:cNvSpPr txBox="1"/>
          <p:nvPr userDrawn="1"/>
        </p:nvSpPr>
        <p:spPr>
          <a:xfrm>
            <a:off x="8722805" y="6537631"/>
            <a:ext cx="348172" cy="253916"/>
          </a:xfrm>
          <a:prstGeom prst="rect">
            <a:avLst/>
          </a:prstGeom>
          <a:noFill/>
        </p:spPr>
        <p:txBody>
          <a:bodyPr wrap="none" rtlCol="0">
            <a:spAutoFit/>
          </a:bodyPr>
          <a:lstStyle/>
          <a:p>
            <a:pPr algn="ctr" fontAlgn="auto">
              <a:spcBef>
                <a:spcPts val="0"/>
              </a:spcBef>
              <a:spcAft>
                <a:spcPts val="0"/>
              </a:spcAft>
            </a:pPr>
            <a:fld id="{260E2A6B-A809-4840-BF14-8648BC0BDF87}" type="slidenum">
              <a:rPr lang="id-ID" sz="1050" b="1" smtClean="0">
                <a:solidFill>
                  <a:prstClr val="white"/>
                </a:solidFill>
                <a:latin typeface="Tw Cen MT"/>
                <a:cs typeface="+mn-cs"/>
              </a:rPr>
              <a:pPr algn="ctr" fontAlgn="auto">
                <a:spcBef>
                  <a:spcPts val="0"/>
                </a:spcBef>
                <a:spcAft>
                  <a:spcPts val="0"/>
                </a:spcAft>
              </a:pPr>
              <a:t>‹#›</a:t>
            </a:fld>
            <a:endParaRPr lang="id-ID" sz="1050" dirty="0">
              <a:solidFill>
                <a:prstClr val="white"/>
              </a:solidFill>
              <a:latin typeface="Tw Cen MT"/>
              <a:cs typeface="+mn-cs"/>
            </a:endParaRPr>
          </a:p>
        </p:txBody>
      </p:sp>
    </p:spTree>
    <p:extLst>
      <p:ext uri="{BB962C8B-B14F-4D97-AF65-F5344CB8AC3E}">
        <p14:creationId xmlns:p14="http://schemas.microsoft.com/office/powerpoint/2010/main" val="3627338708"/>
      </p:ext>
    </p:extLst>
  </p:cSld>
  <p:clrMapOvr>
    <a:masterClrMapping/>
  </p:clrMapOvr>
  <p:transition>
    <p:fade/>
  </p:transition>
  <p:timing>
    <p:tnLst>
      <p:par>
        <p:cTn id="1" dur="indefinite" restart="never" nodeType="tmRoot"/>
      </p:par>
    </p:tnLst>
  </p:timing>
</p:sldLayout>
</file>

<file path=ppt/slideLayouts/slideLayout35.xml><?xml version="1.0" encoding="utf-8"?>
<p:sldLayout xmlns:a="http://schemas.openxmlformats.org/drawingml/2006/main" xmlns:r="http://schemas.openxmlformats.org/officeDocument/2006/relationships" xmlns:p="http://schemas.openxmlformats.org/presentationml/2006/main" userDrawn="1">
  <p:cSld name="8_Blank">
    <p:spTree>
      <p:nvGrpSpPr>
        <p:cNvPr id="1" name=""/>
        <p:cNvGrpSpPr/>
        <p:nvPr/>
      </p:nvGrpSpPr>
      <p:grpSpPr>
        <a:xfrm>
          <a:off x="0" y="0"/>
          <a:ext cx="0" cy="0"/>
          <a:chOff x="0" y="0"/>
          <a:chExt cx="0" cy="0"/>
        </a:xfrm>
      </p:grpSpPr>
      <p:sp>
        <p:nvSpPr>
          <p:cNvPr id="3" name="Title 2"/>
          <p:cNvSpPr>
            <a:spLocks noGrp="1"/>
          </p:cNvSpPr>
          <p:nvPr>
            <p:ph type="title"/>
          </p:nvPr>
        </p:nvSpPr>
        <p:spPr/>
        <p:txBody>
          <a:bodyPr/>
          <a:lstStyle/>
          <a:p>
            <a:r>
              <a:rPr lang="en-US" smtClean="0"/>
              <a:t>Click to edit Master title style</a:t>
            </a:r>
            <a:endParaRPr lang="en-US"/>
          </a:p>
        </p:txBody>
      </p:sp>
      <p:sp>
        <p:nvSpPr>
          <p:cNvPr id="4" name="Rectangle 4"/>
          <p:cNvSpPr>
            <a:spLocks noGrp="1" noChangeArrowheads="1"/>
          </p:cNvSpPr>
          <p:nvPr>
            <p:ph type="dt" sz="half" idx="10"/>
          </p:nvPr>
        </p:nvSpPr>
        <p:spPr>
          <a:xfrm>
            <a:off x="2209800" y="6245225"/>
            <a:ext cx="2133600" cy="476250"/>
          </a:xfrm>
        </p:spPr>
        <p:txBody>
          <a:bodyPr/>
          <a:lstStyle>
            <a:lvl1pPr>
              <a:defRPr smtClean="0"/>
            </a:lvl1pPr>
          </a:lstStyle>
          <a:p>
            <a:pPr>
              <a:defRPr/>
            </a:pPr>
            <a:fld id="{CFA454E0-C5B8-488E-92B8-CB260490124E}" type="datetime1">
              <a:rPr lang="en-US">
                <a:solidFill>
                  <a:prstClr val="black">
                    <a:lumMod val="95000"/>
                    <a:lumOff val="5000"/>
                  </a:prstClr>
                </a:solidFill>
              </a:rPr>
              <a:pPr>
                <a:defRPr/>
              </a:pPr>
              <a:t>6/8/2016</a:t>
            </a:fld>
            <a:endParaRPr lang="en-US">
              <a:solidFill>
                <a:prstClr val="black">
                  <a:lumMod val="95000"/>
                  <a:lumOff val="5000"/>
                </a:prstClr>
              </a:solidFill>
            </a:endParaRPr>
          </a:p>
        </p:txBody>
      </p:sp>
    </p:spTree>
    <p:extLst>
      <p:ext uri="{BB962C8B-B14F-4D97-AF65-F5344CB8AC3E}">
        <p14:creationId xmlns:p14="http://schemas.microsoft.com/office/powerpoint/2010/main" val="2244902411"/>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47"/>
            <a:ext cx="7772400" cy="1470025"/>
          </a:xfrm>
        </p:spPr>
        <p:txBody>
          <a:bodyPr/>
          <a:lstStyle/>
          <a:p>
            <a:r>
              <a:rPr lang="en-US" smtClean="0"/>
              <a:t>Click to edit Master title style</a:t>
            </a:r>
            <a:endParaRPr lang="en-MY"/>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smtClean="0"/>
              <a:t>Click to edit Master subtitle style</a:t>
            </a:r>
            <a:endParaRPr lang="en-MY"/>
          </a:p>
        </p:txBody>
      </p:sp>
      <p:sp>
        <p:nvSpPr>
          <p:cNvPr id="4" name="Date Placeholder 3"/>
          <p:cNvSpPr>
            <a:spLocks noGrp="1"/>
          </p:cNvSpPr>
          <p:nvPr>
            <p:ph type="dt" sz="half" idx="10"/>
          </p:nvPr>
        </p:nvSpPr>
        <p:spPr/>
        <p:txBody>
          <a:bodyPr/>
          <a:lstStyle/>
          <a:p>
            <a:fld id="{6F32A8A0-D2ED-4A45-A365-9902C761CB88}" type="datetime1">
              <a:rPr lang="en-MY" smtClean="0">
                <a:solidFill>
                  <a:prstClr val="black">
                    <a:tint val="75000"/>
                  </a:prstClr>
                </a:solidFill>
              </a:rPr>
              <a:pPr/>
              <a:t>8/6/2016</a:t>
            </a:fld>
            <a:endParaRPr lang="en-MY">
              <a:solidFill>
                <a:prstClr val="black">
                  <a:tint val="75000"/>
                </a:prstClr>
              </a:solidFill>
            </a:endParaRPr>
          </a:p>
        </p:txBody>
      </p:sp>
      <p:sp>
        <p:nvSpPr>
          <p:cNvPr id="5" name="Footer Placeholder 4"/>
          <p:cNvSpPr>
            <a:spLocks noGrp="1"/>
          </p:cNvSpPr>
          <p:nvPr>
            <p:ph type="ftr" sz="quarter" idx="11"/>
          </p:nvPr>
        </p:nvSpPr>
        <p:spPr/>
        <p:txBody>
          <a:bodyPr/>
          <a:lstStyle/>
          <a:p>
            <a:endParaRPr lang="en-MY">
              <a:solidFill>
                <a:prstClr val="black">
                  <a:tint val="75000"/>
                </a:prstClr>
              </a:solidFill>
            </a:endParaRPr>
          </a:p>
        </p:txBody>
      </p:sp>
      <p:sp>
        <p:nvSpPr>
          <p:cNvPr id="6" name="Slide Number Placeholder 5"/>
          <p:cNvSpPr>
            <a:spLocks noGrp="1"/>
          </p:cNvSpPr>
          <p:nvPr>
            <p:ph type="sldNum" sz="quarter" idx="12"/>
          </p:nvPr>
        </p:nvSpPr>
        <p:spPr/>
        <p:txBody>
          <a:bodyPr/>
          <a:lstStyle/>
          <a:p>
            <a:fld id="{2E0BADE3-FA93-453D-8AFB-5EBBEC314572}" type="slidenum">
              <a:rPr lang="en-MY" smtClean="0">
                <a:solidFill>
                  <a:prstClr val="black">
                    <a:tint val="75000"/>
                  </a:prstClr>
                </a:solidFill>
              </a:rPr>
              <a:pPr/>
              <a:t>‹#›</a:t>
            </a:fld>
            <a:endParaRPr lang="en-MY">
              <a:solidFill>
                <a:prstClr val="black">
                  <a:tint val="75000"/>
                </a:prstClr>
              </a:solidFill>
            </a:endParaRPr>
          </a:p>
        </p:txBody>
      </p:sp>
    </p:spTree>
    <p:extLst>
      <p:ext uri="{BB962C8B-B14F-4D97-AF65-F5344CB8AC3E}">
        <p14:creationId xmlns:p14="http://schemas.microsoft.com/office/powerpoint/2010/main" val="2533576413"/>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MY"/>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MY"/>
          </a:p>
        </p:txBody>
      </p:sp>
      <p:sp>
        <p:nvSpPr>
          <p:cNvPr id="4" name="Date Placeholder 3"/>
          <p:cNvSpPr>
            <a:spLocks noGrp="1"/>
          </p:cNvSpPr>
          <p:nvPr>
            <p:ph type="dt" sz="half" idx="10"/>
          </p:nvPr>
        </p:nvSpPr>
        <p:spPr/>
        <p:txBody>
          <a:bodyPr/>
          <a:lstStyle/>
          <a:p>
            <a:fld id="{A0110354-2AB6-4CC4-9FB4-81EE88318AAA}" type="datetime1">
              <a:rPr lang="en-MY" smtClean="0">
                <a:solidFill>
                  <a:prstClr val="black">
                    <a:tint val="75000"/>
                  </a:prstClr>
                </a:solidFill>
              </a:rPr>
              <a:pPr/>
              <a:t>8/6/2016</a:t>
            </a:fld>
            <a:endParaRPr lang="en-MY">
              <a:solidFill>
                <a:prstClr val="black">
                  <a:tint val="75000"/>
                </a:prstClr>
              </a:solidFill>
            </a:endParaRPr>
          </a:p>
        </p:txBody>
      </p:sp>
      <p:sp>
        <p:nvSpPr>
          <p:cNvPr id="5" name="Footer Placeholder 4"/>
          <p:cNvSpPr>
            <a:spLocks noGrp="1"/>
          </p:cNvSpPr>
          <p:nvPr>
            <p:ph type="ftr" sz="quarter" idx="11"/>
          </p:nvPr>
        </p:nvSpPr>
        <p:spPr/>
        <p:txBody>
          <a:bodyPr/>
          <a:lstStyle/>
          <a:p>
            <a:endParaRPr lang="en-MY">
              <a:solidFill>
                <a:prstClr val="black">
                  <a:tint val="75000"/>
                </a:prstClr>
              </a:solidFill>
            </a:endParaRPr>
          </a:p>
        </p:txBody>
      </p:sp>
      <p:sp>
        <p:nvSpPr>
          <p:cNvPr id="6" name="Slide Number Placeholder 5"/>
          <p:cNvSpPr>
            <a:spLocks noGrp="1"/>
          </p:cNvSpPr>
          <p:nvPr>
            <p:ph type="sldNum" sz="quarter" idx="12"/>
          </p:nvPr>
        </p:nvSpPr>
        <p:spPr/>
        <p:txBody>
          <a:bodyPr/>
          <a:lstStyle/>
          <a:p>
            <a:fld id="{2E0BADE3-FA93-453D-8AFB-5EBBEC314572}" type="slidenum">
              <a:rPr lang="en-MY" smtClean="0">
                <a:solidFill>
                  <a:prstClr val="black">
                    <a:tint val="75000"/>
                  </a:prstClr>
                </a:solidFill>
              </a:rPr>
              <a:pPr/>
              <a:t>‹#›</a:t>
            </a:fld>
            <a:endParaRPr lang="en-MY">
              <a:solidFill>
                <a:prstClr val="black">
                  <a:tint val="75000"/>
                </a:prstClr>
              </a:solidFill>
            </a:endParaRPr>
          </a:p>
        </p:txBody>
      </p:sp>
    </p:spTree>
    <p:extLst>
      <p:ext uri="{BB962C8B-B14F-4D97-AF65-F5344CB8AC3E}">
        <p14:creationId xmlns:p14="http://schemas.microsoft.com/office/powerpoint/2010/main" val="1225136745"/>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22"/>
            <a:ext cx="7772400" cy="1362075"/>
          </a:xfrm>
        </p:spPr>
        <p:txBody>
          <a:bodyPr anchor="t"/>
          <a:lstStyle>
            <a:lvl1pPr algn="l">
              <a:defRPr sz="4000" b="1" cap="all"/>
            </a:lvl1pPr>
          </a:lstStyle>
          <a:p>
            <a:r>
              <a:rPr lang="en-US" smtClean="0"/>
              <a:t>Click to edit Master title style</a:t>
            </a:r>
            <a:endParaRPr lang="en-MY"/>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p>
            <a:fld id="{67B81E72-2CD9-46BE-A2E7-5C3938FBD660}" type="datetime1">
              <a:rPr lang="en-MY" smtClean="0">
                <a:solidFill>
                  <a:prstClr val="black">
                    <a:tint val="75000"/>
                  </a:prstClr>
                </a:solidFill>
              </a:rPr>
              <a:pPr/>
              <a:t>8/6/2016</a:t>
            </a:fld>
            <a:endParaRPr lang="en-MY">
              <a:solidFill>
                <a:prstClr val="black">
                  <a:tint val="75000"/>
                </a:prstClr>
              </a:solidFill>
            </a:endParaRPr>
          </a:p>
        </p:txBody>
      </p:sp>
      <p:sp>
        <p:nvSpPr>
          <p:cNvPr id="5" name="Footer Placeholder 4"/>
          <p:cNvSpPr>
            <a:spLocks noGrp="1"/>
          </p:cNvSpPr>
          <p:nvPr>
            <p:ph type="ftr" sz="quarter" idx="11"/>
          </p:nvPr>
        </p:nvSpPr>
        <p:spPr/>
        <p:txBody>
          <a:bodyPr/>
          <a:lstStyle/>
          <a:p>
            <a:endParaRPr lang="en-MY">
              <a:solidFill>
                <a:prstClr val="black">
                  <a:tint val="75000"/>
                </a:prstClr>
              </a:solidFill>
            </a:endParaRPr>
          </a:p>
        </p:txBody>
      </p:sp>
      <p:sp>
        <p:nvSpPr>
          <p:cNvPr id="6" name="Slide Number Placeholder 5"/>
          <p:cNvSpPr>
            <a:spLocks noGrp="1"/>
          </p:cNvSpPr>
          <p:nvPr>
            <p:ph type="sldNum" sz="quarter" idx="12"/>
          </p:nvPr>
        </p:nvSpPr>
        <p:spPr/>
        <p:txBody>
          <a:bodyPr/>
          <a:lstStyle/>
          <a:p>
            <a:fld id="{2E0BADE3-FA93-453D-8AFB-5EBBEC314572}" type="slidenum">
              <a:rPr lang="en-MY" smtClean="0">
                <a:solidFill>
                  <a:prstClr val="black">
                    <a:tint val="75000"/>
                  </a:prstClr>
                </a:solidFill>
              </a:rPr>
              <a:pPr/>
              <a:t>‹#›</a:t>
            </a:fld>
            <a:endParaRPr lang="en-MY">
              <a:solidFill>
                <a:prstClr val="black">
                  <a:tint val="75000"/>
                </a:prstClr>
              </a:solidFill>
            </a:endParaRPr>
          </a:p>
        </p:txBody>
      </p:sp>
    </p:spTree>
    <p:extLst>
      <p:ext uri="{BB962C8B-B14F-4D97-AF65-F5344CB8AC3E}">
        <p14:creationId xmlns:p14="http://schemas.microsoft.com/office/powerpoint/2010/main" val="3962318446"/>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MY"/>
          </a:p>
        </p:txBody>
      </p:sp>
      <p:sp>
        <p:nvSpPr>
          <p:cNvPr id="3" name="Content Placeholder 2"/>
          <p:cNvSpPr>
            <a:spLocks noGrp="1"/>
          </p:cNvSpPr>
          <p:nvPr>
            <p:ph sz="half" idx="1"/>
          </p:nvPr>
        </p:nvSpPr>
        <p:spPr>
          <a:xfrm>
            <a:off x="457200" y="1600206"/>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MY"/>
          </a:p>
        </p:txBody>
      </p:sp>
      <p:sp>
        <p:nvSpPr>
          <p:cNvPr id="4" name="Content Placeholder 3"/>
          <p:cNvSpPr>
            <a:spLocks noGrp="1"/>
          </p:cNvSpPr>
          <p:nvPr>
            <p:ph sz="half" idx="2"/>
          </p:nvPr>
        </p:nvSpPr>
        <p:spPr>
          <a:xfrm>
            <a:off x="4648200" y="1600206"/>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MY"/>
          </a:p>
        </p:txBody>
      </p:sp>
      <p:sp>
        <p:nvSpPr>
          <p:cNvPr id="5" name="Date Placeholder 4"/>
          <p:cNvSpPr>
            <a:spLocks noGrp="1"/>
          </p:cNvSpPr>
          <p:nvPr>
            <p:ph type="dt" sz="half" idx="10"/>
          </p:nvPr>
        </p:nvSpPr>
        <p:spPr/>
        <p:txBody>
          <a:bodyPr/>
          <a:lstStyle/>
          <a:p>
            <a:fld id="{DF8BD6BF-5610-439D-9F1E-FC3927067453}" type="datetime1">
              <a:rPr lang="en-MY" smtClean="0">
                <a:solidFill>
                  <a:prstClr val="black">
                    <a:tint val="75000"/>
                  </a:prstClr>
                </a:solidFill>
              </a:rPr>
              <a:pPr/>
              <a:t>8/6/2016</a:t>
            </a:fld>
            <a:endParaRPr lang="en-MY">
              <a:solidFill>
                <a:prstClr val="black">
                  <a:tint val="75000"/>
                </a:prstClr>
              </a:solidFill>
            </a:endParaRPr>
          </a:p>
        </p:txBody>
      </p:sp>
      <p:sp>
        <p:nvSpPr>
          <p:cNvPr id="6" name="Footer Placeholder 5"/>
          <p:cNvSpPr>
            <a:spLocks noGrp="1"/>
          </p:cNvSpPr>
          <p:nvPr>
            <p:ph type="ftr" sz="quarter" idx="11"/>
          </p:nvPr>
        </p:nvSpPr>
        <p:spPr/>
        <p:txBody>
          <a:bodyPr/>
          <a:lstStyle/>
          <a:p>
            <a:endParaRPr lang="en-MY">
              <a:solidFill>
                <a:prstClr val="black">
                  <a:tint val="75000"/>
                </a:prstClr>
              </a:solidFill>
            </a:endParaRPr>
          </a:p>
        </p:txBody>
      </p:sp>
      <p:sp>
        <p:nvSpPr>
          <p:cNvPr id="7" name="Slide Number Placeholder 6"/>
          <p:cNvSpPr>
            <a:spLocks noGrp="1"/>
          </p:cNvSpPr>
          <p:nvPr>
            <p:ph type="sldNum" sz="quarter" idx="12"/>
          </p:nvPr>
        </p:nvSpPr>
        <p:spPr/>
        <p:txBody>
          <a:bodyPr/>
          <a:lstStyle/>
          <a:p>
            <a:fld id="{2E0BADE3-FA93-453D-8AFB-5EBBEC314572}" type="slidenum">
              <a:rPr lang="en-MY" smtClean="0">
                <a:solidFill>
                  <a:prstClr val="black">
                    <a:tint val="75000"/>
                  </a:prstClr>
                </a:solidFill>
              </a:rPr>
              <a:pPr/>
              <a:t>‹#›</a:t>
            </a:fld>
            <a:endParaRPr lang="en-MY">
              <a:solidFill>
                <a:prstClr val="black">
                  <a:tint val="75000"/>
                </a:prstClr>
              </a:solidFill>
            </a:endParaRPr>
          </a:p>
        </p:txBody>
      </p:sp>
    </p:spTree>
    <p:extLst>
      <p:ext uri="{BB962C8B-B14F-4D97-AF65-F5344CB8AC3E}">
        <p14:creationId xmlns:p14="http://schemas.microsoft.com/office/powerpoint/2010/main" val="1628111752"/>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sz="half" idx="1"/>
          </p:nvPr>
        </p:nvSpPr>
        <p:spPr>
          <a:xfrm>
            <a:off x="468313" y="1600206"/>
            <a:ext cx="403225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Content Placeholder 3"/>
          <p:cNvSpPr>
            <a:spLocks noGrp="1"/>
          </p:cNvSpPr>
          <p:nvPr>
            <p:ph sz="half" idx="2"/>
          </p:nvPr>
        </p:nvSpPr>
        <p:spPr>
          <a:xfrm>
            <a:off x="4652971" y="1600206"/>
            <a:ext cx="4033837"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5" name="Rectangle 4"/>
          <p:cNvSpPr>
            <a:spLocks noGrp="1" noChangeArrowheads="1"/>
          </p:cNvSpPr>
          <p:nvPr>
            <p:ph type="dt" sz="half" idx="10"/>
          </p:nvPr>
        </p:nvSpPr>
        <p:spPr>
          <a:ln/>
        </p:spPr>
        <p:txBody>
          <a:bodyPr/>
          <a:lstStyle>
            <a:lvl1pPr>
              <a:defRPr/>
            </a:lvl1pPr>
          </a:lstStyle>
          <a:p>
            <a:pPr>
              <a:defRPr/>
            </a:pPr>
            <a:fld id="{67BDDC6C-B49F-4661-BE4A-8635BB09BE91}" type="datetime1">
              <a:rPr lang="en-US"/>
              <a:pPr>
                <a:defRPr/>
              </a:pPr>
              <a:t>6/8/2016</a:t>
            </a:fld>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40F7F195-F5F9-406F-994A-C621157825AF}" type="slidenum">
              <a:rPr lang="en-US"/>
              <a:pPr>
                <a:defRPr/>
              </a:pPr>
              <a:t>‹#›</a:t>
            </a:fld>
            <a:endParaRPr lang="en-US"/>
          </a:p>
        </p:txBody>
      </p:sp>
    </p:spTree>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smtClean="0"/>
              <a:t>Click to edit Master title style</a:t>
            </a:r>
            <a:endParaRPr lang="en-MY"/>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MY"/>
          </a:p>
        </p:txBody>
      </p:sp>
      <p:sp>
        <p:nvSpPr>
          <p:cNvPr id="5" name="Text Placeholder 4"/>
          <p:cNvSpPr>
            <a:spLocks noGrp="1"/>
          </p:cNvSpPr>
          <p:nvPr>
            <p:ph type="body" sz="quarter" idx="3"/>
          </p:nvPr>
        </p:nvSpPr>
        <p:spPr>
          <a:xfrm>
            <a:off x="4645036"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3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MY"/>
          </a:p>
        </p:txBody>
      </p:sp>
      <p:sp>
        <p:nvSpPr>
          <p:cNvPr id="7" name="Date Placeholder 6"/>
          <p:cNvSpPr>
            <a:spLocks noGrp="1"/>
          </p:cNvSpPr>
          <p:nvPr>
            <p:ph type="dt" sz="half" idx="10"/>
          </p:nvPr>
        </p:nvSpPr>
        <p:spPr/>
        <p:txBody>
          <a:bodyPr/>
          <a:lstStyle/>
          <a:p>
            <a:fld id="{FB3E472C-F5C2-473B-8607-DC8FCB7A7BED}" type="datetime1">
              <a:rPr lang="en-MY" smtClean="0">
                <a:solidFill>
                  <a:prstClr val="black">
                    <a:tint val="75000"/>
                  </a:prstClr>
                </a:solidFill>
              </a:rPr>
              <a:pPr/>
              <a:t>8/6/2016</a:t>
            </a:fld>
            <a:endParaRPr lang="en-MY">
              <a:solidFill>
                <a:prstClr val="black">
                  <a:tint val="75000"/>
                </a:prstClr>
              </a:solidFill>
            </a:endParaRPr>
          </a:p>
        </p:txBody>
      </p:sp>
      <p:sp>
        <p:nvSpPr>
          <p:cNvPr id="8" name="Footer Placeholder 7"/>
          <p:cNvSpPr>
            <a:spLocks noGrp="1"/>
          </p:cNvSpPr>
          <p:nvPr>
            <p:ph type="ftr" sz="quarter" idx="11"/>
          </p:nvPr>
        </p:nvSpPr>
        <p:spPr/>
        <p:txBody>
          <a:bodyPr/>
          <a:lstStyle/>
          <a:p>
            <a:endParaRPr lang="en-MY">
              <a:solidFill>
                <a:prstClr val="black">
                  <a:tint val="75000"/>
                </a:prstClr>
              </a:solidFill>
            </a:endParaRPr>
          </a:p>
        </p:txBody>
      </p:sp>
      <p:sp>
        <p:nvSpPr>
          <p:cNvPr id="9" name="Slide Number Placeholder 8"/>
          <p:cNvSpPr>
            <a:spLocks noGrp="1"/>
          </p:cNvSpPr>
          <p:nvPr>
            <p:ph type="sldNum" sz="quarter" idx="12"/>
          </p:nvPr>
        </p:nvSpPr>
        <p:spPr/>
        <p:txBody>
          <a:bodyPr/>
          <a:lstStyle/>
          <a:p>
            <a:fld id="{2E0BADE3-FA93-453D-8AFB-5EBBEC314572}" type="slidenum">
              <a:rPr lang="en-MY" smtClean="0">
                <a:solidFill>
                  <a:prstClr val="black">
                    <a:tint val="75000"/>
                  </a:prstClr>
                </a:solidFill>
              </a:rPr>
              <a:pPr/>
              <a:t>‹#›</a:t>
            </a:fld>
            <a:endParaRPr lang="en-MY">
              <a:solidFill>
                <a:prstClr val="black">
                  <a:tint val="75000"/>
                </a:prstClr>
              </a:solidFill>
            </a:endParaRPr>
          </a:p>
        </p:txBody>
      </p:sp>
    </p:spTree>
    <p:extLst>
      <p:ext uri="{BB962C8B-B14F-4D97-AF65-F5344CB8AC3E}">
        <p14:creationId xmlns:p14="http://schemas.microsoft.com/office/powerpoint/2010/main" val="2948212234"/>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MY"/>
          </a:p>
        </p:txBody>
      </p:sp>
      <p:sp>
        <p:nvSpPr>
          <p:cNvPr id="3" name="Date Placeholder 2"/>
          <p:cNvSpPr>
            <a:spLocks noGrp="1"/>
          </p:cNvSpPr>
          <p:nvPr>
            <p:ph type="dt" sz="half" idx="10"/>
          </p:nvPr>
        </p:nvSpPr>
        <p:spPr/>
        <p:txBody>
          <a:bodyPr/>
          <a:lstStyle/>
          <a:p>
            <a:fld id="{67E83F0D-CA26-4BDA-850D-CED4E48A5910}" type="datetime1">
              <a:rPr lang="en-MY" smtClean="0">
                <a:solidFill>
                  <a:prstClr val="black">
                    <a:tint val="75000"/>
                  </a:prstClr>
                </a:solidFill>
              </a:rPr>
              <a:pPr/>
              <a:t>8/6/2016</a:t>
            </a:fld>
            <a:endParaRPr lang="en-MY">
              <a:solidFill>
                <a:prstClr val="black">
                  <a:tint val="75000"/>
                </a:prstClr>
              </a:solidFill>
            </a:endParaRPr>
          </a:p>
        </p:txBody>
      </p:sp>
      <p:sp>
        <p:nvSpPr>
          <p:cNvPr id="4" name="Footer Placeholder 3"/>
          <p:cNvSpPr>
            <a:spLocks noGrp="1"/>
          </p:cNvSpPr>
          <p:nvPr>
            <p:ph type="ftr" sz="quarter" idx="11"/>
          </p:nvPr>
        </p:nvSpPr>
        <p:spPr/>
        <p:txBody>
          <a:bodyPr/>
          <a:lstStyle/>
          <a:p>
            <a:endParaRPr lang="en-MY">
              <a:solidFill>
                <a:prstClr val="black">
                  <a:tint val="75000"/>
                </a:prstClr>
              </a:solidFill>
            </a:endParaRPr>
          </a:p>
        </p:txBody>
      </p:sp>
      <p:sp>
        <p:nvSpPr>
          <p:cNvPr id="5" name="Slide Number Placeholder 4"/>
          <p:cNvSpPr>
            <a:spLocks noGrp="1"/>
          </p:cNvSpPr>
          <p:nvPr>
            <p:ph type="sldNum" sz="quarter" idx="12"/>
          </p:nvPr>
        </p:nvSpPr>
        <p:spPr/>
        <p:txBody>
          <a:bodyPr/>
          <a:lstStyle/>
          <a:p>
            <a:fld id="{2E0BADE3-FA93-453D-8AFB-5EBBEC314572}" type="slidenum">
              <a:rPr lang="en-MY" smtClean="0">
                <a:solidFill>
                  <a:prstClr val="black">
                    <a:tint val="75000"/>
                  </a:prstClr>
                </a:solidFill>
              </a:rPr>
              <a:pPr/>
              <a:t>‹#›</a:t>
            </a:fld>
            <a:endParaRPr lang="en-MY">
              <a:solidFill>
                <a:prstClr val="black">
                  <a:tint val="75000"/>
                </a:prstClr>
              </a:solidFill>
            </a:endParaRPr>
          </a:p>
        </p:txBody>
      </p:sp>
    </p:spTree>
    <p:extLst>
      <p:ext uri="{BB962C8B-B14F-4D97-AF65-F5344CB8AC3E}">
        <p14:creationId xmlns:p14="http://schemas.microsoft.com/office/powerpoint/2010/main" val="1421628285"/>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B5DB4596-DB55-4729-90CD-3FEDB2E0539C}" type="datetime1">
              <a:rPr lang="en-MY" smtClean="0">
                <a:solidFill>
                  <a:prstClr val="black">
                    <a:tint val="75000"/>
                  </a:prstClr>
                </a:solidFill>
              </a:rPr>
              <a:pPr/>
              <a:t>8/6/2016</a:t>
            </a:fld>
            <a:endParaRPr lang="en-MY">
              <a:solidFill>
                <a:prstClr val="black">
                  <a:tint val="75000"/>
                </a:prstClr>
              </a:solidFill>
            </a:endParaRPr>
          </a:p>
        </p:txBody>
      </p:sp>
      <p:sp>
        <p:nvSpPr>
          <p:cNvPr id="3" name="Footer Placeholder 2"/>
          <p:cNvSpPr>
            <a:spLocks noGrp="1"/>
          </p:cNvSpPr>
          <p:nvPr>
            <p:ph type="ftr" sz="quarter" idx="11"/>
          </p:nvPr>
        </p:nvSpPr>
        <p:spPr/>
        <p:txBody>
          <a:bodyPr/>
          <a:lstStyle/>
          <a:p>
            <a:endParaRPr lang="en-MY">
              <a:solidFill>
                <a:prstClr val="black">
                  <a:tint val="75000"/>
                </a:prstClr>
              </a:solidFill>
            </a:endParaRPr>
          </a:p>
        </p:txBody>
      </p:sp>
      <p:sp>
        <p:nvSpPr>
          <p:cNvPr id="4" name="Slide Number Placeholder 3"/>
          <p:cNvSpPr>
            <a:spLocks noGrp="1"/>
          </p:cNvSpPr>
          <p:nvPr>
            <p:ph type="sldNum" sz="quarter" idx="12"/>
          </p:nvPr>
        </p:nvSpPr>
        <p:spPr/>
        <p:txBody>
          <a:bodyPr/>
          <a:lstStyle/>
          <a:p>
            <a:fld id="{2E0BADE3-FA93-453D-8AFB-5EBBEC314572}" type="slidenum">
              <a:rPr lang="en-MY" smtClean="0">
                <a:solidFill>
                  <a:prstClr val="black">
                    <a:tint val="75000"/>
                  </a:prstClr>
                </a:solidFill>
              </a:rPr>
              <a:pPr/>
              <a:t>‹#›</a:t>
            </a:fld>
            <a:endParaRPr lang="en-MY">
              <a:solidFill>
                <a:prstClr val="black">
                  <a:tint val="75000"/>
                </a:prstClr>
              </a:solidFill>
            </a:endParaRPr>
          </a:p>
        </p:txBody>
      </p:sp>
    </p:spTree>
    <p:extLst>
      <p:ext uri="{BB962C8B-B14F-4D97-AF65-F5344CB8AC3E}">
        <p14:creationId xmlns:p14="http://schemas.microsoft.com/office/powerpoint/2010/main" val="1671051233"/>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smtClean="0"/>
              <a:t>Click to edit Master title style</a:t>
            </a:r>
            <a:endParaRPr lang="en-MY"/>
          </a:p>
        </p:txBody>
      </p:sp>
      <p:sp>
        <p:nvSpPr>
          <p:cNvPr id="3" name="Content Placeholder 2"/>
          <p:cNvSpPr>
            <a:spLocks noGrp="1"/>
          </p:cNvSpPr>
          <p:nvPr>
            <p:ph idx="1"/>
          </p:nvPr>
        </p:nvSpPr>
        <p:spPr>
          <a:xfrm>
            <a:off x="3575050" y="273066"/>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MY"/>
          </a:p>
        </p:txBody>
      </p:sp>
      <p:sp>
        <p:nvSpPr>
          <p:cNvPr id="4" name="Text Placeholder 3"/>
          <p:cNvSpPr>
            <a:spLocks noGrp="1"/>
          </p:cNvSpPr>
          <p:nvPr>
            <p:ph type="body" sz="half" idx="2"/>
          </p:nvPr>
        </p:nvSpPr>
        <p:spPr>
          <a:xfrm>
            <a:off x="457202" y="1435103"/>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B262D577-3E1D-48A7-985A-F2172B76DCA3}" type="datetime1">
              <a:rPr lang="en-MY" smtClean="0">
                <a:solidFill>
                  <a:prstClr val="black">
                    <a:tint val="75000"/>
                  </a:prstClr>
                </a:solidFill>
              </a:rPr>
              <a:pPr/>
              <a:t>8/6/2016</a:t>
            </a:fld>
            <a:endParaRPr lang="en-MY">
              <a:solidFill>
                <a:prstClr val="black">
                  <a:tint val="75000"/>
                </a:prstClr>
              </a:solidFill>
            </a:endParaRPr>
          </a:p>
        </p:txBody>
      </p:sp>
      <p:sp>
        <p:nvSpPr>
          <p:cNvPr id="6" name="Footer Placeholder 5"/>
          <p:cNvSpPr>
            <a:spLocks noGrp="1"/>
          </p:cNvSpPr>
          <p:nvPr>
            <p:ph type="ftr" sz="quarter" idx="11"/>
          </p:nvPr>
        </p:nvSpPr>
        <p:spPr/>
        <p:txBody>
          <a:bodyPr/>
          <a:lstStyle/>
          <a:p>
            <a:endParaRPr lang="en-MY">
              <a:solidFill>
                <a:prstClr val="black">
                  <a:tint val="75000"/>
                </a:prstClr>
              </a:solidFill>
            </a:endParaRPr>
          </a:p>
        </p:txBody>
      </p:sp>
      <p:sp>
        <p:nvSpPr>
          <p:cNvPr id="7" name="Slide Number Placeholder 6"/>
          <p:cNvSpPr>
            <a:spLocks noGrp="1"/>
          </p:cNvSpPr>
          <p:nvPr>
            <p:ph type="sldNum" sz="quarter" idx="12"/>
          </p:nvPr>
        </p:nvSpPr>
        <p:spPr/>
        <p:txBody>
          <a:bodyPr/>
          <a:lstStyle/>
          <a:p>
            <a:fld id="{2E0BADE3-FA93-453D-8AFB-5EBBEC314572}" type="slidenum">
              <a:rPr lang="en-MY" smtClean="0">
                <a:solidFill>
                  <a:prstClr val="black">
                    <a:tint val="75000"/>
                  </a:prstClr>
                </a:solidFill>
              </a:rPr>
              <a:pPr/>
              <a:t>‹#›</a:t>
            </a:fld>
            <a:endParaRPr lang="en-MY">
              <a:solidFill>
                <a:prstClr val="black">
                  <a:tint val="75000"/>
                </a:prstClr>
              </a:solidFill>
            </a:endParaRPr>
          </a:p>
        </p:txBody>
      </p:sp>
    </p:spTree>
    <p:extLst>
      <p:ext uri="{BB962C8B-B14F-4D97-AF65-F5344CB8AC3E}">
        <p14:creationId xmlns:p14="http://schemas.microsoft.com/office/powerpoint/2010/main" val="2086185883"/>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MY"/>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MY"/>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CEB02855-C600-4AEC-A5A7-67F6AF8112F6}" type="datetime1">
              <a:rPr lang="en-MY" smtClean="0">
                <a:solidFill>
                  <a:prstClr val="black">
                    <a:tint val="75000"/>
                  </a:prstClr>
                </a:solidFill>
              </a:rPr>
              <a:pPr/>
              <a:t>8/6/2016</a:t>
            </a:fld>
            <a:endParaRPr lang="en-MY">
              <a:solidFill>
                <a:prstClr val="black">
                  <a:tint val="75000"/>
                </a:prstClr>
              </a:solidFill>
            </a:endParaRPr>
          </a:p>
        </p:txBody>
      </p:sp>
      <p:sp>
        <p:nvSpPr>
          <p:cNvPr id="6" name="Footer Placeholder 5"/>
          <p:cNvSpPr>
            <a:spLocks noGrp="1"/>
          </p:cNvSpPr>
          <p:nvPr>
            <p:ph type="ftr" sz="quarter" idx="11"/>
          </p:nvPr>
        </p:nvSpPr>
        <p:spPr/>
        <p:txBody>
          <a:bodyPr/>
          <a:lstStyle/>
          <a:p>
            <a:endParaRPr lang="en-MY">
              <a:solidFill>
                <a:prstClr val="black">
                  <a:tint val="75000"/>
                </a:prstClr>
              </a:solidFill>
            </a:endParaRPr>
          </a:p>
        </p:txBody>
      </p:sp>
      <p:sp>
        <p:nvSpPr>
          <p:cNvPr id="7" name="Slide Number Placeholder 6"/>
          <p:cNvSpPr>
            <a:spLocks noGrp="1"/>
          </p:cNvSpPr>
          <p:nvPr>
            <p:ph type="sldNum" sz="quarter" idx="12"/>
          </p:nvPr>
        </p:nvSpPr>
        <p:spPr/>
        <p:txBody>
          <a:bodyPr/>
          <a:lstStyle/>
          <a:p>
            <a:fld id="{2E0BADE3-FA93-453D-8AFB-5EBBEC314572}" type="slidenum">
              <a:rPr lang="en-MY" smtClean="0">
                <a:solidFill>
                  <a:prstClr val="black">
                    <a:tint val="75000"/>
                  </a:prstClr>
                </a:solidFill>
              </a:rPr>
              <a:pPr/>
              <a:t>‹#›</a:t>
            </a:fld>
            <a:endParaRPr lang="en-MY">
              <a:solidFill>
                <a:prstClr val="black">
                  <a:tint val="75000"/>
                </a:prstClr>
              </a:solidFill>
            </a:endParaRPr>
          </a:p>
        </p:txBody>
      </p:sp>
    </p:spTree>
    <p:extLst>
      <p:ext uri="{BB962C8B-B14F-4D97-AF65-F5344CB8AC3E}">
        <p14:creationId xmlns:p14="http://schemas.microsoft.com/office/powerpoint/2010/main" val="3209797240"/>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MY"/>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MY"/>
          </a:p>
        </p:txBody>
      </p:sp>
      <p:sp>
        <p:nvSpPr>
          <p:cNvPr id="4" name="Date Placeholder 3"/>
          <p:cNvSpPr>
            <a:spLocks noGrp="1"/>
          </p:cNvSpPr>
          <p:nvPr>
            <p:ph type="dt" sz="half" idx="10"/>
          </p:nvPr>
        </p:nvSpPr>
        <p:spPr/>
        <p:txBody>
          <a:bodyPr/>
          <a:lstStyle/>
          <a:p>
            <a:fld id="{657AEE2C-0983-4908-8B70-EB474770BEB5}" type="datetime1">
              <a:rPr lang="en-MY" smtClean="0">
                <a:solidFill>
                  <a:prstClr val="black">
                    <a:tint val="75000"/>
                  </a:prstClr>
                </a:solidFill>
              </a:rPr>
              <a:pPr/>
              <a:t>8/6/2016</a:t>
            </a:fld>
            <a:endParaRPr lang="en-MY">
              <a:solidFill>
                <a:prstClr val="black">
                  <a:tint val="75000"/>
                </a:prstClr>
              </a:solidFill>
            </a:endParaRPr>
          </a:p>
        </p:txBody>
      </p:sp>
      <p:sp>
        <p:nvSpPr>
          <p:cNvPr id="5" name="Footer Placeholder 4"/>
          <p:cNvSpPr>
            <a:spLocks noGrp="1"/>
          </p:cNvSpPr>
          <p:nvPr>
            <p:ph type="ftr" sz="quarter" idx="11"/>
          </p:nvPr>
        </p:nvSpPr>
        <p:spPr/>
        <p:txBody>
          <a:bodyPr/>
          <a:lstStyle/>
          <a:p>
            <a:endParaRPr lang="en-MY">
              <a:solidFill>
                <a:prstClr val="black">
                  <a:tint val="75000"/>
                </a:prstClr>
              </a:solidFill>
            </a:endParaRPr>
          </a:p>
        </p:txBody>
      </p:sp>
      <p:sp>
        <p:nvSpPr>
          <p:cNvPr id="6" name="Slide Number Placeholder 5"/>
          <p:cNvSpPr>
            <a:spLocks noGrp="1"/>
          </p:cNvSpPr>
          <p:nvPr>
            <p:ph type="sldNum" sz="quarter" idx="12"/>
          </p:nvPr>
        </p:nvSpPr>
        <p:spPr/>
        <p:txBody>
          <a:bodyPr/>
          <a:lstStyle/>
          <a:p>
            <a:fld id="{2E0BADE3-FA93-453D-8AFB-5EBBEC314572}" type="slidenum">
              <a:rPr lang="en-MY" smtClean="0">
                <a:solidFill>
                  <a:prstClr val="black">
                    <a:tint val="75000"/>
                  </a:prstClr>
                </a:solidFill>
              </a:rPr>
              <a:pPr/>
              <a:t>‹#›</a:t>
            </a:fld>
            <a:endParaRPr lang="en-MY">
              <a:solidFill>
                <a:prstClr val="black">
                  <a:tint val="75000"/>
                </a:prstClr>
              </a:solidFill>
            </a:endParaRPr>
          </a:p>
        </p:txBody>
      </p:sp>
    </p:spTree>
    <p:extLst>
      <p:ext uri="{BB962C8B-B14F-4D97-AF65-F5344CB8AC3E}">
        <p14:creationId xmlns:p14="http://schemas.microsoft.com/office/powerpoint/2010/main" val="1447980706"/>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56"/>
            <a:ext cx="2057400" cy="5851525"/>
          </a:xfrm>
        </p:spPr>
        <p:txBody>
          <a:bodyPr vert="eaVert"/>
          <a:lstStyle/>
          <a:p>
            <a:r>
              <a:rPr lang="en-US" smtClean="0"/>
              <a:t>Click to edit Master title style</a:t>
            </a:r>
            <a:endParaRPr lang="en-MY"/>
          </a:p>
        </p:txBody>
      </p:sp>
      <p:sp>
        <p:nvSpPr>
          <p:cNvPr id="3" name="Vertical Text Placeholder 2"/>
          <p:cNvSpPr>
            <a:spLocks noGrp="1"/>
          </p:cNvSpPr>
          <p:nvPr>
            <p:ph type="body" orient="vert" idx="1"/>
          </p:nvPr>
        </p:nvSpPr>
        <p:spPr>
          <a:xfrm>
            <a:off x="457200" y="274656"/>
            <a:ext cx="6019800" cy="585152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MY"/>
          </a:p>
        </p:txBody>
      </p:sp>
      <p:sp>
        <p:nvSpPr>
          <p:cNvPr id="4" name="Date Placeholder 3"/>
          <p:cNvSpPr>
            <a:spLocks noGrp="1"/>
          </p:cNvSpPr>
          <p:nvPr>
            <p:ph type="dt" sz="half" idx="10"/>
          </p:nvPr>
        </p:nvSpPr>
        <p:spPr/>
        <p:txBody>
          <a:bodyPr/>
          <a:lstStyle/>
          <a:p>
            <a:fld id="{CCD18272-F317-466D-B885-A60EB005C958}" type="datetime1">
              <a:rPr lang="en-MY" smtClean="0">
                <a:solidFill>
                  <a:prstClr val="black">
                    <a:tint val="75000"/>
                  </a:prstClr>
                </a:solidFill>
              </a:rPr>
              <a:pPr/>
              <a:t>8/6/2016</a:t>
            </a:fld>
            <a:endParaRPr lang="en-MY">
              <a:solidFill>
                <a:prstClr val="black">
                  <a:tint val="75000"/>
                </a:prstClr>
              </a:solidFill>
            </a:endParaRPr>
          </a:p>
        </p:txBody>
      </p:sp>
      <p:sp>
        <p:nvSpPr>
          <p:cNvPr id="5" name="Footer Placeholder 4"/>
          <p:cNvSpPr>
            <a:spLocks noGrp="1"/>
          </p:cNvSpPr>
          <p:nvPr>
            <p:ph type="ftr" sz="quarter" idx="11"/>
          </p:nvPr>
        </p:nvSpPr>
        <p:spPr/>
        <p:txBody>
          <a:bodyPr/>
          <a:lstStyle/>
          <a:p>
            <a:endParaRPr lang="en-MY">
              <a:solidFill>
                <a:prstClr val="black">
                  <a:tint val="75000"/>
                </a:prstClr>
              </a:solidFill>
            </a:endParaRPr>
          </a:p>
        </p:txBody>
      </p:sp>
      <p:sp>
        <p:nvSpPr>
          <p:cNvPr id="6" name="Slide Number Placeholder 5"/>
          <p:cNvSpPr>
            <a:spLocks noGrp="1"/>
          </p:cNvSpPr>
          <p:nvPr>
            <p:ph type="sldNum" sz="quarter" idx="12"/>
          </p:nvPr>
        </p:nvSpPr>
        <p:spPr/>
        <p:txBody>
          <a:bodyPr/>
          <a:lstStyle/>
          <a:p>
            <a:fld id="{2E0BADE3-FA93-453D-8AFB-5EBBEC314572}" type="slidenum">
              <a:rPr lang="en-MY" smtClean="0">
                <a:solidFill>
                  <a:prstClr val="black">
                    <a:tint val="75000"/>
                  </a:prstClr>
                </a:solidFill>
              </a:rPr>
              <a:pPr/>
              <a:t>‹#›</a:t>
            </a:fld>
            <a:endParaRPr lang="en-MY">
              <a:solidFill>
                <a:prstClr val="black">
                  <a:tint val="75000"/>
                </a:prstClr>
              </a:solidFill>
            </a:endParaRPr>
          </a:p>
        </p:txBody>
      </p:sp>
    </p:spTree>
    <p:extLst>
      <p:ext uri="{BB962C8B-B14F-4D97-AF65-F5344CB8AC3E}">
        <p14:creationId xmlns:p14="http://schemas.microsoft.com/office/powerpoint/2010/main" val="1446696972"/>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userDrawn="1">
  <p:cSld name="8_Blank">
    <p:spTree>
      <p:nvGrpSpPr>
        <p:cNvPr id="1" name=""/>
        <p:cNvGrpSpPr/>
        <p:nvPr/>
      </p:nvGrpSpPr>
      <p:grpSpPr>
        <a:xfrm>
          <a:off x="0" y="0"/>
          <a:ext cx="0" cy="0"/>
          <a:chOff x="0" y="0"/>
          <a:chExt cx="0" cy="0"/>
        </a:xfrm>
      </p:grpSpPr>
      <p:sp>
        <p:nvSpPr>
          <p:cNvPr id="3" name="Title 2"/>
          <p:cNvSpPr>
            <a:spLocks noGrp="1"/>
          </p:cNvSpPr>
          <p:nvPr>
            <p:ph type="title"/>
          </p:nvPr>
        </p:nvSpPr>
        <p:spPr/>
        <p:txBody>
          <a:bodyPr/>
          <a:lstStyle/>
          <a:p>
            <a:r>
              <a:rPr lang="en-US" smtClean="0"/>
              <a:t>Click to edit Master title style</a:t>
            </a:r>
            <a:endParaRPr lang="en-US"/>
          </a:p>
        </p:txBody>
      </p:sp>
      <p:sp>
        <p:nvSpPr>
          <p:cNvPr id="4" name="Rectangle 4"/>
          <p:cNvSpPr>
            <a:spLocks noGrp="1" noChangeArrowheads="1"/>
          </p:cNvSpPr>
          <p:nvPr>
            <p:ph type="dt" sz="half" idx="10"/>
          </p:nvPr>
        </p:nvSpPr>
        <p:spPr>
          <a:xfrm>
            <a:off x="2209800" y="6245225"/>
            <a:ext cx="2133600" cy="476250"/>
          </a:xfrm>
        </p:spPr>
        <p:txBody>
          <a:bodyPr/>
          <a:lstStyle>
            <a:lvl1pPr>
              <a:defRPr/>
            </a:lvl1pPr>
          </a:lstStyle>
          <a:p>
            <a:pPr>
              <a:defRPr/>
            </a:pPr>
            <a:fld id="{88179B2F-9973-4262-9258-84D6922D5408}" type="datetime1">
              <a:rPr lang="en-GB" smtClean="0">
                <a:solidFill>
                  <a:prstClr val="black">
                    <a:tint val="75000"/>
                  </a:prstClr>
                </a:solidFill>
              </a:rPr>
              <a:pPr>
                <a:defRPr/>
              </a:pPr>
              <a:t>08/06/2016</a:t>
            </a:fld>
            <a:endParaRPr lang="en-US">
              <a:solidFill>
                <a:prstClr val="black">
                  <a:tint val="75000"/>
                </a:prstClr>
              </a:solidFill>
            </a:endParaRPr>
          </a:p>
        </p:txBody>
      </p:sp>
    </p:spTree>
    <p:extLst>
      <p:ext uri="{BB962C8B-B14F-4D97-AF65-F5344CB8AC3E}">
        <p14:creationId xmlns:p14="http://schemas.microsoft.com/office/powerpoint/2010/main" val="2832589071"/>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143001" y="1122363"/>
            <a:ext cx="6858000" cy="2387600"/>
          </a:xfrm>
        </p:spPr>
        <p:txBody>
          <a:bodyPr anchor="b"/>
          <a:lstStyle>
            <a:lvl1pPr algn="ctr">
              <a:defRPr sz="6000"/>
            </a:lvl1pPr>
          </a:lstStyle>
          <a:p>
            <a:r>
              <a:rPr lang="en-US" smtClean="0"/>
              <a:t>Click to edit Master title style</a:t>
            </a:r>
            <a:endParaRPr lang="en-MY"/>
          </a:p>
        </p:txBody>
      </p:sp>
      <p:sp>
        <p:nvSpPr>
          <p:cNvPr id="3" name="Subtitle 2"/>
          <p:cNvSpPr>
            <a:spLocks noGrp="1"/>
          </p:cNvSpPr>
          <p:nvPr>
            <p:ph type="subTitle" idx="1"/>
          </p:nvPr>
        </p:nvSpPr>
        <p:spPr>
          <a:xfrm>
            <a:off x="1143001" y="3602038"/>
            <a:ext cx="6858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smtClean="0"/>
              <a:t>Click to edit Master subtitle style</a:t>
            </a:r>
            <a:endParaRPr lang="en-MY"/>
          </a:p>
        </p:txBody>
      </p:sp>
      <p:sp>
        <p:nvSpPr>
          <p:cNvPr id="4" name="Date Placeholder 3"/>
          <p:cNvSpPr>
            <a:spLocks noGrp="1"/>
          </p:cNvSpPr>
          <p:nvPr>
            <p:ph type="dt" sz="half" idx="10"/>
          </p:nvPr>
        </p:nvSpPr>
        <p:spPr/>
        <p:txBody>
          <a:bodyPr/>
          <a:lstStyle/>
          <a:p>
            <a:fld id="{13227240-7B89-47BB-A699-9A177BAEA44C}" type="datetime1">
              <a:rPr lang="en-MY" smtClean="0">
                <a:solidFill>
                  <a:prstClr val="black">
                    <a:tint val="75000"/>
                  </a:prstClr>
                </a:solidFill>
              </a:rPr>
              <a:pPr/>
              <a:t>8/6/2016</a:t>
            </a:fld>
            <a:endParaRPr lang="en-MY">
              <a:solidFill>
                <a:prstClr val="black">
                  <a:tint val="75000"/>
                </a:prstClr>
              </a:solidFill>
            </a:endParaRPr>
          </a:p>
        </p:txBody>
      </p:sp>
      <p:sp>
        <p:nvSpPr>
          <p:cNvPr id="5" name="Footer Placeholder 4"/>
          <p:cNvSpPr>
            <a:spLocks noGrp="1"/>
          </p:cNvSpPr>
          <p:nvPr>
            <p:ph type="ftr" sz="quarter" idx="11"/>
          </p:nvPr>
        </p:nvSpPr>
        <p:spPr/>
        <p:txBody>
          <a:bodyPr/>
          <a:lstStyle/>
          <a:p>
            <a:endParaRPr lang="en-MY">
              <a:solidFill>
                <a:prstClr val="black">
                  <a:tint val="75000"/>
                </a:prstClr>
              </a:solidFill>
            </a:endParaRPr>
          </a:p>
        </p:txBody>
      </p:sp>
      <p:sp>
        <p:nvSpPr>
          <p:cNvPr id="6" name="Slide Number Placeholder 5"/>
          <p:cNvSpPr>
            <a:spLocks noGrp="1"/>
          </p:cNvSpPr>
          <p:nvPr>
            <p:ph type="sldNum" sz="quarter" idx="12"/>
          </p:nvPr>
        </p:nvSpPr>
        <p:spPr/>
        <p:txBody>
          <a:bodyPr/>
          <a:lstStyle/>
          <a:p>
            <a:fld id="{FD70FB5A-E262-4357-8453-BA144428EA3F}" type="slidenum">
              <a:rPr lang="en-MY" smtClean="0">
                <a:solidFill>
                  <a:prstClr val="black">
                    <a:tint val="75000"/>
                  </a:prstClr>
                </a:solidFill>
              </a:rPr>
              <a:pPr/>
              <a:t>‹#›</a:t>
            </a:fld>
            <a:endParaRPr lang="en-MY">
              <a:solidFill>
                <a:prstClr val="black">
                  <a:tint val="75000"/>
                </a:prstClr>
              </a:solidFill>
            </a:endParaRPr>
          </a:p>
        </p:txBody>
      </p:sp>
    </p:spTree>
    <p:extLst>
      <p:ext uri="{BB962C8B-B14F-4D97-AF65-F5344CB8AC3E}">
        <p14:creationId xmlns:p14="http://schemas.microsoft.com/office/powerpoint/2010/main" val="2847794077"/>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MY"/>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MY"/>
          </a:p>
        </p:txBody>
      </p:sp>
      <p:sp>
        <p:nvSpPr>
          <p:cNvPr id="4" name="Date Placeholder 3"/>
          <p:cNvSpPr>
            <a:spLocks noGrp="1"/>
          </p:cNvSpPr>
          <p:nvPr>
            <p:ph type="dt" sz="half" idx="10"/>
          </p:nvPr>
        </p:nvSpPr>
        <p:spPr/>
        <p:txBody>
          <a:bodyPr/>
          <a:lstStyle/>
          <a:p>
            <a:fld id="{D0841262-7112-40DD-9345-CA261B7544B9}" type="datetime1">
              <a:rPr lang="en-MY" smtClean="0">
                <a:solidFill>
                  <a:prstClr val="black">
                    <a:tint val="75000"/>
                  </a:prstClr>
                </a:solidFill>
              </a:rPr>
              <a:pPr/>
              <a:t>8/6/2016</a:t>
            </a:fld>
            <a:endParaRPr lang="en-MY">
              <a:solidFill>
                <a:prstClr val="black">
                  <a:tint val="75000"/>
                </a:prstClr>
              </a:solidFill>
            </a:endParaRPr>
          </a:p>
        </p:txBody>
      </p:sp>
      <p:sp>
        <p:nvSpPr>
          <p:cNvPr id="5" name="Footer Placeholder 4"/>
          <p:cNvSpPr>
            <a:spLocks noGrp="1"/>
          </p:cNvSpPr>
          <p:nvPr>
            <p:ph type="ftr" sz="quarter" idx="11"/>
          </p:nvPr>
        </p:nvSpPr>
        <p:spPr/>
        <p:txBody>
          <a:bodyPr/>
          <a:lstStyle/>
          <a:p>
            <a:endParaRPr lang="en-MY">
              <a:solidFill>
                <a:prstClr val="black">
                  <a:tint val="75000"/>
                </a:prstClr>
              </a:solidFill>
            </a:endParaRPr>
          </a:p>
        </p:txBody>
      </p:sp>
      <p:sp>
        <p:nvSpPr>
          <p:cNvPr id="6" name="Slide Number Placeholder 5"/>
          <p:cNvSpPr>
            <a:spLocks noGrp="1"/>
          </p:cNvSpPr>
          <p:nvPr>
            <p:ph type="sldNum" sz="quarter" idx="12"/>
          </p:nvPr>
        </p:nvSpPr>
        <p:spPr/>
        <p:txBody>
          <a:bodyPr/>
          <a:lstStyle/>
          <a:p>
            <a:fld id="{FD70FB5A-E262-4357-8453-BA144428EA3F}" type="slidenum">
              <a:rPr lang="en-MY" smtClean="0">
                <a:solidFill>
                  <a:prstClr val="black">
                    <a:tint val="75000"/>
                  </a:prstClr>
                </a:solidFill>
              </a:rPr>
              <a:pPr/>
              <a:t>‹#›</a:t>
            </a:fld>
            <a:endParaRPr lang="en-MY">
              <a:solidFill>
                <a:prstClr val="black">
                  <a:tint val="75000"/>
                </a:prstClr>
              </a:solidFill>
            </a:endParaRPr>
          </a:p>
        </p:txBody>
      </p:sp>
    </p:spTree>
    <p:extLst>
      <p:ext uri="{BB962C8B-B14F-4D97-AF65-F5344CB8AC3E}">
        <p14:creationId xmlns:p14="http://schemas.microsoft.com/office/powerpoint/2010/main" val="4245688477"/>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smtClean="0"/>
              <a:t>Click to edit Master title style</a:t>
            </a:r>
            <a:endParaRPr lang="en-GB"/>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5" name="Text Placeholder 4"/>
          <p:cNvSpPr>
            <a:spLocks noGrp="1"/>
          </p:cNvSpPr>
          <p:nvPr>
            <p:ph type="body" sz="quarter" idx="3"/>
          </p:nvPr>
        </p:nvSpPr>
        <p:spPr>
          <a:xfrm>
            <a:off x="4645033"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33"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7" name="Rectangle 4"/>
          <p:cNvSpPr>
            <a:spLocks noGrp="1" noChangeArrowheads="1"/>
          </p:cNvSpPr>
          <p:nvPr>
            <p:ph type="dt" sz="half" idx="10"/>
          </p:nvPr>
        </p:nvSpPr>
        <p:spPr>
          <a:ln/>
        </p:spPr>
        <p:txBody>
          <a:bodyPr/>
          <a:lstStyle>
            <a:lvl1pPr>
              <a:defRPr/>
            </a:lvl1pPr>
          </a:lstStyle>
          <a:p>
            <a:pPr>
              <a:defRPr/>
            </a:pPr>
            <a:fld id="{23FFEEBB-F426-4E67-AB35-100D66CC8916}" type="datetime1">
              <a:rPr lang="en-US"/>
              <a:pPr>
                <a:defRPr/>
              </a:pPr>
              <a:t>6/8/2016</a:t>
            </a:fld>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277367BC-CD34-4B4C-B675-1F42782F4E87}" type="slidenum">
              <a:rPr lang="en-US"/>
              <a:pPr>
                <a:defRPr/>
              </a:pPr>
              <a:t>‹#›</a:t>
            </a:fld>
            <a:endParaRPr lang="en-US"/>
          </a:p>
        </p:txBody>
      </p:sp>
    </p:spTree>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623888" y="1709754"/>
            <a:ext cx="7886700" cy="2852737"/>
          </a:xfrm>
        </p:spPr>
        <p:txBody>
          <a:bodyPr anchor="b"/>
          <a:lstStyle>
            <a:lvl1pPr>
              <a:defRPr sz="6000"/>
            </a:lvl1pPr>
          </a:lstStyle>
          <a:p>
            <a:r>
              <a:rPr lang="en-US" smtClean="0"/>
              <a:t>Click to edit Master title style</a:t>
            </a:r>
            <a:endParaRPr lang="en-MY"/>
          </a:p>
        </p:txBody>
      </p:sp>
      <p:sp>
        <p:nvSpPr>
          <p:cNvPr id="3" name="Text Placeholder 2"/>
          <p:cNvSpPr>
            <a:spLocks noGrp="1"/>
          </p:cNvSpPr>
          <p:nvPr>
            <p:ph type="body" idx="1"/>
          </p:nvPr>
        </p:nvSpPr>
        <p:spPr>
          <a:xfrm>
            <a:off x="623888" y="4589484"/>
            <a:ext cx="78867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p>
            <a:fld id="{77FBAB2F-FBAF-4808-90E8-556C12BB1A47}" type="datetime1">
              <a:rPr lang="en-MY" smtClean="0">
                <a:solidFill>
                  <a:prstClr val="black">
                    <a:tint val="75000"/>
                  </a:prstClr>
                </a:solidFill>
              </a:rPr>
              <a:pPr/>
              <a:t>8/6/2016</a:t>
            </a:fld>
            <a:endParaRPr lang="en-MY">
              <a:solidFill>
                <a:prstClr val="black">
                  <a:tint val="75000"/>
                </a:prstClr>
              </a:solidFill>
            </a:endParaRPr>
          </a:p>
        </p:txBody>
      </p:sp>
      <p:sp>
        <p:nvSpPr>
          <p:cNvPr id="5" name="Footer Placeholder 4"/>
          <p:cNvSpPr>
            <a:spLocks noGrp="1"/>
          </p:cNvSpPr>
          <p:nvPr>
            <p:ph type="ftr" sz="quarter" idx="11"/>
          </p:nvPr>
        </p:nvSpPr>
        <p:spPr/>
        <p:txBody>
          <a:bodyPr/>
          <a:lstStyle/>
          <a:p>
            <a:endParaRPr lang="en-MY">
              <a:solidFill>
                <a:prstClr val="black">
                  <a:tint val="75000"/>
                </a:prstClr>
              </a:solidFill>
            </a:endParaRPr>
          </a:p>
        </p:txBody>
      </p:sp>
      <p:sp>
        <p:nvSpPr>
          <p:cNvPr id="6" name="Slide Number Placeholder 5"/>
          <p:cNvSpPr>
            <a:spLocks noGrp="1"/>
          </p:cNvSpPr>
          <p:nvPr>
            <p:ph type="sldNum" sz="quarter" idx="12"/>
          </p:nvPr>
        </p:nvSpPr>
        <p:spPr/>
        <p:txBody>
          <a:bodyPr/>
          <a:lstStyle/>
          <a:p>
            <a:fld id="{FD70FB5A-E262-4357-8453-BA144428EA3F}" type="slidenum">
              <a:rPr lang="en-MY" smtClean="0">
                <a:solidFill>
                  <a:prstClr val="black">
                    <a:tint val="75000"/>
                  </a:prstClr>
                </a:solidFill>
              </a:rPr>
              <a:pPr/>
              <a:t>‹#›</a:t>
            </a:fld>
            <a:endParaRPr lang="en-MY">
              <a:solidFill>
                <a:prstClr val="black">
                  <a:tint val="75000"/>
                </a:prstClr>
              </a:solidFill>
            </a:endParaRPr>
          </a:p>
        </p:txBody>
      </p:sp>
    </p:spTree>
    <p:extLst>
      <p:ext uri="{BB962C8B-B14F-4D97-AF65-F5344CB8AC3E}">
        <p14:creationId xmlns:p14="http://schemas.microsoft.com/office/powerpoint/2010/main" val="1860914644"/>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MY"/>
          </a:p>
        </p:txBody>
      </p:sp>
      <p:sp>
        <p:nvSpPr>
          <p:cNvPr id="3" name="Content Placeholder 2"/>
          <p:cNvSpPr>
            <a:spLocks noGrp="1"/>
          </p:cNvSpPr>
          <p:nvPr>
            <p:ph sz="half" idx="1"/>
          </p:nvPr>
        </p:nvSpPr>
        <p:spPr>
          <a:xfrm>
            <a:off x="628650" y="1825625"/>
            <a:ext cx="3886200" cy="435133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MY"/>
          </a:p>
        </p:txBody>
      </p:sp>
      <p:sp>
        <p:nvSpPr>
          <p:cNvPr id="4" name="Content Placeholder 3"/>
          <p:cNvSpPr>
            <a:spLocks noGrp="1"/>
          </p:cNvSpPr>
          <p:nvPr>
            <p:ph sz="half" idx="2"/>
          </p:nvPr>
        </p:nvSpPr>
        <p:spPr>
          <a:xfrm>
            <a:off x="4629150" y="1825625"/>
            <a:ext cx="3886200" cy="435133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MY"/>
          </a:p>
        </p:txBody>
      </p:sp>
      <p:sp>
        <p:nvSpPr>
          <p:cNvPr id="5" name="Date Placeholder 4"/>
          <p:cNvSpPr>
            <a:spLocks noGrp="1"/>
          </p:cNvSpPr>
          <p:nvPr>
            <p:ph type="dt" sz="half" idx="10"/>
          </p:nvPr>
        </p:nvSpPr>
        <p:spPr/>
        <p:txBody>
          <a:bodyPr/>
          <a:lstStyle/>
          <a:p>
            <a:fld id="{60092E3B-4F1A-4D25-8BA2-89F57F0383E7}" type="datetime1">
              <a:rPr lang="en-MY" smtClean="0">
                <a:solidFill>
                  <a:prstClr val="black">
                    <a:tint val="75000"/>
                  </a:prstClr>
                </a:solidFill>
              </a:rPr>
              <a:pPr/>
              <a:t>8/6/2016</a:t>
            </a:fld>
            <a:endParaRPr lang="en-MY">
              <a:solidFill>
                <a:prstClr val="black">
                  <a:tint val="75000"/>
                </a:prstClr>
              </a:solidFill>
            </a:endParaRPr>
          </a:p>
        </p:txBody>
      </p:sp>
      <p:sp>
        <p:nvSpPr>
          <p:cNvPr id="6" name="Footer Placeholder 5"/>
          <p:cNvSpPr>
            <a:spLocks noGrp="1"/>
          </p:cNvSpPr>
          <p:nvPr>
            <p:ph type="ftr" sz="quarter" idx="11"/>
          </p:nvPr>
        </p:nvSpPr>
        <p:spPr/>
        <p:txBody>
          <a:bodyPr/>
          <a:lstStyle/>
          <a:p>
            <a:endParaRPr lang="en-MY">
              <a:solidFill>
                <a:prstClr val="black">
                  <a:tint val="75000"/>
                </a:prstClr>
              </a:solidFill>
            </a:endParaRPr>
          </a:p>
        </p:txBody>
      </p:sp>
      <p:sp>
        <p:nvSpPr>
          <p:cNvPr id="7" name="Slide Number Placeholder 6"/>
          <p:cNvSpPr>
            <a:spLocks noGrp="1"/>
          </p:cNvSpPr>
          <p:nvPr>
            <p:ph type="sldNum" sz="quarter" idx="12"/>
          </p:nvPr>
        </p:nvSpPr>
        <p:spPr/>
        <p:txBody>
          <a:bodyPr/>
          <a:lstStyle/>
          <a:p>
            <a:fld id="{FD70FB5A-E262-4357-8453-BA144428EA3F}" type="slidenum">
              <a:rPr lang="en-MY" smtClean="0">
                <a:solidFill>
                  <a:prstClr val="black">
                    <a:tint val="75000"/>
                  </a:prstClr>
                </a:solidFill>
              </a:rPr>
              <a:pPr/>
              <a:t>‹#›</a:t>
            </a:fld>
            <a:endParaRPr lang="en-MY">
              <a:solidFill>
                <a:prstClr val="black">
                  <a:tint val="75000"/>
                </a:prstClr>
              </a:solidFill>
            </a:endParaRPr>
          </a:p>
        </p:txBody>
      </p:sp>
    </p:spTree>
    <p:extLst>
      <p:ext uri="{BB962C8B-B14F-4D97-AF65-F5344CB8AC3E}">
        <p14:creationId xmlns:p14="http://schemas.microsoft.com/office/powerpoint/2010/main" val="3424754023"/>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629842" y="365129"/>
            <a:ext cx="7886700" cy="1325563"/>
          </a:xfrm>
        </p:spPr>
        <p:txBody>
          <a:bodyPr/>
          <a:lstStyle/>
          <a:p>
            <a:r>
              <a:rPr lang="en-US" smtClean="0"/>
              <a:t>Click to edit Master title style</a:t>
            </a:r>
            <a:endParaRPr lang="en-MY"/>
          </a:p>
        </p:txBody>
      </p:sp>
      <p:sp>
        <p:nvSpPr>
          <p:cNvPr id="3" name="Text Placeholder 2"/>
          <p:cNvSpPr>
            <a:spLocks noGrp="1"/>
          </p:cNvSpPr>
          <p:nvPr>
            <p:ph type="body" idx="1"/>
          </p:nvPr>
        </p:nvSpPr>
        <p:spPr>
          <a:xfrm>
            <a:off x="629842" y="1681163"/>
            <a:ext cx="3868340"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629842" y="2505075"/>
            <a:ext cx="3868340" cy="368458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MY"/>
          </a:p>
        </p:txBody>
      </p:sp>
      <p:sp>
        <p:nvSpPr>
          <p:cNvPr id="5" name="Text Placeholder 4"/>
          <p:cNvSpPr>
            <a:spLocks noGrp="1"/>
          </p:cNvSpPr>
          <p:nvPr>
            <p:ph type="body" sz="quarter" idx="3"/>
          </p:nvPr>
        </p:nvSpPr>
        <p:spPr>
          <a:xfrm>
            <a:off x="4629150" y="1681163"/>
            <a:ext cx="3887392"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29150" y="2505075"/>
            <a:ext cx="3887392" cy="368458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MY"/>
          </a:p>
        </p:txBody>
      </p:sp>
      <p:sp>
        <p:nvSpPr>
          <p:cNvPr id="7" name="Date Placeholder 6"/>
          <p:cNvSpPr>
            <a:spLocks noGrp="1"/>
          </p:cNvSpPr>
          <p:nvPr>
            <p:ph type="dt" sz="half" idx="10"/>
          </p:nvPr>
        </p:nvSpPr>
        <p:spPr/>
        <p:txBody>
          <a:bodyPr/>
          <a:lstStyle/>
          <a:p>
            <a:fld id="{6EA57E6E-C05C-4748-A281-23636023DAC6}" type="datetime1">
              <a:rPr lang="en-MY" smtClean="0">
                <a:solidFill>
                  <a:prstClr val="black">
                    <a:tint val="75000"/>
                  </a:prstClr>
                </a:solidFill>
              </a:rPr>
              <a:pPr/>
              <a:t>8/6/2016</a:t>
            </a:fld>
            <a:endParaRPr lang="en-MY">
              <a:solidFill>
                <a:prstClr val="black">
                  <a:tint val="75000"/>
                </a:prstClr>
              </a:solidFill>
            </a:endParaRPr>
          </a:p>
        </p:txBody>
      </p:sp>
      <p:sp>
        <p:nvSpPr>
          <p:cNvPr id="8" name="Footer Placeholder 7"/>
          <p:cNvSpPr>
            <a:spLocks noGrp="1"/>
          </p:cNvSpPr>
          <p:nvPr>
            <p:ph type="ftr" sz="quarter" idx="11"/>
          </p:nvPr>
        </p:nvSpPr>
        <p:spPr/>
        <p:txBody>
          <a:bodyPr/>
          <a:lstStyle/>
          <a:p>
            <a:endParaRPr lang="en-MY">
              <a:solidFill>
                <a:prstClr val="black">
                  <a:tint val="75000"/>
                </a:prstClr>
              </a:solidFill>
            </a:endParaRPr>
          </a:p>
        </p:txBody>
      </p:sp>
      <p:sp>
        <p:nvSpPr>
          <p:cNvPr id="9" name="Slide Number Placeholder 8"/>
          <p:cNvSpPr>
            <a:spLocks noGrp="1"/>
          </p:cNvSpPr>
          <p:nvPr>
            <p:ph type="sldNum" sz="quarter" idx="12"/>
          </p:nvPr>
        </p:nvSpPr>
        <p:spPr/>
        <p:txBody>
          <a:bodyPr/>
          <a:lstStyle/>
          <a:p>
            <a:fld id="{FD70FB5A-E262-4357-8453-BA144428EA3F}" type="slidenum">
              <a:rPr lang="en-MY" smtClean="0">
                <a:solidFill>
                  <a:prstClr val="black">
                    <a:tint val="75000"/>
                  </a:prstClr>
                </a:solidFill>
              </a:rPr>
              <a:pPr/>
              <a:t>‹#›</a:t>
            </a:fld>
            <a:endParaRPr lang="en-MY">
              <a:solidFill>
                <a:prstClr val="black">
                  <a:tint val="75000"/>
                </a:prstClr>
              </a:solidFill>
            </a:endParaRPr>
          </a:p>
        </p:txBody>
      </p:sp>
    </p:spTree>
    <p:extLst>
      <p:ext uri="{BB962C8B-B14F-4D97-AF65-F5344CB8AC3E}">
        <p14:creationId xmlns:p14="http://schemas.microsoft.com/office/powerpoint/2010/main" val="2324321419"/>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MY"/>
          </a:p>
        </p:txBody>
      </p:sp>
      <p:sp>
        <p:nvSpPr>
          <p:cNvPr id="3" name="Date Placeholder 2"/>
          <p:cNvSpPr>
            <a:spLocks noGrp="1"/>
          </p:cNvSpPr>
          <p:nvPr>
            <p:ph type="dt" sz="half" idx="10"/>
          </p:nvPr>
        </p:nvSpPr>
        <p:spPr/>
        <p:txBody>
          <a:bodyPr/>
          <a:lstStyle/>
          <a:p>
            <a:fld id="{4C33D9F2-2776-4756-AEDB-50A1173AE1A4}" type="datetime1">
              <a:rPr lang="en-MY" smtClean="0">
                <a:solidFill>
                  <a:prstClr val="black">
                    <a:tint val="75000"/>
                  </a:prstClr>
                </a:solidFill>
              </a:rPr>
              <a:pPr/>
              <a:t>8/6/2016</a:t>
            </a:fld>
            <a:endParaRPr lang="en-MY">
              <a:solidFill>
                <a:prstClr val="black">
                  <a:tint val="75000"/>
                </a:prstClr>
              </a:solidFill>
            </a:endParaRPr>
          </a:p>
        </p:txBody>
      </p:sp>
      <p:sp>
        <p:nvSpPr>
          <p:cNvPr id="4" name="Footer Placeholder 3"/>
          <p:cNvSpPr>
            <a:spLocks noGrp="1"/>
          </p:cNvSpPr>
          <p:nvPr>
            <p:ph type="ftr" sz="quarter" idx="11"/>
          </p:nvPr>
        </p:nvSpPr>
        <p:spPr/>
        <p:txBody>
          <a:bodyPr/>
          <a:lstStyle/>
          <a:p>
            <a:endParaRPr lang="en-MY">
              <a:solidFill>
                <a:prstClr val="black">
                  <a:tint val="75000"/>
                </a:prstClr>
              </a:solidFill>
            </a:endParaRPr>
          </a:p>
        </p:txBody>
      </p:sp>
      <p:sp>
        <p:nvSpPr>
          <p:cNvPr id="5" name="Slide Number Placeholder 4"/>
          <p:cNvSpPr>
            <a:spLocks noGrp="1"/>
          </p:cNvSpPr>
          <p:nvPr>
            <p:ph type="sldNum" sz="quarter" idx="12"/>
          </p:nvPr>
        </p:nvSpPr>
        <p:spPr/>
        <p:txBody>
          <a:bodyPr/>
          <a:lstStyle/>
          <a:p>
            <a:fld id="{FD70FB5A-E262-4357-8453-BA144428EA3F}" type="slidenum">
              <a:rPr lang="en-MY" smtClean="0">
                <a:solidFill>
                  <a:prstClr val="black">
                    <a:tint val="75000"/>
                  </a:prstClr>
                </a:solidFill>
              </a:rPr>
              <a:pPr/>
              <a:t>‹#›</a:t>
            </a:fld>
            <a:endParaRPr lang="en-MY">
              <a:solidFill>
                <a:prstClr val="black">
                  <a:tint val="75000"/>
                </a:prstClr>
              </a:solidFill>
            </a:endParaRPr>
          </a:p>
        </p:txBody>
      </p:sp>
    </p:spTree>
    <p:extLst>
      <p:ext uri="{BB962C8B-B14F-4D97-AF65-F5344CB8AC3E}">
        <p14:creationId xmlns:p14="http://schemas.microsoft.com/office/powerpoint/2010/main" val="1364149091"/>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B0404ED0-3750-46FC-81D5-82F609208EAE}" type="datetime1">
              <a:rPr lang="en-MY" smtClean="0">
                <a:solidFill>
                  <a:prstClr val="black">
                    <a:tint val="75000"/>
                  </a:prstClr>
                </a:solidFill>
              </a:rPr>
              <a:pPr/>
              <a:t>8/6/2016</a:t>
            </a:fld>
            <a:endParaRPr lang="en-MY">
              <a:solidFill>
                <a:prstClr val="black">
                  <a:tint val="75000"/>
                </a:prstClr>
              </a:solidFill>
            </a:endParaRPr>
          </a:p>
        </p:txBody>
      </p:sp>
      <p:sp>
        <p:nvSpPr>
          <p:cNvPr id="3" name="Footer Placeholder 2"/>
          <p:cNvSpPr>
            <a:spLocks noGrp="1"/>
          </p:cNvSpPr>
          <p:nvPr>
            <p:ph type="ftr" sz="quarter" idx="11"/>
          </p:nvPr>
        </p:nvSpPr>
        <p:spPr/>
        <p:txBody>
          <a:bodyPr/>
          <a:lstStyle/>
          <a:p>
            <a:endParaRPr lang="en-MY">
              <a:solidFill>
                <a:prstClr val="black">
                  <a:tint val="75000"/>
                </a:prstClr>
              </a:solidFill>
            </a:endParaRPr>
          </a:p>
        </p:txBody>
      </p:sp>
      <p:sp>
        <p:nvSpPr>
          <p:cNvPr id="4" name="Slide Number Placeholder 3"/>
          <p:cNvSpPr>
            <a:spLocks noGrp="1"/>
          </p:cNvSpPr>
          <p:nvPr>
            <p:ph type="sldNum" sz="quarter" idx="12"/>
          </p:nvPr>
        </p:nvSpPr>
        <p:spPr/>
        <p:txBody>
          <a:bodyPr/>
          <a:lstStyle/>
          <a:p>
            <a:fld id="{FD70FB5A-E262-4357-8453-BA144428EA3F}" type="slidenum">
              <a:rPr lang="en-MY" smtClean="0">
                <a:solidFill>
                  <a:prstClr val="black">
                    <a:tint val="75000"/>
                  </a:prstClr>
                </a:solidFill>
              </a:rPr>
              <a:pPr/>
              <a:t>‹#›</a:t>
            </a:fld>
            <a:endParaRPr lang="en-MY">
              <a:solidFill>
                <a:prstClr val="black">
                  <a:tint val="75000"/>
                </a:prstClr>
              </a:solidFill>
            </a:endParaRPr>
          </a:p>
        </p:txBody>
      </p:sp>
    </p:spTree>
    <p:extLst>
      <p:ext uri="{BB962C8B-B14F-4D97-AF65-F5344CB8AC3E}">
        <p14:creationId xmlns:p14="http://schemas.microsoft.com/office/powerpoint/2010/main" val="3874244665"/>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3" y="457200"/>
            <a:ext cx="2949177" cy="1600200"/>
          </a:xfrm>
        </p:spPr>
        <p:txBody>
          <a:bodyPr anchor="b"/>
          <a:lstStyle>
            <a:lvl1pPr>
              <a:defRPr sz="3200"/>
            </a:lvl1pPr>
          </a:lstStyle>
          <a:p>
            <a:r>
              <a:rPr lang="en-US" smtClean="0"/>
              <a:t>Click to edit Master title style</a:t>
            </a:r>
            <a:endParaRPr lang="en-MY"/>
          </a:p>
        </p:txBody>
      </p:sp>
      <p:sp>
        <p:nvSpPr>
          <p:cNvPr id="3" name="Content Placeholder 2"/>
          <p:cNvSpPr>
            <a:spLocks noGrp="1"/>
          </p:cNvSpPr>
          <p:nvPr>
            <p:ph idx="1"/>
          </p:nvPr>
        </p:nvSpPr>
        <p:spPr>
          <a:xfrm>
            <a:off x="3887391" y="987442"/>
            <a:ext cx="462915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MY"/>
          </a:p>
        </p:txBody>
      </p:sp>
      <p:sp>
        <p:nvSpPr>
          <p:cNvPr id="4" name="Text Placeholder 3"/>
          <p:cNvSpPr>
            <a:spLocks noGrp="1"/>
          </p:cNvSpPr>
          <p:nvPr>
            <p:ph type="body" sz="half" idx="2"/>
          </p:nvPr>
        </p:nvSpPr>
        <p:spPr>
          <a:xfrm>
            <a:off x="629843" y="2057400"/>
            <a:ext cx="294917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A6C77C8B-7D14-4751-8AF9-437BA2B947F4}" type="datetime1">
              <a:rPr lang="en-MY" smtClean="0">
                <a:solidFill>
                  <a:prstClr val="black">
                    <a:tint val="75000"/>
                  </a:prstClr>
                </a:solidFill>
              </a:rPr>
              <a:pPr/>
              <a:t>8/6/2016</a:t>
            </a:fld>
            <a:endParaRPr lang="en-MY">
              <a:solidFill>
                <a:prstClr val="black">
                  <a:tint val="75000"/>
                </a:prstClr>
              </a:solidFill>
            </a:endParaRPr>
          </a:p>
        </p:txBody>
      </p:sp>
      <p:sp>
        <p:nvSpPr>
          <p:cNvPr id="6" name="Footer Placeholder 5"/>
          <p:cNvSpPr>
            <a:spLocks noGrp="1"/>
          </p:cNvSpPr>
          <p:nvPr>
            <p:ph type="ftr" sz="quarter" idx="11"/>
          </p:nvPr>
        </p:nvSpPr>
        <p:spPr/>
        <p:txBody>
          <a:bodyPr/>
          <a:lstStyle/>
          <a:p>
            <a:endParaRPr lang="en-MY">
              <a:solidFill>
                <a:prstClr val="black">
                  <a:tint val="75000"/>
                </a:prstClr>
              </a:solidFill>
            </a:endParaRPr>
          </a:p>
        </p:txBody>
      </p:sp>
      <p:sp>
        <p:nvSpPr>
          <p:cNvPr id="7" name="Slide Number Placeholder 6"/>
          <p:cNvSpPr>
            <a:spLocks noGrp="1"/>
          </p:cNvSpPr>
          <p:nvPr>
            <p:ph type="sldNum" sz="quarter" idx="12"/>
          </p:nvPr>
        </p:nvSpPr>
        <p:spPr/>
        <p:txBody>
          <a:bodyPr/>
          <a:lstStyle/>
          <a:p>
            <a:fld id="{FD70FB5A-E262-4357-8453-BA144428EA3F}" type="slidenum">
              <a:rPr lang="en-MY" smtClean="0">
                <a:solidFill>
                  <a:prstClr val="black">
                    <a:tint val="75000"/>
                  </a:prstClr>
                </a:solidFill>
              </a:rPr>
              <a:pPr/>
              <a:t>‹#›</a:t>
            </a:fld>
            <a:endParaRPr lang="en-MY">
              <a:solidFill>
                <a:prstClr val="black">
                  <a:tint val="75000"/>
                </a:prstClr>
              </a:solidFill>
            </a:endParaRPr>
          </a:p>
        </p:txBody>
      </p:sp>
    </p:spTree>
    <p:extLst>
      <p:ext uri="{BB962C8B-B14F-4D97-AF65-F5344CB8AC3E}">
        <p14:creationId xmlns:p14="http://schemas.microsoft.com/office/powerpoint/2010/main" val="3441298081"/>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3" y="457200"/>
            <a:ext cx="2949177" cy="1600200"/>
          </a:xfrm>
        </p:spPr>
        <p:txBody>
          <a:bodyPr anchor="b"/>
          <a:lstStyle>
            <a:lvl1pPr>
              <a:defRPr sz="3200"/>
            </a:lvl1pPr>
          </a:lstStyle>
          <a:p>
            <a:r>
              <a:rPr lang="en-US" smtClean="0"/>
              <a:t>Click to edit Master title style</a:t>
            </a:r>
            <a:endParaRPr lang="en-MY"/>
          </a:p>
        </p:txBody>
      </p:sp>
      <p:sp>
        <p:nvSpPr>
          <p:cNvPr id="3" name="Picture Placeholder 2"/>
          <p:cNvSpPr>
            <a:spLocks noGrp="1"/>
          </p:cNvSpPr>
          <p:nvPr>
            <p:ph type="pic" idx="1"/>
          </p:nvPr>
        </p:nvSpPr>
        <p:spPr>
          <a:xfrm>
            <a:off x="3887391" y="987442"/>
            <a:ext cx="462915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MY"/>
          </a:p>
        </p:txBody>
      </p:sp>
      <p:sp>
        <p:nvSpPr>
          <p:cNvPr id="4" name="Text Placeholder 3"/>
          <p:cNvSpPr>
            <a:spLocks noGrp="1"/>
          </p:cNvSpPr>
          <p:nvPr>
            <p:ph type="body" sz="half" idx="2"/>
          </p:nvPr>
        </p:nvSpPr>
        <p:spPr>
          <a:xfrm>
            <a:off x="629843" y="2057400"/>
            <a:ext cx="294917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96894B6C-CF2F-4E47-8454-C96C17C3CB89}" type="datetime1">
              <a:rPr lang="en-MY" smtClean="0">
                <a:solidFill>
                  <a:prstClr val="black">
                    <a:tint val="75000"/>
                  </a:prstClr>
                </a:solidFill>
              </a:rPr>
              <a:pPr/>
              <a:t>8/6/2016</a:t>
            </a:fld>
            <a:endParaRPr lang="en-MY">
              <a:solidFill>
                <a:prstClr val="black">
                  <a:tint val="75000"/>
                </a:prstClr>
              </a:solidFill>
            </a:endParaRPr>
          </a:p>
        </p:txBody>
      </p:sp>
      <p:sp>
        <p:nvSpPr>
          <p:cNvPr id="6" name="Footer Placeholder 5"/>
          <p:cNvSpPr>
            <a:spLocks noGrp="1"/>
          </p:cNvSpPr>
          <p:nvPr>
            <p:ph type="ftr" sz="quarter" idx="11"/>
          </p:nvPr>
        </p:nvSpPr>
        <p:spPr/>
        <p:txBody>
          <a:bodyPr/>
          <a:lstStyle/>
          <a:p>
            <a:endParaRPr lang="en-MY">
              <a:solidFill>
                <a:prstClr val="black">
                  <a:tint val="75000"/>
                </a:prstClr>
              </a:solidFill>
            </a:endParaRPr>
          </a:p>
        </p:txBody>
      </p:sp>
      <p:sp>
        <p:nvSpPr>
          <p:cNvPr id="7" name="Slide Number Placeholder 6"/>
          <p:cNvSpPr>
            <a:spLocks noGrp="1"/>
          </p:cNvSpPr>
          <p:nvPr>
            <p:ph type="sldNum" sz="quarter" idx="12"/>
          </p:nvPr>
        </p:nvSpPr>
        <p:spPr/>
        <p:txBody>
          <a:bodyPr/>
          <a:lstStyle/>
          <a:p>
            <a:fld id="{FD70FB5A-E262-4357-8453-BA144428EA3F}" type="slidenum">
              <a:rPr lang="en-MY" smtClean="0">
                <a:solidFill>
                  <a:prstClr val="black">
                    <a:tint val="75000"/>
                  </a:prstClr>
                </a:solidFill>
              </a:rPr>
              <a:pPr/>
              <a:t>‹#›</a:t>
            </a:fld>
            <a:endParaRPr lang="en-MY">
              <a:solidFill>
                <a:prstClr val="black">
                  <a:tint val="75000"/>
                </a:prstClr>
              </a:solidFill>
            </a:endParaRPr>
          </a:p>
        </p:txBody>
      </p:sp>
    </p:spTree>
    <p:extLst>
      <p:ext uri="{BB962C8B-B14F-4D97-AF65-F5344CB8AC3E}">
        <p14:creationId xmlns:p14="http://schemas.microsoft.com/office/powerpoint/2010/main" val="2805623331"/>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MY"/>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MY"/>
          </a:p>
        </p:txBody>
      </p:sp>
      <p:sp>
        <p:nvSpPr>
          <p:cNvPr id="4" name="Date Placeholder 3"/>
          <p:cNvSpPr>
            <a:spLocks noGrp="1"/>
          </p:cNvSpPr>
          <p:nvPr>
            <p:ph type="dt" sz="half" idx="10"/>
          </p:nvPr>
        </p:nvSpPr>
        <p:spPr/>
        <p:txBody>
          <a:bodyPr/>
          <a:lstStyle/>
          <a:p>
            <a:fld id="{EAFE03E5-ED5D-41EC-90CF-134FB8D16C2F}" type="datetime1">
              <a:rPr lang="en-MY" smtClean="0">
                <a:solidFill>
                  <a:prstClr val="black">
                    <a:tint val="75000"/>
                  </a:prstClr>
                </a:solidFill>
              </a:rPr>
              <a:pPr/>
              <a:t>8/6/2016</a:t>
            </a:fld>
            <a:endParaRPr lang="en-MY">
              <a:solidFill>
                <a:prstClr val="black">
                  <a:tint val="75000"/>
                </a:prstClr>
              </a:solidFill>
            </a:endParaRPr>
          </a:p>
        </p:txBody>
      </p:sp>
      <p:sp>
        <p:nvSpPr>
          <p:cNvPr id="5" name="Footer Placeholder 4"/>
          <p:cNvSpPr>
            <a:spLocks noGrp="1"/>
          </p:cNvSpPr>
          <p:nvPr>
            <p:ph type="ftr" sz="quarter" idx="11"/>
          </p:nvPr>
        </p:nvSpPr>
        <p:spPr/>
        <p:txBody>
          <a:bodyPr/>
          <a:lstStyle/>
          <a:p>
            <a:endParaRPr lang="en-MY">
              <a:solidFill>
                <a:prstClr val="black">
                  <a:tint val="75000"/>
                </a:prstClr>
              </a:solidFill>
            </a:endParaRPr>
          </a:p>
        </p:txBody>
      </p:sp>
      <p:sp>
        <p:nvSpPr>
          <p:cNvPr id="6" name="Slide Number Placeholder 5"/>
          <p:cNvSpPr>
            <a:spLocks noGrp="1"/>
          </p:cNvSpPr>
          <p:nvPr>
            <p:ph type="sldNum" sz="quarter" idx="12"/>
          </p:nvPr>
        </p:nvSpPr>
        <p:spPr/>
        <p:txBody>
          <a:bodyPr/>
          <a:lstStyle/>
          <a:p>
            <a:fld id="{FD70FB5A-E262-4357-8453-BA144428EA3F}" type="slidenum">
              <a:rPr lang="en-MY" smtClean="0">
                <a:solidFill>
                  <a:prstClr val="black">
                    <a:tint val="75000"/>
                  </a:prstClr>
                </a:solidFill>
              </a:rPr>
              <a:pPr/>
              <a:t>‹#›</a:t>
            </a:fld>
            <a:endParaRPr lang="en-MY">
              <a:solidFill>
                <a:prstClr val="black">
                  <a:tint val="75000"/>
                </a:prstClr>
              </a:solidFill>
            </a:endParaRPr>
          </a:p>
        </p:txBody>
      </p:sp>
    </p:spTree>
    <p:extLst>
      <p:ext uri="{BB962C8B-B14F-4D97-AF65-F5344CB8AC3E}">
        <p14:creationId xmlns:p14="http://schemas.microsoft.com/office/powerpoint/2010/main" val="972982736"/>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43676" y="365125"/>
            <a:ext cx="1971675" cy="5811838"/>
          </a:xfrm>
        </p:spPr>
        <p:txBody>
          <a:bodyPr vert="eaVert"/>
          <a:lstStyle/>
          <a:p>
            <a:r>
              <a:rPr lang="en-US" smtClean="0"/>
              <a:t>Click to edit Master title style</a:t>
            </a:r>
            <a:endParaRPr lang="en-MY"/>
          </a:p>
        </p:txBody>
      </p:sp>
      <p:sp>
        <p:nvSpPr>
          <p:cNvPr id="3" name="Vertical Text Placeholder 2"/>
          <p:cNvSpPr>
            <a:spLocks noGrp="1"/>
          </p:cNvSpPr>
          <p:nvPr>
            <p:ph type="body" orient="vert" idx="1"/>
          </p:nvPr>
        </p:nvSpPr>
        <p:spPr>
          <a:xfrm>
            <a:off x="628651" y="365125"/>
            <a:ext cx="5800724" cy="5811838"/>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MY"/>
          </a:p>
        </p:txBody>
      </p:sp>
      <p:sp>
        <p:nvSpPr>
          <p:cNvPr id="4" name="Date Placeholder 3"/>
          <p:cNvSpPr>
            <a:spLocks noGrp="1"/>
          </p:cNvSpPr>
          <p:nvPr>
            <p:ph type="dt" sz="half" idx="10"/>
          </p:nvPr>
        </p:nvSpPr>
        <p:spPr/>
        <p:txBody>
          <a:bodyPr/>
          <a:lstStyle/>
          <a:p>
            <a:fld id="{0D82425C-4B54-43F5-80CA-B14D726FED62}" type="datetime1">
              <a:rPr lang="en-MY" smtClean="0">
                <a:solidFill>
                  <a:prstClr val="black">
                    <a:tint val="75000"/>
                  </a:prstClr>
                </a:solidFill>
              </a:rPr>
              <a:pPr/>
              <a:t>8/6/2016</a:t>
            </a:fld>
            <a:endParaRPr lang="en-MY">
              <a:solidFill>
                <a:prstClr val="black">
                  <a:tint val="75000"/>
                </a:prstClr>
              </a:solidFill>
            </a:endParaRPr>
          </a:p>
        </p:txBody>
      </p:sp>
      <p:sp>
        <p:nvSpPr>
          <p:cNvPr id="5" name="Footer Placeholder 4"/>
          <p:cNvSpPr>
            <a:spLocks noGrp="1"/>
          </p:cNvSpPr>
          <p:nvPr>
            <p:ph type="ftr" sz="quarter" idx="11"/>
          </p:nvPr>
        </p:nvSpPr>
        <p:spPr/>
        <p:txBody>
          <a:bodyPr/>
          <a:lstStyle/>
          <a:p>
            <a:endParaRPr lang="en-MY">
              <a:solidFill>
                <a:prstClr val="black">
                  <a:tint val="75000"/>
                </a:prstClr>
              </a:solidFill>
            </a:endParaRPr>
          </a:p>
        </p:txBody>
      </p:sp>
      <p:sp>
        <p:nvSpPr>
          <p:cNvPr id="6" name="Slide Number Placeholder 5"/>
          <p:cNvSpPr>
            <a:spLocks noGrp="1"/>
          </p:cNvSpPr>
          <p:nvPr>
            <p:ph type="sldNum" sz="quarter" idx="12"/>
          </p:nvPr>
        </p:nvSpPr>
        <p:spPr/>
        <p:txBody>
          <a:bodyPr/>
          <a:lstStyle/>
          <a:p>
            <a:fld id="{FD70FB5A-E262-4357-8453-BA144428EA3F}" type="slidenum">
              <a:rPr lang="en-MY" smtClean="0">
                <a:solidFill>
                  <a:prstClr val="black">
                    <a:tint val="75000"/>
                  </a:prstClr>
                </a:solidFill>
              </a:rPr>
              <a:pPr/>
              <a:t>‹#›</a:t>
            </a:fld>
            <a:endParaRPr lang="en-MY">
              <a:solidFill>
                <a:prstClr val="black">
                  <a:tint val="75000"/>
                </a:prstClr>
              </a:solidFill>
            </a:endParaRPr>
          </a:p>
        </p:txBody>
      </p:sp>
    </p:spTree>
    <p:extLst>
      <p:ext uri="{BB962C8B-B14F-4D97-AF65-F5344CB8AC3E}">
        <p14:creationId xmlns:p14="http://schemas.microsoft.com/office/powerpoint/2010/main" val="3121407714"/>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userDrawn="1">
  <p:cSld name="25_Title Slide">
    <p:spTree>
      <p:nvGrpSpPr>
        <p:cNvPr id="1" name=""/>
        <p:cNvGrpSpPr/>
        <p:nvPr/>
      </p:nvGrpSpPr>
      <p:grpSpPr>
        <a:xfrm>
          <a:off x="0" y="0"/>
          <a:ext cx="0" cy="0"/>
          <a:chOff x="0" y="0"/>
          <a:chExt cx="0" cy="0"/>
        </a:xfrm>
      </p:grpSpPr>
      <p:sp>
        <p:nvSpPr>
          <p:cNvPr id="19" name="TextBox 18"/>
          <p:cNvSpPr txBox="1"/>
          <p:nvPr userDrawn="1"/>
        </p:nvSpPr>
        <p:spPr>
          <a:xfrm>
            <a:off x="8724408" y="6410631"/>
            <a:ext cx="344966" cy="253916"/>
          </a:xfrm>
          <a:prstGeom prst="rect">
            <a:avLst/>
          </a:prstGeom>
          <a:noFill/>
        </p:spPr>
        <p:txBody>
          <a:bodyPr wrap="none" rtlCol="0">
            <a:spAutoFit/>
          </a:bodyPr>
          <a:lstStyle/>
          <a:p>
            <a:pPr algn="ctr" fontAlgn="auto">
              <a:spcBef>
                <a:spcPts val="0"/>
              </a:spcBef>
              <a:spcAft>
                <a:spcPts val="0"/>
              </a:spcAft>
            </a:pPr>
            <a:fld id="{260E2A6B-A809-4840-BF14-8648BC0BDF87}" type="slidenum">
              <a:rPr lang="id-ID" sz="1050" b="1" smtClean="0">
                <a:solidFill>
                  <a:prstClr val="white"/>
                </a:solidFill>
                <a:latin typeface="Calibri" panose="020F0502020204030204"/>
                <a:cs typeface="+mn-cs"/>
              </a:rPr>
              <a:pPr algn="ctr" fontAlgn="auto">
                <a:spcBef>
                  <a:spcPts val="0"/>
                </a:spcBef>
                <a:spcAft>
                  <a:spcPts val="0"/>
                </a:spcAft>
              </a:pPr>
              <a:t>‹#›</a:t>
            </a:fld>
            <a:endParaRPr lang="id-ID" sz="1050" dirty="0">
              <a:solidFill>
                <a:prstClr val="white"/>
              </a:solidFill>
              <a:latin typeface="Calibri" panose="020F0502020204030204"/>
              <a:cs typeface="+mn-cs"/>
            </a:endParaRPr>
          </a:p>
        </p:txBody>
      </p:sp>
    </p:spTree>
    <p:extLst>
      <p:ext uri="{BB962C8B-B14F-4D97-AF65-F5344CB8AC3E}">
        <p14:creationId xmlns:p14="http://schemas.microsoft.com/office/powerpoint/2010/main" val="1412260516"/>
      </p:ext>
    </p:extLst>
  </p:cSld>
  <p:clrMapOvr>
    <a:masterClrMapping/>
  </p:clrMapOvr>
  <p:timing>
    <p:tnLst>
      <p:par>
        <p:cTn id="1" dur="indefinite" restart="never" nodeType="tmRoot"/>
      </p:par>
    </p:tnLst>
  </p:timing>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Rectangle 4"/>
          <p:cNvSpPr>
            <a:spLocks noGrp="1" noChangeArrowheads="1"/>
          </p:cNvSpPr>
          <p:nvPr>
            <p:ph type="dt" sz="half" idx="10"/>
          </p:nvPr>
        </p:nvSpPr>
        <p:spPr>
          <a:ln/>
        </p:spPr>
        <p:txBody>
          <a:bodyPr/>
          <a:lstStyle>
            <a:lvl1pPr>
              <a:defRPr/>
            </a:lvl1pPr>
          </a:lstStyle>
          <a:p>
            <a:pPr>
              <a:defRPr/>
            </a:pPr>
            <a:fld id="{5272F4DF-C56C-44C5-9936-41914A712D94}" type="datetime1">
              <a:rPr lang="en-US"/>
              <a:pPr>
                <a:defRPr/>
              </a:pPr>
              <a:t>6/8/2016</a:t>
            </a:fld>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7BBD3989-7F5C-4456-96EA-787E149171CC}" type="slidenum">
              <a:rPr lang="en-US"/>
              <a:pPr>
                <a:defRPr/>
              </a:pPr>
              <a:t>‹#›</a:t>
            </a:fld>
            <a:endParaRPr lang="en-US"/>
          </a:p>
        </p:txBody>
      </p:sp>
    </p:spTree>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143001" y="1122363"/>
            <a:ext cx="6858000" cy="2387600"/>
          </a:xfrm>
        </p:spPr>
        <p:txBody>
          <a:bodyPr anchor="b"/>
          <a:lstStyle>
            <a:lvl1pPr algn="ctr">
              <a:defRPr sz="6000"/>
            </a:lvl1pPr>
          </a:lstStyle>
          <a:p>
            <a:r>
              <a:rPr lang="en-US" smtClean="0"/>
              <a:t>Click to edit Master title style</a:t>
            </a:r>
            <a:endParaRPr lang="en-MY"/>
          </a:p>
        </p:txBody>
      </p:sp>
      <p:sp>
        <p:nvSpPr>
          <p:cNvPr id="3" name="Subtitle 2"/>
          <p:cNvSpPr>
            <a:spLocks noGrp="1"/>
          </p:cNvSpPr>
          <p:nvPr>
            <p:ph type="subTitle" idx="1"/>
          </p:nvPr>
        </p:nvSpPr>
        <p:spPr>
          <a:xfrm>
            <a:off x="1143001" y="3602038"/>
            <a:ext cx="6858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smtClean="0"/>
              <a:t>Click to edit Master subtitle style</a:t>
            </a:r>
            <a:endParaRPr lang="en-MY"/>
          </a:p>
        </p:txBody>
      </p:sp>
      <p:sp>
        <p:nvSpPr>
          <p:cNvPr id="4" name="Date Placeholder 3"/>
          <p:cNvSpPr>
            <a:spLocks noGrp="1"/>
          </p:cNvSpPr>
          <p:nvPr>
            <p:ph type="dt" sz="half" idx="10"/>
          </p:nvPr>
        </p:nvSpPr>
        <p:spPr/>
        <p:txBody>
          <a:bodyPr/>
          <a:lstStyle/>
          <a:p>
            <a:fld id="{13227240-7B89-47BB-A699-9A177BAEA44C}" type="datetime1">
              <a:rPr lang="en-MY" smtClean="0">
                <a:solidFill>
                  <a:prstClr val="black">
                    <a:tint val="75000"/>
                  </a:prstClr>
                </a:solidFill>
              </a:rPr>
              <a:pPr/>
              <a:t>8/6/2016</a:t>
            </a:fld>
            <a:endParaRPr lang="en-MY">
              <a:solidFill>
                <a:prstClr val="black">
                  <a:tint val="75000"/>
                </a:prstClr>
              </a:solidFill>
            </a:endParaRPr>
          </a:p>
        </p:txBody>
      </p:sp>
      <p:sp>
        <p:nvSpPr>
          <p:cNvPr id="5" name="Footer Placeholder 4"/>
          <p:cNvSpPr>
            <a:spLocks noGrp="1"/>
          </p:cNvSpPr>
          <p:nvPr>
            <p:ph type="ftr" sz="quarter" idx="11"/>
          </p:nvPr>
        </p:nvSpPr>
        <p:spPr/>
        <p:txBody>
          <a:bodyPr/>
          <a:lstStyle/>
          <a:p>
            <a:endParaRPr lang="en-MY">
              <a:solidFill>
                <a:prstClr val="black">
                  <a:tint val="75000"/>
                </a:prstClr>
              </a:solidFill>
            </a:endParaRPr>
          </a:p>
        </p:txBody>
      </p:sp>
      <p:sp>
        <p:nvSpPr>
          <p:cNvPr id="6" name="Slide Number Placeholder 5"/>
          <p:cNvSpPr>
            <a:spLocks noGrp="1"/>
          </p:cNvSpPr>
          <p:nvPr>
            <p:ph type="sldNum" sz="quarter" idx="12"/>
          </p:nvPr>
        </p:nvSpPr>
        <p:spPr/>
        <p:txBody>
          <a:bodyPr/>
          <a:lstStyle/>
          <a:p>
            <a:fld id="{FD70FB5A-E262-4357-8453-BA144428EA3F}" type="slidenum">
              <a:rPr lang="en-MY" smtClean="0">
                <a:solidFill>
                  <a:prstClr val="black">
                    <a:tint val="75000"/>
                  </a:prstClr>
                </a:solidFill>
              </a:rPr>
              <a:pPr/>
              <a:t>‹#›</a:t>
            </a:fld>
            <a:endParaRPr lang="en-MY">
              <a:solidFill>
                <a:prstClr val="black">
                  <a:tint val="75000"/>
                </a:prstClr>
              </a:solidFill>
            </a:endParaRPr>
          </a:p>
        </p:txBody>
      </p:sp>
    </p:spTree>
    <p:extLst>
      <p:ext uri="{BB962C8B-B14F-4D97-AF65-F5344CB8AC3E}">
        <p14:creationId xmlns:p14="http://schemas.microsoft.com/office/powerpoint/2010/main" val="704992125"/>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MY"/>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MY"/>
          </a:p>
        </p:txBody>
      </p:sp>
      <p:sp>
        <p:nvSpPr>
          <p:cNvPr id="4" name="Date Placeholder 3"/>
          <p:cNvSpPr>
            <a:spLocks noGrp="1"/>
          </p:cNvSpPr>
          <p:nvPr>
            <p:ph type="dt" sz="half" idx="10"/>
          </p:nvPr>
        </p:nvSpPr>
        <p:spPr/>
        <p:txBody>
          <a:bodyPr/>
          <a:lstStyle/>
          <a:p>
            <a:fld id="{D0841262-7112-40DD-9345-CA261B7544B9}" type="datetime1">
              <a:rPr lang="en-MY" smtClean="0">
                <a:solidFill>
                  <a:prstClr val="black">
                    <a:tint val="75000"/>
                  </a:prstClr>
                </a:solidFill>
              </a:rPr>
              <a:pPr/>
              <a:t>8/6/2016</a:t>
            </a:fld>
            <a:endParaRPr lang="en-MY">
              <a:solidFill>
                <a:prstClr val="black">
                  <a:tint val="75000"/>
                </a:prstClr>
              </a:solidFill>
            </a:endParaRPr>
          </a:p>
        </p:txBody>
      </p:sp>
      <p:sp>
        <p:nvSpPr>
          <p:cNvPr id="5" name="Footer Placeholder 4"/>
          <p:cNvSpPr>
            <a:spLocks noGrp="1"/>
          </p:cNvSpPr>
          <p:nvPr>
            <p:ph type="ftr" sz="quarter" idx="11"/>
          </p:nvPr>
        </p:nvSpPr>
        <p:spPr/>
        <p:txBody>
          <a:bodyPr/>
          <a:lstStyle/>
          <a:p>
            <a:endParaRPr lang="en-MY">
              <a:solidFill>
                <a:prstClr val="black">
                  <a:tint val="75000"/>
                </a:prstClr>
              </a:solidFill>
            </a:endParaRPr>
          </a:p>
        </p:txBody>
      </p:sp>
      <p:sp>
        <p:nvSpPr>
          <p:cNvPr id="6" name="Slide Number Placeholder 5"/>
          <p:cNvSpPr>
            <a:spLocks noGrp="1"/>
          </p:cNvSpPr>
          <p:nvPr>
            <p:ph type="sldNum" sz="quarter" idx="12"/>
          </p:nvPr>
        </p:nvSpPr>
        <p:spPr/>
        <p:txBody>
          <a:bodyPr/>
          <a:lstStyle/>
          <a:p>
            <a:fld id="{FD70FB5A-E262-4357-8453-BA144428EA3F}" type="slidenum">
              <a:rPr lang="en-MY" smtClean="0">
                <a:solidFill>
                  <a:prstClr val="black">
                    <a:tint val="75000"/>
                  </a:prstClr>
                </a:solidFill>
              </a:rPr>
              <a:pPr/>
              <a:t>‹#›</a:t>
            </a:fld>
            <a:endParaRPr lang="en-MY">
              <a:solidFill>
                <a:prstClr val="black">
                  <a:tint val="75000"/>
                </a:prstClr>
              </a:solidFill>
            </a:endParaRPr>
          </a:p>
        </p:txBody>
      </p:sp>
    </p:spTree>
    <p:extLst>
      <p:ext uri="{BB962C8B-B14F-4D97-AF65-F5344CB8AC3E}">
        <p14:creationId xmlns:p14="http://schemas.microsoft.com/office/powerpoint/2010/main" val="1023328331"/>
      </p:ext>
    </p:extLst>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623888" y="1709746"/>
            <a:ext cx="7886700" cy="2852737"/>
          </a:xfrm>
        </p:spPr>
        <p:txBody>
          <a:bodyPr anchor="b"/>
          <a:lstStyle>
            <a:lvl1pPr>
              <a:defRPr sz="6000"/>
            </a:lvl1pPr>
          </a:lstStyle>
          <a:p>
            <a:r>
              <a:rPr lang="en-US" smtClean="0"/>
              <a:t>Click to edit Master title style</a:t>
            </a:r>
            <a:endParaRPr lang="en-MY"/>
          </a:p>
        </p:txBody>
      </p:sp>
      <p:sp>
        <p:nvSpPr>
          <p:cNvPr id="3" name="Text Placeholder 2"/>
          <p:cNvSpPr>
            <a:spLocks noGrp="1"/>
          </p:cNvSpPr>
          <p:nvPr>
            <p:ph type="body" idx="1"/>
          </p:nvPr>
        </p:nvSpPr>
        <p:spPr>
          <a:xfrm>
            <a:off x="623888" y="4589476"/>
            <a:ext cx="78867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p>
            <a:fld id="{77FBAB2F-FBAF-4808-90E8-556C12BB1A47}" type="datetime1">
              <a:rPr lang="en-MY" smtClean="0">
                <a:solidFill>
                  <a:prstClr val="black">
                    <a:tint val="75000"/>
                  </a:prstClr>
                </a:solidFill>
              </a:rPr>
              <a:pPr/>
              <a:t>8/6/2016</a:t>
            </a:fld>
            <a:endParaRPr lang="en-MY">
              <a:solidFill>
                <a:prstClr val="black">
                  <a:tint val="75000"/>
                </a:prstClr>
              </a:solidFill>
            </a:endParaRPr>
          </a:p>
        </p:txBody>
      </p:sp>
      <p:sp>
        <p:nvSpPr>
          <p:cNvPr id="5" name="Footer Placeholder 4"/>
          <p:cNvSpPr>
            <a:spLocks noGrp="1"/>
          </p:cNvSpPr>
          <p:nvPr>
            <p:ph type="ftr" sz="quarter" idx="11"/>
          </p:nvPr>
        </p:nvSpPr>
        <p:spPr/>
        <p:txBody>
          <a:bodyPr/>
          <a:lstStyle/>
          <a:p>
            <a:endParaRPr lang="en-MY">
              <a:solidFill>
                <a:prstClr val="black">
                  <a:tint val="75000"/>
                </a:prstClr>
              </a:solidFill>
            </a:endParaRPr>
          </a:p>
        </p:txBody>
      </p:sp>
      <p:sp>
        <p:nvSpPr>
          <p:cNvPr id="6" name="Slide Number Placeholder 5"/>
          <p:cNvSpPr>
            <a:spLocks noGrp="1"/>
          </p:cNvSpPr>
          <p:nvPr>
            <p:ph type="sldNum" sz="quarter" idx="12"/>
          </p:nvPr>
        </p:nvSpPr>
        <p:spPr/>
        <p:txBody>
          <a:bodyPr/>
          <a:lstStyle/>
          <a:p>
            <a:fld id="{FD70FB5A-E262-4357-8453-BA144428EA3F}" type="slidenum">
              <a:rPr lang="en-MY" smtClean="0">
                <a:solidFill>
                  <a:prstClr val="black">
                    <a:tint val="75000"/>
                  </a:prstClr>
                </a:solidFill>
              </a:rPr>
              <a:pPr/>
              <a:t>‹#›</a:t>
            </a:fld>
            <a:endParaRPr lang="en-MY">
              <a:solidFill>
                <a:prstClr val="black">
                  <a:tint val="75000"/>
                </a:prstClr>
              </a:solidFill>
            </a:endParaRPr>
          </a:p>
        </p:txBody>
      </p:sp>
    </p:spTree>
    <p:extLst>
      <p:ext uri="{BB962C8B-B14F-4D97-AF65-F5344CB8AC3E}">
        <p14:creationId xmlns:p14="http://schemas.microsoft.com/office/powerpoint/2010/main" val="3320377739"/>
      </p:ext>
    </p:extLst>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MY"/>
          </a:p>
        </p:txBody>
      </p:sp>
      <p:sp>
        <p:nvSpPr>
          <p:cNvPr id="3" name="Content Placeholder 2"/>
          <p:cNvSpPr>
            <a:spLocks noGrp="1"/>
          </p:cNvSpPr>
          <p:nvPr>
            <p:ph sz="half" idx="1"/>
          </p:nvPr>
        </p:nvSpPr>
        <p:spPr>
          <a:xfrm>
            <a:off x="628650" y="1825625"/>
            <a:ext cx="3886200" cy="435133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MY"/>
          </a:p>
        </p:txBody>
      </p:sp>
      <p:sp>
        <p:nvSpPr>
          <p:cNvPr id="4" name="Content Placeholder 3"/>
          <p:cNvSpPr>
            <a:spLocks noGrp="1"/>
          </p:cNvSpPr>
          <p:nvPr>
            <p:ph sz="half" idx="2"/>
          </p:nvPr>
        </p:nvSpPr>
        <p:spPr>
          <a:xfrm>
            <a:off x="4629150" y="1825625"/>
            <a:ext cx="3886200" cy="435133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MY"/>
          </a:p>
        </p:txBody>
      </p:sp>
      <p:sp>
        <p:nvSpPr>
          <p:cNvPr id="5" name="Date Placeholder 4"/>
          <p:cNvSpPr>
            <a:spLocks noGrp="1"/>
          </p:cNvSpPr>
          <p:nvPr>
            <p:ph type="dt" sz="half" idx="10"/>
          </p:nvPr>
        </p:nvSpPr>
        <p:spPr/>
        <p:txBody>
          <a:bodyPr/>
          <a:lstStyle/>
          <a:p>
            <a:fld id="{60092E3B-4F1A-4D25-8BA2-89F57F0383E7}" type="datetime1">
              <a:rPr lang="en-MY" smtClean="0">
                <a:solidFill>
                  <a:prstClr val="black">
                    <a:tint val="75000"/>
                  </a:prstClr>
                </a:solidFill>
              </a:rPr>
              <a:pPr/>
              <a:t>8/6/2016</a:t>
            </a:fld>
            <a:endParaRPr lang="en-MY">
              <a:solidFill>
                <a:prstClr val="black">
                  <a:tint val="75000"/>
                </a:prstClr>
              </a:solidFill>
            </a:endParaRPr>
          </a:p>
        </p:txBody>
      </p:sp>
      <p:sp>
        <p:nvSpPr>
          <p:cNvPr id="6" name="Footer Placeholder 5"/>
          <p:cNvSpPr>
            <a:spLocks noGrp="1"/>
          </p:cNvSpPr>
          <p:nvPr>
            <p:ph type="ftr" sz="quarter" idx="11"/>
          </p:nvPr>
        </p:nvSpPr>
        <p:spPr/>
        <p:txBody>
          <a:bodyPr/>
          <a:lstStyle/>
          <a:p>
            <a:endParaRPr lang="en-MY">
              <a:solidFill>
                <a:prstClr val="black">
                  <a:tint val="75000"/>
                </a:prstClr>
              </a:solidFill>
            </a:endParaRPr>
          </a:p>
        </p:txBody>
      </p:sp>
      <p:sp>
        <p:nvSpPr>
          <p:cNvPr id="7" name="Slide Number Placeholder 6"/>
          <p:cNvSpPr>
            <a:spLocks noGrp="1"/>
          </p:cNvSpPr>
          <p:nvPr>
            <p:ph type="sldNum" sz="quarter" idx="12"/>
          </p:nvPr>
        </p:nvSpPr>
        <p:spPr/>
        <p:txBody>
          <a:bodyPr/>
          <a:lstStyle/>
          <a:p>
            <a:fld id="{FD70FB5A-E262-4357-8453-BA144428EA3F}" type="slidenum">
              <a:rPr lang="en-MY" smtClean="0">
                <a:solidFill>
                  <a:prstClr val="black">
                    <a:tint val="75000"/>
                  </a:prstClr>
                </a:solidFill>
              </a:rPr>
              <a:pPr/>
              <a:t>‹#›</a:t>
            </a:fld>
            <a:endParaRPr lang="en-MY">
              <a:solidFill>
                <a:prstClr val="black">
                  <a:tint val="75000"/>
                </a:prstClr>
              </a:solidFill>
            </a:endParaRPr>
          </a:p>
        </p:txBody>
      </p:sp>
    </p:spTree>
    <p:extLst>
      <p:ext uri="{BB962C8B-B14F-4D97-AF65-F5344CB8AC3E}">
        <p14:creationId xmlns:p14="http://schemas.microsoft.com/office/powerpoint/2010/main" val="2729920239"/>
      </p:ext>
    </p:extLst>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629842" y="365129"/>
            <a:ext cx="7886700" cy="1325563"/>
          </a:xfrm>
        </p:spPr>
        <p:txBody>
          <a:bodyPr/>
          <a:lstStyle/>
          <a:p>
            <a:r>
              <a:rPr lang="en-US" smtClean="0"/>
              <a:t>Click to edit Master title style</a:t>
            </a:r>
            <a:endParaRPr lang="en-MY"/>
          </a:p>
        </p:txBody>
      </p:sp>
      <p:sp>
        <p:nvSpPr>
          <p:cNvPr id="3" name="Text Placeholder 2"/>
          <p:cNvSpPr>
            <a:spLocks noGrp="1"/>
          </p:cNvSpPr>
          <p:nvPr>
            <p:ph type="body" idx="1"/>
          </p:nvPr>
        </p:nvSpPr>
        <p:spPr>
          <a:xfrm>
            <a:off x="629842" y="1681163"/>
            <a:ext cx="3868340"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629842" y="2505075"/>
            <a:ext cx="3868340" cy="368458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MY"/>
          </a:p>
        </p:txBody>
      </p:sp>
      <p:sp>
        <p:nvSpPr>
          <p:cNvPr id="5" name="Text Placeholder 4"/>
          <p:cNvSpPr>
            <a:spLocks noGrp="1"/>
          </p:cNvSpPr>
          <p:nvPr>
            <p:ph type="body" sz="quarter" idx="3"/>
          </p:nvPr>
        </p:nvSpPr>
        <p:spPr>
          <a:xfrm>
            <a:off x="4629150" y="1681163"/>
            <a:ext cx="3887392"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29150" y="2505075"/>
            <a:ext cx="3887392" cy="368458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MY"/>
          </a:p>
        </p:txBody>
      </p:sp>
      <p:sp>
        <p:nvSpPr>
          <p:cNvPr id="7" name="Date Placeholder 6"/>
          <p:cNvSpPr>
            <a:spLocks noGrp="1"/>
          </p:cNvSpPr>
          <p:nvPr>
            <p:ph type="dt" sz="half" idx="10"/>
          </p:nvPr>
        </p:nvSpPr>
        <p:spPr/>
        <p:txBody>
          <a:bodyPr/>
          <a:lstStyle/>
          <a:p>
            <a:fld id="{6EA57E6E-C05C-4748-A281-23636023DAC6}" type="datetime1">
              <a:rPr lang="en-MY" smtClean="0">
                <a:solidFill>
                  <a:prstClr val="black">
                    <a:tint val="75000"/>
                  </a:prstClr>
                </a:solidFill>
              </a:rPr>
              <a:pPr/>
              <a:t>8/6/2016</a:t>
            </a:fld>
            <a:endParaRPr lang="en-MY">
              <a:solidFill>
                <a:prstClr val="black">
                  <a:tint val="75000"/>
                </a:prstClr>
              </a:solidFill>
            </a:endParaRPr>
          </a:p>
        </p:txBody>
      </p:sp>
      <p:sp>
        <p:nvSpPr>
          <p:cNvPr id="8" name="Footer Placeholder 7"/>
          <p:cNvSpPr>
            <a:spLocks noGrp="1"/>
          </p:cNvSpPr>
          <p:nvPr>
            <p:ph type="ftr" sz="quarter" idx="11"/>
          </p:nvPr>
        </p:nvSpPr>
        <p:spPr/>
        <p:txBody>
          <a:bodyPr/>
          <a:lstStyle/>
          <a:p>
            <a:endParaRPr lang="en-MY">
              <a:solidFill>
                <a:prstClr val="black">
                  <a:tint val="75000"/>
                </a:prstClr>
              </a:solidFill>
            </a:endParaRPr>
          </a:p>
        </p:txBody>
      </p:sp>
      <p:sp>
        <p:nvSpPr>
          <p:cNvPr id="9" name="Slide Number Placeholder 8"/>
          <p:cNvSpPr>
            <a:spLocks noGrp="1"/>
          </p:cNvSpPr>
          <p:nvPr>
            <p:ph type="sldNum" sz="quarter" idx="12"/>
          </p:nvPr>
        </p:nvSpPr>
        <p:spPr/>
        <p:txBody>
          <a:bodyPr/>
          <a:lstStyle/>
          <a:p>
            <a:fld id="{FD70FB5A-E262-4357-8453-BA144428EA3F}" type="slidenum">
              <a:rPr lang="en-MY" smtClean="0">
                <a:solidFill>
                  <a:prstClr val="black">
                    <a:tint val="75000"/>
                  </a:prstClr>
                </a:solidFill>
              </a:rPr>
              <a:pPr/>
              <a:t>‹#›</a:t>
            </a:fld>
            <a:endParaRPr lang="en-MY">
              <a:solidFill>
                <a:prstClr val="black">
                  <a:tint val="75000"/>
                </a:prstClr>
              </a:solidFill>
            </a:endParaRPr>
          </a:p>
        </p:txBody>
      </p:sp>
    </p:spTree>
    <p:extLst>
      <p:ext uri="{BB962C8B-B14F-4D97-AF65-F5344CB8AC3E}">
        <p14:creationId xmlns:p14="http://schemas.microsoft.com/office/powerpoint/2010/main" val="3424469985"/>
      </p:ext>
    </p:extLst>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MY"/>
          </a:p>
        </p:txBody>
      </p:sp>
      <p:sp>
        <p:nvSpPr>
          <p:cNvPr id="3" name="Date Placeholder 2"/>
          <p:cNvSpPr>
            <a:spLocks noGrp="1"/>
          </p:cNvSpPr>
          <p:nvPr>
            <p:ph type="dt" sz="half" idx="10"/>
          </p:nvPr>
        </p:nvSpPr>
        <p:spPr/>
        <p:txBody>
          <a:bodyPr/>
          <a:lstStyle/>
          <a:p>
            <a:fld id="{4C33D9F2-2776-4756-AEDB-50A1173AE1A4}" type="datetime1">
              <a:rPr lang="en-MY" smtClean="0">
                <a:solidFill>
                  <a:prstClr val="black">
                    <a:tint val="75000"/>
                  </a:prstClr>
                </a:solidFill>
              </a:rPr>
              <a:pPr/>
              <a:t>8/6/2016</a:t>
            </a:fld>
            <a:endParaRPr lang="en-MY">
              <a:solidFill>
                <a:prstClr val="black">
                  <a:tint val="75000"/>
                </a:prstClr>
              </a:solidFill>
            </a:endParaRPr>
          </a:p>
        </p:txBody>
      </p:sp>
      <p:sp>
        <p:nvSpPr>
          <p:cNvPr id="4" name="Footer Placeholder 3"/>
          <p:cNvSpPr>
            <a:spLocks noGrp="1"/>
          </p:cNvSpPr>
          <p:nvPr>
            <p:ph type="ftr" sz="quarter" idx="11"/>
          </p:nvPr>
        </p:nvSpPr>
        <p:spPr/>
        <p:txBody>
          <a:bodyPr/>
          <a:lstStyle/>
          <a:p>
            <a:endParaRPr lang="en-MY">
              <a:solidFill>
                <a:prstClr val="black">
                  <a:tint val="75000"/>
                </a:prstClr>
              </a:solidFill>
            </a:endParaRPr>
          </a:p>
        </p:txBody>
      </p:sp>
      <p:sp>
        <p:nvSpPr>
          <p:cNvPr id="5" name="Slide Number Placeholder 4"/>
          <p:cNvSpPr>
            <a:spLocks noGrp="1"/>
          </p:cNvSpPr>
          <p:nvPr>
            <p:ph type="sldNum" sz="quarter" idx="12"/>
          </p:nvPr>
        </p:nvSpPr>
        <p:spPr/>
        <p:txBody>
          <a:bodyPr/>
          <a:lstStyle/>
          <a:p>
            <a:fld id="{FD70FB5A-E262-4357-8453-BA144428EA3F}" type="slidenum">
              <a:rPr lang="en-MY" smtClean="0">
                <a:solidFill>
                  <a:prstClr val="black">
                    <a:tint val="75000"/>
                  </a:prstClr>
                </a:solidFill>
              </a:rPr>
              <a:pPr/>
              <a:t>‹#›</a:t>
            </a:fld>
            <a:endParaRPr lang="en-MY">
              <a:solidFill>
                <a:prstClr val="black">
                  <a:tint val="75000"/>
                </a:prstClr>
              </a:solidFill>
            </a:endParaRPr>
          </a:p>
        </p:txBody>
      </p:sp>
    </p:spTree>
    <p:extLst>
      <p:ext uri="{BB962C8B-B14F-4D97-AF65-F5344CB8AC3E}">
        <p14:creationId xmlns:p14="http://schemas.microsoft.com/office/powerpoint/2010/main" val="2683062267"/>
      </p:ext>
    </p:extLst>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B0404ED0-3750-46FC-81D5-82F609208EAE}" type="datetime1">
              <a:rPr lang="en-MY" smtClean="0">
                <a:solidFill>
                  <a:prstClr val="black">
                    <a:tint val="75000"/>
                  </a:prstClr>
                </a:solidFill>
              </a:rPr>
              <a:pPr/>
              <a:t>8/6/2016</a:t>
            </a:fld>
            <a:endParaRPr lang="en-MY">
              <a:solidFill>
                <a:prstClr val="black">
                  <a:tint val="75000"/>
                </a:prstClr>
              </a:solidFill>
            </a:endParaRPr>
          </a:p>
        </p:txBody>
      </p:sp>
      <p:sp>
        <p:nvSpPr>
          <p:cNvPr id="3" name="Footer Placeholder 2"/>
          <p:cNvSpPr>
            <a:spLocks noGrp="1"/>
          </p:cNvSpPr>
          <p:nvPr>
            <p:ph type="ftr" sz="quarter" idx="11"/>
          </p:nvPr>
        </p:nvSpPr>
        <p:spPr/>
        <p:txBody>
          <a:bodyPr/>
          <a:lstStyle/>
          <a:p>
            <a:endParaRPr lang="en-MY">
              <a:solidFill>
                <a:prstClr val="black">
                  <a:tint val="75000"/>
                </a:prstClr>
              </a:solidFill>
            </a:endParaRPr>
          </a:p>
        </p:txBody>
      </p:sp>
      <p:sp>
        <p:nvSpPr>
          <p:cNvPr id="4" name="Slide Number Placeholder 3"/>
          <p:cNvSpPr>
            <a:spLocks noGrp="1"/>
          </p:cNvSpPr>
          <p:nvPr>
            <p:ph type="sldNum" sz="quarter" idx="12"/>
          </p:nvPr>
        </p:nvSpPr>
        <p:spPr/>
        <p:txBody>
          <a:bodyPr/>
          <a:lstStyle/>
          <a:p>
            <a:fld id="{FD70FB5A-E262-4357-8453-BA144428EA3F}" type="slidenum">
              <a:rPr lang="en-MY" smtClean="0">
                <a:solidFill>
                  <a:prstClr val="black">
                    <a:tint val="75000"/>
                  </a:prstClr>
                </a:solidFill>
              </a:rPr>
              <a:pPr/>
              <a:t>‹#›</a:t>
            </a:fld>
            <a:endParaRPr lang="en-MY">
              <a:solidFill>
                <a:prstClr val="black">
                  <a:tint val="75000"/>
                </a:prstClr>
              </a:solidFill>
            </a:endParaRPr>
          </a:p>
        </p:txBody>
      </p:sp>
    </p:spTree>
    <p:extLst>
      <p:ext uri="{BB962C8B-B14F-4D97-AF65-F5344CB8AC3E}">
        <p14:creationId xmlns:p14="http://schemas.microsoft.com/office/powerpoint/2010/main" val="1381120096"/>
      </p:ext>
    </p:extLst>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3" y="457200"/>
            <a:ext cx="2949177" cy="1600200"/>
          </a:xfrm>
        </p:spPr>
        <p:txBody>
          <a:bodyPr anchor="b"/>
          <a:lstStyle>
            <a:lvl1pPr>
              <a:defRPr sz="3200"/>
            </a:lvl1pPr>
          </a:lstStyle>
          <a:p>
            <a:r>
              <a:rPr lang="en-US" smtClean="0"/>
              <a:t>Click to edit Master title style</a:t>
            </a:r>
            <a:endParaRPr lang="en-MY"/>
          </a:p>
        </p:txBody>
      </p:sp>
      <p:sp>
        <p:nvSpPr>
          <p:cNvPr id="3" name="Content Placeholder 2"/>
          <p:cNvSpPr>
            <a:spLocks noGrp="1"/>
          </p:cNvSpPr>
          <p:nvPr>
            <p:ph idx="1"/>
          </p:nvPr>
        </p:nvSpPr>
        <p:spPr>
          <a:xfrm>
            <a:off x="3887391" y="987434"/>
            <a:ext cx="462915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MY"/>
          </a:p>
        </p:txBody>
      </p:sp>
      <p:sp>
        <p:nvSpPr>
          <p:cNvPr id="4" name="Text Placeholder 3"/>
          <p:cNvSpPr>
            <a:spLocks noGrp="1"/>
          </p:cNvSpPr>
          <p:nvPr>
            <p:ph type="body" sz="half" idx="2"/>
          </p:nvPr>
        </p:nvSpPr>
        <p:spPr>
          <a:xfrm>
            <a:off x="629843" y="2057400"/>
            <a:ext cx="294917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A6C77C8B-7D14-4751-8AF9-437BA2B947F4}" type="datetime1">
              <a:rPr lang="en-MY" smtClean="0">
                <a:solidFill>
                  <a:prstClr val="black">
                    <a:tint val="75000"/>
                  </a:prstClr>
                </a:solidFill>
              </a:rPr>
              <a:pPr/>
              <a:t>8/6/2016</a:t>
            </a:fld>
            <a:endParaRPr lang="en-MY">
              <a:solidFill>
                <a:prstClr val="black">
                  <a:tint val="75000"/>
                </a:prstClr>
              </a:solidFill>
            </a:endParaRPr>
          </a:p>
        </p:txBody>
      </p:sp>
      <p:sp>
        <p:nvSpPr>
          <p:cNvPr id="6" name="Footer Placeholder 5"/>
          <p:cNvSpPr>
            <a:spLocks noGrp="1"/>
          </p:cNvSpPr>
          <p:nvPr>
            <p:ph type="ftr" sz="quarter" idx="11"/>
          </p:nvPr>
        </p:nvSpPr>
        <p:spPr/>
        <p:txBody>
          <a:bodyPr/>
          <a:lstStyle/>
          <a:p>
            <a:endParaRPr lang="en-MY">
              <a:solidFill>
                <a:prstClr val="black">
                  <a:tint val="75000"/>
                </a:prstClr>
              </a:solidFill>
            </a:endParaRPr>
          </a:p>
        </p:txBody>
      </p:sp>
      <p:sp>
        <p:nvSpPr>
          <p:cNvPr id="7" name="Slide Number Placeholder 6"/>
          <p:cNvSpPr>
            <a:spLocks noGrp="1"/>
          </p:cNvSpPr>
          <p:nvPr>
            <p:ph type="sldNum" sz="quarter" idx="12"/>
          </p:nvPr>
        </p:nvSpPr>
        <p:spPr/>
        <p:txBody>
          <a:bodyPr/>
          <a:lstStyle/>
          <a:p>
            <a:fld id="{FD70FB5A-E262-4357-8453-BA144428EA3F}" type="slidenum">
              <a:rPr lang="en-MY" smtClean="0">
                <a:solidFill>
                  <a:prstClr val="black">
                    <a:tint val="75000"/>
                  </a:prstClr>
                </a:solidFill>
              </a:rPr>
              <a:pPr/>
              <a:t>‹#›</a:t>
            </a:fld>
            <a:endParaRPr lang="en-MY">
              <a:solidFill>
                <a:prstClr val="black">
                  <a:tint val="75000"/>
                </a:prstClr>
              </a:solidFill>
            </a:endParaRPr>
          </a:p>
        </p:txBody>
      </p:sp>
    </p:spTree>
    <p:extLst>
      <p:ext uri="{BB962C8B-B14F-4D97-AF65-F5344CB8AC3E}">
        <p14:creationId xmlns:p14="http://schemas.microsoft.com/office/powerpoint/2010/main" val="1473936156"/>
      </p:ext>
    </p:extLst>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3" y="457200"/>
            <a:ext cx="2949177" cy="1600200"/>
          </a:xfrm>
        </p:spPr>
        <p:txBody>
          <a:bodyPr anchor="b"/>
          <a:lstStyle>
            <a:lvl1pPr>
              <a:defRPr sz="3200"/>
            </a:lvl1pPr>
          </a:lstStyle>
          <a:p>
            <a:r>
              <a:rPr lang="en-US" smtClean="0"/>
              <a:t>Click to edit Master title style</a:t>
            </a:r>
            <a:endParaRPr lang="en-MY"/>
          </a:p>
        </p:txBody>
      </p:sp>
      <p:sp>
        <p:nvSpPr>
          <p:cNvPr id="3" name="Picture Placeholder 2"/>
          <p:cNvSpPr>
            <a:spLocks noGrp="1"/>
          </p:cNvSpPr>
          <p:nvPr>
            <p:ph type="pic" idx="1"/>
          </p:nvPr>
        </p:nvSpPr>
        <p:spPr>
          <a:xfrm>
            <a:off x="3887391" y="987434"/>
            <a:ext cx="462915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MY"/>
          </a:p>
        </p:txBody>
      </p:sp>
      <p:sp>
        <p:nvSpPr>
          <p:cNvPr id="4" name="Text Placeholder 3"/>
          <p:cNvSpPr>
            <a:spLocks noGrp="1"/>
          </p:cNvSpPr>
          <p:nvPr>
            <p:ph type="body" sz="half" idx="2"/>
          </p:nvPr>
        </p:nvSpPr>
        <p:spPr>
          <a:xfrm>
            <a:off x="629843" y="2057400"/>
            <a:ext cx="294917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96894B6C-CF2F-4E47-8454-C96C17C3CB89}" type="datetime1">
              <a:rPr lang="en-MY" smtClean="0">
                <a:solidFill>
                  <a:prstClr val="black">
                    <a:tint val="75000"/>
                  </a:prstClr>
                </a:solidFill>
              </a:rPr>
              <a:pPr/>
              <a:t>8/6/2016</a:t>
            </a:fld>
            <a:endParaRPr lang="en-MY">
              <a:solidFill>
                <a:prstClr val="black">
                  <a:tint val="75000"/>
                </a:prstClr>
              </a:solidFill>
            </a:endParaRPr>
          </a:p>
        </p:txBody>
      </p:sp>
      <p:sp>
        <p:nvSpPr>
          <p:cNvPr id="6" name="Footer Placeholder 5"/>
          <p:cNvSpPr>
            <a:spLocks noGrp="1"/>
          </p:cNvSpPr>
          <p:nvPr>
            <p:ph type="ftr" sz="quarter" idx="11"/>
          </p:nvPr>
        </p:nvSpPr>
        <p:spPr/>
        <p:txBody>
          <a:bodyPr/>
          <a:lstStyle/>
          <a:p>
            <a:endParaRPr lang="en-MY">
              <a:solidFill>
                <a:prstClr val="black">
                  <a:tint val="75000"/>
                </a:prstClr>
              </a:solidFill>
            </a:endParaRPr>
          </a:p>
        </p:txBody>
      </p:sp>
      <p:sp>
        <p:nvSpPr>
          <p:cNvPr id="7" name="Slide Number Placeholder 6"/>
          <p:cNvSpPr>
            <a:spLocks noGrp="1"/>
          </p:cNvSpPr>
          <p:nvPr>
            <p:ph type="sldNum" sz="quarter" idx="12"/>
          </p:nvPr>
        </p:nvSpPr>
        <p:spPr/>
        <p:txBody>
          <a:bodyPr/>
          <a:lstStyle/>
          <a:p>
            <a:fld id="{FD70FB5A-E262-4357-8453-BA144428EA3F}" type="slidenum">
              <a:rPr lang="en-MY" smtClean="0">
                <a:solidFill>
                  <a:prstClr val="black">
                    <a:tint val="75000"/>
                  </a:prstClr>
                </a:solidFill>
              </a:rPr>
              <a:pPr/>
              <a:t>‹#›</a:t>
            </a:fld>
            <a:endParaRPr lang="en-MY">
              <a:solidFill>
                <a:prstClr val="black">
                  <a:tint val="75000"/>
                </a:prstClr>
              </a:solidFill>
            </a:endParaRPr>
          </a:p>
        </p:txBody>
      </p:sp>
    </p:spTree>
    <p:extLst>
      <p:ext uri="{BB962C8B-B14F-4D97-AF65-F5344CB8AC3E}">
        <p14:creationId xmlns:p14="http://schemas.microsoft.com/office/powerpoint/2010/main" val="237768874"/>
      </p:ext>
    </p:extLst>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MY"/>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MY"/>
          </a:p>
        </p:txBody>
      </p:sp>
      <p:sp>
        <p:nvSpPr>
          <p:cNvPr id="4" name="Date Placeholder 3"/>
          <p:cNvSpPr>
            <a:spLocks noGrp="1"/>
          </p:cNvSpPr>
          <p:nvPr>
            <p:ph type="dt" sz="half" idx="10"/>
          </p:nvPr>
        </p:nvSpPr>
        <p:spPr/>
        <p:txBody>
          <a:bodyPr/>
          <a:lstStyle/>
          <a:p>
            <a:fld id="{EAFE03E5-ED5D-41EC-90CF-134FB8D16C2F}" type="datetime1">
              <a:rPr lang="en-MY" smtClean="0">
                <a:solidFill>
                  <a:prstClr val="black">
                    <a:tint val="75000"/>
                  </a:prstClr>
                </a:solidFill>
              </a:rPr>
              <a:pPr/>
              <a:t>8/6/2016</a:t>
            </a:fld>
            <a:endParaRPr lang="en-MY">
              <a:solidFill>
                <a:prstClr val="black">
                  <a:tint val="75000"/>
                </a:prstClr>
              </a:solidFill>
            </a:endParaRPr>
          </a:p>
        </p:txBody>
      </p:sp>
      <p:sp>
        <p:nvSpPr>
          <p:cNvPr id="5" name="Footer Placeholder 4"/>
          <p:cNvSpPr>
            <a:spLocks noGrp="1"/>
          </p:cNvSpPr>
          <p:nvPr>
            <p:ph type="ftr" sz="quarter" idx="11"/>
          </p:nvPr>
        </p:nvSpPr>
        <p:spPr/>
        <p:txBody>
          <a:bodyPr/>
          <a:lstStyle/>
          <a:p>
            <a:endParaRPr lang="en-MY">
              <a:solidFill>
                <a:prstClr val="black">
                  <a:tint val="75000"/>
                </a:prstClr>
              </a:solidFill>
            </a:endParaRPr>
          </a:p>
        </p:txBody>
      </p:sp>
      <p:sp>
        <p:nvSpPr>
          <p:cNvPr id="6" name="Slide Number Placeholder 5"/>
          <p:cNvSpPr>
            <a:spLocks noGrp="1"/>
          </p:cNvSpPr>
          <p:nvPr>
            <p:ph type="sldNum" sz="quarter" idx="12"/>
          </p:nvPr>
        </p:nvSpPr>
        <p:spPr/>
        <p:txBody>
          <a:bodyPr/>
          <a:lstStyle/>
          <a:p>
            <a:fld id="{FD70FB5A-E262-4357-8453-BA144428EA3F}" type="slidenum">
              <a:rPr lang="en-MY" smtClean="0">
                <a:solidFill>
                  <a:prstClr val="black">
                    <a:tint val="75000"/>
                  </a:prstClr>
                </a:solidFill>
              </a:rPr>
              <a:pPr/>
              <a:t>‹#›</a:t>
            </a:fld>
            <a:endParaRPr lang="en-MY">
              <a:solidFill>
                <a:prstClr val="black">
                  <a:tint val="75000"/>
                </a:prstClr>
              </a:solidFill>
            </a:endParaRPr>
          </a:p>
        </p:txBody>
      </p:sp>
    </p:spTree>
    <p:extLst>
      <p:ext uri="{BB962C8B-B14F-4D97-AF65-F5344CB8AC3E}">
        <p14:creationId xmlns:p14="http://schemas.microsoft.com/office/powerpoint/2010/main" val="3887391892"/>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fld id="{2372B178-E12D-445E-820A-9DB8D8BF38AC}" type="datetime1">
              <a:rPr lang="en-US"/>
              <a:pPr>
                <a:defRPr/>
              </a:pPr>
              <a:t>6/8/2016</a:t>
            </a:fld>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101D7ED4-D2A1-4C27-A4E0-9C6088136A70}" type="slidenum">
              <a:rPr lang="en-US"/>
              <a:pPr>
                <a:defRPr/>
              </a:pPr>
              <a:t>‹#›</a:t>
            </a:fld>
            <a:endParaRPr lang="en-US"/>
          </a:p>
        </p:txBody>
      </p:sp>
    </p:spTree>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43676" y="365125"/>
            <a:ext cx="1971675" cy="5811838"/>
          </a:xfrm>
        </p:spPr>
        <p:txBody>
          <a:bodyPr vert="eaVert"/>
          <a:lstStyle/>
          <a:p>
            <a:r>
              <a:rPr lang="en-US" smtClean="0"/>
              <a:t>Click to edit Master title style</a:t>
            </a:r>
            <a:endParaRPr lang="en-MY"/>
          </a:p>
        </p:txBody>
      </p:sp>
      <p:sp>
        <p:nvSpPr>
          <p:cNvPr id="3" name="Vertical Text Placeholder 2"/>
          <p:cNvSpPr>
            <a:spLocks noGrp="1"/>
          </p:cNvSpPr>
          <p:nvPr>
            <p:ph type="body" orient="vert" idx="1"/>
          </p:nvPr>
        </p:nvSpPr>
        <p:spPr>
          <a:xfrm>
            <a:off x="628651" y="365125"/>
            <a:ext cx="5800724" cy="5811838"/>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MY"/>
          </a:p>
        </p:txBody>
      </p:sp>
      <p:sp>
        <p:nvSpPr>
          <p:cNvPr id="4" name="Date Placeholder 3"/>
          <p:cNvSpPr>
            <a:spLocks noGrp="1"/>
          </p:cNvSpPr>
          <p:nvPr>
            <p:ph type="dt" sz="half" idx="10"/>
          </p:nvPr>
        </p:nvSpPr>
        <p:spPr/>
        <p:txBody>
          <a:bodyPr/>
          <a:lstStyle/>
          <a:p>
            <a:fld id="{0D82425C-4B54-43F5-80CA-B14D726FED62}" type="datetime1">
              <a:rPr lang="en-MY" smtClean="0">
                <a:solidFill>
                  <a:prstClr val="black">
                    <a:tint val="75000"/>
                  </a:prstClr>
                </a:solidFill>
              </a:rPr>
              <a:pPr/>
              <a:t>8/6/2016</a:t>
            </a:fld>
            <a:endParaRPr lang="en-MY">
              <a:solidFill>
                <a:prstClr val="black">
                  <a:tint val="75000"/>
                </a:prstClr>
              </a:solidFill>
            </a:endParaRPr>
          </a:p>
        </p:txBody>
      </p:sp>
      <p:sp>
        <p:nvSpPr>
          <p:cNvPr id="5" name="Footer Placeholder 4"/>
          <p:cNvSpPr>
            <a:spLocks noGrp="1"/>
          </p:cNvSpPr>
          <p:nvPr>
            <p:ph type="ftr" sz="quarter" idx="11"/>
          </p:nvPr>
        </p:nvSpPr>
        <p:spPr/>
        <p:txBody>
          <a:bodyPr/>
          <a:lstStyle/>
          <a:p>
            <a:endParaRPr lang="en-MY">
              <a:solidFill>
                <a:prstClr val="black">
                  <a:tint val="75000"/>
                </a:prstClr>
              </a:solidFill>
            </a:endParaRPr>
          </a:p>
        </p:txBody>
      </p:sp>
      <p:sp>
        <p:nvSpPr>
          <p:cNvPr id="6" name="Slide Number Placeholder 5"/>
          <p:cNvSpPr>
            <a:spLocks noGrp="1"/>
          </p:cNvSpPr>
          <p:nvPr>
            <p:ph type="sldNum" sz="quarter" idx="12"/>
          </p:nvPr>
        </p:nvSpPr>
        <p:spPr/>
        <p:txBody>
          <a:bodyPr/>
          <a:lstStyle/>
          <a:p>
            <a:fld id="{FD70FB5A-E262-4357-8453-BA144428EA3F}" type="slidenum">
              <a:rPr lang="en-MY" smtClean="0">
                <a:solidFill>
                  <a:prstClr val="black">
                    <a:tint val="75000"/>
                  </a:prstClr>
                </a:solidFill>
              </a:rPr>
              <a:pPr/>
              <a:t>‹#›</a:t>
            </a:fld>
            <a:endParaRPr lang="en-MY">
              <a:solidFill>
                <a:prstClr val="black">
                  <a:tint val="75000"/>
                </a:prstClr>
              </a:solidFill>
            </a:endParaRPr>
          </a:p>
        </p:txBody>
      </p:sp>
    </p:spTree>
    <p:extLst>
      <p:ext uri="{BB962C8B-B14F-4D97-AF65-F5344CB8AC3E}">
        <p14:creationId xmlns:p14="http://schemas.microsoft.com/office/powerpoint/2010/main" val="1153962071"/>
      </p:ext>
    </p:extLst>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userDrawn="1">
  <p:cSld name="25_Title Slide">
    <p:spTree>
      <p:nvGrpSpPr>
        <p:cNvPr id="1" name=""/>
        <p:cNvGrpSpPr/>
        <p:nvPr/>
      </p:nvGrpSpPr>
      <p:grpSpPr>
        <a:xfrm>
          <a:off x="0" y="0"/>
          <a:ext cx="0" cy="0"/>
          <a:chOff x="0" y="0"/>
          <a:chExt cx="0" cy="0"/>
        </a:xfrm>
      </p:grpSpPr>
      <p:sp>
        <p:nvSpPr>
          <p:cNvPr id="19" name="TextBox 18"/>
          <p:cNvSpPr txBox="1"/>
          <p:nvPr userDrawn="1"/>
        </p:nvSpPr>
        <p:spPr>
          <a:xfrm>
            <a:off x="8724408" y="6410631"/>
            <a:ext cx="344966" cy="253916"/>
          </a:xfrm>
          <a:prstGeom prst="rect">
            <a:avLst/>
          </a:prstGeom>
          <a:noFill/>
        </p:spPr>
        <p:txBody>
          <a:bodyPr wrap="none" rtlCol="0">
            <a:spAutoFit/>
          </a:bodyPr>
          <a:lstStyle/>
          <a:p>
            <a:pPr algn="ctr" fontAlgn="auto">
              <a:spcBef>
                <a:spcPts val="0"/>
              </a:spcBef>
              <a:spcAft>
                <a:spcPts val="0"/>
              </a:spcAft>
            </a:pPr>
            <a:fld id="{260E2A6B-A809-4840-BF14-8648BC0BDF87}" type="slidenum">
              <a:rPr lang="id-ID" sz="1050" b="1" smtClean="0">
                <a:solidFill>
                  <a:prstClr val="white"/>
                </a:solidFill>
                <a:latin typeface="Calibri" panose="020F0502020204030204"/>
                <a:cs typeface="+mn-cs"/>
              </a:rPr>
              <a:pPr algn="ctr" fontAlgn="auto">
                <a:spcBef>
                  <a:spcPts val="0"/>
                </a:spcBef>
                <a:spcAft>
                  <a:spcPts val="0"/>
                </a:spcAft>
              </a:pPr>
              <a:t>‹#›</a:t>
            </a:fld>
            <a:endParaRPr lang="id-ID" sz="1050" dirty="0">
              <a:solidFill>
                <a:prstClr val="white"/>
              </a:solidFill>
              <a:latin typeface="Calibri" panose="020F0502020204030204"/>
              <a:cs typeface="+mn-cs"/>
            </a:endParaRPr>
          </a:p>
        </p:txBody>
      </p:sp>
    </p:spTree>
    <p:extLst>
      <p:ext uri="{BB962C8B-B14F-4D97-AF65-F5344CB8AC3E}">
        <p14:creationId xmlns:p14="http://schemas.microsoft.com/office/powerpoint/2010/main" val="2452768083"/>
      </p:ext>
    </p:extLst>
  </p:cSld>
  <p:clrMapOvr>
    <a:masterClrMapping/>
  </p:clrMapOvr>
  <p:timing>
    <p:tnLst>
      <p:par>
        <p:cTn id="1" dur="indefinite" restart="never" nodeType="tmRoot"/>
      </p:par>
    </p:tnLst>
  </p:timing>
</p:sldLayout>
</file>

<file path=ppt/slideLayouts/slideLayout7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p>
            <a:r>
              <a:rPr lang="en-US" smtClean="0"/>
              <a:t>Click to edit Master title style</a:t>
            </a:r>
            <a:endParaRPr lang="en-GB"/>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smtClean="0"/>
              <a:t>Click to edit Master subtitle style</a:t>
            </a:r>
            <a:endParaRPr lang="en-GB"/>
          </a:p>
        </p:txBody>
      </p:sp>
      <p:sp>
        <p:nvSpPr>
          <p:cNvPr id="4" name="Date Placeholder 3"/>
          <p:cNvSpPr>
            <a:spLocks noGrp="1"/>
          </p:cNvSpPr>
          <p:nvPr>
            <p:ph type="dt" sz="half" idx="10"/>
          </p:nvPr>
        </p:nvSpPr>
        <p:spPr/>
        <p:txBody>
          <a:bodyPr/>
          <a:lstStyle/>
          <a:p>
            <a:fld id="{13EB710D-2C35-46EF-949B-3F34DBB228A9}" type="datetimeFigureOut">
              <a:rPr lang="en-GB" smtClean="0">
                <a:solidFill>
                  <a:prstClr val="black">
                    <a:tint val="75000"/>
                  </a:prstClr>
                </a:solidFill>
              </a:rPr>
              <a:pPr/>
              <a:t>08/06/2016</a:t>
            </a:fld>
            <a:endParaRPr lang="en-GB">
              <a:solidFill>
                <a:prstClr val="black">
                  <a:tint val="75000"/>
                </a:prstClr>
              </a:solidFill>
            </a:endParaRPr>
          </a:p>
        </p:txBody>
      </p:sp>
      <p:sp>
        <p:nvSpPr>
          <p:cNvPr id="5" name="Footer Placeholder 4"/>
          <p:cNvSpPr>
            <a:spLocks noGrp="1"/>
          </p:cNvSpPr>
          <p:nvPr>
            <p:ph type="ftr" sz="quarter" idx="11"/>
          </p:nvPr>
        </p:nvSpPr>
        <p:spPr/>
        <p:txBody>
          <a:bodyPr/>
          <a:lstStyle/>
          <a:p>
            <a:endParaRPr lang="en-GB">
              <a:solidFill>
                <a:prstClr val="black">
                  <a:tint val="75000"/>
                </a:prstClr>
              </a:solidFill>
            </a:endParaRPr>
          </a:p>
        </p:txBody>
      </p:sp>
      <p:sp>
        <p:nvSpPr>
          <p:cNvPr id="6" name="Slide Number Placeholder 5"/>
          <p:cNvSpPr>
            <a:spLocks noGrp="1"/>
          </p:cNvSpPr>
          <p:nvPr>
            <p:ph type="sldNum" sz="quarter" idx="12"/>
          </p:nvPr>
        </p:nvSpPr>
        <p:spPr/>
        <p:txBody>
          <a:bodyPr/>
          <a:lstStyle/>
          <a:p>
            <a:fld id="{A221F58B-03EF-488F-9A2A-BA2CCF6C8C8F}" type="slidenum">
              <a:rPr lang="en-GB" smtClean="0">
                <a:solidFill>
                  <a:prstClr val="black">
                    <a:tint val="75000"/>
                  </a:prstClr>
                </a:solidFill>
              </a:rPr>
              <a:pPr/>
              <a:t>‹#›</a:t>
            </a:fld>
            <a:endParaRPr lang="en-GB">
              <a:solidFill>
                <a:prstClr val="black">
                  <a:tint val="75000"/>
                </a:prstClr>
              </a:solidFill>
            </a:endParaRPr>
          </a:p>
        </p:txBody>
      </p:sp>
    </p:spTree>
    <p:extLst>
      <p:ext uri="{BB962C8B-B14F-4D97-AF65-F5344CB8AC3E}">
        <p14:creationId xmlns:p14="http://schemas.microsoft.com/office/powerpoint/2010/main" val="3343703911"/>
      </p:ext>
    </p:extLst>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Date Placeholder 3"/>
          <p:cNvSpPr>
            <a:spLocks noGrp="1"/>
          </p:cNvSpPr>
          <p:nvPr>
            <p:ph type="dt" sz="half" idx="10"/>
          </p:nvPr>
        </p:nvSpPr>
        <p:spPr/>
        <p:txBody>
          <a:bodyPr/>
          <a:lstStyle/>
          <a:p>
            <a:fld id="{13EB710D-2C35-46EF-949B-3F34DBB228A9}" type="datetimeFigureOut">
              <a:rPr lang="en-GB" smtClean="0">
                <a:solidFill>
                  <a:prstClr val="black">
                    <a:tint val="75000"/>
                  </a:prstClr>
                </a:solidFill>
              </a:rPr>
              <a:pPr/>
              <a:t>08/06/2016</a:t>
            </a:fld>
            <a:endParaRPr lang="en-GB">
              <a:solidFill>
                <a:prstClr val="black">
                  <a:tint val="75000"/>
                </a:prstClr>
              </a:solidFill>
            </a:endParaRPr>
          </a:p>
        </p:txBody>
      </p:sp>
      <p:sp>
        <p:nvSpPr>
          <p:cNvPr id="5" name="Footer Placeholder 4"/>
          <p:cNvSpPr>
            <a:spLocks noGrp="1"/>
          </p:cNvSpPr>
          <p:nvPr>
            <p:ph type="ftr" sz="quarter" idx="11"/>
          </p:nvPr>
        </p:nvSpPr>
        <p:spPr/>
        <p:txBody>
          <a:bodyPr/>
          <a:lstStyle/>
          <a:p>
            <a:endParaRPr lang="en-GB">
              <a:solidFill>
                <a:prstClr val="black">
                  <a:tint val="75000"/>
                </a:prstClr>
              </a:solidFill>
            </a:endParaRPr>
          </a:p>
        </p:txBody>
      </p:sp>
      <p:sp>
        <p:nvSpPr>
          <p:cNvPr id="6" name="Slide Number Placeholder 5"/>
          <p:cNvSpPr>
            <a:spLocks noGrp="1"/>
          </p:cNvSpPr>
          <p:nvPr>
            <p:ph type="sldNum" sz="quarter" idx="12"/>
          </p:nvPr>
        </p:nvSpPr>
        <p:spPr/>
        <p:txBody>
          <a:bodyPr/>
          <a:lstStyle/>
          <a:p>
            <a:fld id="{A221F58B-03EF-488F-9A2A-BA2CCF6C8C8F}" type="slidenum">
              <a:rPr lang="en-GB" smtClean="0">
                <a:solidFill>
                  <a:prstClr val="black">
                    <a:tint val="75000"/>
                  </a:prstClr>
                </a:solidFill>
              </a:rPr>
              <a:pPr/>
              <a:t>‹#›</a:t>
            </a:fld>
            <a:endParaRPr lang="en-GB">
              <a:solidFill>
                <a:prstClr val="black">
                  <a:tint val="75000"/>
                </a:prstClr>
              </a:solidFill>
            </a:endParaRPr>
          </a:p>
        </p:txBody>
      </p:sp>
    </p:spTree>
    <p:extLst>
      <p:ext uri="{BB962C8B-B14F-4D97-AF65-F5344CB8AC3E}">
        <p14:creationId xmlns:p14="http://schemas.microsoft.com/office/powerpoint/2010/main" val="2098298162"/>
      </p:ext>
    </p:extLst>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2"/>
            <a:ext cx="7772400" cy="1362075"/>
          </a:xfrm>
        </p:spPr>
        <p:txBody>
          <a:bodyPr anchor="t"/>
          <a:lstStyle>
            <a:lvl1pPr algn="l">
              <a:defRPr sz="4000" b="1" cap="all"/>
            </a:lvl1pPr>
          </a:lstStyle>
          <a:p>
            <a:r>
              <a:rPr lang="en-US" smtClean="0"/>
              <a:t>Click to edit Master title style</a:t>
            </a:r>
            <a:endParaRPr lang="en-GB"/>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p>
            <a:fld id="{13EB710D-2C35-46EF-949B-3F34DBB228A9}" type="datetimeFigureOut">
              <a:rPr lang="en-GB" smtClean="0">
                <a:solidFill>
                  <a:prstClr val="black">
                    <a:tint val="75000"/>
                  </a:prstClr>
                </a:solidFill>
              </a:rPr>
              <a:pPr/>
              <a:t>08/06/2016</a:t>
            </a:fld>
            <a:endParaRPr lang="en-GB">
              <a:solidFill>
                <a:prstClr val="black">
                  <a:tint val="75000"/>
                </a:prstClr>
              </a:solidFill>
            </a:endParaRPr>
          </a:p>
        </p:txBody>
      </p:sp>
      <p:sp>
        <p:nvSpPr>
          <p:cNvPr id="5" name="Footer Placeholder 4"/>
          <p:cNvSpPr>
            <a:spLocks noGrp="1"/>
          </p:cNvSpPr>
          <p:nvPr>
            <p:ph type="ftr" sz="quarter" idx="11"/>
          </p:nvPr>
        </p:nvSpPr>
        <p:spPr/>
        <p:txBody>
          <a:bodyPr/>
          <a:lstStyle/>
          <a:p>
            <a:endParaRPr lang="en-GB">
              <a:solidFill>
                <a:prstClr val="black">
                  <a:tint val="75000"/>
                </a:prstClr>
              </a:solidFill>
            </a:endParaRPr>
          </a:p>
        </p:txBody>
      </p:sp>
      <p:sp>
        <p:nvSpPr>
          <p:cNvPr id="6" name="Slide Number Placeholder 5"/>
          <p:cNvSpPr>
            <a:spLocks noGrp="1"/>
          </p:cNvSpPr>
          <p:nvPr>
            <p:ph type="sldNum" sz="quarter" idx="12"/>
          </p:nvPr>
        </p:nvSpPr>
        <p:spPr/>
        <p:txBody>
          <a:bodyPr/>
          <a:lstStyle/>
          <a:p>
            <a:fld id="{A221F58B-03EF-488F-9A2A-BA2CCF6C8C8F}" type="slidenum">
              <a:rPr lang="en-GB" smtClean="0">
                <a:solidFill>
                  <a:prstClr val="black">
                    <a:tint val="75000"/>
                  </a:prstClr>
                </a:solidFill>
              </a:rPr>
              <a:pPr/>
              <a:t>‹#›</a:t>
            </a:fld>
            <a:endParaRPr lang="en-GB">
              <a:solidFill>
                <a:prstClr val="black">
                  <a:tint val="75000"/>
                </a:prstClr>
              </a:solidFill>
            </a:endParaRPr>
          </a:p>
        </p:txBody>
      </p:sp>
    </p:spTree>
    <p:extLst>
      <p:ext uri="{BB962C8B-B14F-4D97-AF65-F5344CB8AC3E}">
        <p14:creationId xmlns:p14="http://schemas.microsoft.com/office/powerpoint/2010/main" val="1571671890"/>
      </p:ext>
    </p:extLst>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sz="half" idx="1"/>
          </p:nvPr>
        </p:nvSpPr>
        <p:spPr>
          <a:xfrm>
            <a:off x="457200" y="1600202"/>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Content Placeholder 3"/>
          <p:cNvSpPr>
            <a:spLocks noGrp="1"/>
          </p:cNvSpPr>
          <p:nvPr>
            <p:ph sz="half" idx="2"/>
          </p:nvPr>
        </p:nvSpPr>
        <p:spPr>
          <a:xfrm>
            <a:off x="4648200" y="1600202"/>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5" name="Date Placeholder 4"/>
          <p:cNvSpPr>
            <a:spLocks noGrp="1"/>
          </p:cNvSpPr>
          <p:nvPr>
            <p:ph type="dt" sz="half" idx="10"/>
          </p:nvPr>
        </p:nvSpPr>
        <p:spPr/>
        <p:txBody>
          <a:bodyPr/>
          <a:lstStyle/>
          <a:p>
            <a:fld id="{13EB710D-2C35-46EF-949B-3F34DBB228A9}" type="datetimeFigureOut">
              <a:rPr lang="en-GB" smtClean="0">
                <a:solidFill>
                  <a:prstClr val="black">
                    <a:tint val="75000"/>
                  </a:prstClr>
                </a:solidFill>
              </a:rPr>
              <a:pPr/>
              <a:t>08/06/2016</a:t>
            </a:fld>
            <a:endParaRPr lang="en-GB">
              <a:solidFill>
                <a:prstClr val="black">
                  <a:tint val="75000"/>
                </a:prstClr>
              </a:solidFill>
            </a:endParaRPr>
          </a:p>
        </p:txBody>
      </p:sp>
      <p:sp>
        <p:nvSpPr>
          <p:cNvPr id="6" name="Footer Placeholder 5"/>
          <p:cNvSpPr>
            <a:spLocks noGrp="1"/>
          </p:cNvSpPr>
          <p:nvPr>
            <p:ph type="ftr" sz="quarter" idx="11"/>
          </p:nvPr>
        </p:nvSpPr>
        <p:spPr/>
        <p:txBody>
          <a:bodyPr/>
          <a:lstStyle/>
          <a:p>
            <a:endParaRPr lang="en-GB">
              <a:solidFill>
                <a:prstClr val="black">
                  <a:tint val="75000"/>
                </a:prstClr>
              </a:solidFill>
            </a:endParaRPr>
          </a:p>
        </p:txBody>
      </p:sp>
      <p:sp>
        <p:nvSpPr>
          <p:cNvPr id="7" name="Slide Number Placeholder 6"/>
          <p:cNvSpPr>
            <a:spLocks noGrp="1"/>
          </p:cNvSpPr>
          <p:nvPr>
            <p:ph type="sldNum" sz="quarter" idx="12"/>
          </p:nvPr>
        </p:nvSpPr>
        <p:spPr/>
        <p:txBody>
          <a:bodyPr/>
          <a:lstStyle/>
          <a:p>
            <a:fld id="{A221F58B-03EF-488F-9A2A-BA2CCF6C8C8F}" type="slidenum">
              <a:rPr lang="en-GB" smtClean="0">
                <a:solidFill>
                  <a:prstClr val="black">
                    <a:tint val="75000"/>
                  </a:prstClr>
                </a:solidFill>
              </a:rPr>
              <a:pPr/>
              <a:t>‹#›</a:t>
            </a:fld>
            <a:endParaRPr lang="en-GB">
              <a:solidFill>
                <a:prstClr val="black">
                  <a:tint val="75000"/>
                </a:prstClr>
              </a:solidFill>
            </a:endParaRPr>
          </a:p>
        </p:txBody>
      </p:sp>
    </p:spTree>
    <p:extLst>
      <p:ext uri="{BB962C8B-B14F-4D97-AF65-F5344CB8AC3E}">
        <p14:creationId xmlns:p14="http://schemas.microsoft.com/office/powerpoint/2010/main" val="1610546557"/>
      </p:ext>
    </p:extLst>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smtClean="0"/>
              <a:t>Click to edit Master title style</a:t>
            </a:r>
            <a:endParaRPr lang="en-GB"/>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7" name="Date Placeholder 6"/>
          <p:cNvSpPr>
            <a:spLocks noGrp="1"/>
          </p:cNvSpPr>
          <p:nvPr>
            <p:ph type="dt" sz="half" idx="10"/>
          </p:nvPr>
        </p:nvSpPr>
        <p:spPr/>
        <p:txBody>
          <a:bodyPr/>
          <a:lstStyle/>
          <a:p>
            <a:fld id="{13EB710D-2C35-46EF-949B-3F34DBB228A9}" type="datetimeFigureOut">
              <a:rPr lang="en-GB" smtClean="0">
                <a:solidFill>
                  <a:prstClr val="black">
                    <a:tint val="75000"/>
                  </a:prstClr>
                </a:solidFill>
              </a:rPr>
              <a:pPr/>
              <a:t>08/06/2016</a:t>
            </a:fld>
            <a:endParaRPr lang="en-GB">
              <a:solidFill>
                <a:prstClr val="black">
                  <a:tint val="75000"/>
                </a:prstClr>
              </a:solidFill>
            </a:endParaRPr>
          </a:p>
        </p:txBody>
      </p:sp>
      <p:sp>
        <p:nvSpPr>
          <p:cNvPr id="8" name="Footer Placeholder 7"/>
          <p:cNvSpPr>
            <a:spLocks noGrp="1"/>
          </p:cNvSpPr>
          <p:nvPr>
            <p:ph type="ftr" sz="quarter" idx="11"/>
          </p:nvPr>
        </p:nvSpPr>
        <p:spPr/>
        <p:txBody>
          <a:bodyPr/>
          <a:lstStyle/>
          <a:p>
            <a:endParaRPr lang="en-GB">
              <a:solidFill>
                <a:prstClr val="black">
                  <a:tint val="75000"/>
                </a:prstClr>
              </a:solidFill>
            </a:endParaRPr>
          </a:p>
        </p:txBody>
      </p:sp>
      <p:sp>
        <p:nvSpPr>
          <p:cNvPr id="9" name="Slide Number Placeholder 8"/>
          <p:cNvSpPr>
            <a:spLocks noGrp="1"/>
          </p:cNvSpPr>
          <p:nvPr>
            <p:ph type="sldNum" sz="quarter" idx="12"/>
          </p:nvPr>
        </p:nvSpPr>
        <p:spPr/>
        <p:txBody>
          <a:bodyPr/>
          <a:lstStyle/>
          <a:p>
            <a:fld id="{A221F58B-03EF-488F-9A2A-BA2CCF6C8C8F}" type="slidenum">
              <a:rPr lang="en-GB" smtClean="0">
                <a:solidFill>
                  <a:prstClr val="black">
                    <a:tint val="75000"/>
                  </a:prstClr>
                </a:solidFill>
              </a:rPr>
              <a:pPr/>
              <a:t>‹#›</a:t>
            </a:fld>
            <a:endParaRPr lang="en-GB">
              <a:solidFill>
                <a:prstClr val="black">
                  <a:tint val="75000"/>
                </a:prstClr>
              </a:solidFill>
            </a:endParaRPr>
          </a:p>
        </p:txBody>
      </p:sp>
    </p:spTree>
    <p:extLst>
      <p:ext uri="{BB962C8B-B14F-4D97-AF65-F5344CB8AC3E}">
        <p14:creationId xmlns:p14="http://schemas.microsoft.com/office/powerpoint/2010/main" val="3987307870"/>
      </p:ext>
    </p:extLst>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Date Placeholder 2"/>
          <p:cNvSpPr>
            <a:spLocks noGrp="1"/>
          </p:cNvSpPr>
          <p:nvPr>
            <p:ph type="dt" sz="half" idx="10"/>
          </p:nvPr>
        </p:nvSpPr>
        <p:spPr/>
        <p:txBody>
          <a:bodyPr/>
          <a:lstStyle/>
          <a:p>
            <a:fld id="{13EB710D-2C35-46EF-949B-3F34DBB228A9}" type="datetimeFigureOut">
              <a:rPr lang="en-GB" smtClean="0">
                <a:solidFill>
                  <a:prstClr val="black">
                    <a:tint val="75000"/>
                  </a:prstClr>
                </a:solidFill>
              </a:rPr>
              <a:pPr/>
              <a:t>08/06/2016</a:t>
            </a:fld>
            <a:endParaRPr lang="en-GB">
              <a:solidFill>
                <a:prstClr val="black">
                  <a:tint val="75000"/>
                </a:prstClr>
              </a:solidFill>
            </a:endParaRPr>
          </a:p>
        </p:txBody>
      </p:sp>
      <p:sp>
        <p:nvSpPr>
          <p:cNvPr id="4" name="Footer Placeholder 3"/>
          <p:cNvSpPr>
            <a:spLocks noGrp="1"/>
          </p:cNvSpPr>
          <p:nvPr>
            <p:ph type="ftr" sz="quarter" idx="11"/>
          </p:nvPr>
        </p:nvSpPr>
        <p:spPr/>
        <p:txBody>
          <a:bodyPr/>
          <a:lstStyle/>
          <a:p>
            <a:endParaRPr lang="en-GB">
              <a:solidFill>
                <a:prstClr val="black">
                  <a:tint val="75000"/>
                </a:prstClr>
              </a:solidFill>
            </a:endParaRPr>
          </a:p>
        </p:txBody>
      </p:sp>
      <p:sp>
        <p:nvSpPr>
          <p:cNvPr id="5" name="Slide Number Placeholder 4"/>
          <p:cNvSpPr>
            <a:spLocks noGrp="1"/>
          </p:cNvSpPr>
          <p:nvPr>
            <p:ph type="sldNum" sz="quarter" idx="12"/>
          </p:nvPr>
        </p:nvSpPr>
        <p:spPr/>
        <p:txBody>
          <a:bodyPr/>
          <a:lstStyle/>
          <a:p>
            <a:fld id="{A221F58B-03EF-488F-9A2A-BA2CCF6C8C8F}" type="slidenum">
              <a:rPr lang="en-GB" smtClean="0">
                <a:solidFill>
                  <a:prstClr val="black">
                    <a:tint val="75000"/>
                  </a:prstClr>
                </a:solidFill>
              </a:rPr>
              <a:pPr/>
              <a:t>‹#›</a:t>
            </a:fld>
            <a:endParaRPr lang="en-GB">
              <a:solidFill>
                <a:prstClr val="black">
                  <a:tint val="75000"/>
                </a:prstClr>
              </a:solidFill>
            </a:endParaRPr>
          </a:p>
        </p:txBody>
      </p:sp>
    </p:spTree>
    <p:extLst>
      <p:ext uri="{BB962C8B-B14F-4D97-AF65-F5344CB8AC3E}">
        <p14:creationId xmlns:p14="http://schemas.microsoft.com/office/powerpoint/2010/main" val="3739314671"/>
      </p:ext>
    </p:extLst>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13EB710D-2C35-46EF-949B-3F34DBB228A9}" type="datetimeFigureOut">
              <a:rPr lang="en-GB" smtClean="0">
                <a:solidFill>
                  <a:prstClr val="black">
                    <a:tint val="75000"/>
                  </a:prstClr>
                </a:solidFill>
              </a:rPr>
              <a:pPr/>
              <a:t>08/06/2016</a:t>
            </a:fld>
            <a:endParaRPr lang="en-GB">
              <a:solidFill>
                <a:prstClr val="black">
                  <a:tint val="75000"/>
                </a:prstClr>
              </a:solidFill>
            </a:endParaRPr>
          </a:p>
        </p:txBody>
      </p:sp>
      <p:sp>
        <p:nvSpPr>
          <p:cNvPr id="3" name="Footer Placeholder 2"/>
          <p:cNvSpPr>
            <a:spLocks noGrp="1"/>
          </p:cNvSpPr>
          <p:nvPr>
            <p:ph type="ftr" sz="quarter" idx="11"/>
          </p:nvPr>
        </p:nvSpPr>
        <p:spPr/>
        <p:txBody>
          <a:bodyPr/>
          <a:lstStyle/>
          <a:p>
            <a:endParaRPr lang="en-GB">
              <a:solidFill>
                <a:prstClr val="black">
                  <a:tint val="75000"/>
                </a:prstClr>
              </a:solidFill>
            </a:endParaRPr>
          </a:p>
        </p:txBody>
      </p:sp>
      <p:sp>
        <p:nvSpPr>
          <p:cNvPr id="4" name="Slide Number Placeholder 3"/>
          <p:cNvSpPr>
            <a:spLocks noGrp="1"/>
          </p:cNvSpPr>
          <p:nvPr>
            <p:ph type="sldNum" sz="quarter" idx="12"/>
          </p:nvPr>
        </p:nvSpPr>
        <p:spPr/>
        <p:txBody>
          <a:bodyPr/>
          <a:lstStyle/>
          <a:p>
            <a:fld id="{A221F58B-03EF-488F-9A2A-BA2CCF6C8C8F}" type="slidenum">
              <a:rPr lang="en-GB" smtClean="0">
                <a:solidFill>
                  <a:prstClr val="black">
                    <a:tint val="75000"/>
                  </a:prstClr>
                </a:solidFill>
              </a:rPr>
              <a:pPr/>
              <a:t>‹#›</a:t>
            </a:fld>
            <a:endParaRPr lang="en-GB">
              <a:solidFill>
                <a:prstClr val="black">
                  <a:tint val="75000"/>
                </a:prstClr>
              </a:solidFill>
            </a:endParaRPr>
          </a:p>
        </p:txBody>
      </p:sp>
    </p:spTree>
    <p:extLst>
      <p:ext uri="{BB962C8B-B14F-4D97-AF65-F5344CB8AC3E}">
        <p14:creationId xmlns:p14="http://schemas.microsoft.com/office/powerpoint/2010/main" val="2119538844"/>
      </p:ext>
    </p:extLst>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1" y="273050"/>
            <a:ext cx="3008313" cy="1162050"/>
          </a:xfrm>
        </p:spPr>
        <p:txBody>
          <a:bodyPr anchor="b"/>
          <a:lstStyle>
            <a:lvl1pPr algn="l">
              <a:defRPr sz="2000" b="1"/>
            </a:lvl1pPr>
          </a:lstStyle>
          <a:p>
            <a:r>
              <a:rPr lang="en-US" smtClean="0"/>
              <a:t>Click to edit Master title style</a:t>
            </a:r>
            <a:endParaRPr lang="en-GB"/>
          </a:p>
        </p:txBody>
      </p:sp>
      <p:sp>
        <p:nvSpPr>
          <p:cNvPr id="3" name="Content Placeholder 2"/>
          <p:cNvSpPr>
            <a:spLocks noGrp="1"/>
          </p:cNvSpPr>
          <p:nvPr>
            <p:ph idx="1"/>
          </p:nvPr>
        </p:nvSpPr>
        <p:spPr>
          <a:xfrm>
            <a:off x="3575050" y="273052"/>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Text Placeholder 3"/>
          <p:cNvSpPr>
            <a:spLocks noGrp="1"/>
          </p:cNvSpPr>
          <p:nvPr>
            <p:ph type="body" sz="half" idx="2"/>
          </p:nvPr>
        </p:nvSpPr>
        <p:spPr>
          <a:xfrm>
            <a:off x="457201" y="1435102"/>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13EB710D-2C35-46EF-949B-3F34DBB228A9}" type="datetimeFigureOut">
              <a:rPr lang="en-GB" smtClean="0">
                <a:solidFill>
                  <a:prstClr val="black">
                    <a:tint val="75000"/>
                  </a:prstClr>
                </a:solidFill>
              </a:rPr>
              <a:pPr/>
              <a:t>08/06/2016</a:t>
            </a:fld>
            <a:endParaRPr lang="en-GB">
              <a:solidFill>
                <a:prstClr val="black">
                  <a:tint val="75000"/>
                </a:prstClr>
              </a:solidFill>
            </a:endParaRPr>
          </a:p>
        </p:txBody>
      </p:sp>
      <p:sp>
        <p:nvSpPr>
          <p:cNvPr id="6" name="Footer Placeholder 5"/>
          <p:cNvSpPr>
            <a:spLocks noGrp="1"/>
          </p:cNvSpPr>
          <p:nvPr>
            <p:ph type="ftr" sz="quarter" idx="11"/>
          </p:nvPr>
        </p:nvSpPr>
        <p:spPr/>
        <p:txBody>
          <a:bodyPr/>
          <a:lstStyle/>
          <a:p>
            <a:endParaRPr lang="en-GB">
              <a:solidFill>
                <a:prstClr val="black">
                  <a:tint val="75000"/>
                </a:prstClr>
              </a:solidFill>
            </a:endParaRPr>
          </a:p>
        </p:txBody>
      </p:sp>
      <p:sp>
        <p:nvSpPr>
          <p:cNvPr id="7" name="Slide Number Placeholder 6"/>
          <p:cNvSpPr>
            <a:spLocks noGrp="1"/>
          </p:cNvSpPr>
          <p:nvPr>
            <p:ph type="sldNum" sz="quarter" idx="12"/>
          </p:nvPr>
        </p:nvSpPr>
        <p:spPr/>
        <p:txBody>
          <a:bodyPr/>
          <a:lstStyle/>
          <a:p>
            <a:fld id="{A221F58B-03EF-488F-9A2A-BA2CCF6C8C8F}" type="slidenum">
              <a:rPr lang="en-GB" smtClean="0">
                <a:solidFill>
                  <a:prstClr val="black">
                    <a:tint val="75000"/>
                  </a:prstClr>
                </a:solidFill>
              </a:rPr>
              <a:pPr/>
              <a:t>‹#›</a:t>
            </a:fld>
            <a:endParaRPr lang="en-GB">
              <a:solidFill>
                <a:prstClr val="black">
                  <a:tint val="75000"/>
                </a:prstClr>
              </a:solidFill>
            </a:endParaRPr>
          </a:p>
        </p:txBody>
      </p:sp>
    </p:spTree>
    <p:extLst>
      <p:ext uri="{BB962C8B-B14F-4D97-AF65-F5344CB8AC3E}">
        <p14:creationId xmlns:p14="http://schemas.microsoft.com/office/powerpoint/2010/main" val="1608705904"/>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smtClean="0"/>
              <a:t>Click to edit Master title style</a:t>
            </a:r>
            <a:endParaRPr lang="en-GB"/>
          </a:p>
        </p:txBody>
      </p:sp>
      <p:sp>
        <p:nvSpPr>
          <p:cNvPr id="3" name="Content Placeholder 2"/>
          <p:cNvSpPr>
            <a:spLocks noGrp="1"/>
          </p:cNvSpPr>
          <p:nvPr>
            <p:ph idx="1"/>
          </p:nvPr>
        </p:nvSpPr>
        <p:spPr>
          <a:xfrm>
            <a:off x="3575050" y="273066"/>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Text Placeholder 3"/>
          <p:cNvSpPr>
            <a:spLocks noGrp="1"/>
          </p:cNvSpPr>
          <p:nvPr>
            <p:ph type="body" sz="half" idx="2"/>
          </p:nvPr>
        </p:nvSpPr>
        <p:spPr>
          <a:xfrm>
            <a:off x="457202" y="1435103"/>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fld id="{3A213EE4-80EB-4D5B-BF0D-12B8860591C9}" type="datetime1">
              <a:rPr lang="en-US"/>
              <a:pPr>
                <a:defRPr/>
              </a:pPr>
              <a:t>6/8/2016</a:t>
            </a:fld>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86899FB5-76C7-4EC9-B315-D52B116CD758}" type="slidenum">
              <a:rPr lang="en-US"/>
              <a:pPr>
                <a:defRPr/>
              </a:pPr>
              <a:t>‹#›</a:t>
            </a:fld>
            <a:endParaRPr lang="en-US"/>
          </a:p>
        </p:txBody>
      </p:sp>
    </p:spTree>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GB"/>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GB"/>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13EB710D-2C35-46EF-949B-3F34DBB228A9}" type="datetimeFigureOut">
              <a:rPr lang="en-GB" smtClean="0">
                <a:solidFill>
                  <a:prstClr val="black">
                    <a:tint val="75000"/>
                  </a:prstClr>
                </a:solidFill>
              </a:rPr>
              <a:pPr/>
              <a:t>08/06/2016</a:t>
            </a:fld>
            <a:endParaRPr lang="en-GB">
              <a:solidFill>
                <a:prstClr val="black">
                  <a:tint val="75000"/>
                </a:prstClr>
              </a:solidFill>
            </a:endParaRPr>
          </a:p>
        </p:txBody>
      </p:sp>
      <p:sp>
        <p:nvSpPr>
          <p:cNvPr id="6" name="Footer Placeholder 5"/>
          <p:cNvSpPr>
            <a:spLocks noGrp="1"/>
          </p:cNvSpPr>
          <p:nvPr>
            <p:ph type="ftr" sz="quarter" idx="11"/>
          </p:nvPr>
        </p:nvSpPr>
        <p:spPr/>
        <p:txBody>
          <a:bodyPr/>
          <a:lstStyle/>
          <a:p>
            <a:endParaRPr lang="en-GB">
              <a:solidFill>
                <a:prstClr val="black">
                  <a:tint val="75000"/>
                </a:prstClr>
              </a:solidFill>
            </a:endParaRPr>
          </a:p>
        </p:txBody>
      </p:sp>
      <p:sp>
        <p:nvSpPr>
          <p:cNvPr id="7" name="Slide Number Placeholder 6"/>
          <p:cNvSpPr>
            <a:spLocks noGrp="1"/>
          </p:cNvSpPr>
          <p:nvPr>
            <p:ph type="sldNum" sz="quarter" idx="12"/>
          </p:nvPr>
        </p:nvSpPr>
        <p:spPr/>
        <p:txBody>
          <a:bodyPr/>
          <a:lstStyle/>
          <a:p>
            <a:fld id="{A221F58B-03EF-488F-9A2A-BA2CCF6C8C8F}" type="slidenum">
              <a:rPr lang="en-GB" smtClean="0">
                <a:solidFill>
                  <a:prstClr val="black">
                    <a:tint val="75000"/>
                  </a:prstClr>
                </a:solidFill>
              </a:rPr>
              <a:pPr/>
              <a:t>‹#›</a:t>
            </a:fld>
            <a:endParaRPr lang="en-GB">
              <a:solidFill>
                <a:prstClr val="black">
                  <a:tint val="75000"/>
                </a:prstClr>
              </a:solidFill>
            </a:endParaRPr>
          </a:p>
        </p:txBody>
      </p:sp>
    </p:spTree>
    <p:extLst>
      <p:ext uri="{BB962C8B-B14F-4D97-AF65-F5344CB8AC3E}">
        <p14:creationId xmlns:p14="http://schemas.microsoft.com/office/powerpoint/2010/main" val="2891538852"/>
      </p:ext>
    </p:extLst>
  </p:cSld>
  <p:clrMapOvr>
    <a:masterClrMapping/>
  </p:clrMapOvr>
</p:sldLayout>
</file>

<file path=ppt/slideLayouts/slideLayout8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Date Placeholder 3"/>
          <p:cNvSpPr>
            <a:spLocks noGrp="1"/>
          </p:cNvSpPr>
          <p:nvPr>
            <p:ph type="dt" sz="half" idx="10"/>
          </p:nvPr>
        </p:nvSpPr>
        <p:spPr/>
        <p:txBody>
          <a:bodyPr/>
          <a:lstStyle/>
          <a:p>
            <a:fld id="{13EB710D-2C35-46EF-949B-3F34DBB228A9}" type="datetimeFigureOut">
              <a:rPr lang="en-GB" smtClean="0">
                <a:solidFill>
                  <a:prstClr val="black">
                    <a:tint val="75000"/>
                  </a:prstClr>
                </a:solidFill>
              </a:rPr>
              <a:pPr/>
              <a:t>08/06/2016</a:t>
            </a:fld>
            <a:endParaRPr lang="en-GB">
              <a:solidFill>
                <a:prstClr val="black">
                  <a:tint val="75000"/>
                </a:prstClr>
              </a:solidFill>
            </a:endParaRPr>
          </a:p>
        </p:txBody>
      </p:sp>
      <p:sp>
        <p:nvSpPr>
          <p:cNvPr id="5" name="Footer Placeholder 4"/>
          <p:cNvSpPr>
            <a:spLocks noGrp="1"/>
          </p:cNvSpPr>
          <p:nvPr>
            <p:ph type="ftr" sz="quarter" idx="11"/>
          </p:nvPr>
        </p:nvSpPr>
        <p:spPr/>
        <p:txBody>
          <a:bodyPr/>
          <a:lstStyle/>
          <a:p>
            <a:endParaRPr lang="en-GB">
              <a:solidFill>
                <a:prstClr val="black">
                  <a:tint val="75000"/>
                </a:prstClr>
              </a:solidFill>
            </a:endParaRPr>
          </a:p>
        </p:txBody>
      </p:sp>
      <p:sp>
        <p:nvSpPr>
          <p:cNvPr id="6" name="Slide Number Placeholder 5"/>
          <p:cNvSpPr>
            <a:spLocks noGrp="1"/>
          </p:cNvSpPr>
          <p:nvPr>
            <p:ph type="sldNum" sz="quarter" idx="12"/>
          </p:nvPr>
        </p:nvSpPr>
        <p:spPr/>
        <p:txBody>
          <a:bodyPr/>
          <a:lstStyle/>
          <a:p>
            <a:fld id="{A221F58B-03EF-488F-9A2A-BA2CCF6C8C8F}" type="slidenum">
              <a:rPr lang="en-GB" smtClean="0">
                <a:solidFill>
                  <a:prstClr val="black">
                    <a:tint val="75000"/>
                  </a:prstClr>
                </a:solidFill>
              </a:rPr>
              <a:pPr/>
              <a:t>‹#›</a:t>
            </a:fld>
            <a:endParaRPr lang="en-GB">
              <a:solidFill>
                <a:prstClr val="black">
                  <a:tint val="75000"/>
                </a:prstClr>
              </a:solidFill>
            </a:endParaRPr>
          </a:p>
        </p:txBody>
      </p:sp>
    </p:spTree>
    <p:extLst>
      <p:ext uri="{BB962C8B-B14F-4D97-AF65-F5344CB8AC3E}">
        <p14:creationId xmlns:p14="http://schemas.microsoft.com/office/powerpoint/2010/main" val="919124394"/>
      </p:ext>
    </p:extLst>
  </p:cSld>
  <p:clrMapOvr>
    <a:masterClrMapping/>
  </p:clrMapOvr>
</p:sldLayout>
</file>

<file path=ppt/slideLayouts/slideLayout8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40"/>
            <a:ext cx="2057400" cy="5851525"/>
          </a:xfrm>
        </p:spPr>
        <p:txBody>
          <a:bodyPr vert="eaVert"/>
          <a:lstStyle/>
          <a:p>
            <a:r>
              <a:rPr lang="en-US" smtClean="0"/>
              <a:t>Click to edit Master title style</a:t>
            </a:r>
            <a:endParaRPr lang="en-GB"/>
          </a:p>
        </p:txBody>
      </p:sp>
      <p:sp>
        <p:nvSpPr>
          <p:cNvPr id="3" name="Vertical Text Placeholder 2"/>
          <p:cNvSpPr>
            <a:spLocks noGrp="1"/>
          </p:cNvSpPr>
          <p:nvPr>
            <p:ph type="body" orient="vert" idx="1"/>
          </p:nvPr>
        </p:nvSpPr>
        <p:spPr>
          <a:xfrm>
            <a:off x="457200" y="274640"/>
            <a:ext cx="6019800" cy="585152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Date Placeholder 3"/>
          <p:cNvSpPr>
            <a:spLocks noGrp="1"/>
          </p:cNvSpPr>
          <p:nvPr>
            <p:ph type="dt" sz="half" idx="10"/>
          </p:nvPr>
        </p:nvSpPr>
        <p:spPr/>
        <p:txBody>
          <a:bodyPr/>
          <a:lstStyle/>
          <a:p>
            <a:fld id="{13EB710D-2C35-46EF-949B-3F34DBB228A9}" type="datetimeFigureOut">
              <a:rPr lang="en-GB" smtClean="0">
                <a:solidFill>
                  <a:prstClr val="black">
                    <a:tint val="75000"/>
                  </a:prstClr>
                </a:solidFill>
              </a:rPr>
              <a:pPr/>
              <a:t>08/06/2016</a:t>
            </a:fld>
            <a:endParaRPr lang="en-GB">
              <a:solidFill>
                <a:prstClr val="black">
                  <a:tint val="75000"/>
                </a:prstClr>
              </a:solidFill>
            </a:endParaRPr>
          </a:p>
        </p:txBody>
      </p:sp>
      <p:sp>
        <p:nvSpPr>
          <p:cNvPr id="5" name="Footer Placeholder 4"/>
          <p:cNvSpPr>
            <a:spLocks noGrp="1"/>
          </p:cNvSpPr>
          <p:nvPr>
            <p:ph type="ftr" sz="quarter" idx="11"/>
          </p:nvPr>
        </p:nvSpPr>
        <p:spPr/>
        <p:txBody>
          <a:bodyPr/>
          <a:lstStyle/>
          <a:p>
            <a:endParaRPr lang="en-GB">
              <a:solidFill>
                <a:prstClr val="black">
                  <a:tint val="75000"/>
                </a:prstClr>
              </a:solidFill>
            </a:endParaRPr>
          </a:p>
        </p:txBody>
      </p:sp>
      <p:sp>
        <p:nvSpPr>
          <p:cNvPr id="6" name="Slide Number Placeholder 5"/>
          <p:cNvSpPr>
            <a:spLocks noGrp="1"/>
          </p:cNvSpPr>
          <p:nvPr>
            <p:ph type="sldNum" sz="quarter" idx="12"/>
          </p:nvPr>
        </p:nvSpPr>
        <p:spPr/>
        <p:txBody>
          <a:bodyPr/>
          <a:lstStyle/>
          <a:p>
            <a:fld id="{A221F58B-03EF-488F-9A2A-BA2CCF6C8C8F}" type="slidenum">
              <a:rPr lang="en-GB" smtClean="0">
                <a:solidFill>
                  <a:prstClr val="black">
                    <a:tint val="75000"/>
                  </a:prstClr>
                </a:solidFill>
              </a:rPr>
              <a:pPr/>
              <a:t>‹#›</a:t>
            </a:fld>
            <a:endParaRPr lang="en-GB">
              <a:solidFill>
                <a:prstClr val="black">
                  <a:tint val="75000"/>
                </a:prstClr>
              </a:solidFill>
            </a:endParaRPr>
          </a:p>
        </p:txBody>
      </p:sp>
    </p:spTree>
    <p:extLst>
      <p:ext uri="{BB962C8B-B14F-4D97-AF65-F5344CB8AC3E}">
        <p14:creationId xmlns:p14="http://schemas.microsoft.com/office/powerpoint/2010/main" val="1287159199"/>
      </p:ext>
    </p:extLst>
  </p:cSld>
  <p:clrMapOvr>
    <a:masterClrMapping/>
  </p:clrMapOvr>
</p:sldLayout>
</file>

<file path=ppt/slideLayouts/slideLayout8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1557" name="Group 1556"/>
          <p:cNvGrpSpPr/>
          <p:nvPr/>
        </p:nvGrpSpPr>
        <p:grpSpPr>
          <a:xfrm>
            <a:off x="0" y="420257"/>
            <a:ext cx="9141714" cy="3795497"/>
            <a:chOff x="0" y="420256"/>
            <a:chExt cx="12188952" cy="3795497"/>
          </a:xfrm>
        </p:grpSpPr>
        <p:cxnSp>
          <p:nvCxnSpPr>
            <p:cNvPr id="1558" name="Straight Connector 1557"/>
            <p:cNvCxnSpPr/>
            <p:nvPr/>
          </p:nvCxnSpPr>
          <p:spPr>
            <a:xfrm>
              <a:off x="0" y="4215753"/>
              <a:ext cx="12188952" cy="0"/>
            </a:xfrm>
            <a:prstGeom prst="line">
              <a:avLst/>
            </a:prstGeom>
            <a:ln w="13970">
              <a:solidFill>
                <a:schemeClr val="accent3">
                  <a:lumMod val="75000"/>
                </a:schemeClr>
              </a:solidFill>
            </a:ln>
          </p:spPr>
          <p:style>
            <a:lnRef idx="1">
              <a:schemeClr val="accent1"/>
            </a:lnRef>
            <a:fillRef idx="0">
              <a:schemeClr val="accent1"/>
            </a:fillRef>
            <a:effectRef idx="0">
              <a:schemeClr val="accent1"/>
            </a:effectRef>
            <a:fontRef idx="minor">
              <a:schemeClr val="tx1"/>
            </a:fontRef>
          </p:style>
        </p:cxnSp>
        <p:cxnSp>
          <p:nvCxnSpPr>
            <p:cNvPr id="1559" name="Straight Connector 1558"/>
            <p:cNvCxnSpPr/>
            <p:nvPr/>
          </p:nvCxnSpPr>
          <p:spPr>
            <a:xfrm>
              <a:off x="0" y="3794032"/>
              <a:ext cx="12188952" cy="0"/>
            </a:xfrm>
            <a:prstGeom prst="line">
              <a:avLst/>
            </a:prstGeom>
            <a:ln w="13970">
              <a:solidFill>
                <a:schemeClr val="accent3">
                  <a:lumMod val="75000"/>
                </a:schemeClr>
              </a:solidFill>
            </a:ln>
          </p:spPr>
          <p:style>
            <a:lnRef idx="1">
              <a:schemeClr val="accent1"/>
            </a:lnRef>
            <a:fillRef idx="0">
              <a:schemeClr val="accent1"/>
            </a:fillRef>
            <a:effectRef idx="0">
              <a:schemeClr val="accent1"/>
            </a:effectRef>
            <a:fontRef idx="minor">
              <a:schemeClr val="tx1"/>
            </a:fontRef>
          </p:style>
        </p:cxnSp>
        <p:cxnSp>
          <p:nvCxnSpPr>
            <p:cNvPr id="1560" name="Straight Connector 1559"/>
            <p:cNvCxnSpPr/>
            <p:nvPr/>
          </p:nvCxnSpPr>
          <p:spPr>
            <a:xfrm>
              <a:off x="0" y="3372310"/>
              <a:ext cx="12188952" cy="0"/>
            </a:xfrm>
            <a:prstGeom prst="line">
              <a:avLst/>
            </a:prstGeom>
            <a:ln w="13970">
              <a:solidFill>
                <a:schemeClr val="accent3">
                  <a:lumMod val="75000"/>
                </a:schemeClr>
              </a:solidFill>
            </a:ln>
          </p:spPr>
          <p:style>
            <a:lnRef idx="1">
              <a:schemeClr val="accent1"/>
            </a:lnRef>
            <a:fillRef idx="0">
              <a:schemeClr val="accent1"/>
            </a:fillRef>
            <a:effectRef idx="0">
              <a:schemeClr val="accent1"/>
            </a:effectRef>
            <a:fontRef idx="minor">
              <a:schemeClr val="tx1"/>
            </a:fontRef>
          </p:style>
        </p:cxnSp>
        <p:cxnSp>
          <p:nvCxnSpPr>
            <p:cNvPr id="1561" name="Straight Connector 1560"/>
            <p:cNvCxnSpPr/>
            <p:nvPr/>
          </p:nvCxnSpPr>
          <p:spPr>
            <a:xfrm>
              <a:off x="0" y="2950588"/>
              <a:ext cx="12188952" cy="0"/>
            </a:xfrm>
            <a:prstGeom prst="line">
              <a:avLst/>
            </a:prstGeom>
            <a:ln w="13970">
              <a:solidFill>
                <a:schemeClr val="accent3">
                  <a:lumMod val="75000"/>
                </a:schemeClr>
              </a:solidFill>
            </a:ln>
          </p:spPr>
          <p:style>
            <a:lnRef idx="1">
              <a:schemeClr val="accent1"/>
            </a:lnRef>
            <a:fillRef idx="0">
              <a:schemeClr val="accent1"/>
            </a:fillRef>
            <a:effectRef idx="0">
              <a:schemeClr val="accent1"/>
            </a:effectRef>
            <a:fontRef idx="minor">
              <a:schemeClr val="tx1"/>
            </a:fontRef>
          </p:style>
        </p:cxnSp>
        <p:cxnSp>
          <p:nvCxnSpPr>
            <p:cNvPr id="1562" name="Straight Connector 1561"/>
            <p:cNvCxnSpPr/>
            <p:nvPr/>
          </p:nvCxnSpPr>
          <p:spPr>
            <a:xfrm>
              <a:off x="0" y="2528866"/>
              <a:ext cx="12188952" cy="0"/>
            </a:xfrm>
            <a:prstGeom prst="line">
              <a:avLst/>
            </a:prstGeom>
            <a:ln w="13970">
              <a:solidFill>
                <a:schemeClr val="accent3">
                  <a:lumMod val="75000"/>
                </a:schemeClr>
              </a:solidFill>
            </a:ln>
          </p:spPr>
          <p:style>
            <a:lnRef idx="1">
              <a:schemeClr val="accent1"/>
            </a:lnRef>
            <a:fillRef idx="0">
              <a:schemeClr val="accent1"/>
            </a:fillRef>
            <a:effectRef idx="0">
              <a:schemeClr val="accent1"/>
            </a:effectRef>
            <a:fontRef idx="minor">
              <a:schemeClr val="tx1"/>
            </a:fontRef>
          </p:style>
        </p:cxnSp>
        <p:cxnSp>
          <p:nvCxnSpPr>
            <p:cNvPr id="1563" name="Straight Connector 1562"/>
            <p:cNvCxnSpPr/>
            <p:nvPr/>
          </p:nvCxnSpPr>
          <p:spPr>
            <a:xfrm>
              <a:off x="0" y="2107144"/>
              <a:ext cx="12188952" cy="0"/>
            </a:xfrm>
            <a:prstGeom prst="line">
              <a:avLst/>
            </a:prstGeom>
            <a:ln w="13970">
              <a:solidFill>
                <a:schemeClr val="accent3">
                  <a:lumMod val="75000"/>
                </a:schemeClr>
              </a:solidFill>
            </a:ln>
          </p:spPr>
          <p:style>
            <a:lnRef idx="1">
              <a:schemeClr val="accent1"/>
            </a:lnRef>
            <a:fillRef idx="0">
              <a:schemeClr val="accent1"/>
            </a:fillRef>
            <a:effectRef idx="0">
              <a:schemeClr val="accent1"/>
            </a:effectRef>
            <a:fontRef idx="minor">
              <a:schemeClr val="tx1"/>
            </a:fontRef>
          </p:style>
        </p:cxnSp>
        <p:cxnSp>
          <p:nvCxnSpPr>
            <p:cNvPr id="1564" name="Straight Connector 1563"/>
            <p:cNvCxnSpPr/>
            <p:nvPr/>
          </p:nvCxnSpPr>
          <p:spPr>
            <a:xfrm>
              <a:off x="0" y="1685422"/>
              <a:ext cx="12188952" cy="0"/>
            </a:xfrm>
            <a:prstGeom prst="line">
              <a:avLst/>
            </a:prstGeom>
            <a:ln w="13970">
              <a:solidFill>
                <a:schemeClr val="accent3">
                  <a:lumMod val="75000"/>
                </a:schemeClr>
              </a:solidFill>
            </a:ln>
          </p:spPr>
          <p:style>
            <a:lnRef idx="1">
              <a:schemeClr val="accent1"/>
            </a:lnRef>
            <a:fillRef idx="0">
              <a:schemeClr val="accent1"/>
            </a:fillRef>
            <a:effectRef idx="0">
              <a:schemeClr val="accent1"/>
            </a:effectRef>
            <a:fontRef idx="minor">
              <a:schemeClr val="tx1"/>
            </a:fontRef>
          </p:style>
        </p:cxnSp>
        <p:cxnSp>
          <p:nvCxnSpPr>
            <p:cNvPr id="1565" name="Straight Connector 1564"/>
            <p:cNvCxnSpPr/>
            <p:nvPr/>
          </p:nvCxnSpPr>
          <p:spPr>
            <a:xfrm>
              <a:off x="0" y="1263700"/>
              <a:ext cx="12188952" cy="0"/>
            </a:xfrm>
            <a:prstGeom prst="line">
              <a:avLst/>
            </a:prstGeom>
            <a:ln w="13970">
              <a:solidFill>
                <a:schemeClr val="accent3">
                  <a:lumMod val="75000"/>
                </a:schemeClr>
              </a:solidFill>
            </a:ln>
          </p:spPr>
          <p:style>
            <a:lnRef idx="1">
              <a:schemeClr val="accent1"/>
            </a:lnRef>
            <a:fillRef idx="0">
              <a:schemeClr val="accent1"/>
            </a:fillRef>
            <a:effectRef idx="0">
              <a:schemeClr val="accent1"/>
            </a:effectRef>
            <a:fontRef idx="minor">
              <a:schemeClr val="tx1"/>
            </a:fontRef>
          </p:style>
        </p:cxnSp>
        <p:cxnSp>
          <p:nvCxnSpPr>
            <p:cNvPr id="1566" name="Straight Connector 1565"/>
            <p:cNvCxnSpPr/>
            <p:nvPr/>
          </p:nvCxnSpPr>
          <p:spPr>
            <a:xfrm>
              <a:off x="0" y="841978"/>
              <a:ext cx="12188952" cy="0"/>
            </a:xfrm>
            <a:prstGeom prst="line">
              <a:avLst/>
            </a:prstGeom>
            <a:ln w="13970">
              <a:solidFill>
                <a:schemeClr val="accent3">
                  <a:lumMod val="75000"/>
                </a:schemeClr>
              </a:solidFill>
            </a:ln>
          </p:spPr>
          <p:style>
            <a:lnRef idx="1">
              <a:schemeClr val="accent1"/>
            </a:lnRef>
            <a:fillRef idx="0">
              <a:schemeClr val="accent1"/>
            </a:fillRef>
            <a:effectRef idx="0">
              <a:schemeClr val="accent1"/>
            </a:effectRef>
            <a:fontRef idx="minor">
              <a:schemeClr val="tx1"/>
            </a:fontRef>
          </p:style>
        </p:cxnSp>
        <p:cxnSp>
          <p:nvCxnSpPr>
            <p:cNvPr id="1567" name="Straight Connector 1566"/>
            <p:cNvCxnSpPr/>
            <p:nvPr/>
          </p:nvCxnSpPr>
          <p:spPr>
            <a:xfrm>
              <a:off x="0" y="420256"/>
              <a:ext cx="12188952" cy="0"/>
            </a:xfrm>
            <a:prstGeom prst="line">
              <a:avLst/>
            </a:prstGeom>
            <a:ln w="13970">
              <a:solidFill>
                <a:schemeClr val="accent3">
                  <a:lumMod val="75000"/>
                </a:schemeClr>
              </a:solidFill>
            </a:ln>
          </p:spPr>
          <p:style>
            <a:lnRef idx="1">
              <a:schemeClr val="accent1"/>
            </a:lnRef>
            <a:fillRef idx="0">
              <a:schemeClr val="accent1"/>
            </a:fillRef>
            <a:effectRef idx="0">
              <a:schemeClr val="accent1"/>
            </a:effectRef>
            <a:fontRef idx="minor">
              <a:schemeClr val="tx1"/>
            </a:fontRef>
          </p:style>
        </p:cxnSp>
      </p:grpSp>
      <p:sp>
        <p:nvSpPr>
          <p:cNvPr id="1568" name="Rectangle 379"/>
          <p:cNvSpPr/>
          <p:nvPr/>
        </p:nvSpPr>
        <p:spPr>
          <a:xfrm rot="18900000" flipV="1">
            <a:off x="7084365" y="-965459"/>
            <a:ext cx="10288" cy="6493220"/>
          </a:xfrm>
          <a:custGeom>
            <a:avLst/>
            <a:gdLst/>
            <a:ahLst/>
            <a:cxnLst/>
            <a:rect l="l" t="t" r="r" b="b"/>
            <a:pathLst>
              <a:path w="13717" h="6493220">
                <a:moveTo>
                  <a:pt x="1" y="6493220"/>
                </a:moveTo>
                <a:lnTo>
                  <a:pt x="13717" y="6479504"/>
                </a:lnTo>
                <a:lnTo>
                  <a:pt x="13716" y="0"/>
                </a:lnTo>
                <a:lnTo>
                  <a:pt x="0" y="13716"/>
                </a:ln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569" name="Rectangle 56"/>
          <p:cNvSpPr/>
          <p:nvPr/>
        </p:nvSpPr>
        <p:spPr>
          <a:xfrm>
            <a:off x="0" y="0"/>
            <a:ext cx="8862405" cy="4572004"/>
          </a:xfrm>
          <a:custGeom>
            <a:avLst/>
            <a:gdLst/>
            <a:ahLst/>
            <a:cxnLst/>
            <a:rect l="l" t="t" r="r" b="b"/>
            <a:pathLst>
              <a:path w="11816540" h="4572004">
                <a:moveTo>
                  <a:pt x="11802824" y="4"/>
                </a:moveTo>
                <a:lnTo>
                  <a:pt x="11816540" y="4"/>
                </a:lnTo>
                <a:lnTo>
                  <a:pt x="11816540" y="4572004"/>
                </a:lnTo>
                <a:lnTo>
                  <a:pt x="11802824" y="4572004"/>
                </a:lnTo>
                <a:close/>
                <a:moveTo>
                  <a:pt x="5901406" y="4"/>
                </a:moveTo>
                <a:lnTo>
                  <a:pt x="5915122" y="4"/>
                </a:lnTo>
                <a:lnTo>
                  <a:pt x="5915122" y="4572004"/>
                </a:lnTo>
                <a:lnTo>
                  <a:pt x="5901406" y="4572004"/>
                </a:lnTo>
                <a:close/>
                <a:moveTo>
                  <a:pt x="10959754" y="3"/>
                </a:moveTo>
                <a:lnTo>
                  <a:pt x="10973470" y="3"/>
                </a:lnTo>
                <a:lnTo>
                  <a:pt x="10973470" y="4572003"/>
                </a:lnTo>
                <a:lnTo>
                  <a:pt x="10959754" y="4572003"/>
                </a:lnTo>
                <a:close/>
                <a:moveTo>
                  <a:pt x="5058348" y="3"/>
                </a:moveTo>
                <a:lnTo>
                  <a:pt x="5072064" y="3"/>
                </a:lnTo>
                <a:lnTo>
                  <a:pt x="5072064" y="4572003"/>
                </a:lnTo>
                <a:lnTo>
                  <a:pt x="5058348" y="4572003"/>
                </a:lnTo>
                <a:close/>
                <a:moveTo>
                  <a:pt x="11381283" y="2"/>
                </a:moveTo>
                <a:lnTo>
                  <a:pt x="11394999" y="2"/>
                </a:lnTo>
                <a:lnTo>
                  <a:pt x="11394999" y="4572002"/>
                </a:lnTo>
                <a:lnTo>
                  <a:pt x="11381283" y="4572002"/>
                </a:lnTo>
                <a:close/>
                <a:moveTo>
                  <a:pt x="10538225" y="2"/>
                </a:moveTo>
                <a:lnTo>
                  <a:pt x="10551941" y="2"/>
                </a:lnTo>
                <a:lnTo>
                  <a:pt x="10551941" y="4572002"/>
                </a:lnTo>
                <a:lnTo>
                  <a:pt x="10538225" y="4572002"/>
                </a:lnTo>
                <a:close/>
                <a:moveTo>
                  <a:pt x="10116696" y="2"/>
                </a:moveTo>
                <a:lnTo>
                  <a:pt x="10130412" y="2"/>
                </a:lnTo>
                <a:lnTo>
                  <a:pt x="10130412" y="4572002"/>
                </a:lnTo>
                <a:lnTo>
                  <a:pt x="10116696" y="4572002"/>
                </a:lnTo>
                <a:close/>
                <a:moveTo>
                  <a:pt x="6322935" y="2"/>
                </a:moveTo>
                <a:lnTo>
                  <a:pt x="6336651" y="2"/>
                </a:lnTo>
                <a:lnTo>
                  <a:pt x="6336651" y="4572002"/>
                </a:lnTo>
                <a:lnTo>
                  <a:pt x="6322935" y="4572002"/>
                </a:lnTo>
                <a:close/>
                <a:moveTo>
                  <a:pt x="5479877" y="2"/>
                </a:moveTo>
                <a:lnTo>
                  <a:pt x="5493593" y="2"/>
                </a:lnTo>
                <a:lnTo>
                  <a:pt x="5493593" y="4572002"/>
                </a:lnTo>
                <a:lnTo>
                  <a:pt x="5479877" y="4572002"/>
                </a:lnTo>
                <a:close/>
                <a:moveTo>
                  <a:pt x="4636819" y="2"/>
                </a:moveTo>
                <a:lnTo>
                  <a:pt x="4650535" y="2"/>
                </a:lnTo>
                <a:lnTo>
                  <a:pt x="4650535" y="4572002"/>
                </a:lnTo>
                <a:lnTo>
                  <a:pt x="4636819" y="4572002"/>
                </a:lnTo>
                <a:close/>
                <a:moveTo>
                  <a:pt x="4215290" y="2"/>
                </a:moveTo>
                <a:lnTo>
                  <a:pt x="4229006" y="2"/>
                </a:lnTo>
                <a:lnTo>
                  <a:pt x="4229006" y="4572002"/>
                </a:lnTo>
                <a:lnTo>
                  <a:pt x="4215290" y="4572002"/>
                </a:lnTo>
                <a:close/>
                <a:moveTo>
                  <a:pt x="421529" y="2"/>
                </a:moveTo>
                <a:lnTo>
                  <a:pt x="435245" y="2"/>
                </a:lnTo>
                <a:lnTo>
                  <a:pt x="435245" y="4572002"/>
                </a:lnTo>
                <a:lnTo>
                  <a:pt x="421529" y="4572002"/>
                </a:lnTo>
                <a:close/>
                <a:moveTo>
                  <a:pt x="0" y="2"/>
                </a:moveTo>
                <a:lnTo>
                  <a:pt x="13716" y="2"/>
                </a:lnTo>
                <a:lnTo>
                  <a:pt x="13716" y="4572002"/>
                </a:lnTo>
                <a:lnTo>
                  <a:pt x="0" y="4572002"/>
                </a:lnTo>
                <a:close/>
                <a:moveTo>
                  <a:pt x="9273638" y="1"/>
                </a:moveTo>
                <a:lnTo>
                  <a:pt x="9287354" y="1"/>
                </a:lnTo>
                <a:lnTo>
                  <a:pt x="9287354" y="4572001"/>
                </a:lnTo>
                <a:lnTo>
                  <a:pt x="9273638" y="4572001"/>
                </a:lnTo>
                <a:close/>
                <a:moveTo>
                  <a:pt x="3372232" y="1"/>
                </a:moveTo>
                <a:lnTo>
                  <a:pt x="3385948" y="1"/>
                </a:lnTo>
                <a:lnTo>
                  <a:pt x="3385948" y="4572001"/>
                </a:lnTo>
                <a:lnTo>
                  <a:pt x="3372232" y="4572001"/>
                </a:lnTo>
                <a:close/>
                <a:moveTo>
                  <a:pt x="9695167" y="0"/>
                </a:moveTo>
                <a:lnTo>
                  <a:pt x="9708883" y="0"/>
                </a:lnTo>
                <a:lnTo>
                  <a:pt x="9708883" y="4572000"/>
                </a:lnTo>
                <a:lnTo>
                  <a:pt x="9695167" y="4572000"/>
                </a:lnTo>
                <a:close/>
                <a:moveTo>
                  <a:pt x="8852109" y="0"/>
                </a:moveTo>
                <a:lnTo>
                  <a:pt x="8865825" y="0"/>
                </a:lnTo>
                <a:lnTo>
                  <a:pt x="8865825" y="4572000"/>
                </a:lnTo>
                <a:lnTo>
                  <a:pt x="8852109" y="4572000"/>
                </a:lnTo>
                <a:close/>
                <a:moveTo>
                  <a:pt x="8430580" y="0"/>
                </a:moveTo>
                <a:lnTo>
                  <a:pt x="8444296" y="0"/>
                </a:lnTo>
                <a:lnTo>
                  <a:pt x="8444296" y="4572000"/>
                </a:lnTo>
                <a:lnTo>
                  <a:pt x="8430580" y="4572000"/>
                </a:lnTo>
                <a:close/>
                <a:moveTo>
                  <a:pt x="8009051" y="0"/>
                </a:moveTo>
                <a:lnTo>
                  <a:pt x="8022767" y="0"/>
                </a:lnTo>
                <a:lnTo>
                  <a:pt x="8022767" y="4572000"/>
                </a:lnTo>
                <a:lnTo>
                  <a:pt x="8009051" y="4572000"/>
                </a:lnTo>
                <a:close/>
                <a:moveTo>
                  <a:pt x="7587522" y="0"/>
                </a:moveTo>
                <a:lnTo>
                  <a:pt x="7601238" y="0"/>
                </a:lnTo>
                <a:lnTo>
                  <a:pt x="7601238" y="4572000"/>
                </a:lnTo>
                <a:lnTo>
                  <a:pt x="7587522" y="4572000"/>
                </a:lnTo>
                <a:close/>
                <a:moveTo>
                  <a:pt x="7165993" y="0"/>
                </a:moveTo>
                <a:lnTo>
                  <a:pt x="7179709" y="0"/>
                </a:lnTo>
                <a:lnTo>
                  <a:pt x="7179709" y="4572000"/>
                </a:lnTo>
                <a:lnTo>
                  <a:pt x="7165993" y="4572000"/>
                </a:lnTo>
                <a:close/>
                <a:moveTo>
                  <a:pt x="6744464" y="0"/>
                </a:moveTo>
                <a:lnTo>
                  <a:pt x="6758180" y="0"/>
                </a:lnTo>
                <a:lnTo>
                  <a:pt x="6758180" y="4572000"/>
                </a:lnTo>
                <a:lnTo>
                  <a:pt x="6744464" y="4572000"/>
                </a:lnTo>
                <a:close/>
                <a:moveTo>
                  <a:pt x="3793761" y="0"/>
                </a:moveTo>
                <a:lnTo>
                  <a:pt x="3807477" y="0"/>
                </a:lnTo>
                <a:lnTo>
                  <a:pt x="3807477" y="4572000"/>
                </a:lnTo>
                <a:lnTo>
                  <a:pt x="3793761" y="4572000"/>
                </a:lnTo>
                <a:close/>
                <a:moveTo>
                  <a:pt x="2950703" y="0"/>
                </a:moveTo>
                <a:lnTo>
                  <a:pt x="2964419" y="0"/>
                </a:lnTo>
                <a:lnTo>
                  <a:pt x="2964419" y="4572000"/>
                </a:lnTo>
                <a:lnTo>
                  <a:pt x="2950703" y="4572000"/>
                </a:lnTo>
                <a:close/>
                <a:moveTo>
                  <a:pt x="2529174" y="0"/>
                </a:moveTo>
                <a:lnTo>
                  <a:pt x="2542890" y="0"/>
                </a:lnTo>
                <a:lnTo>
                  <a:pt x="2542890" y="4572000"/>
                </a:lnTo>
                <a:lnTo>
                  <a:pt x="2529174" y="4572000"/>
                </a:lnTo>
                <a:close/>
                <a:moveTo>
                  <a:pt x="2107645" y="0"/>
                </a:moveTo>
                <a:lnTo>
                  <a:pt x="2121361" y="0"/>
                </a:lnTo>
                <a:lnTo>
                  <a:pt x="2121361" y="4572000"/>
                </a:lnTo>
                <a:lnTo>
                  <a:pt x="2107645" y="4572000"/>
                </a:lnTo>
                <a:close/>
                <a:moveTo>
                  <a:pt x="1686116" y="0"/>
                </a:moveTo>
                <a:lnTo>
                  <a:pt x="1699832" y="0"/>
                </a:lnTo>
                <a:lnTo>
                  <a:pt x="1699832" y="4572000"/>
                </a:lnTo>
                <a:lnTo>
                  <a:pt x="1686116" y="4572000"/>
                </a:lnTo>
                <a:close/>
                <a:moveTo>
                  <a:pt x="1264587" y="0"/>
                </a:moveTo>
                <a:lnTo>
                  <a:pt x="1278303" y="0"/>
                </a:lnTo>
                <a:lnTo>
                  <a:pt x="1278303" y="4572000"/>
                </a:lnTo>
                <a:lnTo>
                  <a:pt x="1264587" y="4572000"/>
                </a:lnTo>
                <a:close/>
                <a:moveTo>
                  <a:pt x="843058" y="0"/>
                </a:moveTo>
                <a:lnTo>
                  <a:pt x="856774" y="0"/>
                </a:lnTo>
                <a:lnTo>
                  <a:pt x="856774" y="4572000"/>
                </a:lnTo>
                <a:lnTo>
                  <a:pt x="843058" y="4572000"/>
                </a:ln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570" name="Rectangle 87"/>
          <p:cNvSpPr/>
          <p:nvPr/>
        </p:nvSpPr>
        <p:spPr>
          <a:xfrm rot="2700000">
            <a:off x="1731717" y="-145761"/>
            <a:ext cx="13716" cy="4927721"/>
          </a:xfrm>
          <a:custGeom>
            <a:avLst/>
            <a:gdLst/>
            <a:ahLst/>
            <a:cxnLst/>
            <a:rect l="l" t="t" r="r" b="b"/>
            <a:pathLst>
              <a:path w="13716" h="6570294">
                <a:moveTo>
                  <a:pt x="0" y="6556578"/>
                </a:moveTo>
                <a:lnTo>
                  <a:pt x="13716" y="6570294"/>
                </a:lnTo>
                <a:lnTo>
                  <a:pt x="13716" y="6570294"/>
                </a:lnTo>
                <a:lnTo>
                  <a:pt x="0" y="6556578"/>
                </a:lnTo>
                <a:close/>
                <a:moveTo>
                  <a:pt x="0" y="13716"/>
                </a:moveTo>
                <a:lnTo>
                  <a:pt x="13716" y="0"/>
                </a:lnTo>
                <a:lnTo>
                  <a:pt x="13716" y="6465786"/>
                </a:lnTo>
                <a:lnTo>
                  <a:pt x="0" y="6479502"/>
                </a:ln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571" name="Rectangle 88"/>
          <p:cNvSpPr/>
          <p:nvPr/>
        </p:nvSpPr>
        <p:spPr>
          <a:xfrm rot="2700000">
            <a:off x="2388181" y="-143813"/>
            <a:ext cx="13716" cy="4859627"/>
          </a:xfrm>
          <a:custGeom>
            <a:avLst/>
            <a:gdLst/>
            <a:ahLst/>
            <a:cxnLst/>
            <a:rect l="l" t="t" r="r" b="b"/>
            <a:pathLst>
              <a:path w="13716" h="6479503">
                <a:moveTo>
                  <a:pt x="0" y="13716"/>
                </a:moveTo>
                <a:lnTo>
                  <a:pt x="13716" y="0"/>
                </a:lnTo>
                <a:lnTo>
                  <a:pt x="13716" y="6465786"/>
                </a:lnTo>
                <a:lnTo>
                  <a:pt x="0" y="6479503"/>
                </a:ln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572" name="Rectangle 89"/>
          <p:cNvSpPr/>
          <p:nvPr/>
        </p:nvSpPr>
        <p:spPr>
          <a:xfrm rot="2700000">
            <a:off x="3020570" y="-143812"/>
            <a:ext cx="13716" cy="4859627"/>
          </a:xfrm>
          <a:custGeom>
            <a:avLst/>
            <a:gdLst/>
            <a:ahLst/>
            <a:cxnLst/>
            <a:rect l="l" t="t" r="r" b="b"/>
            <a:pathLst>
              <a:path w="13716" h="6479503">
                <a:moveTo>
                  <a:pt x="0" y="13716"/>
                </a:moveTo>
                <a:lnTo>
                  <a:pt x="13716" y="0"/>
                </a:lnTo>
                <a:lnTo>
                  <a:pt x="13716" y="6465787"/>
                </a:lnTo>
                <a:lnTo>
                  <a:pt x="0" y="6479503"/>
                </a:ln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573" name="Rectangle 90"/>
          <p:cNvSpPr/>
          <p:nvPr/>
        </p:nvSpPr>
        <p:spPr>
          <a:xfrm rot="2700000">
            <a:off x="3652960" y="-143812"/>
            <a:ext cx="13716" cy="4859627"/>
          </a:xfrm>
          <a:custGeom>
            <a:avLst/>
            <a:gdLst/>
            <a:ahLst/>
            <a:cxnLst/>
            <a:rect l="l" t="t" r="r" b="b"/>
            <a:pathLst>
              <a:path w="13716" h="6479503">
                <a:moveTo>
                  <a:pt x="0" y="13716"/>
                </a:moveTo>
                <a:lnTo>
                  <a:pt x="13716" y="0"/>
                </a:lnTo>
                <a:lnTo>
                  <a:pt x="13716" y="6465786"/>
                </a:lnTo>
                <a:lnTo>
                  <a:pt x="0" y="6479503"/>
                </a:ln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574" name="Rectangle 91"/>
          <p:cNvSpPr/>
          <p:nvPr/>
        </p:nvSpPr>
        <p:spPr>
          <a:xfrm rot="2700000">
            <a:off x="4285350" y="-143811"/>
            <a:ext cx="13716" cy="4859626"/>
          </a:xfrm>
          <a:custGeom>
            <a:avLst/>
            <a:gdLst/>
            <a:ahLst/>
            <a:cxnLst/>
            <a:rect l="l" t="t" r="r" b="b"/>
            <a:pathLst>
              <a:path w="13716" h="6479501">
                <a:moveTo>
                  <a:pt x="0" y="13716"/>
                </a:moveTo>
                <a:lnTo>
                  <a:pt x="13716" y="0"/>
                </a:lnTo>
                <a:lnTo>
                  <a:pt x="13716" y="6465785"/>
                </a:lnTo>
                <a:lnTo>
                  <a:pt x="0" y="6479501"/>
                </a:ln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575" name="Rectangle 92"/>
          <p:cNvSpPr/>
          <p:nvPr/>
        </p:nvSpPr>
        <p:spPr>
          <a:xfrm rot="2700000">
            <a:off x="4917740" y="-143813"/>
            <a:ext cx="13716" cy="4859627"/>
          </a:xfrm>
          <a:custGeom>
            <a:avLst/>
            <a:gdLst/>
            <a:ahLst/>
            <a:cxnLst/>
            <a:rect l="l" t="t" r="r" b="b"/>
            <a:pathLst>
              <a:path w="13716" h="6479502">
                <a:moveTo>
                  <a:pt x="0" y="13716"/>
                </a:moveTo>
                <a:lnTo>
                  <a:pt x="13716" y="0"/>
                </a:lnTo>
                <a:lnTo>
                  <a:pt x="13715" y="6465787"/>
                </a:lnTo>
                <a:lnTo>
                  <a:pt x="0" y="6479502"/>
                </a:ln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576" name="Rectangle 93"/>
          <p:cNvSpPr/>
          <p:nvPr/>
        </p:nvSpPr>
        <p:spPr>
          <a:xfrm rot="2700000">
            <a:off x="5550129" y="-134114"/>
            <a:ext cx="13717" cy="4859627"/>
          </a:xfrm>
          <a:custGeom>
            <a:avLst/>
            <a:gdLst/>
            <a:ahLst/>
            <a:cxnLst/>
            <a:rect l="l" t="t" r="r" b="b"/>
            <a:pathLst>
              <a:path w="13717" h="6479502">
                <a:moveTo>
                  <a:pt x="0" y="13716"/>
                </a:moveTo>
                <a:lnTo>
                  <a:pt x="13717" y="0"/>
                </a:lnTo>
                <a:lnTo>
                  <a:pt x="13716" y="6465787"/>
                </a:lnTo>
                <a:lnTo>
                  <a:pt x="1" y="6479502"/>
                </a:ln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577" name="Rectangle 94"/>
          <p:cNvSpPr/>
          <p:nvPr/>
        </p:nvSpPr>
        <p:spPr>
          <a:xfrm rot="2700000">
            <a:off x="6182519" y="-143813"/>
            <a:ext cx="13716" cy="4859627"/>
          </a:xfrm>
          <a:custGeom>
            <a:avLst/>
            <a:gdLst/>
            <a:ahLst/>
            <a:cxnLst/>
            <a:rect l="l" t="t" r="r" b="b"/>
            <a:pathLst>
              <a:path w="13716" h="6479502">
                <a:moveTo>
                  <a:pt x="0" y="13716"/>
                </a:moveTo>
                <a:lnTo>
                  <a:pt x="13716" y="0"/>
                </a:lnTo>
                <a:lnTo>
                  <a:pt x="13715" y="6465787"/>
                </a:lnTo>
                <a:lnTo>
                  <a:pt x="0" y="6479502"/>
                </a:ln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578" name="Rectangle 95"/>
          <p:cNvSpPr/>
          <p:nvPr/>
        </p:nvSpPr>
        <p:spPr>
          <a:xfrm rot="2700000">
            <a:off x="6814909" y="-143812"/>
            <a:ext cx="13717" cy="4859627"/>
          </a:xfrm>
          <a:custGeom>
            <a:avLst/>
            <a:gdLst/>
            <a:ahLst/>
            <a:cxnLst/>
            <a:rect l="l" t="t" r="r" b="b"/>
            <a:pathLst>
              <a:path w="13717" h="6479503">
                <a:moveTo>
                  <a:pt x="13717" y="0"/>
                </a:moveTo>
                <a:lnTo>
                  <a:pt x="13716" y="6465787"/>
                </a:lnTo>
                <a:lnTo>
                  <a:pt x="0" y="6479503"/>
                </a:lnTo>
                <a:lnTo>
                  <a:pt x="1" y="13717"/>
                </a:ln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579" name="Rectangle 96"/>
          <p:cNvSpPr/>
          <p:nvPr/>
        </p:nvSpPr>
        <p:spPr>
          <a:xfrm rot="2700000">
            <a:off x="7432958" y="-104417"/>
            <a:ext cx="13716" cy="4819072"/>
          </a:xfrm>
          <a:custGeom>
            <a:avLst/>
            <a:gdLst/>
            <a:ahLst/>
            <a:cxnLst/>
            <a:rect l="l" t="t" r="r" b="b"/>
            <a:pathLst>
              <a:path w="13716" h="6425429">
                <a:moveTo>
                  <a:pt x="0" y="0"/>
                </a:moveTo>
                <a:lnTo>
                  <a:pt x="13716" y="13717"/>
                </a:lnTo>
                <a:lnTo>
                  <a:pt x="13716" y="6411713"/>
                </a:lnTo>
                <a:lnTo>
                  <a:pt x="0" y="6425429"/>
                </a:ln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580" name="Rectangle 97"/>
          <p:cNvSpPr/>
          <p:nvPr/>
        </p:nvSpPr>
        <p:spPr>
          <a:xfrm rot="2700000">
            <a:off x="7749154" y="764344"/>
            <a:ext cx="13717" cy="3924736"/>
          </a:xfrm>
          <a:custGeom>
            <a:avLst/>
            <a:gdLst/>
            <a:ahLst/>
            <a:cxnLst/>
            <a:rect l="l" t="t" r="r" b="b"/>
            <a:pathLst>
              <a:path w="13717" h="5232981">
                <a:moveTo>
                  <a:pt x="0" y="0"/>
                </a:moveTo>
                <a:lnTo>
                  <a:pt x="13717" y="13716"/>
                </a:lnTo>
                <a:lnTo>
                  <a:pt x="13717" y="5219264"/>
                </a:lnTo>
                <a:lnTo>
                  <a:pt x="1" y="5232981"/>
                </a:ln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581" name="Rectangle 98"/>
          <p:cNvSpPr/>
          <p:nvPr/>
        </p:nvSpPr>
        <p:spPr>
          <a:xfrm rot="2700000">
            <a:off x="8065349" y="1633105"/>
            <a:ext cx="13716" cy="3030403"/>
          </a:xfrm>
          <a:custGeom>
            <a:avLst/>
            <a:gdLst/>
            <a:ahLst/>
            <a:cxnLst/>
            <a:rect l="l" t="t" r="r" b="b"/>
            <a:pathLst>
              <a:path w="13716" h="4040537">
                <a:moveTo>
                  <a:pt x="0" y="0"/>
                </a:moveTo>
                <a:lnTo>
                  <a:pt x="13716" y="13716"/>
                </a:lnTo>
                <a:lnTo>
                  <a:pt x="13715" y="4026822"/>
                </a:lnTo>
                <a:lnTo>
                  <a:pt x="1" y="4040537"/>
                </a:ln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582" name="Rectangle 99"/>
          <p:cNvSpPr/>
          <p:nvPr/>
        </p:nvSpPr>
        <p:spPr>
          <a:xfrm rot="2700000">
            <a:off x="8381544" y="2501865"/>
            <a:ext cx="13716" cy="2136068"/>
          </a:xfrm>
          <a:custGeom>
            <a:avLst/>
            <a:gdLst/>
            <a:ahLst/>
            <a:cxnLst/>
            <a:rect l="l" t="t" r="r" b="b"/>
            <a:pathLst>
              <a:path w="13716" h="2848091">
                <a:moveTo>
                  <a:pt x="0" y="0"/>
                </a:moveTo>
                <a:lnTo>
                  <a:pt x="13716" y="13716"/>
                </a:lnTo>
                <a:lnTo>
                  <a:pt x="13715" y="2834375"/>
                </a:lnTo>
                <a:lnTo>
                  <a:pt x="0" y="2848091"/>
                </a:ln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583" name="Rectangle 100"/>
          <p:cNvSpPr/>
          <p:nvPr/>
        </p:nvSpPr>
        <p:spPr>
          <a:xfrm rot="2700000">
            <a:off x="8697740" y="3370625"/>
            <a:ext cx="13715" cy="1241733"/>
          </a:xfrm>
          <a:custGeom>
            <a:avLst/>
            <a:gdLst/>
            <a:ahLst/>
            <a:cxnLst/>
            <a:rect l="l" t="t" r="r" b="b"/>
            <a:pathLst>
              <a:path w="13715" h="1655644">
                <a:moveTo>
                  <a:pt x="0" y="0"/>
                </a:moveTo>
                <a:lnTo>
                  <a:pt x="13715" y="13716"/>
                </a:lnTo>
                <a:lnTo>
                  <a:pt x="13715" y="1641929"/>
                </a:lnTo>
                <a:lnTo>
                  <a:pt x="0" y="1655644"/>
                </a:ln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584" name="Rectangle 101"/>
          <p:cNvSpPr/>
          <p:nvPr/>
        </p:nvSpPr>
        <p:spPr>
          <a:xfrm rot="2700000">
            <a:off x="9013937" y="4239392"/>
            <a:ext cx="13715" cy="347392"/>
          </a:xfrm>
          <a:custGeom>
            <a:avLst/>
            <a:gdLst/>
            <a:ahLst/>
            <a:cxnLst/>
            <a:rect l="l" t="t" r="r" b="b"/>
            <a:pathLst>
              <a:path w="13715" h="463189">
                <a:moveTo>
                  <a:pt x="1" y="0"/>
                </a:moveTo>
                <a:lnTo>
                  <a:pt x="13715" y="13716"/>
                </a:lnTo>
                <a:lnTo>
                  <a:pt x="13715" y="449474"/>
                </a:lnTo>
                <a:lnTo>
                  <a:pt x="0" y="463189"/>
                </a:ln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585" name="Rectangle 102"/>
          <p:cNvSpPr/>
          <p:nvPr/>
        </p:nvSpPr>
        <p:spPr>
          <a:xfrm rot="2700000">
            <a:off x="150743" y="-17891"/>
            <a:ext cx="13716" cy="456051"/>
          </a:xfrm>
          <a:custGeom>
            <a:avLst/>
            <a:gdLst/>
            <a:ahLst/>
            <a:cxnLst/>
            <a:rect l="l" t="t" r="r" b="b"/>
            <a:pathLst>
              <a:path w="13716" h="608068">
                <a:moveTo>
                  <a:pt x="0" y="13716"/>
                </a:moveTo>
                <a:lnTo>
                  <a:pt x="13716" y="0"/>
                </a:lnTo>
                <a:lnTo>
                  <a:pt x="13716" y="608068"/>
                </a:lnTo>
                <a:lnTo>
                  <a:pt x="0" y="594352"/>
                </a:ln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586" name="Rectangle 103"/>
          <p:cNvSpPr/>
          <p:nvPr/>
        </p:nvSpPr>
        <p:spPr>
          <a:xfrm rot="2700000">
            <a:off x="466938" y="-43465"/>
            <a:ext cx="13716" cy="1350386"/>
          </a:xfrm>
          <a:custGeom>
            <a:avLst/>
            <a:gdLst/>
            <a:ahLst/>
            <a:cxnLst/>
            <a:rect l="l" t="t" r="r" b="b"/>
            <a:pathLst>
              <a:path w="13716" h="1800514">
                <a:moveTo>
                  <a:pt x="0" y="13716"/>
                </a:moveTo>
                <a:lnTo>
                  <a:pt x="13716" y="0"/>
                </a:lnTo>
                <a:lnTo>
                  <a:pt x="13716" y="1800514"/>
                </a:lnTo>
                <a:lnTo>
                  <a:pt x="0" y="1786798"/>
                </a:ln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587" name="Rectangle 104"/>
          <p:cNvSpPr/>
          <p:nvPr/>
        </p:nvSpPr>
        <p:spPr>
          <a:xfrm rot="2700000">
            <a:off x="783133" y="-69039"/>
            <a:ext cx="13716" cy="2244719"/>
          </a:xfrm>
          <a:custGeom>
            <a:avLst/>
            <a:gdLst/>
            <a:ahLst/>
            <a:cxnLst/>
            <a:rect l="l" t="t" r="r" b="b"/>
            <a:pathLst>
              <a:path w="13716" h="2992958">
                <a:moveTo>
                  <a:pt x="0" y="13716"/>
                </a:moveTo>
                <a:lnTo>
                  <a:pt x="13716" y="0"/>
                </a:lnTo>
                <a:lnTo>
                  <a:pt x="13716" y="2992958"/>
                </a:lnTo>
                <a:lnTo>
                  <a:pt x="0" y="2979242"/>
                </a:ln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588" name="Rectangle 105"/>
          <p:cNvSpPr/>
          <p:nvPr/>
        </p:nvSpPr>
        <p:spPr>
          <a:xfrm rot="2700000">
            <a:off x="1099328" y="-94613"/>
            <a:ext cx="13716" cy="3139053"/>
          </a:xfrm>
          <a:custGeom>
            <a:avLst/>
            <a:gdLst/>
            <a:ahLst/>
            <a:cxnLst/>
            <a:rect l="l" t="t" r="r" b="b"/>
            <a:pathLst>
              <a:path w="13716" h="4185404">
                <a:moveTo>
                  <a:pt x="0" y="13716"/>
                </a:moveTo>
                <a:lnTo>
                  <a:pt x="13716" y="0"/>
                </a:lnTo>
                <a:lnTo>
                  <a:pt x="13716" y="4185404"/>
                </a:lnTo>
                <a:lnTo>
                  <a:pt x="0" y="4171688"/>
                </a:ln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589" name="Rectangle 106"/>
          <p:cNvSpPr/>
          <p:nvPr/>
        </p:nvSpPr>
        <p:spPr>
          <a:xfrm rot="2700000">
            <a:off x="1415522" y="-120185"/>
            <a:ext cx="13716" cy="4033387"/>
          </a:xfrm>
          <a:custGeom>
            <a:avLst/>
            <a:gdLst/>
            <a:ahLst/>
            <a:cxnLst/>
            <a:rect l="l" t="t" r="r" b="b"/>
            <a:pathLst>
              <a:path w="13716" h="5377849">
                <a:moveTo>
                  <a:pt x="0" y="13716"/>
                </a:moveTo>
                <a:lnTo>
                  <a:pt x="13716" y="0"/>
                </a:lnTo>
                <a:lnTo>
                  <a:pt x="13716" y="5377849"/>
                </a:lnTo>
                <a:lnTo>
                  <a:pt x="0" y="5364133"/>
                </a:ln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590" name="Rectangle 148"/>
          <p:cNvSpPr/>
          <p:nvPr/>
        </p:nvSpPr>
        <p:spPr>
          <a:xfrm rot="18900000" flipV="1">
            <a:off x="1552927" y="-450209"/>
            <a:ext cx="10287" cy="5889566"/>
          </a:xfrm>
          <a:custGeom>
            <a:avLst/>
            <a:gdLst/>
            <a:ahLst/>
            <a:cxnLst/>
            <a:rect l="l" t="t" r="r" b="b"/>
            <a:pathLst>
              <a:path w="13716" h="5889566">
                <a:moveTo>
                  <a:pt x="13716" y="5889566"/>
                </a:moveTo>
                <a:lnTo>
                  <a:pt x="13716" y="0"/>
                </a:lnTo>
                <a:lnTo>
                  <a:pt x="0" y="13716"/>
                </a:lnTo>
                <a:lnTo>
                  <a:pt x="0" y="5875850"/>
                </a:ln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591" name="Rectangle 323"/>
          <p:cNvSpPr/>
          <p:nvPr/>
        </p:nvSpPr>
        <p:spPr>
          <a:xfrm rot="18900000" flipV="1">
            <a:off x="1236732" y="567611"/>
            <a:ext cx="10287" cy="4697119"/>
          </a:xfrm>
          <a:custGeom>
            <a:avLst/>
            <a:gdLst/>
            <a:ahLst/>
            <a:cxnLst/>
            <a:rect l="l" t="t" r="r" b="b"/>
            <a:pathLst>
              <a:path w="13716" h="4697119">
                <a:moveTo>
                  <a:pt x="13716" y="4697119"/>
                </a:moveTo>
                <a:lnTo>
                  <a:pt x="13716" y="0"/>
                </a:lnTo>
                <a:lnTo>
                  <a:pt x="0" y="13716"/>
                </a:lnTo>
                <a:lnTo>
                  <a:pt x="0" y="4683403"/>
                </a:ln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592" name="Rectangle 324"/>
          <p:cNvSpPr/>
          <p:nvPr/>
        </p:nvSpPr>
        <p:spPr>
          <a:xfrm rot="18900000" flipV="1">
            <a:off x="920537" y="1585424"/>
            <a:ext cx="10287" cy="3504674"/>
          </a:xfrm>
          <a:custGeom>
            <a:avLst/>
            <a:gdLst/>
            <a:ahLst/>
            <a:cxnLst/>
            <a:rect l="l" t="t" r="r" b="b"/>
            <a:pathLst>
              <a:path w="13716" h="3504674">
                <a:moveTo>
                  <a:pt x="13716" y="3504674"/>
                </a:moveTo>
                <a:lnTo>
                  <a:pt x="13716" y="0"/>
                </a:lnTo>
                <a:lnTo>
                  <a:pt x="0" y="13716"/>
                </a:lnTo>
                <a:lnTo>
                  <a:pt x="0" y="3490958"/>
                </a:ln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593" name="Rectangle 325"/>
          <p:cNvSpPr/>
          <p:nvPr/>
        </p:nvSpPr>
        <p:spPr>
          <a:xfrm rot="18900000" flipV="1">
            <a:off x="604343" y="2603242"/>
            <a:ext cx="10287" cy="2312226"/>
          </a:xfrm>
          <a:custGeom>
            <a:avLst/>
            <a:gdLst/>
            <a:ahLst/>
            <a:cxnLst/>
            <a:rect l="l" t="t" r="r" b="b"/>
            <a:pathLst>
              <a:path w="13716" h="2312226">
                <a:moveTo>
                  <a:pt x="13716" y="2312226"/>
                </a:moveTo>
                <a:lnTo>
                  <a:pt x="13716" y="0"/>
                </a:lnTo>
                <a:lnTo>
                  <a:pt x="0" y="13716"/>
                </a:lnTo>
                <a:lnTo>
                  <a:pt x="0" y="2298510"/>
                </a:ln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594" name="Rectangle 326"/>
          <p:cNvSpPr/>
          <p:nvPr/>
        </p:nvSpPr>
        <p:spPr>
          <a:xfrm rot="18900000" flipV="1">
            <a:off x="288149" y="3621057"/>
            <a:ext cx="10287" cy="1119782"/>
          </a:xfrm>
          <a:custGeom>
            <a:avLst/>
            <a:gdLst/>
            <a:ahLst/>
            <a:cxnLst/>
            <a:rect l="l" t="t" r="r" b="b"/>
            <a:pathLst>
              <a:path w="13716" h="1119782">
                <a:moveTo>
                  <a:pt x="13716" y="1119782"/>
                </a:moveTo>
                <a:lnTo>
                  <a:pt x="13716" y="0"/>
                </a:lnTo>
                <a:lnTo>
                  <a:pt x="0" y="13716"/>
                </a:lnTo>
                <a:lnTo>
                  <a:pt x="0" y="1106066"/>
                </a:ln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595" name="Rectangle 371"/>
          <p:cNvSpPr/>
          <p:nvPr/>
        </p:nvSpPr>
        <p:spPr>
          <a:xfrm rot="18900000" flipV="1">
            <a:off x="2028885" y="-953749"/>
            <a:ext cx="10287" cy="6479500"/>
          </a:xfrm>
          <a:custGeom>
            <a:avLst/>
            <a:gdLst/>
            <a:ahLst/>
            <a:cxnLst/>
            <a:rect l="l" t="t" r="r" b="b"/>
            <a:pathLst>
              <a:path w="13716" h="6479500">
                <a:moveTo>
                  <a:pt x="0" y="6479500"/>
                </a:moveTo>
                <a:lnTo>
                  <a:pt x="13716" y="6465784"/>
                </a:lnTo>
                <a:lnTo>
                  <a:pt x="13716" y="0"/>
                </a:lnTo>
                <a:lnTo>
                  <a:pt x="0" y="13716"/>
                </a:ln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596" name="Rectangle 373"/>
          <p:cNvSpPr/>
          <p:nvPr/>
        </p:nvSpPr>
        <p:spPr>
          <a:xfrm rot="18900000" flipV="1">
            <a:off x="3293664" y="-953749"/>
            <a:ext cx="10287" cy="6479500"/>
          </a:xfrm>
          <a:custGeom>
            <a:avLst/>
            <a:gdLst/>
            <a:ahLst/>
            <a:cxnLst/>
            <a:rect l="l" t="t" r="r" b="b"/>
            <a:pathLst>
              <a:path w="13716" h="6479500">
                <a:moveTo>
                  <a:pt x="0" y="6479500"/>
                </a:moveTo>
                <a:lnTo>
                  <a:pt x="13716" y="6465784"/>
                </a:lnTo>
                <a:lnTo>
                  <a:pt x="13716" y="0"/>
                </a:lnTo>
                <a:lnTo>
                  <a:pt x="0" y="13715"/>
                </a:ln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597" name="Rectangle 375"/>
          <p:cNvSpPr/>
          <p:nvPr/>
        </p:nvSpPr>
        <p:spPr>
          <a:xfrm rot="18900000" flipV="1">
            <a:off x="4558444" y="-953749"/>
            <a:ext cx="10287" cy="6479501"/>
          </a:xfrm>
          <a:custGeom>
            <a:avLst/>
            <a:gdLst/>
            <a:ahLst/>
            <a:cxnLst/>
            <a:rect l="l" t="t" r="r" b="b"/>
            <a:pathLst>
              <a:path w="13716" h="6479501">
                <a:moveTo>
                  <a:pt x="0" y="6479501"/>
                </a:moveTo>
                <a:lnTo>
                  <a:pt x="13716" y="6465785"/>
                </a:lnTo>
                <a:lnTo>
                  <a:pt x="13716" y="0"/>
                </a:lnTo>
                <a:lnTo>
                  <a:pt x="0" y="13716"/>
                </a:ln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598" name="Rectangle 376"/>
          <p:cNvSpPr/>
          <p:nvPr/>
        </p:nvSpPr>
        <p:spPr>
          <a:xfrm rot="18900000" flipV="1">
            <a:off x="5187196" y="-965458"/>
            <a:ext cx="10287" cy="6493219"/>
          </a:xfrm>
          <a:custGeom>
            <a:avLst/>
            <a:gdLst/>
            <a:ahLst/>
            <a:cxnLst/>
            <a:rect l="l" t="t" r="r" b="b"/>
            <a:pathLst>
              <a:path w="13716" h="6493219">
                <a:moveTo>
                  <a:pt x="13716" y="6479504"/>
                </a:moveTo>
                <a:lnTo>
                  <a:pt x="13716" y="0"/>
                </a:lnTo>
                <a:lnTo>
                  <a:pt x="0" y="13717"/>
                </a:lnTo>
                <a:lnTo>
                  <a:pt x="0" y="6493219"/>
                </a:ln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599" name="Rectangle 377"/>
          <p:cNvSpPr/>
          <p:nvPr/>
        </p:nvSpPr>
        <p:spPr>
          <a:xfrm rot="18900000" flipV="1">
            <a:off x="5819586" y="-965458"/>
            <a:ext cx="10288" cy="6493219"/>
          </a:xfrm>
          <a:custGeom>
            <a:avLst/>
            <a:gdLst/>
            <a:ahLst/>
            <a:cxnLst/>
            <a:rect l="l" t="t" r="r" b="b"/>
            <a:pathLst>
              <a:path w="13717" h="6493219">
                <a:moveTo>
                  <a:pt x="0" y="6493219"/>
                </a:moveTo>
                <a:lnTo>
                  <a:pt x="13716" y="6479502"/>
                </a:lnTo>
                <a:lnTo>
                  <a:pt x="13717" y="0"/>
                </a:lnTo>
                <a:lnTo>
                  <a:pt x="0" y="13716"/>
                </a:ln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00" name="Rectangle 378"/>
          <p:cNvSpPr/>
          <p:nvPr/>
        </p:nvSpPr>
        <p:spPr>
          <a:xfrm rot="18900000" flipV="1">
            <a:off x="6451975" y="-965458"/>
            <a:ext cx="10287" cy="6493219"/>
          </a:xfrm>
          <a:custGeom>
            <a:avLst/>
            <a:gdLst/>
            <a:ahLst/>
            <a:cxnLst/>
            <a:rect l="l" t="t" r="r" b="b"/>
            <a:pathLst>
              <a:path w="13716" h="6493219">
                <a:moveTo>
                  <a:pt x="13716" y="6479504"/>
                </a:moveTo>
                <a:lnTo>
                  <a:pt x="13716" y="0"/>
                </a:lnTo>
                <a:lnTo>
                  <a:pt x="0" y="13716"/>
                </a:lnTo>
                <a:lnTo>
                  <a:pt x="0" y="6493219"/>
                </a:ln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01" name="Rectangle 138"/>
          <p:cNvSpPr/>
          <p:nvPr/>
        </p:nvSpPr>
        <p:spPr>
          <a:xfrm rot="18900000" flipV="1">
            <a:off x="7566726" y="-882602"/>
            <a:ext cx="10287" cy="5927431"/>
          </a:xfrm>
          <a:custGeom>
            <a:avLst/>
            <a:gdLst/>
            <a:ahLst/>
            <a:cxnLst/>
            <a:rect l="l" t="t" r="r" b="b"/>
            <a:pathLst>
              <a:path w="13716" h="5927431">
                <a:moveTo>
                  <a:pt x="0" y="5927431"/>
                </a:moveTo>
                <a:lnTo>
                  <a:pt x="13715" y="5913716"/>
                </a:lnTo>
                <a:lnTo>
                  <a:pt x="13716" y="13716"/>
                </a:lnTo>
                <a:lnTo>
                  <a:pt x="0" y="0"/>
                </a:ln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02" name="Rectangle 139"/>
          <p:cNvSpPr/>
          <p:nvPr/>
        </p:nvSpPr>
        <p:spPr>
          <a:xfrm rot="18900000" flipV="1">
            <a:off x="7882922" y="-707971"/>
            <a:ext cx="10287" cy="4734985"/>
          </a:xfrm>
          <a:custGeom>
            <a:avLst/>
            <a:gdLst/>
            <a:ahLst/>
            <a:cxnLst/>
            <a:rect l="l" t="t" r="r" b="b"/>
            <a:pathLst>
              <a:path w="13716" h="4734985">
                <a:moveTo>
                  <a:pt x="0" y="4734985"/>
                </a:moveTo>
                <a:lnTo>
                  <a:pt x="13715" y="4721270"/>
                </a:lnTo>
                <a:lnTo>
                  <a:pt x="13716" y="13715"/>
                </a:lnTo>
                <a:lnTo>
                  <a:pt x="0" y="0"/>
                </a:ln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03" name="Rectangle 140"/>
          <p:cNvSpPr/>
          <p:nvPr/>
        </p:nvSpPr>
        <p:spPr>
          <a:xfrm rot="18900000" flipV="1">
            <a:off x="8199116" y="-533342"/>
            <a:ext cx="10287" cy="3542540"/>
          </a:xfrm>
          <a:custGeom>
            <a:avLst/>
            <a:gdLst/>
            <a:ahLst/>
            <a:cxnLst/>
            <a:rect l="l" t="t" r="r" b="b"/>
            <a:pathLst>
              <a:path w="13716" h="3542540">
                <a:moveTo>
                  <a:pt x="0" y="3542540"/>
                </a:moveTo>
                <a:lnTo>
                  <a:pt x="13715" y="3528825"/>
                </a:lnTo>
                <a:lnTo>
                  <a:pt x="13716" y="13716"/>
                </a:lnTo>
                <a:lnTo>
                  <a:pt x="0" y="0"/>
                </a:ln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04" name="Rectangle 141"/>
          <p:cNvSpPr/>
          <p:nvPr/>
        </p:nvSpPr>
        <p:spPr>
          <a:xfrm rot="18900000" flipV="1">
            <a:off x="8515311" y="-358712"/>
            <a:ext cx="10287" cy="2350095"/>
          </a:xfrm>
          <a:custGeom>
            <a:avLst/>
            <a:gdLst/>
            <a:ahLst/>
            <a:cxnLst/>
            <a:rect l="l" t="t" r="r" b="b"/>
            <a:pathLst>
              <a:path w="13716" h="2350095">
                <a:moveTo>
                  <a:pt x="0" y="2350095"/>
                </a:moveTo>
                <a:lnTo>
                  <a:pt x="13715" y="2336380"/>
                </a:lnTo>
                <a:lnTo>
                  <a:pt x="13716" y="13714"/>
                </a:lnTo>
                <a:lnTo>
                  <a:pt x="0" y="0"/>
                </a:ln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05" name="Rectangle 142"/>
          <p:cNvSpPr/>
          <p:nvPr/>
        </p:nvSpPr>
        <p:spPr>
          <a:xfrm rot="18900000" flipV="1">
            <a:off x="8831506" y="-184083"/>
            <a:ext cx="10287" cy="1157650"/>
          </a:xfrm>
          <a:custGeom>
            <a:avLst/>
            <a:gdLst/>
            <a:ahLst/>
            <a:cxnLst/>
            <a:rect l="l" t="t" r="r" b="b"/>
            <a:pathLst>
              <a:path w="13716" h="1157650">
                <a:moveTo>
                  <a:pt x="0" y="1157650"/>
                </a:moveTo>
                <a:lnTo>
                  <a:pt x="13716" y="1143934"/>
                </a:lnTo>
                <a:lnTo>
                  <a:pt x="13716" y="13716"/>
                </a:lnTo>
                <a:lnTo>
                  <a:pt x="0" y="0"/>
                </a:ln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06" name="Rectangle 372"/>
          <p:cNvSpPr/>
          <p:nvPr/>
        </p:nvSpPr>
        <p:spPr>
          <a:xfrm rot="18900000" flipV="1">
            <a:off x="2657638" y="-965458"/>
            <a:ext cx="10287" cy="6493219"/>
          </a:xfrm>
          <a:custGeom>
            <a:avLst/>
            <a:gdLst/>
            <a:ahLst/>
            <a:cxnLst/>
            <a:rect l="l" t="t" r="r" b="b"/>
            <a:pathLst>
              <a:path w="13716" h="6493219">
                <a:moveTo>
                  <a:pt x="0" y="6493219"/>
                </a:moveTo>
                <a:lnTo>
                  <a:pt x="13716" y="6479503"/>
                </a:lnTo>
                <a:lnTo>
                  <a:pt x="13716" y="0"/>
                </a:lnTo>
                <a:lnTo>
                  <a:pt x="0" y="13716"/>
                </a:ln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07" name="Rectangle 374"/>
          <p:cNvSpPr/>
          <p:nvPr/>
        </p:nvSpPr>
        <p:spPr>
          <a:xfrm rot="18900000" flipV="1">
            <a:off x="3922417" y="-965458"/>
            <a:ext cx="10287" cy="6493220"/>
          </a:xfrm>
          <a:custGeom>
            <a:avLst/>
            <a:gdLst/>
            <a:ahLst/>
            <a:cxnLst/>
            <a:rect l="l" t="t" r="r" b="b"/>
            <a:pathLst>
              <a:path w="13716" h="6493220">
                <a:moveTo>
                  <a:pt x="0" y="6493220"/>
                </a:moveTo>
                <a:lnTo>
                  <a:pt x="13716" y="6479504"/>
                </a:lnTo>
                <a:lnTo>
                  <a:pt x="13716" y="0"/>
                </a:lnTo>
                <a:lnTo>
                  <a:pt x="0" y="13716"/>
                </a:ln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08" name="Teardrop 3"/>
          <p:cNvSpPr/>
          <p:nvPr/>
        </p:nvSpPr>
        <p:spPr>
          <a:xfrm rot="5400000" flipH="1" flipV="1">
            <a:off x="4755498" y="186122"/>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09" name="Oval 1608"/>
          <p:cNvSpPr/>
          <p:nvPr/>
        </p:nvSpPr>
        <p:spPr>
          <a:xfrm>
            <a:off x="5340375" y="365858"/>
            <a:ext cx="75011" cy="100014"/>
          </a:xfrm>
          <a:prstGeom prst="ellipse">
            <a:avLst/>
          </a:prstGeom>
          <a:solidFill>
            <a:schemeClr val="bg1"/>
          </a:solidFill>
          <a:ln w="13970">
            <a:solidFill>
              <a:schemeClr val="accent3">
                <a:lumMod val="75000"/>
              </a:schemeClr>
            </a:solidFill>
          </a:ln>
        </p:spPr>
        <p:style>
          <a:lnRef idx="1">
            <a:schemeClr val="accent1"/>
          </a:lnRef>
          <a:fillRef idx="0">
            <a:schemeClr val="accent1"/>
          </a:fillRef>
          <a:effectRef idx="0">
            <a:schemeClr val="accent1"/>
          </a:effectRef>
          <a:fontRef idx="minor">
            <a:schemeClr val="tx1"/>
          </a:fontRef>
        </p:style>
      </p:sp>
      <p:sp>
        <p:nvSpPr>
          <p:cNvPr id="1610" name="Teardrop 3"/>
          <p:cNvSpPr/>
          <p:nvPr/>
        </p:nvSpPr>
        <p:spPr>
          <a:xfrm rot="5400000" flipH="1" flipV="1">
            <a:off x="-188162" y="297703"/>
            <a:ext cx="612648" cy="236325"/>
          </a:xfrm>
          <a:custGeom>
            <a:avLst/>
            <a:gdLst/>
            <a:ahLst/>
            <a:cxnLst/>
            <a:rect l="l" t="t" r="r" b="b"/>
            <a:pathLst>
              <a:path w="612648" h="315100">
                <a:moveTo>
                  <a:pt x="239386" y="75670"/>
                </a:moveTo>
                <a:cubicBezTo>
                  <a:pt x="230866" y="67149"/>
                  <a:pt x="224313" y="57406"/>
                  <a:pt x="219944" y="46909"/>
                </a:cubicBezTo>
                <a:cubicBezTo>
                  <a:pt x="207099" y="60107"/>
                  <a:pt x="182914" y="65356"/>
                  <a:pt x="163810" y="64989"/>
                </a:cubicBezTo>
                <a:cubicBezTo>
                  <a:pt x="113791" y="64989"/>
                  <a:pt x="73243" y="105538"/>
                  <a:pt x="73243" y="155556"/>
                </a:cubicBezTo>
                <a:cubicBezTo>
                  <a:pt x="73243" y="179467"/>
                  <a:pt x="82509" y="201213"/>
                  <a:pt x="97830" y="217225"/>
                </a:cubicBezTo>
                <a:close/>
                <a:moveTo>
                  <a:pt x="268191" y="95157"/>
                </a:moveTo>
                <a:cubicBezTo>
                  <a:pt x="257695" y="90787"/>
                  <a:pt x="247952" y="84234"/>
                  <a:pt x="239431" y="75715"/>
                </a:cubicBezTo>
                <a:lnTo>
                  <a:pt x="97875" y="217270"/>
                </a:lnTo>
                <a:cubicBezTo>
                  <a:pt x="113887" y="232591"/>
                  <a:pt x="135634" y="241857"/>
                  <a:pt x="159544" y="241857"/>
                </a:cubicBezTo>
                <a:cubicBezTo>
                  <a:pt x="184553" y="241857"/>
                  <a:pt x="207195" y="231720"/>
                  <a:pt x="223585" y="215331"/>
                </a:cubicBezTo>
                <a:cubicBezTo>
                  <a:pt x="239974" y="198941"/>
                  <a:pt x="250111" y="176299"/>
                  <a:pt x="250111" y="151290"/>
                </a:cubicBezTo>
                <a:cubicBezTo>
                  <a:pt x="249745" y="132187"/>
                  <a:pt x="254994" y="108002"/>
                  <a:pt x="268191" y="95157"/>
                </a:cubicBezTo>
                <a:close/>
                <a:moveTo>
                  <a:pt x="391275" y="232488"/>
                </a:moveTo>
                <a:cubicBezTo>
                  <a:pt x="366688" y="214199"/>
                  <a:pt x="350981" y="184860"/>
                  <a:pt x="350981" y="151853"/>
                </a:cubicBezTo>
                <a:cubicBezTo>
                  <a:pt x="351479" y="125869"/>
                  <a:pt x="347689" y="109892"/>
                  <a:pt x="331337" y="99934"/>
                </a:cubicBezTo>
                <a:cubicBezTo>
                  <a:pt x="315088" y="104415"/>
                  <a:pt x="297874" y="104335"/>
                  <a:pt x="281637" y="99721"/>
                </a:cubicBezTo>
                <a:cubicBezTo>
                  <a:pt x="265010" y="109675"/>
                  <a:pt x="261165" y="125694"/>
                  <a:pt x="261667" y="151853"/>
                </a:cubicBezTo>
                <a:cubicBezTo>
                  <a:pt x="261667" y="179968"/>
                  <a:pt x="250271" y="205421"/>
                  <a:pt x="231846" y="223846"/>
                </a:cubicBezTo>
                <a:lnTo>
                  <a:pt x="221347" y="232509"/>
                </a:lnTo>
                <a:cubicBezTo>
                  <a:pt x="224389" y="249009"/>
                  <a:pt x="232545" y="264623"/>
                  <a:pt x="245300" y="277378"/>
                </a:cubicBezTo>
                <a:cubicBezTo>
                  <a:pt x="262207" y="294285"/>
                  <a:pt x="284136" y="303111"/>
                  <a:pt x="306292" y="303599"/>
                </a:cubicBezTo>
                <a:lnTo>
                  <a:pt x="306292" y="218433"/>
                </a:lnTo>
                <a:lnTo>
                  <a:pt x="306356" y="218433"/>
                </a:lnTo>
                <a:lnTo>
                  <a:pt x="306356" y="303599"/>
                </a:lnTo>
                <a:cubicBezTo>
                  <a:pt x="328512" y="303110"/>
                  <a:pt x="350441" y="294285"/>
                  <a:pt x="367348" y="277378"/>
                </a:cubicBezTo>
                <a:cubicBezTo>
                  <a:pt x="380109" y="264617"/>
                  <a:pt x="388266" y="248996"/>
                  <a:pt x="391275" y="232488"/>
                </a:cubicBezTo>
                <a:close/>
                <a:moveTo>
                  <a:pt x="514773" y="217271"/>
                </a:moveTo>
                <a:lnTo>
                  <a:pt x="373218" y="75716"/>
                </a:lnTo>
                <a:cubicBezTo>
                  <a:pt x="364700" y="84231"/>
                  <a:pt x="354962" y="90781"/>
                  <a:pt x="344508" y="95209"/>
                </a:cubicBezTo>
                <a:cubicBezTo>
                  <a:pt x="357668" y="108066"/>
                  <a:pt x="362903" y="132212"/>
                  <a:pt x="362537" y="151290"/>
                </a:cubicBezTo>
                <a:cubicBezTo>
                  <a:pt x="362537" y="201309"/>
                  <a:pt x="403085" y="241857"/>
                  <a:pt x="453104" y="241857"/>
                </a:cubicBezTo>
                <a:cubicBezTo>
                  <a:pt x="477015" y="241857"/>
                  <a:pt x="498761" y="232592"/>
                  <a:pt x="514773" y="217271"/>
                </a:cubicBezTo>
                <a:close/>
                <a:moveTo>
                  <a:pt x="539405" y="155556"/>
                </a:moveTo>
                <a:cubicBezTo>
                  <a:pt x="539405" y="105538"/>
                  <a:pt x="498856" y="64989"/>
                  <a:pt x="448838" y="64989"/>
                </a:cubicBezTo>
                <a:cubicBezTo>
                  <a:pt x="429760" y="65355"/>
                  <a:pt x="405614" y="60121"/>
                  <a:pt x="392756" y="46961"/>
                </a:cubicBezTo>
                <a:cubicBezTo>
                  <a:pt x="388329" y="57415"/>
                  <a:pt x="381778" y="67153"/>
                  <a:pt x="373263" y="75671"/>
                </a:cubicBezTo>
                <a:lnTo>
                  <a:pt x="514818" y="217225"/>
                </a:lnTo>
                <a:cubicBezTo>
                  <a:pt x="530139" y="201213"/>
                  <a:pt x="539405" y="179467"/>
                  <a:pt x="539405" y="155556"/>
                </a:cubicBezTo>
                <a:close/>
                <a:moveTo>
                  <a:pt x="612648" y="8776"/>
                </a:moveTo>
                <a:cubicBezTo>
                  <a:pt x="612257" y="34030"/>
                  <a:pt x="602326" y="59101"/>
                  <a:pt x="583058" y="78369"/>
                </a:cubicBezTo>
                <a:cubicBezTo>
                  <a:pt x="569890" y="91537"/>
                  <a:pt x="554014" y="100343"/>
                  <a:pt x="537134" y="104416"/>
                </a:cubicBezTo>
                <a:cubicBezTo>
                  <a:pt x="546224" y="119205"/>
                  <a:pt x="551214" y="136643"/>
                  <a:pt x="551214" y="155247"/>
                </a:cubicBezTo>
                <a:cubicBezTo>
                  <a:pt x="551214" y="182497"/>
                  <a:pt x="540509" y="207247"/>
                  <a:pt x="522928" y="225380"/>
                </a:cubicBezTo>
                <a:lnTo>
                  <a:pt x="522928" y="225380"/>
                </a:lnTo>
                <a:cubicBezTo>
                  <a:pt x="504794" y="242961"/>
                  <a:pt x="480044" y="253667"/>
                  <a:pt x="452794" y="253667"/>
                </a:cubicBezTo>
                <a:cubicBezTo>
                  <a:pt x="434191" y="253667"/>
                  <a:pt x="416753" y="248677"/>
                  <a:pt x="401964" y="239586"/>
                </a:cubicBezTo>
                <a:cubicBezTo>
                  <a:pt x="397891" y="256466"/>
                  <a:pt x="389084" y="272342"/>
                  <a:pt x="375917" y="285509"/>
                </a:cubicBezTo>
                <a:cubicBezTo>
                  <a:pt x="356649" y="304778"/>
                  <a:pt x="331578" y="314709"/>
                  <a:pt x="306324" y="315100"/>
                </a:cubicBezTo>
                <a:lnTo>
                  <a:pt x="306324" y="315100"/>
                </a:lnTo>
                <a:cubicBezTo>
                  <a:pt x="281070" y="314709"/>
                  <a:pt x="255999" y="304778"/>
                  <a:pt x="236731" y="285509"/>
                </a:cubicBezTo>
                <a:cubicBezTo>
                  <a:pt x="223570" y="272349"/>
                  <a:pt x="214766" y="256482"/>
                  <a:pt x="210610" y="239626"/>
                </a:cubicBezTo>
                <a:cubicBezTo>
                  <a:pt x="195839" y="248693"/>
                  <a:pt x="178427" y="253666"/>
                  <a:pt x="159854" y="253666"/>
                </a:cubicBezTo>
                <a:cubicBezTo>
                  <a:pt x="132604" y="253666"/>
                  <a:pt x="107854" y="242961"/>
                  <a:pt x="89720" y="225380"/>
                </a:cubicBezTo>
                <a:lnTo>
                  <a:pt x="89720" y="225380"/>
                </a:lnTo>
                <a:cubicBezTo>
                  <a:pt x="72139" y="207247"/>
                  <a:pt x="61434" y="182497"/>
                  <a:pt x="61434" y="155247"/>
                </a:cubicBezTo>
                <a:cubicBezTo>
                  <a:pt x="61434" y="136673"/>
                  <a:pt x="66407" y="119262"/>
                  <a:pt x="75474" y="104490"/>
                </a:cubicBezTo>
                <a:cubicBezTo>
                  <a:pt x="58618" y="100334"/>
                  <a:pt x="42751" y="91530"/>
                  <a:pt x="29591" y="78369"/>
                </a:cubicBezTo>
                <a:cubicBezTo>
                  <a:pt x="10322" y="59101"/>
                  <a:pt x="391" y="34030"/>
                  <a:pt x="0" y="8776"/>
                </a:cubicBezTo>
                <a:lnTo>
                  <a:pt x="0" y="8776"/>
                </a:lnTo>
                <a:lnTo>
                  <a:pt x="1828" y="0"/>
                </a:lnTo>
                <a:lnTo>
                  <a:pt x="13374" y="0"/>
                </a:lnTo>
                <a:cubicBezTo>
                  <a:pt x="11782" y="2802"/>
                  <a:pt x="11567" y="5771"/>
                  <a:pt x="11501" y="8744"/>
                </a:cubicBezTo>
                <a:lnTo>
                  <a:pt x="96667" y="8744"/>
                </a:lnTo>
                <a:lnTo>
                  <a:pt x="96667" y="8808"/>
                </a:lnTo>
                <a:lnTo>
                  <a:pt x="11501" y="8808"/>
                </a:lnTo>
                <a:cubicBezTo>
                  <a:pt x="11989" y="30964"/>
                  <a:pt x="20815" y="52893"/>
                  <a:pt x="37722" y="69800"/>
                </a:cubicBezTo>
                <a:cubicBezTo>
                  <a:pt x="50477" y="82555"/>
                  <a:pt x="66091" y="90711"/>
                  <a:pt x="82591" y="93753"/>
                </a:cubicBezTo>
                <a:cubicBezTo>
                  <a:pt x="100880" y="69151"/>
                  <a:pt x="130228" y="53433"/>
                  <a:pt x="163247" y="53433"/>
                </a:cubicBezTo>
                <a:cubicBezTo>
                  <a:pt x="186137" y="53872"/>
                  <a:pt x="201262" y="50984"/>
                  <a:pt x="211354" y="39116"/>
                </a:cubicBezTo>
                <a:cubicBezTo>
                  <a:pt x="212796" y="37420"/>
                  <a:pt x="214135" y="35542"/>
                  <a:pt x="215380" y="33463"/>
                </a:cubicBezTo>
                <a:lnTo>
                  <a:pt x="215236" y="0"/>
                </a:lnTo>
                <a:lnTo>
                  <a:pt x="223506" y="0"/>
                </a:lnTo>
                <a:cubicBezTo>
                  <a:pt x="219687" y="24354"/>
                  <a:pt x="227777" y="49750"/>
                  <a:pt x="246535" y="68520"/>
                </a:cubicBezTo>
                <a:lnTo>
                  <a:pt x="254763" y="60293"/>
                </a:lnTo>
                <a:cubicBezTo>
                  <a:pt x="254771" y="60299"/>
                  <a:pt x="254778" y="60307"/>
                  <a:pt x="254786" y="60315"/>
                </a:cubicBezTo>
                <a:lnTo>
                  <a:pt x="254808" y="60338"/>
                </a:lnTo>
                <a:lnTo>
                  <a:pt x="246580" y="68565"/>
                </a:lnTo>
                <a:cubicBezTo>
                  <a:pt x="279582" y="101547"/>
                  <a:pt x="333066" y="101547"/>
                  <a:pt x="366068" y="68565"/>
                </a:cubicBezTo>
                <a:lnTo>
                  <a:pt x="357840" y="60338"/>
                </a:lnTo>
                <a:cubicBezTo>
                  <a:pt x="357847" y="60330"/>
                  <a:pt x="357855" y="60322"/>
                  <a:pt x="357862" y="60315"/>
                </a:cubicBezTo>
                <a:lnTo>
                  <a:pt x="357885" y="60293"/>
                </a:lnTo>
                <a:lnTo>
                  <a:pt x="366113" y="68520"/>
                </a:lnTo>
                <a:cubicBezTo>
                  <a:pt x="384871" y="49750"/>
                  <a:pt x="392961" y="24354"/>
                  <a:pt x="389142" y="0"/>
                </a:cubicBezTo>
                <a:lnTo>
                  <a:pt x="397337" y="0"/>
                </a:lnTo>
                <a:cubicBezTo>
                  <a:pt x="401478" y="11094"/>
                  <a:pt x="400548" y="22668"/>
                  <a:pt x="397481" y="33790"/>
                </a:cubicBezTo>
                <a:cubicBezTo>
                  <a:pt x="407439" y="50142"/>
                  <a:pt x="423417" y="53932"/>
                  <a:pt x="449401" y="53433"/>
                </a:cubicBezTo>
                <a:cubicBezTo>
                  <a:pt x="482407" y="53434"/>
                  <a:pt x="511746" y="69140"/>
                  <a:pt x="530035" y="93727"/>
                </a:cubicBezTo>
                <a:cubicBezTo>
                  <a:pt x="546543" y="90718"/>
                  <a:pt x="562165" y="82561"/>
                  <a:pt x="574926" y="69800"/>
                </a:cubicBezTo>
                <a:cubicBezTo>
                  <a:pt x="591833" y="52893"/>
                  <a:pt x="600658" y="30964"/>
                  <a:pt x="601147" y="8808"/>
                </a:cubicBezTo>
                <a:lnTo>
                  <a:pt x="515981" y="8808"/>
                </a:lnTo>
                <a:lnTo>
                  <a:pt x="515981" y="8744"/>
                </a:lnTo>
                <a:lnTo>
                  <a:pt x="601147" y="8744"/>
                </a:lnTo>
                <a:lnTo>
                  <a:pt x="599274" y="0"/>
                </a:lnTo>
                <a:lnTo>
                  <a:pt x="610820" y="0"/>
                </a:lnTo>
                <a:cubicBezTo>
                  <a:pt x="612423" y="2826"/>
                  <a:pt x="612602" y="5800"/>
                  <a:pt x="612648" y="8776"/>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11" name="Oval 1610"/>
          <p:cNvSpPr/>
          <p:nvPr/>
        </p:nvSpPr>
        <p:spPr>
          <a:xfrm>
            <a:off x="283095" y="365858"/>
            <a:ext cx="75011" cy="100014"/>
          </a:xfrm>
          <a:prstGeom prst="ellipse">
            <a:avLst/>
          </a:prstGeom>
          <a:solidFill>
            <a:schemeClr val="bg1"/>
          </a:solidFill>
          <a:ln w="13970">
            <a:solidFill>
              <a:schemeClr val="accent3">
                <a:lumMod val="75000"/>
              </a:schemeClr>
            </a:solidFill>
          </a:ln>
        </p:spPr>
        <p:style>
          <a:lnRef idx="1">
            <a:schemeClr val="accent1"/>
          </a:lnRef>
          <a:fillRef idx="0">
            <a:schemeClr val="accent1"/>
          </a:fillRef>
          <a:effectRef idx="0">
            <a:schemeClr val="accent1"/>
          </a:effectRef>
          <a:fontRef idx="minor">
            <a:schemeClr val="tx1"/>
          </a:fontRef>
        </p:style>
      </p:sp>
      <p:sp>
        <p:nvSpPr>
          <p:cNvPr id="1612" name="Teardrop 3"/>
          <p:cNvSpPr/>
          <p:nvPr/>
        </p:nvSpPr>
        <p:spPr>
          <a:xfrm rot="5400000" flipH="1" flipV="1">
            <a:off x="964068" y="186122"/>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13" name="Teardrop 3"/>
          <p:cNvSpPr/>
          <p:nvPr/>
        </p:nvSpPr>
        <p:spPr>
          <a:xfrm rot="5400000" flipH="1" flipV="1">
            <a:off x="1595973" y="186122"/>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14" name="Teardrop 3"/>
          <p:cNvSpPr/>
          <p:nvPr/>
        </p:nvSpPr>
        <p:spPr>
          <a:xfrm rot="5400000" flipH="1" flipV="1">
            <a:off x="2227878" y="186122"/>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15" name="Teardrop 3"/>
          <p:cNvSpPr/>
          <p:nvPr/>
        </p:nvSpPr>
        <p:spPr>
          <a:xfrm rot="5400000" flipH="1" flipV="1">
            <a:off x="2859783" y="186122"/>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16" name="Teardrop 3"/>
          <p:cNvSpPr/>
          <p:nvPr/>
        </p:nvSpPr>
        <p:spPr>
          <a:xfrm rot="5400000" flipH="1" flipV="1">
            <a:off x="3491688" y="186122"/>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17" name="Teardrop 3"/>
          <p:cNvSpPr/>
          <p:nvPr/>
        </p:nvSpPr>
        <p:spPr>
          <a:xfrm rot="5400000" flipH="1" flipV="1">
            <a:off x="4123593" y="186122"/>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18" name="Oval 1617"/>
          <p:cNvSpPr/>
          <p:nvPr/>
        </p:nvSpPr>
        <p:spPr>
          <a:xfrm>
            <a:off x="915255" y="365858"/>
            <a:ext cx="75011" cy="100014"/>
          </a:xfrm>
          <a:prstGeom prst="ellipse">
            <a:avLst/>
          </a:prstGeom>
          <a:solidFill>
            <a:schemeClr val="bg1"/>
          </a:solidFill>
          <a:ln w="13970">
            <a:solidFill>
              <a:schemeClr val="accent3">
                <a:lumMod val="75000"/>
              </a:schemeClr>
            </a:solidFill>
          </a:ln>
        </p:spPr>
        <p:style>
          <a:lnRef idx="1">
            <a:schemeClr val="accent1"/>
          </a:lnRef>
          <a:fillRef idx="0">
            <a:schemeClr val="accent1"/>
          </a:fillRef>
          <a:effectRef idx="0">
            <a:schemeClr val="accent1"/>
          </a:effectRef>
          <a:fontRef idx="minor">
            <a:schemeClr val="tx1"/>
          </a:fontRef>
        </p:style>
      </p:sp>
      <p:sp>
        <p:nvSpPr>
          <p:cNvPr id="1619" name="Oval 1618"/>
          <p:cNvSpPr/>
          <p:nvPr/>
        </p:nvSpPr>
        <p:spPr>
          <a:xfrm>
            <a:off x="1547415" y="365858"/>
            <a:ext cx="75011" cy="100014"/>
          </a:xfrm>
          <a:prstGeom prst="ellipse">
            <a:avLst/>
          </a:prstGeom>
          <a:solidFill>
            <a:schemeClr val="bg1"/>
          </a:solidFill>
          <a:ln w="13970">
            <a:solidFill>
              <a:schemeClr val="accent3">
                <a:lumMod val="75000"/>
              </a:schemeClr>
            </a:solidFill>
          </a:ln>
        </p:spPr>
        <p:style>
          <a:lnRef idx="1">
            <a:schemeClr val="accent1"/>
          </a:lnRef>
          <a:fillRef idx="0">
            <a:schemeClr val="accent1"/>
          </a:fillRef>
          <a:effectRef idx="0">
            <a:schemeClr val="accent1"/>
          </a:effectRef>
          <a:fontRef idx="minor">
            <a:schemeClr val="tx1"/>
          </a:fontRef>
        </p:style>
      </p:sp>
      <p:sp>
        <p:nvSpPr>
          <p:cNvPr id="1620" name="Oval 1619"/>
          <p:cNvSpPr/>
          <p:nvPr/>
        </p:nvSpPr>
        <p:spPr>
          <a:xfrm>
            <a:off x="2179575" y="365858"/>
            <a:ext cx="75011" cy="100014"/>
          </a:xfrm>
          <a:prstGeom prst="ellipse">
            <a:avLst/>
          </a:prstGeom>
          <a:solidFill>
            <a:schemeClr val="bg1"/>
          </a:solidFill>
          <a:ln w="13970">
            <a:solidFill>
              <a:schemeClr val="accent3">
                <a:lumMod val="75000"/>
              </a:schemeClr>
            </a:solidFill>
          </a:ln>
        </p:spPr>
        <p:style>
          <a:lnRef idx="1">
            <a:schemeClr val="accent1"/>
          </a:lnRef>
          <a:fillRef idx="0">
            <a:schemeClr val="accent1"/>
          </a:fillRef>
          <a:effectRef idx="0">
            <a:schemeClr val="accent1"/>
          </a:effectRef>
          <a:fontRef idx="minor">
            <a:schemeClr val="tx1"/>
          </a:fontRef>
        </p:style>
      </p:sp>
      <p:sp>
        <p:nvSpPr>
          <p:cNvPr id="1621" name="Oval 1620"/>
          <p:cNvSpPr/>
          <p:nvPr/>
        </p:nvSpPr>
        <p:spPr>
          <a:xfrm>
            <a:off x="2811735" y="365858"/>
            <a:ext cx="75011" cy="100014"/>
          </a:xfrm>
          <a:prstGeom prst="ellipse">
            <a:avLst/>
          </a:prstGeom>
          <a:solidFill>
            <a:schemeClr val="bg1"/>
          </a:solidFill>
          <a:ln w="13970">
            <a:solidFill>
              <a:schemeClr val="accent3">
                <a:lumMod val="75000"/>
              </a:schemeClr>
            </a:solidFill>
          </a:ln>
        </p:spPr>
        <p:style>
          <a:lnRef idx="1">
            <a:schemeClr val="accent1"/>
          </a:lnRef>
          <a:fillRef idx="0">
            <a:schemeClr val="accent1"/>
          </a:fillRef>
          <a:effectRef idx="0">
            <a:schemeClr val="accent1"/>
          </a:effectRef>
          <a:fontRef idx="minor">
            <a:schemeClr val="tx1"/>
          </a:fontRef>
        </p:style>
      </p:sp>
      <p:sp>
        <p:nvSpPr>
          <p:cNvPr id="1622" name="Oval 1621"/>
          <p:cNvSpPr/>
          <p:nvPr/>
        </p:nvSpPr>
        <p:spPr>
          <a:xfrm>
            <a:off x="3443895" y="365858"/>
            <a:ext cx="75011" cy="100014"/>
          </a:xfrm>
          <a:prstGeom prst="ellipse">
            <a:avLst/>
          </a:prstGeom>
          <a:solidFill>
            <a:schemeClr val="bg1"/>
          </a:solidFill>
          <a:ln w="13970">
            <a:solidFill>
              <a:schemeClr val="accent3">
                <a:lumMod val="75000"/>
              </a:schemeClr>
            </a:solidFill>
          </a:ln>
        </p:spPr>
        <p:style>
          <a:lnRef idx="1">
            <a:schemeClr val="accent1"/>
          </a:lnRef>
          <a:fillRef idx="0">
            <a:schemeClr val="accent1"/>
          </a:fillRef>
          <a:effectRef idx="0">
            <a:schemeClr val="accent1"/>
          </a:effectRef>
          <a:fontRef idx="minor">
            <a:schemeClr val="tx1"/>
          </a:fontRef>
        </p:style>
      </p:sp>
      <p:sp>
        <p:nvSpPr>
          <p:cNvPr id="1623" name="Oval 1622"/>
          <p:cNvSpPr/>
          <p:nvPr/>
        </p:nvSpPr>
        <p:spPr>
          <a:xfrm>
            <a:off x="4076055" y="365858"/>
            <a:ext cx="75011" cy="100014"/>
          </a:xfrm>
          <a:prstGeom prst="ellipse">
            <a:avLst/>
          </a:prstGeom>
          <a:solidFill>
            <a:schemeClr val="bg1"/>
          </a:solidFill>
          <a:ln w="13970">
            <a:solidFill>
              <a:schemeClr val="accent3">
                <a:lumMod val="75000"/>
              </a:schemeClr>
            </a:solidFill>
          </a:ln>
        </p:spPr>
        <p:style>
          <a:lnRef idx="1">
            <a:schemeClr val="accent1"/>
          </a:lnRef>
          <a:fillRef idx="0">
            <a:schemeClr val="accent1"/>
          </a:fillRef>
          <a:effectRef idx="0">
            <a:schemeClr val="accent1"/>
          </a:effectRef>
          <a:fontRef idx="minor">
            <a:schemeClr val="tx1"/>
          </a:fontRef>
        </p:style>
      </p:sp>
      <p:sp>
        <p:nvSpPr>
          <p:cNvPr id="1624" name="Oval 1623"/>
          <p:cNvSpPr/>
          <p:nvPr/>
        </p:nvSpPr>
        <p:spPr>
          <a:xfrm>
            <a:off x="4708215" y="365858"/>
            <a:ext cx="75011" cy="100014"/>
          </a:xfrm>
          <a:prstGeom prst="ellipse">
            <a:avLst/>
          </a:prstGeom>
          <a:solidFill>
            <a:schemeClr val="bg1"/>
          </a:solidFill>
          <a:ln w="13970">
            <a:solidFill>
              <a:schemeClr val="accent3">
                <a:lumMod val="75000"/>
              </a:schemeClr>
            </a:solidFill>
          </a:ln>
        </p:spPr>
        <p:style>
          <a:lnRef idx="1">
            <a:schemeClr val="accent1"/>
          </a:lnRef>
          <a:fillRef idx="0">
            <a:schemeClr val="accent1"/>
          </a:fillRef>
          <a:effectRef idx="0">
            <a:schemeClr val="accent1"/>
          </a:effectRef>
          <a:fontRef idx="minor">
            <a:schemeClr val="tx1"/>
          </a:fontRef>
        </p:style>
      </p:sp>
      <p:sp>
        <p:nvSpPr>
          <p:cNvPr id="1625" name="Teardrop 3"/>
          <p:cNvSpPr/>
          <p:nvPr/>
        </p:nvSpPr>
        <p:spPr>
          <a:xfrm rot="5400000" flipH="1" flipV="1">
            <a:off x="6019308" y="186122"/>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26" name="Oval 1625"/>
          <p:cNvSpPr/>
          <p:nvPr/>
        </p:nvSpPr>
        <p:spPr>
          <a:xfrm>
            <a:off x="6604695" y="365858"/>
            <a:ext cx="75011" cy="100014"/>
          </a:xfrm>
          <a:prstGeom prst="ellipse">
            <a:avLst/>
          </a:prstGeom>
          <a:solidFill>
            <a:schemeClr val="bg1"/>
          </a:solidFill>
          <a:ln w="13970">
            <a:solidFill>
              <a:schemeClr val="accent3">
                <a:lumMod val="75000"/>
              </a:schemeClr>
            </a:solidFill>
          </a:ln>
        </p:spPr>
        <p:style>
          <a:lnRef idx="1">
            <a:schemeClr val="accent1"/>
          </a:lnRef>
          <a:fillRef idx="0">
            <a:schemeClr val="accent1"/>
          </a:fillRef>
          <a:effectRef idx="0">
            <a:schemeClr val="accent1"/>
          </a:effectRef>
          <a:fontRef idx="minor">
            <a:schemeClr val="tx1"/>
          </a:fontRef>
        </p:style>
      </p:sp>
      <p:sp>
        <p:nvSpPr>
          <p:cNvPr id="1627" name="Teardrop 3"/>
          <p:cNvSpPr/>
          <p:nvPr/>
        </p:nvSpPr>
        <p:spPr>
          <a:xfrm rot="5400000" flipH="1" flipV="1">
            <a:off x="5387403" y="186122"/>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28" name="Oval 1627"/>
          <p:cNvSpPr/>
          <p:nvPr/>
        </p:nvSpPr>
        <p:spPr>
          <a:xfrm>
            <a:off x="5972535" y="365858"/>
            <a:ext cx="75011" cy="100014"/>
          </a:xfrm>
          <a:prstGeom prst="ellipse">
            <a:avLst/>
          </a:prstGeom>
          <a:solidFill>
            <a:schemeClr val="bg1"/>
          </a:solidFill>
          <a:ln w="13970">
            <a:solidFill>
              <a:schemeClr val="accent3">
                <a:lumMod val="75000"/>
              </a:schemeClr>
            </a:solidFill>
          </a:ln>
        </p:spPr>
        <p:style>
          <a:lnRef idx="1">
            <a:schemeClr val="accent1"/>
          </a:lnRef>
          <a:fillRef idx="0">
            <a:schemeClr val="accent1"/>
          </a:fillRef>
          <a:effectRef idx="0">
            <a:schemeClr val="accent1"/>
          </a:effectRef>
          <a:fontRef idx="minor">
            <a:schemeClr val="tx1"/>
          </a:fontRef>
        </p:style>
      </p:sp>
      <p:sp>
        <p:nvSpPr>
          <p:cNvPr id="1629" name="Teardrop 3"/>
          <p:cNvSpPr/>
          <p:nvPr/>
        </p:nvSpPr>
        <p:spPr>
          <a:xfrm rot="5400000" flipH="1" flipV="1">
            <a:off x="7283118" y="186122"/>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30" name="Oval 1629"/>
          <p:cNvSpPr/>
          <p:nvPr/>
        </p:nvSpPr>
        <p:spPr>
          <a:xfrm>
            <a:off x="7869015" y="365858"/>
            <a:ext cx="75011" cy="100014"/>
          </a:xfrm>
          <a:prstGeom prst="ellipse">
            <a:avLst/>
          </a:prstGeom>
          <a:solidFill>
            <a:schemeClr val="bg1"/>
          </a:solidFill>
          <a:ln w="13970">
            <a:solidFill>
              <a:schemeClr val="accent3">
                <a:lumMod val="75000"/>
              </a:schemeClr>
            </a:solidFill>
          </a:ln>
        </p:spPr>
        <p:style>
          <a:lnRef idx="1">
            <a:schemeClr val="accent1"/>
          </a:lnRef>
          <a:fillRef idx="0">
            <a:schemeClr val="accent1"/>
          </a:fillRef>
          <a:effectRef idx="0">
            <a:schemeClr val="accent1"/>
          </a:effectRef>
          <a:fontRef idx="minor">
            <a:schemeClr val="tx1"/>
          </a:fontRef>
        </p:style>
      </p:sp>
      <p:sp>
        <p:nvSpPr>
          <p:cNvPr id="1631" name="Teardrop 3"/>
          <p:cNvSpPr/>
          <p:nvPr/>
        </p:nvSpPr>
        <p:spPr>
          <a:xfrm rot="5400000" flipH="1" flipV="1">
            <a:off x="6651213" y="186122"/>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32" name="Oval 1631"/>
          <p:cNvSpPr/>
          <p:nvPr/>
        </p:nvSpPr>
        <p:spPr>
          <a:xfrm>
            <a:off x="7236855" y="365858"/>
            <a:ext cx="75011" cy="100014"/>
          </a:xfrm>
          <a:prstGeom prst="ellipse">
            <a:avLst/>
          </a:prstGeom>
          <a:solidFill>
            <a:schemeClr val="bg1"/>
          </a:solidFill>
          <a:ln w="13970">
            <a:solidFill>
              <a:schemeClr val="accent3">
                <a:lumMod val="75000"/>
              </a:schemeClr>
            </a:solidFill>
          </a:ln>
        </p:spPr>
        <p:style>
          <a:lnRef idx="1">
            <a:schemeClr val="accent1"/>
          </a:lnRef>
          <a:fillRef idx="0">
            <a:schemeClr val="accent1"/>
          </a:fillRef>
          <a:effectRef idx="0">
            <a:schemeClr val="accent1"/>
          </a:effectRef>
          <a:fontRef idx="minor">
            <a:schemeClr val="tx1"/>
          </a:fontRef>
        </p:style>
      </p:sp>
      <p:sp>
        <p:nvSpPr>
          <p:cNvPr id="1633" name="Teardrop 3"/>
          <p:cNvSpPr/>
          <p:nvPr/>
        </p:nvSpPr>
        <p:spPr>
          <a:xfrm rot="5400000" flipH="1" flipV="1">
            <a:off x="8546927" y="186122"/>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34" name="Teardrop 3"/>
          <p:cNvSpPr/>
          <p:nvPr/>
        </p:nvSpPr>
        <p:spPr>
          <a:xfrm rot="5400000" flipH="1" flipV="1">
            <a:off x="7915023" y="186122"/>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35" name="Oval 1634"/>
          <p:cNvSpPr/>
          <p:nvPr/>
        </p:nvSpPr>
        <p:spPr>
          <a:xfrm>
            <a:off x="8501175" y="365858"/>
            <a:ext cx="75011" cy="100014"/>
          </a:xfrm>
          <a:prstGeom prst="ellipse">
            <a:avLst/>
          </a:prstGeom>
          <a:solidFill>
            <a:schemeClr val="bg1"/>
          </a:solidFill>
          <a:ln w="13970">
            <a:solidFill>
              <a:schemeClr val="accent3">
                <a:lumMod val="75000"/>
              </a:schemeClr>
            </a:solidFill>
          </a:ln>
        </p:spPr>
        <p:style>
          <a:lnRef idx="1">
            <a:schemeClr val="accent1"/>
          </a:lnRef>
          <a:fillRef idx="0">
            <a:schemeClr val="accent1"/>
          </a:fillRef>
          <a:effectRef idx="0">
            <a:schemeClr val="accent1"/>
          </a:effectRef>
          <a:fontRef idx="minor">
            <a:schemeClr val="tx1"/>
          </a:fontRef>
        </p:style>
      </p:sp>
      <p:sp>
        <p:nvSpPr>
          <p:cNvPr id="1636" name="Teardrop 3"/>
          <p:cNvSpPr/>
          <p:nvPr/>
        </p:nvSpPr>
        <p:spPr>
          <a:xfrm rot="5400000" flipH="1" flipV="1">
            <a:off x="332163" y="186122"/>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37" name="Oval 1636"/>
          <p:cNvSpPr/>
          <p:nvPr/>
        </p:nvSpPr>
        <p:spPr>
          <a:xfrm>
            <a:off x="4998384" y="331699"/>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38" name="Oval 167"/>
          <p:cNvSpPr/>
          <p:nvPr/>
        </p:nvSpPr>
        <p:spPr>
          <a:xfrm>
            <a:off x="0" y="331699"/>
            <a:ext cx="70457" cy="4240302"/>
          </a:xfrm>
          <a:custGeom>
            <a:avLst/>
            <a:gdLst/>
            <a:ahLst/>
            <a:cxnLst/>
            <a:rect l="l" t="t" r="r" b="b"/>
            <a:pathLst>
              <a:path w="93942" h="4240302">
                <a:moveTo>
                  <a:pt x="9066" y="4229620"/>
                </a:moveTo>
                <a:cubicBezTo>
                  <a:pt x="23324" y="4229620"/>
                  <a:pt x="36761" y="4233136"/>
                  <a:pt x="48054" y="4240302"/>
                </a:cubicBezTo>
                <a:lnTo>
                  <a:pt x="0" y="4240302"/>
                </a:lnTo>
                <a:lnTo>
                  <a:pt x="0" y="4231451"/>
                </a:lnTo>
                <a:cubicBezTo>
                  <a:pt x="2881" y="4229788"/>
                  <a:pt x="5954" y="4229620"/>
                  <a:pt x="9066" y="4229620"/>
                </a:cubicBezTo>
                <a:close/>
                <a:moveTo>
                  <a:pt x="9066" y="3380947"/>
                </a:moveTo>
                <a:cubicBezTo>
                  <a:pt x="55942" y="3380947"/>
                  <a:pt x="93942" y="3418947"/>
                  <a:pt x="93942" y="3465822"/>
                </a:cubicBezTo>
                <a:cubicBezTo>
                  <a:pt x="93942" y="3512697"/>
                  <a:pt x="55942" y="3550697"/>
                  <a:pt x="9066" y="3550697"/>
                </a:cubicBezTo>
                <a:lnTo>
                  <a:pt x="0" y="3548867"/>
                </a:lnTo>
                <a:lnTo>
                  <a:pt x="0" y="3382777"/>
                </a:lnTo>
                <a:cubicBezTo>
                  <a:pt x="2881" y="3381115"/>
                  <a:pt x="5954" y="3380947"/>
                  <a:pt x="9066" y="3380947"/>
                </a:cubicBezTo>
                <a:close/>
                <a:moveTo>
                  <a:pt x="9066" y="2536768"/>
                </a:moveTo>
                <a:cubicBezTo>
                  <a:pt x="55942" y="2536768"/>
                  <a:pt x="93942" y="2574768"/>
                  <a:pt x="93942" y="2621643"/>
                </a:cubicBezTo>
                <a:cubicBezTo>
                  <a:pt x="93942" y="2668518"/>
                  <a:pt x="55942" y="2706518"/>
                  <a:pt x="9066" y="2706518"/>
                </a:cubicBezTo>
                <a:lnTo>
                  <a:pt x="0" y="2704688"/>
                </a:lnTo>
                <a:lnTo>
                  <a:pt x="0" y="2538598"/>
                </a:lnTo>
                <a:cubicBezTo>
                  <a:pt x="2881" y="2536936"/>
                  <a:pt x="5954" y="2536768"/>
                  <a:pt x="9066" y="2536768"/>
                </a:cubicBezTo>
                <a:close/>
                <a:moveTo>
                  <a:pt x="9066" y="1688095"/>
                </a:moveTo>
                <a:cubicBezTo>
                  <a:pt x="55942" y="1688095"/>
                  <a:pt x="93942" y="1726095"/>
                  <a:pt x="93942" y="1772970"/>
                </a:cubicBezTo>
                <a:cubicBezTo>
                  <a:pt x="93942" y="1819845"/>
                  <a:pt x="55942" y="1857845"/>
                  <a:pt x="9066" y="1857845"/>
                </a:cubicBezTo>
                <a:lnTo>
                  <a:pt x="0" y="1856015"/>
                </a:lnTo>
                <a:lnTo>
                  <a:pt x="0" y="1689925"/>
                </a:lnTo>
                <a:cubicBezTo>
                  <a:pt x="2881" y="1688263"/>
                  <a:pt x="5954" y="1688095"/>
                  <a:pt x="9066" y="1688095"/>
                </a:cubicBezTo>
                <a:close/>
                <a:moveTo>
                  <a:pt x="9066" y="845498"/>
                </a:moveTo>
                <a:cubicBezTo>
                  <a:pt x="55942" y="845498"/>
                  <a:pt x="93942" y="883498"/>
                  <a:pt x="93942" y="930373"/>
                </a:cubicBezTo>
                <a:cubicBezTo>
                  <a:pt x="93942" y="977248"/>
                  <a:pt x="55942" y="1015248"/>
                  <a:pt x="9066" y="1015248"/>
                </a:cubicBezTo>
                <a:lnTo>
                  <a:pt x="0" y="1013418"/>
                </a:lnTo>
                <a:lnTo>
                  <a:pt x="0" y="847328"/>
                </a:lnTo>
                <a:cubicBezTo>
                  <a:pt x="2881" y="845666"/>
                  <a:pt x="5954" y="845498"/>
                  <a:pt x="9066" y="845498"/>
                </a:cubicBezTo>
                <a:close/>
                <a:moveTo>
                  <a:pt x="9066" y="0"/>
                </a:moveTo>
                <a:cubicBezTo>
                  <a:pt x="55942" y="0"/>
                  <a:pt x="93942" y="38000"/>
                  <a:pt x="93942" y="84875"/>
                </a:cubicBezTo>
                <a:cubicBezTo>
                  <a:pt x="93942" y="131750"/>
                  <a:pt x="55942" y="169750"/>
                  <a:pt x="9066" y="169750"/>
                </a:cubicBezTo>
                <a:lnTo>
                  <a:pt x="0" y="167920"/>
                </a:lnTo>
                <a:lnTo>
                  <a:pt x="0" y="1830"/>
                </a:lnTo>
                <a:cubicBezTo>
                  <a:pt x="2881" y="167"/>
                  <a:pt x="5954" y="0"/>
                  <a:pt x="9066"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39" name="Oval 1638"/>
          <p:cNvSpPr/>
          <p:nvPr/>
        </p:nvSpPr>
        <p:spPr>
          <a:xfrm>
            <a:off x="575049" y="331699"/>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40" name="Oval 1639"/>
          <p:cNvSpPr/>
          <p:nvPr/>
        </p:nvSpPr>
        <p:spPr>
          <a:xfrm>
            <a:off x="1206954" y="331699"/>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41" name="Oval 1640"/>
          <p:cNvSpPr/>
          <p:nvPr/>
        </p:nvSpPr>
        <p:spPr>
          <a:xfrm>
            <a:off x="1838859" y="331699"/>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42" name="Oval 1641"/>
          <p:cNvSpPr/>
          <p:nvPr/>
        </p:nvSpPr>
        <p:spPr>
          <a:xfrm>
            <a:off x="2470764" y="331699"/>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43" name="Oval 1642"/>
          <p:cNvSpPr/>
          <p:nvPr/>
        </p:nvSpPr>
        <p:spPr>
          <a:xfrm>
            <a:off x="3102669" y="331699"/>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44" name="Oval 1643"/>
          <p:cNvSpPr/>
          <p:nvPr/>
        </p:nvSpPr>
        <p:spPr>
          <a:xfrm>
            <a:off x="3734574" y="331699"/>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45" name="Oval 1644"/>
          <p:cNvSpPr/>
          <p:nvPr/>
        </p:nvSpPr>
        <p:spPr>
          <a:xfrm>
            <a:off x="4366479" y="331699"/>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46" name="Oval 1645"/>
          <p:cNvSpPr/>
          <p:nvPr/>
        </p:nvSpPr>
        <p:spPr>
          <a:xfrm>
            <a:off x="6262194" y="331699"/>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47" name="Oval 1646"/>
          <p:cNvSpPr/>
          <p:nvPr/>
        </p:nvSpPr>
        <p:spPr>
          <a:xfrm>
            <a:off x="5630289" y="331699"/>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48" name="Oval 1647"/>
          <p:cNvSpPr/>
          <p:nvPr/>
        </p:nvSpPr>
        <p:spPr>
          <a:xfrm>
            <a:off x="7526004" y="331699"/>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49" name="Oval 1648"/>
          <p:cNvSpPr/>
          <p:nvPr/>
        </p:nvSpPr>
        <p:spPr>
          <a:xfrm>
            <a:off x="6894099" y="331699"/>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50" name="Oval 1649"/>
          <p:cNvSpPr/>
          <p:nvPr/>
        </p:nvSpPr>
        <p:spPr>
          <a:xfrm>
            <a:off x="8789813" y="331699"/>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51" name="Oval 1650"/>
          <p:cNvSpPr/>
          <p:nvPr/>
        </p:nvSpPr>
        <p:spPr>
          <a:xfrm>
            <a:off x="8157909" y="331699"/>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52" name="Teardrop 3"/>
          <p:cNvSpPr/>
          <p:nvPr/>
        </p:nvSpPr>
        <p:spPr>
          <a:xfrm rot="5400000" flipH="1" flipV="1">
            <a:off x="4439305" y="606810"/>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53" name="Teardrop 3"/>
          <p:cNvSpPr/>
          <p:nvPr/>
        </p:nvSpPr>
        <p:spPr>
          <a:xfrm rot="5400000" flipH="1" flipV="1">
            <a:off x="647876" y="606810"/>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54" name="Teardrop 3"/>
          <p:cNvSpPr/>
          <p:nvPr/>
        </p:nvSpPr>
        <p:spPr>
          <a:xfrm rot="5400000" flipH="1" flipV="1">
            <a:off x="1279781" y="606810"/>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55" name="Teardrop 3"/>
          <p:cNvSpPr/>
          <p:nvPr/>
        </p:nvSpPr>
        <p:spPr>
          <a:xfrm rot="5400000" flipH="1" flipV="1">
            <a:off x="1911686" y="606810"/>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56" name="Teardrop 3"/>
          <p:cNvSpPr/>
          <p:nvPr/>
        </p:nvSpPr>
        <p:spPr>
          <a:xfrm rot="5400000" flipH="1" flipV="1">
            <a:off x="2543591" y="606810"/>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57" name="Teardrop 3"/>
          <p:cNvSpPr/>
          <p:nvPr/>
        </p:nvSpPr>
        <p:spPr>
          <a:xfrm rot="5400000" flipH="1" flipV="1">
            <a:off x="3175496" y="606810"/>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58" name="Teardrop 3"/>
          <p:cNvSpPr/>
          <p:nvPr/>
        </p:nvSpPr>
        <p:spPr>
          <a:xfrm rot="5400000" flipH="1" flipV="1">
            <a:off x="3807401" y="606810"/>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59" name="Teardrop 3"/>
          <p:cNvSpPr/>
          <p:nvPr/>
        </p:nvSpPr>
        <p:spPr>
          <a:xfrm rot="5400000" flipH="1" flipV="1">
            <a:off x="5703116" y="606810"/>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60" name="Teardrop 3"/>
          <p:cNvSpPr/>
          <p:nvPr/>
        </p:nvSpPr>
        <p:spPr>
          <a:xfrm rot="5400000" flipH="1" flipV="1">
            <a:off x="5071211" y="606810"/>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61" name="Teardrop 3"/>
          <p:cNvSpPr/>
          <p:nvPr/>
        </p:nvSpPr>
        <p:spPr>
          <a:xfrm rot="5400000" flipH="1" flipV="1">
            <a:off x="6966926" y="606810"/>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62" name="Teardrop 3"/>
          <p:cNvSpPr/>
          <p:nvPr/>
        </p:nvSpPr>
        <p:spPr>
          <a:xfrm rot="5400000" flipH="1" flipV="1">
            <a:off x="6335021" y="606810"/>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63" name="Teardrop 3"/>
          <p:cNvSpPr/>
          <p:nvPr/>
        </p:nvSpPr>
        <p:spPr>
          <a:xfrm rot="5400000" flipH="1" flipV="1">
            <a:off x="8230735" y="606810"/>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64" name="Teardrop 3"/>
          <p:cNvSpPr/>
          <p:nvPr/>
        </p:nvSpPr>
        <p:spPr>
          <a:xfrm rot="5400000" flipH="1" flipV="1">
            <a:off x="7598831" y="606810"/>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65" name="Teardrop 3"/>
          <p:cNvSpPr/>
          <p:nvPr/>
        </p:nvSpPr>
        <p:spPr>
          <a:xfrm rot="5400000" flipH="1" flipV="1">
            <a:off x="15971" y="606810"/>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66" name="Teardrop 3"/>
          <p:cNvSpPr/>
          <p:nvPr/>
        </p:nvSpPr>
        <p:spPr>
          <a:xfrm rot="5400000" flipH="1" flipV="1">
            <a:off x="8745530" y="719106"/>
            <a:ext cx="595780" cy="201161"/>
          </a:xfrm>
          <a:custGeom>
            <a:avLst/>
            <a:gdLst/>
            <a:ahLst/>
            <a:cxnLst/>
            <a:rect l="l" t="t" r="r" b="b"/>
            <a:pathLst>
              <a:path w="595780" h="268215">
                <a:moveTo>
                  <a:pt x="230951" y="239431"/>
                </a:moveTo>
                <a:lnTo>
                  <a:pt x="89396" y="97876"/>
                </a:lnTo>
                <a:cubicBezTo>
                  <a:pt x="74075" y="113887"/>
                  <a:pt x="64809" y="135634"/>
                  <a:pt x="64809" y="159544"/>
                </a:cubicBezTo>
                <a:cubicBezTo>
                  <a:pt x="64809" y="209563"/>
                  <a:pt x="105357" y="250112"/>
                  <a:pt x="155376" y="250112"/>
                </a:cubicBezTo>
                <a:cubicBezTo>
                  <a:pt x="174454" y="249746"/>
                  <a:pt x="198601" y="254980"/>
                  <a:pt x="211458" y="268141"/>
                </a:cubicBezTo>
                <a:cubicBezTo>
                  <a:pt x="215885" y="257686"/>
                  <a:pt x="222436" y="247948"/>
                  <a:pt x="230951" y="239431"/>
                </a:cubicBezTo>
                <a:close/>
                <a:moveTo>
                  <a:pt x="259706" y="219892"/>
                </a:moveTo>
                <a:cubicBezTo>
                  <a:pt x="246546" y="207035"/>
                  <a:pt x="241311" y="182889"/>
                  <a:pt x="241677" y="163811"/>
                </a:cubicBezTo>
                <a:cubicBezTo>
                  <a:pt x="241677" y="113792"/>
                  <a:pt x="201129" y="73244"/>
                  <a:pt x="151110" y="73244"/>
                </a:cubicBezTo>
                <a:cubicBezTo>
                  <a:pt x="127200" y="73244"/>
                  <a:pt x="105453" y="82510"/>
                  <a:pt x="89441" y="97831"/>
                </a:cubicBezTo>
                <a:lnTo>
                  <a:pt x="230996" y="239386"/>
                </a:lnTo>
                <a:cubicBezTo>
                  <a:pt x="239514" y="230871"/>
                  <a:pt x="249252" y="224320"/>
                  <a:pt x="259706" y="219892"/>
                </a:cubicBezTo>
                <a:close/>
                <a:moveTo>
                  <a:pt x="382868" y="82592"/>
                </a:moveTo>
                <a:cubicBezTo>
                  <a:pt x="379825" y="66091"/>
                  <a:pt x="371670" y="50477"/>
                  <a:pt x="358914" y="37722"/>
                </a:cubicBezTo>
                <a:cubicBezTo>
                  <a:pt x="342007" y="20815"/>
                  <a:pt x="320078" y="11989"/>
                  <a:pt x="297922" y="11501"/>
                </a:cubicBezTo>
                <a:lnTo>
                  <a:pt x="297922" y="96667"/>
                </a:lnTo>
                <a:lnTo>
                  <a:pt x="297858" y="96667"/>
                </a:lnTo>
                <a:lnTo>
                  <a:pt x="297858" y="11501"/>
                </a:lnTo>
                <a:cubicBezTo>
                  <a:pt x="275703" y="11990"/>
                  <a:pt x="253773" y="20815"/>
                  <a:pt x="236866" y="37722"/>
                </a:cubicBezTo>
                <a:cubicBezTo>
                  <a:pt x="224105" y="50483"/>
                  <a:pt x="215948" y="66105"/>
                  <a:pt x="212939" y="82613"/>
                </a:cubicBezTo>
                <a:cubicBezTo>
                  <a:pt x="237526" y="100902"/>
                  <a:pt x="253233" y="130241"/>
                  <a:pt x="253233" y="163248"/>
                </a:cubicBezTo>
                <a:cubicBezTo>
                  <a:pt x="252735" y="189232"/>
                  <a:pt x="256525" y="205210"/>
                  <a:pt x="272877" y="215167"/>
                </a:cubicBezTo>
                <a:cubicBezTo>
                  <a:pt x="289126" y="210687"/>
                  <a:pt x="306340" y="210767"/>
                  <a:pt x="322577" y="215380"/>
                </a:cubicBezTo>
                <a:cubicBezTo>
                  <a:pt x="324655" y="214136"/>
                  <a:pt x="326534" y="212797"/>
                  <a:pt x="328229" y="211355"/>
                </a:cubicBezTo>
                <a:cubicBezTo>
                  <a:pt x="340097" y="201263"/>
                  <a:pt x="342986" y="186138"/>
                  <a:pt x="342547" y="163248"/>
                </a:cubicBezTo>
                <a:cubicBezTo>
                  <a:pt x="342547" y="130228"/>
                  <a:pt x="358265" y="100880"/>
                  <a:pt x="382868" y="82592"/>
                </a:cubicBezTo>
                <a:close/>
                <a:moveTo>
                  <a:pt x="506339" y="97830"/>
                </a:moveTo>
                <a:cubicBezTo>
                  <a:pt x="490327" y="82509"/>
                  <a:pt x="468581" y="73244"/>
                  <a:pt x="444670" y="73244"/>
                </a:cubicBezTo>
                <a:cubicBezTo>
                  <a:pt x="394651" y="73244"/>
                  <a:pt x="354103" y="113792"/>
                  <a:pt x="354103" y="163811"/>
                </a:cubicBezTo>
                <a:cubicBezTo>
                  <a:pt x="354469" y="182914"/>
                  <a:pt x="349220" y="207099"/>
                  <a:pt x="336023" y="219944"/>
                </a:cubicBezTo>
                <a:cubicBezTo>
                  <a:pt x="346519" y="224314"/>
                  <a:pt x="356263" y="230867"/>
                  <a:pt x="364783" y="239386"/>
                </a:cubicBezTo>
                <a:close/>
                <a:moveTo>
                  <a:pt x="530971" y="159544"/>
                </a:moveTo>
                <a:cubicBezTo>
                  <a:pt x="530971" y="135634"/>
                  <a:pt x="521705" y="113887"/>
                  <a:pt x="506384" y="97876"/>
                </a:cubicBezTo>
                <a:lnTo>
                  <a:pt x="364828" y="239431"/>
                </a:lnTo>
                <a:cubicBezTo>
                  <a:pt x="373348" y="247952"/>
                  <a:pt x="379901" y="257695"/>
                  <a:pt x="384270" y="268192"/>
                </a:cubicBezTo>
                <a:cubicBezTo>
                  <a:pt x="397115" y="254994"/>
                  <a:pt x="421300" y="249745"/>
                  <a:pt x="440404" y="250111"/>
                </a:cubicBezTo>
                <a:cubicBezTo>
                  <a:pt x="465413" y="250112"/>
                  <a:pt x="488055" y="239974"/>
                  <a:pt x="504444" y="223585"/>
                </a:cubicBezTo>
                <a:cubicBezTo>
                  <a:pt x="520834" y="207196"/>
                  <a:pt x="530971" y="184554"/>
                  <a:pt x="530971" y="159544"/>
                </a:cubicBezTo>
                <a:close/>
                <a:moveTo>
                  <a:pt x="595780" y="268215"/>
                </a:moveTo>
                <a:lnTo>
                  <a:pt x="581969" y="268215"/>
                </a:lnTo>
                <a:cubicBezTo>
                  <a:pt x="578743" y="259654"/>
                  <a:pt x="573266" y="252074"/>
                  <a:pt x="566492" y="245300"/>
                </a:cubicBezTo>
                <a:cubicBezTo>
                  <a:pt x="553737" y="232545"/>
                  <a:pt x="538123" y="224389"/>
                  <a:pt x="521623" y="221347"/>
                </a:cubicBezTo>
                <a:cubicBezTo>
                  <a:pt x="519174" y="225205"/>
                  <a:pt x="516174" y="228633"/>
                  <a:pt x="512960" y="231847"/>
                </a:cubicBezTo>
                <a:cubicBezTo>
                  <a:pt x="494535" y="250272"/>
                  <a:pt x="469082" y="261667"/>
                  <a:pt x="440967" y="261667"/>
                </a:cubicBezTo>
                <a:cubicBezTo>
                  <a:pt x="425629" y="261373"/>
                  <a:pt x="413777" y="262574"/>
                  <a:pt x="405186" y="268215"/>
                </a:cubicBezTo>
                <a:lnTo>
                  <a:pt x="372038" y="268215"/>
                </a:lnTo>
                <a:cubicBezTo>
                  <a:pt x="369178" y="260078"/>
                  <a:pt x="364042" y="252948"/>
                  <a:pt x="357679" y="246581"/>
                </a:cubicBezTo>
                <a:lnTo>
                  <a:pt x="349451" y="254808"/>
                </a:lnTo>
                <a:lnTo>
                  <a:pt x="349428" y="254786"/>
                </a:lnTo>
                <a:cubicBezTo>
                  <a:pt x="349421" y="254779"/>
                  <a:pt x="349413" y="254771"/>
                  <a:pt x="349406" y="254763"/>
                </a:cubicBezTo>
                <a:lnTo>
                  <a:pt x="357634" y="246536"/>
                </a:lnTo>
                <a:cubicBezTo>
                  <a:pt x="324632" y="213554"/>
                  <a:pt x="271148" y="213554"/>
                  <a:pt x="238147" y="246536"/>
                </a:cubicBezTo>
                <a:lnTo>
                  <a:pt x="246374" y="254763"/>
                </a:lnTo>
                <a:cubicBezTo>
                  <a:pt x="246367" y="254771"/>
                  <a:pt x="246359" y="254779"/>
                  <a:pt x="246352" y="254786"/>
                </a:cubicBezTo>
                <a:cubicBezTo>
                  <a:pt x="246344" y="254794"/>
                  <a:pt x="246337" y="254801"/>
                  <a:pt x="246329" y="254808"/>
                </a:cubicBezTo>
                <a:lnTo>
                  <a:pt x="238101" y="246581"/>
                </a:lnTo>
                <a:lnTo>
                  <a:pt x="223742" y="268215"/>
                </a:lnTo>
                <a:lnTo>
                  <a:pt x="190546" y="268215"/>
                </a:lnTo>
                <a:cubicBezTo>
                  <a:pt x="181969" y="262570"/>
                  <a:pt x="170130" y="261374"/>
                  <a:pt x="154813" y="261668"/>
                </a:cubicBezTo>
                <a:cubicBezTo>
                  <a:pt x="121806" y="261668"/>
                  <a:pt x="92467" y="245961"/>
                  <a:pt x="74178" y="221373"/>
                </a:cubicBezTo>
                <a:cubicBezTo>
                  <a:pt x="57671" y="224382"/>
                  <a:pt x="42049" y="232539"/>
                  <a:pt x="29288" y="245300"/>
                </a:cubicBezTo>
                <a:lnTo>
                  <a:pt x="13811" y="268215"/>
                </a:lnTo>
                <a:lnTo>
                  <a:pt x="0" y="268215"/>
                </a:lnTo>
                <a:cubicBezTo>
                  <a:pt x="4705" y="256723"/>
                  <a:pt x="11839" y="246048"/>
                  <a:pt x="21157" y="236731"/>
                </a:cubicBezTo>
                <a:cubicBezTo>
                  <a:pt x="34324" y="223564"/>
                  <a:pt x="50200" y="214757"/>
                  <a:pt x="67080" y="210684"/>
                </a:cubicBezTo>
                <a:cubicBezTo>
                  <a:pt x="57989" y="195895"/>
                  <a:pt x="53000" y="178457"/>
                  <a:pt x="53000" y="159854"/>
                </a:cubicBezTo>
                <a:cubicBezTo>
                  <a:pt x="53000" y="132604"/>
                  <a:pt x="63705" y="107854"/>
                  <a:pt x="81286" y="89721"/>
                </a:cubicBezTo>
                <a:lnTo>
                  <a:pt x="81286" y="89721"/>
                </a:lnTo>
                <a:cubicBezTo>
                  <a:pt x="99420" y="72140"/>
                  <a:pt x="124170" y="61435"/>
                  <a:pt x="151420" y="61435"/>
                </a:cubicBezTo>
                <a:cubicBezTo>
                  <a:pt x="170023" y="61435"/>
                  <a:pt x="187461" y="66424"/>
                  <a:pt x="202250" y="75515"/>
                </a:cubicBezTo>
                <a:cubicBezTo>
                  <a:pt x="206323" y="58635"/>
                  <a:pt x="215130" y="42758"/>
                  <a:pt x="228297" y="29591"/>
                </a:cubicBezTo>
                <a:cubicBezTo>
                  <a:pt x="247566" y="10322"/>
                  <a:pt x="272636" y="391"/>
                  <a:pt x="297890" y="0"/>
                </a:cubicBezTo>
                <a:lnTo>
                  <a:pt x="297890" y="0"/>
                </a:lnTo>
                <a:cubicBezTo>
                  <a:pt x="323144" y="391"/>
                  <a:pt x="348215" y="10322"/>
                  <a:pt x="367484" y="29591"/>
                </a:cubicBezTo>
                <a:cubicBezTo>
                  <a:pt x="380644" y="42751"/>
                  <a:pt x="389448" y="58618"/>
                  <a:pt x="393604" y="75474"/>
                </a:cubicBezTo>
                <a:cubicBezTo>
                  <a:pt x="408376" y="66408"/>
                  <a:pt x="425787" y="61434"/>
                  <a:pt x="444360" y="61434"/>
                </a:cubicBezTo>
                <a:cubicBezTo>
                  <a:pt x="471610" y="61434"/>
                  <a:pt x="496360" y="72140"/>
                  <a:pt x="514494" y="89721"/>
                </a:cubicBezTo>
                <a:cubicBezTo>
                  <a:pt x="532075" y="107854"/>
                  <a:pt x="542780" y="132604"/>
                  <a:pt x="542780" y="159854"/>
                </a:cubicBezTo>
                <a:cubicBezTo>
                  <a:pt x="542780" y="178427"/>
                  <a:pt x="537807" y="195839"/>
                  <a:pt x="528740" y="210610"/>
                </a:cubicBezTo>
                <a:cubicBezTo>
                  <a:pt x="545596" y="214766"/>
                  <a:pt x="561463" y="223570"/>
                  <a:pt x="574624" y="236731"/>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67" name="Oval 1666"/>
          <p:cNvSpPr/>
          <p:nvPr/>
        </p:nvSpPr>
        <p:spPr>
          <a:xfrm>
            <a:off x="5314990" y="751016"/>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68" name="Oval 1667"/>
          <p:cNvSpPr/>
          <p:nvPr/>
        </p:nvSpPr>
        <p:spPr>
          <a:xfrm>
            <a:off x="259750" y="751016"/>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69" name="Oval 1668"/>
          <p:cNvSpPr/>
          <p:nvPr/>
        </p:nvSpPr>
        <p:spPr>
          <a:xfrm>
            <a:off x="891655" y="751016"/>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70" name="Oval 1669"/>
          <p:cNvSpPr/>
          <p:nvPr/>
        </p:nvSpPr>
        <p:spPr>
          <a:xfrm>
            <a:off x="1523560" y="751016"/>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71" name="Oval 1670"/>
          <p:cNvSpPr/>
          <p:nvPr/>
        </p:nvSpPr>
        <p:spPr>
          <a:xfrm>
            <a:off x="2155465" y="751016"/>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72" name="Oval 1671"/>
          <p:cNvSpPr/>
          <p:nvPr/>
        </p:nvSpPr>
        <p:spPr>
          <a:xfrm>
            <a:off x="2787370" y="751016"/>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73" name="Oval 1672"/>
          <p:cNvSpPr/>
          <p:nvPr/>
        </p:nvSpPr>
        <p:spPr>
          <a:xfrm>
            <a:off x="3419275" y="751016"/>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74" name="Oval 1673"/>
          <p:cNvSpPr/>
          <p:nvPr/>
        </p:nvSpPr>
        <p:spPr>
          <a:xfrm>
            <a:off x="4051180" y="751016"/>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75" name="Oval 1674"/>
          <p:cNvSpPr/>
          <p:nvPr/>
        </p:nvSpPr>
        <p:spPr>
          <a:xfrm>
            <a:off x="4683085" y="751016"/>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76" name="Oval 1675"/>
          <p:cNvSpPr/>
          <p:nvPr/>
        </p:nvSpPr>
        <p:spPr>
          <a:xfrm>
            <a:off x="6578800" y="751016"/>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77" name="Oval 1676"/>
          <p:cNvSpPr/>
          <p:nvPr/>
        </p:nvSpPr>
        <p:spPr>
          <a:xfrm>
            <a:off x="5946895" y="751016"/>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78" name="Oval 1677"/>
          <p:cNvSpPr/>
          <p:nvPr/>
        </p:nvSpPr>
        <p:spPr>
          <a:xfrm>
            <a:off x="7842610" y="751016"/>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79" name="Oval 1678"/>
          <p:cNvSpPr/>
          <p:nvPr/>
        </p:nvSpPr>
        <p:spPr>
          <a:xfrm>
            <a:off x="7210705" y="751016"/>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80" name="Oval 860"/>
          <p:cNvSpPr/>
          <p:nvPr/>
        </p:nvSpPr>
        <p:spPr>
          <a:xfrm>
            <a:off x="9106419" y="758853"/>
            <a:ext cx="37582" cy="3538433"/>
          </a:xfrm>
          <a:custGeom>
            <a:avLst/>
            <a:gdLst/>
            <a:ahLst/>
            <a:cxnLst/>
            <a:rect l="l" t="t" r="r" b="b"/>
            <a:pathLst>
              <a:path w="50109" h="3538433">
                <a:moveTo>
                  <a:pt x="50109" y="3384355"/>
                </a:moveTo>
                <a:lnTo>
                  <a:pt x="50109" y="3538433"/>
                </a:lnTo>
                <a:cubicBezTo>
                  <a:pt x="20497" y="3525461"/>
                  <a:pt x="0" y="3495821"/>
                  <a:pt x="0" y="3461394"/>
                </a:cubicBezTo>
                <a:cubicBezTo>
                  <a:pt x="0" y="3426967"/>
                  <a:pt x="20497" y="3397327"/>
                  <a:pt x="50109" y="3384355"/>
                </a:cubicBezTo>
                <a:close/>
                <a:moveTo>
                  <a:pt x="50109" y="2538350"/>
                </a:moveTo>
                <a:lnTo>
                  <a:pt x="50109" y="2692428"/>
                </a:lnTo>
                <a:cubicBezTo>
                  <a:pt x="20497" y="2679456"/>
                  <a:pt x="0" y="2649816"/>
                  <a:pt x="0" y="2615389"/>
                </a:cubicBezTo>
                <a:cubicBezTo>
                  <a:pt x="0" y="2580962"/>
                  <a:pt x="20497" y="2551322"/>
                  <a:pt x="50109" y="2538350"/>
                </a:cubicBezTo>
                <a:close/>
                <a:moveTo>
                  <a:pt x="50109" y="1688095"/>
                </a:moveTo>
                <a:lnTo>
                  <a:pt x="50109" y="1842173"/>
                </a:lnTo>
                <a:cubicBezTo>
                  <a:pt x="20497" y="1829201"/>
                  <a:pt x="0" y="1799561"/>
                  <a:pt x="0" y="1765134"/>
                </a:cubicBezTo>
                <a:cubicBezTo>
                  <a:pt x="0" y="1730707"/>
                  <a:pt x="20497" y="1701067"/>
                  <a:pt x="50109" y="1688095"/>
                </a:cubicBezTo>
                <a:close/>
                <a:moveTo>
                  <a:pt x="50109" y="845498"/>
                </a:moveTo>
                <a:lnTo>
                  <a:pt x="50109" y="999576"/>
                </a:lnTo>
                <a:cubicBezTo>
                  <a:pt x="20497" y="986604"/>
                  <a:pt x="0" y="956964"/>
                  <a:pt x="0" y="922537"/>
                </a:cubicBezTo>
                <a:cubicBezTo>
                  <a:pt x="0" y="888110"/>
                  <a:pt x="20497" y="858470"/>
                  <a:pt x="50109" y="845498"/>
                </a:cubicBezTo>
                <a:close/>
                <a:moveTo>
                  <a:pt x="50109" y="0"/>
                </a:moveTo>
                <a:lnTo>
                  <a:pt x="50109" y="154078"/>
                </a:lnTo>
                <a:cubicBezTo>
                  <a:pt x="20497" y="141106"/>
                  <a:pt x="0" y="111466"/>
                  <a:pt x="0" y="77039"/>
                </a:cubicBezTo>
                <a:cubicBezTo>
                  <a:pt x="0" y="42612"/>
                  <a:pt x="20497" y="12972"/>
                  <a:pt x="50109"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81" name="Oval 1680"/>
          <p:cNvSpPr/>
          <p:nvPr/>
        </p:nvSpPr>
        <p:spPr>
          <a:xfrm>
            <a:off x="8474515" y="751016"/>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82" name="Teardrop 3"/>
          <p:cNvSpPr/>
          <p:nvPr/>
        </p:nvSpPr>
        <p:spPr>
          <a:xfrm rot="5400000" flipH="1" flipV="1">
            <a:off x="4592136" y="-86496"/>
            <a:ext cx="306986" cy="459486"/>
          </a:xfrm>
          <a:custGeom>
            <a:avLst/>
            <a:gdLst/>
            <a:ahLst/>
            <a:cxnLst/>
            <a:rect l="l" t="t" r="r" b="b"/>
            <a:pathLst>
              <a:path w="306986" h="612648">
                <a:moveTo>
                  <a:pt x="215380" y="331012"/>
                </a:moveTo>
                <a:cubicBezTo>
                  <a:pt x="210766" y="314775"/>
                  <a:pt x="210686" y="297561"/>
                  <a:pt x="215167" y="281312"/>
                </a:cubicBezTo>
                <a:cubicBezTo>
                  <a:pt x="205209" y="264960"/>
                  <a:pt x="189231" y="261169"/>
                  <a:pt x="163247" y="261668"/>
                </a:cubicBezTo>
                <a:cubicBezTo>
                  <a:pt x="130240" y="261668"/>
                  <a:pt x="100901" y="245961"/>
                  <a:pt x="82612" y="221373"/>
                </a:cubicBezTo>
                <a:cubicBezTo>
                  <a:pt x="66104" y="224383"/>
                  <a:pt x="50483" y="232539"/>
                  <a:pt x="37722" y="245300"/>
                </a:cubicBezTo>
                <a:cubicBezTo>
                  <a:pt x="20815" y="262208"/>
                  <a:pt x="11990" y="284137"/>
                  <a:pt x="11501" y="306292"/>
                </a:cubicBezTo>
                <a:lnTo>
                  <a:pt x="96667" y="306292"/>
                </a:lnTo>
                <a:lnTo>
                  <a:pt x="96667" y="306356"/>
                </a:lnTo>
                <a:lnTo>
                  <a:pt x="11501" y="306356"/>
                </a:lnTo>
                <a:cubicBezTo>
                  <a:pt x="11989" y="328512"/>
                  <a:pt x="20815" y="350441"/>
                  <a:pt x="37722" y="367348"/>
                </a:cubicBezTo>
                <a:cubicBezTo>
                  <a:pt x="50477" y="380104"/>
                  <a:pt x="66091" y="388259"/>
                  <a:pt x="82591" y="391302"/>
                </a:cubicBezTo>
                <a:cubicBezTo>
                  <a:pt x="100880" y="366700"/>
                  <a:pt x="130228" y="350982"/>
                  <a:pt x="163247" y="350982"/>
                </a:cubicBezTo>
                <a:cubicBezTo>
                  <a:pt x="186137" y="351421"/>
                  <a:pt x="201262" y="348532"/>
                  <a:pt x="211354" y="336664"/>
                </a:cubicBezTo>
                <a:cubicBezTo>
                  <a:pt x="212796" y="334969"/>
                  <a:pt x="214135" y="333090"/>
                  <a:pt x="215380" y="331012"/>
                </a:cubicBezTo>
                <a:close/>
                <a:moveTo>
                  <a:pt x="239385" y="239431"/>
                </a:moveTo>
                <a:lnTo>
                  <a:pt x="97830" y="97876"/>
                </a:lnTo>
                <a:cubicBezTo>
                  <a:pt x="82509" y="113888"/>
                  <a:pt x="73243" y="135634"/>
                  <a:pt x="73243" y="159545"/>
                </a:cubicBezTo>
                <a:cubicBezTo>
                  <a:pt x="73243" y="209563"/>
                  <a:pt x="113791" y="250112"/>
                  <a:pt x="163810" y="250112"/>
                </a:cubicBezTo>
                <a:cubicBezTo>
                  <a:pt x="182888" y="249746"/>
                  <a:pt x="207035" y="254980"/>
                  <a:pt x="219892" y="268141"/>
                </a:cubicBezTo>
                <a:cubicBezTo>
                  <a:pt x="224319" y="257687"/>
                  <a:pt x="230870" y="247949"/>
                  <a:pt x="239385" y="239431"/>
                </a:cubicBezTo>
                <a:close/>
                <a:moveTo>
                  <a:pt x="239386" y="373218"/>
                </a:moveTo>
                <a:cubicBezTo>
                  <a:pt x="230866" y="364697"/>
                  <a:pt x="224313" y="354954"/>
                  <a:pt x="219944" y="344457"/>
                </a:cubicBezTo>
                <a:cubicBezTo>
                  <a:pt x="207099" y="357655"/>
                  <a:pt x="182914" y="362904"/>
                  <a:pt x="163810" y="362538"/>
                </a:cubicBezTo>
                <a:cubicBezTo>
                  <a:pt x="113791" y="362537"/>
                  <a:pt x="73243" y="403086"/>
                  <a:pt x="73243" y="453105"/>
                </a:cubicBezTo>
                <a:cubicBezTo>
                  <a:pt x="73243" y="477015"/>
                  <a:pt x="82509" y="498762"/>
                  <a:pt x="97830" y="514773"/>
                </a:cubicBezTo>
                <a:close/>
                <a:moveTo>
                  <a:pt x="268140" y="219893"/>
                </a:moveTo>
                <a:cubicBezTo>
                  <a:pt x="254980" y="207035"/>
                  <a:pt x="249745" y="182889"/>
                  <a:pt x="250111" y="163811"/>
                </a:cubicBezTo>
                <a:cubicBezTo>
                  <a:pt x="250111" y="113793"/>
                  <a:pt x="209563" y="73244"/>
                  <a:pt x="159544" y="73244"/>
                </a:cubicBezTo>
                <a:cubicBezTo>
                  <a:pt x="135634" y="73244"/>
                  <a:pt x="113887" y="82510"/>
                  <a:pt x="97875" y="97831"/>
                </a:cubicBezTo>
                <a:lnTo>
                  <a:pt x="239430" y="239386"/>
                </a:lnTo>
                <a:cubicBezTo>
                  <a:pt x="247948" y="230871"/>
                  <a:pt x="257686" y="224320"/>
                  <a:pt x="268140" y="219893"/>
                </a:cubicBezTo>
                <a:close/>
                <a:moveTo>
                  <a:pt x="268191" y="392705"/>
                </a:moveTo>
                <a:cubicBezTo>
                  <a:pt x="257695" y="388335"/>
                  <a:pt x="247952" y="381782"/>
                  <a:pt x="239431" y="373263"/>
                </a:cubicBezTo>
                <a:lnTo>
                  <a:pt x="97875" y="514819"/>
                </a:lnTo>
                <a:cubicBezTo>
                  <a:pt x="113887" y="530139"/>
                  <a:pt x="135634" y="539405"/>
                  <a:pt x="159544" y="539405"/>
                </a:cubicBezTo>
                <a:cubicBezTo>
                  <a:pt x="184553" y="539405"/>
                  <a:pt x="207195" y="529268"/>
                  <a:pt x="223584" y="512879"/>
                </a:cubicBezTo>
                <a:cubicBezTo>
                  <a:pt x="239974" y="496489"/>
                  <a:pt x="250111" y="473848"/>
                  <a:pt x="250111" y="448838"/>
                </a:cubicBezTo>
                <a:cubicBezTo>
                  <a:pt x="249745" y="429735"/>
                  <a:pt x="254994" y="405550"/>
                  <a:pt x="268191" y="392705"/>
                </a:cubicBezTo>
                <a:close/>
                <a:moveTo>
                  <a:pt x="306986" y="138"/>
                </a:moveTo>
                <a:lnTo>
                  <a:pt x="306986" y="11636"/>
                </a:lnTo>
                <a:cubicBezTo>
                  <a:pt x="306778" y="11511"/>
                  <a:pt x="306567" y="11506"/>
                  <a:pt x="306356" y="11501"/>
                </a:cubicBezTo>
                <a:lnTo>
                  <a:pt x="306356" y="96668"/>
                </a:lnTo>
                <a:lnTo>
                  <a:pt x="306292" y="96667"/>
                </a:lnTo>
                <a:lnTo>
                  <a:pt x="306292" y="11501"/>
                </a:lnTo>
                <a:cubicBezTo>
                  <a:pt x="284137" y="11990"/>
                  <a:pt x="262207" y="20815"/>
                  <a:pt x="245300" y="37722"/>
                </a:cubicBezTo>
                <a:cubicBezTo>
                  <a:pt x="232539" y="50484"/>
                  <a:pt x="224382" y="66106"/>
                  <a:pt x="221373" y="82614"/>
                </a:cubicBezTo>
                <a:cubicBezTo>
                  <a:pt x="245960" y="100903"/>
                  <a:pt x="261667" y="130241"/>
                  <a:pt x="261667" y="163248"/>
                </a:cubicBezTo>
                <a:cubicBezTo>
                  <a:pt x="261168" y="189232"/>
                  <a:pt x="264959" y="205210"/>
                  <a:pt x="281311" y="215168"/>
                </a:cubicBezTo>
                <a:lnTo>
                  <a:pt x="306986" y="215277"/>
                </a:lnTo>
                <a:lnTo>
                  <a:pt x="306986" y="221929"/>
                </a:lnTo>
                <a:cubicBezTo>
                  <a:pt x="285145" y="221632"/>
                  <a:pt x="263250" y="229877"/>
                  <a:pt x="246580" y="246536"/>
                </a:cubicBezTo>
                <a:lnTo>
                  <a:pt x="254808" y="254763"/>
                </a:lnTo>
                <a:cubicBezTo>
                  <a:pt x="254801" y="254772"/>
                  <a:pt x="254793" y="254779"/>
                  <a:pt x="254786" y="254787"/>
                </a:cubicBezTo>
                <a:cubicBezTo>
                  <a:pt x="254778" y="254794"/>
                  <a:pt x="254771" y="254802"/>
                  <a:pt x="254763" y="254808"/>
                </a:cubicBezTo>
                <a:lnTo>
                  <a:pt x="246535" y="246581"/>
                </a:lnTo>
                <a:cubicBezTo>
                  <a:pt x="213554" y="279582"/>
                  <a:pt x="213554" y="333067"/>
                  <a:pt x="246535" y="366068"/>
                </a:cubicBezTo>
                <a:lnTo>
                  <a:pt x="254763" y="357841"/>
                </a:lnTo>
                <a:cubicBezTo>
                  <a:pt x="254771" y="357848"/>
                  <a:pt x="254778" y="357855"/>
                  <a:pt x="254786" y="357863"/>
                </a:cubicBezTo>
                <a:lnTo>
                  <a:pt x="254808" y="357886"/>
                </a:lnTo>
                <a:lnTo>
                  <a:pt x="246580" y="366113"/>
                </a:lnTo>
                <a:cubicBezTo>
                  <a:pt x="263250" y="382773"/>
                  <a:pt x="285145" y="391017"/>
                  <a:pt x="306986" y="390721"/>
                </a:cubicBezTo>
                <a:lnTo>
                  <a:pt x="306986" y="397378"/>
                </a:lnTo>
                <a:cubicBezTo>
                  <a:pt x="298457" y="400796"/>
                  <a:pt x="289920" y="399623"/>
                  <a:pt x="281637" y="397269"/>
                </a:cubicBezTo>
                <a:cubicBezTo>
                  <a:pt x="265010" y="407224"/>
                  <a:pt x="261165" y="423242"/>
                  <a:pt x="261667" y="449401"/>
                </a:cubicBezTo>
                <a:cubicBezTo>
                  <a:pt x="261667" y="477516"/>
                  <a:pt x="250271" y="502969"/>
                  <a:pt x="231847" y="521394"/>
                </a:cubicBezTo>
                <a:lnTo>
                  <a:pt x="221347" y="530057"/>
                </a:lnTo>
                <a:cubicBezTo>
                  <a:pt x="224389" y="546557"/>
                  <a:pt x="232545" y="562171"/>
                  <a:pt x="245300" y="574926"/>
                </a:cubicBezTo>
                <a:cubicBezTo>
                  <a:pt x="262207" y="591834"/>
                  <a:pt x="284136" y="600659"/>
                  <a:pt x="306292" y="601147"/>
                </a:cubicBezTo>
                <a:lnTo>
                  <a:pt x="306292" y="515981"/>
                </a:lnTo>
                <a:lnTo>
                  <a:pt x="306356" y="515982"/>
                </a:lnTo>
                <a:lnTo>
                  <a:pt x="306356" y="601147"/>
                </a:lnTo>
                <a:lnTo>
                  <a:pt x="306986" y="601012"/>
                </a:lnTo>
                <a:lnTo>
                  <a:pt x="306986" y="612510"/>
                </a:lnTo>
                <a:cubicBezTo>
                  <a:pt x="306767" y="612641"/>
                  <a:pt x="306546" y="612645"/>
                  <a:pt x="306324" y="612648"/>
                </a:cubicBezTo>
                <a:cubicBezTo>
                  <a:pt x="281070" y="612257"/>
                  <a:pt x="255999" y="602326"/>
                  <a:pt x="236731" y="583058"/>
                </a:cubicBezTo>
                <a:cubicBezTo>
                  <a:pt x="223570" y="569897"/>
                  <a:pt x="214766" y="554031"/>
                  <a:pt x="210610" y="537175"/>
                </a:cubicBezTo>
                <a:cubicBezTo>
                  <a:pt x="195839" y="546241"/>
                  <a:pt x="178427" y="551215"/>
                  <a:pt x="159854" y="551215"/>
                </a:cubicBezTo>
                <a:cubicBezTo>
                  <a:pt x="132604" y="551215"/>
                  <a:pt x="107854" y="540509"/>
                  <a:pt x="89720" y="522928"/>
                </a:cubicBezTo>
                <a:lnTo>
                  <a:pt x="89720" y="522928"/>
                </a:lnTo>
                <a:cubicBezTo>
                  <a:pt x="72139" y="504795"/>
                  <a:pt x="61434" y="480045"/>
                  <a:pt x="61434" y="452795"/>
                </a:cubicBezTo>
                <a:cubicBezTo>
                  <a:pt x="61434" y="434222"/>
                  <a:pt x="66407" y="416810"/>
                  <a:pt x="75474" y="402038"/>
                </a:cubicBezTo>
                <a:cubicBezTo>
                  <a:pt x="58618" y="397882"/>
                  <a:pt x="42751" y="389078"/>
                  <a:pt x="29591" y="375918"/>
                </a:cubicBezTo>
                <a:cubicBezTo>
                  <a:pt x="10322" y="356649"/>
                  <a:pt x="391" y="331578"/>
                  <a:pt x="0" y="306324"/>
                </a:cubicBezTo>
                <a:lnTo>
                  <a:pt x="0" y="306324"/>
                </a:lnTo>
                <a:cubicBezTo>
                  <a:pt x="391" y="281070"/>
                  <a:pt x="10322" y="256000"/>
                  <a:pt x="29591" y="236731"/>
                </a:cubicBezTo>
                <a:cubicBezTo>
                  <a:pt x="42758" y="223564"/>
                  <a:pt x="58634" y="214757"/>
                  <a:pt x="75514" y="210684"/>
                </a:cubicBezTo>
                <a:cubicBezTo>
                  <a:pt x="66423" y="195896"/>
                  <a:pt x="61434" y="178458"/>
                  <a:pt x="61434" y="159855"/>
                </a:cubicBezTo>
                <a:cubicBezTo>
                  <a:pt x="61434" y="132604"/>
                  <a:pt x="72139" y="107855"/>
                  <a:pt x="89720" y="89721"/>
                </a:cubicBezTo>
                <a:lnTo>
                  <a:pt x="89720" y="89721"/>
                </a:lnTo>
                <a:cubicBezTo>
                  <a:pt x="107854" y="72140"/>
                  <a:pt x="132604" y="61435"/>
                  <a:pt x="159854" y="61435"/>
                </a:cubicBezTo>
                <a:cubicBezTo>
                  <a:pt x="178457" y="61435"/>
                  <a:pt x="195895" y="66424"/>
                  <a:pt x="210684" y="75515"/>
                </a:cubicBezTo>
                <a:cubicBezTo>
                  <a:pt x="214757" y="58635"/>
                  <a:pt x="223563" y="42758"/>
                  <a:pt x="236731" y="29591"/>
                </a:cubicBezTo>
                <a:cubicBezTo>
                  <a:pt x="256000" y="10322"/>
                  <a:pt x="281070" y="391"/>
                  <a:pt x="306324" y="0"/>
                </a:cubicBezTo>
                <a:lnTo>
                  <a:pt x="306324" y="0"/>
                </a:ln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83" name="Teardrop 3"/>
          <p:cNvSpPr/>
          <p:nvPr/>
        </p:nvSpPr>
        <p:spPr>
          <a:xfrm rot="5400000" flipH="1" flipV="1">
            <a:off x="800707" y="-86496"/>
            <a:ext cx="306986" cy="459486"/>
          </a:xfrm>
          <a:custGeom>
            <a:avLst/>
            <a:gdLst/>
            <a:ahLst/>
            <a:cxnLst/>
            <a:rect l="l" t="t" r="r" b="b"/>
            <a:pathLst>
              <a:path w="306986" h="612648">
                <a:moveTo>
                  <a:pt x="215380" y="331011"/>
                </a:moveTo>
                <a:cubicBezTo>
                  <a:pt x="210766" y="314774"/>
                  <a:pt x="210686" y="297561"/>
                  <a:pt x="215167" y="281312"/>
                </a:cubicBezTo>
                <a:cubicBezTo>
                  <a:pt x="205209" y="264959"/>
                  <a:pt x="189231" y="261169"/>
                  <a:pt x="163247" y="261668"/>
                </a:cubicBezTo>
                <a:cubicBezTo>
                  <a:pt x="130240" y="261668"/>
                  <a:pt x="100901" y="245961"/>
                  <a:pt x="82612" y="221373"/>
                </a:cubicBezTo>
                <a:cubicBezTo>
                  <a:pt x="66104" y="224383"/>
                  <a:pt x="50483" y="232539"/>
                  <a:pt x="37722" y="245300"/>
                </a:cubicBezTo>
                <a:cubicBezTo>
                  <a:pt x="20815" y="262208"/>
                  <a:pt x="11990" y="284137"/>
                  <a:pt x="11501" y="306292"/>
                </a:cubicBezTo>
                <a:lnTo>
                  <a:pt x="96667" y="306292"/>
                </a:lnTo>
                <a:lnTo>
                  <a:pt x="96667" y="306356"/>
                </a:lnTo>
                <a:lnTo>
                  <a:pt x="11501" y="306356"/>
                </a:lnTo>
                <a:cubicBezTo>
                  <a:pt x="11989" y="328512"/>
                  <a:pt x="20815" y="350441"/>
                  <a:pt x="37722" y="367348"/>
                </a:cubicBezTo>
                <a:cubicBezTo>
                  <a:pt x="50477" y="380104"/>
                  <a:pt x="66091" y="388259"/>
                  <a:pt x="82591" y="391301"/>
                </a:cubicBezTo>
                <a:cubicBezTo>
                  <a:pt x="100880" y="366699"/>
                  <a:pt x="130228" y="350981"/>
                  <a:pt x="163247" y="350981"/>
                </a:cubicBezTo>
                <a:cubicBezTo>
                  <a:pt x="186137" y="351421"/>
                  <a:pt x="201262" y="348532"/>
                  <a:pt x="211354" y="336664"/>
                </a:cubicBezTo>
                <a:cubicBezTo>
                  <a:pt x="212796" y="334968"/>
                  <a:pt x="214135" y="333090"/>
                  <a:pt x="215380" y="331011"/>
                </a:cubicBezTo>
                <a:close/>
                <a:moveTo>
                  <a:pt x="239385" y="239431"/>
                </a:moveTo>
                <a:lnTo>
                  <a:pt x="97830" y="97876"/>
                </a:lnTo>
                <a:cubicBezTo>
                  <a:pt x="82509" y="113888"/>
                  <a:pt x="73243" y="135634"/>
                  <a:pt x="73243" y="159544"/>
                </a:cubicBezTo>
                <a:cubicBezTo>
                  <a:pt x="73243" y="209563"/>
                  <a:pt x="113791" y="250112"/>
                  <a:pt x="163810" y="250112"/>
                </a:cubicBezTo>
                <a:cubicBezTo>
                  <a:pt x="182888" y="249746"/>
                  <a:pt x="207035" y="254980"/>
                  <a:pt x="219892" y="268141"/>
                </a:cubicBezTo>
                <a:cubicBezTo>
                  <a:pt x="224319" y="257687"/>
                  <a:pt x="230870" y="247948"/>
                  <a:pt x="239385" y="239431"/>
                </a:cubicBezTo>
                <a:close/>
                <a:moveTo>
                  <a:pt x="239386" y="373218"/>
                </a:moveTo>
                <a:cubicBezTo>
                  <a:pt x="230866" y="364697"/>
                  <a:pt x="224313" y="354954"/>
                  <a:pt x="219944" y="344457"/>
                </a:cubicBezTo>
                <a:cubicBezTo>
                  <a:pt x="207099" y="357655"/>
                  <a:pt x="182914" y="362904"/>
                  <a:pt x="163810" y="362537"/>
                </a:cubicBezTo>
                <a:cubicBezTo>
                  <a:pt x="113791" y="362537"/>
                  <a:pt x="73243" y="403086"/>
                  <a:pt x="73243" y="453104"/>
                </a:cubicBezTo>
                <a:cubicBezTo>
                  <a:pt x="73243" y="477015"/>
                  <a:pt x="82509" y="498761"/>
                  <a:pt x="97830" y="514773"/>
                </a:cubicBezTo>
                <a:close/>
                <a:moveTo>
                  <a:pt x="268140" y="219892"/>
                </a:moveTo>
                <a:cubicBezTo>
                  <a:pt x="254980" y="207035"/>
                  <a:pt x="249745" y="182889"/>
                  <a:pt x="250111" y="163811"/>
                </a:cubicBezTo>
                <a:cubicBezTo>
                  <a:pt x="250111" y="113792"/>
                  <a:pt x="209563" y="73244"/>
                  <a:pt x="159544" y="73244"/>
                </a:cubicBezTo>
                <a:cubicBezTo>
                  <a:pt x="135634" y="73244"/>
                  <a:pt x="113887" y="82510"/>
                  <a:pt x="97875" y="97831"/>
                </a:cubicBezTo>
                <a:lnTo>
                  <a:pt x="239430" y="239386"/>
                </a:lnTo>
                <a:cubicBezTo>
                  <a:pt x="247948" y="230871"/>
                  <a:pt x="257686" y="224320"/>
                  <a:pt x="268140" y="219892"/>
                </a:cubicBezTo>
                <a:close/>
                <a:moveTo>
                  <a:pt x="268191" y="392705"/>
                </a:moveTo>
                <a:cubicBezTo>
                  <a:pt x="257695" y="388335"/>
                  <a:pt x="247952" y="381782"/>
                  <a:pt x="239431" y="373263"/>
                </a:cubicBezTo>
                <a:lnTo>
                  <a:pt x="97875" y="514819"/>
                </a:lnTo>
                <a:cubicBezTo>
                  <a:pt x="113887" y="530139"/>
                  <a:pt x="135634" y="539405"/>
                  <a:pt x="159544" y="539405"/>
                </a:cubicBezTo>
                <a:cubicBezTo>
                  <a:pt x="184553" y="539405"/>
                  <a:pt x="207195" y="529268"/>
                  <a:pt x="223584" y="512879"/>
                </a:cubicBezTo>
                <a:cubicBezTo>
                  <a:pt x="239974" y="496489"/>
                  <a:pt x="250111" y="473847"/>
                  <a:pt x="250111" y="448838"/>
                </a:cubicBezTo>
                <a:cubicBezTo>
                  <a:pt x="249745" y="429735"/>
                  <a:pt x="254994" y="405550"/>
                  <a:pt x="268191" y="392705"/>
                </a:cubicBezTo>
                <a:close/>
                <a:moveTo>
                  <a:pt x="306986" y="138"/>
                </a:moveTo>
                <a:lnTo>
                  <a:pt x="306986" y="11636"/>
                </a:lnTo>
                <a:cubicBezTo>
                  <a:pt x="306778" y="11511"/>
                  <a:pt x="306567" y="11506"/>
                  <a:pt x="306356" y="11501"/>
                </a:cubicBezTo>
                <a:lnTo>
                  <a:pt x="306356" y="96667"/>
                </a:lnTo>
                <a:lnTo>
                  <a:pt x="306292" y="96667"/>
                </a:lnTo>
                <a:lnTo>
                  <a:pt x="306292" y="11501"/>
                </a:lnTo>
                <a:cubicBezTo>
                  <a:pt x="284137" y="11990"/>
                  <a:pt x="262207" y="20815"/>
                  <a:pt x="245300" y="37722"/>
                </a:cubicBezTo>
                <a:cubicBezTo>
                  <a:pt x="232539" y="50483"/>
                  <a:pt x="224382" y="66105"/>
                  <a:pt x="221373" y="82614"/>
                </a:cubicBezTo>
                <a:cubicBezTo>
                  <a:pt x="245960" y="100902"/>
                  <a:pt x="261667" y="130241"/>
                  <a:pt x="261667" y="163248"/>
                </a:cubicBezTo>
                <a:cubicBezTo>
                  <a:pt x="261168" y="189232"/>
                  <a:pt x="264959" y="205210"/>
                  <a:pt x="281311" y="215167"/>
                </a:cubicBezTo>
                <a:lnTo>
                  <a:pt x="306986" y="215277"/>
                </a:lnTo>
                <a:lnTo>
                  <a:pt x="306986" y="221929"/>
                </a:lnTo>
                <a:cubicBezTo>
                  <a:pt x="285145" y="221632"/>
                  <a:pt x="263250" y="229877"/>
                  <a:pt x="246580" y="246536"/>
                </a:cubicBezTo>
                <a:lnTo>
                  <a:pt x="254808" y="254763"/>
                </a:lnTo>
                <a:cubicBezTo>
                  <a:pt x="254801" y="254771"/>
                  <a:pt x="254793" y="254779"/>
                  <a:pt x="254786" y="254786"/>
                </a:cubicBezTo>
                <a:cubicBezTo>
                  <a:pt x="254778" y="254794"/>
                  <a:pt x="254771" y="254801"/>
                  <a:pt x="254763" y="254808"/>
                </a:cubicBezTo>
                <a:lnTo>
                  <a:pt x="246535" y="246581"/>
                </a:lnTo>
                <a:cubicBezTo>
                  <a:pt x="213554" y="279582"/>
                  <a:pt x="213554" y="333067"/>
                  <a:pt x="246535" y="366068"/>
                </a:cubicBezTo>
                <a:lnTo>
                  <a:pt x="254763" y="357841"/>
                </a:lnTo>
                <a:cubicBezTo>
                  <a:pt x="254771" y="357848"/>
                  <a:pt x="254778" y="357855"/>
                  <a:pt x="254786" y="357863"/>
                </a:cubicBezTo>
                <a:lnTo>
                  <a:pt x="254808" y="357886"/>
                </a:lnTo>
                <a:lnTo>
                  <a:pt x="246580" y="366113"/>
                </a:lnTo>
                <a:cubicBezTo>
                  <a:pt x="263250" y="382773"/>
                  <a:pt x="285145" y="391017"/>
                  <a:pt x="306986" y="390721"/>
                </a:cubicBezTo>
                <a:lnTo>
                  <a:pt x="306986" y="397378"/>
                </a:lnTo>
                <a:cubicBezTo>
                  <a:pt x="298457" y="400796"/>
                  <a:pt x="289920" y="399623"/>
                  <a:pt x="281637" y="397269"/>
                </a:cubicBezTo>
                <a:cubicBezTo>
                  <a:pt x="265010" y="407223"/>
                  <a:pt x="261165" y="423242"/>
                  <a:pt x="261667" y="449401"/>
                </a:cubicBezTo>
                <a:cubicBezTo>
                  <a:pt x="261667" y="477516"/>
                  <a:pt x="250271" y="502969"/>
                  <a:pt x="231847" y="521394"/>
                </a:cubicBezTo>
                <a:lnTo>
                  <a:pt x="221347" y="530057"/>
                </a:lnTo>
                <a:cubicBezTo>
                  <a:pt x="224389" y="546557"/>
                  <a:pt x="232545" y="562171"/>
                  <a:pt x="245300" y="574926"/>
                </a:cubicBezTo>
                <a:cubicBezTo>
                  <a:pt x="262207" y="591833"/>
                  <a:pt x="284136" y="600659"/>
                  <a:pt x="306292" y="601147"/>
                </a:cubicBezTo>
                <a:lnTo>
                  <a:pt x="306292" y="515981"/>
                </a:lnTo>
                <a:lnTo>
                  <a:pt x="306356" y="515981"/>
                </a:lnTo>
                <a:lnTo>
                  <a:pt x="306356" y="601147"/>
                </a:lnTo>
                <a:lnTo>
                  <a:pt x="306986" y="601012"/>
                </a:lnTo>
                <a:lnTo>
                  <a:pt x="306986" y="612510"/>
                </a:lnTo>
                <a:cubicBezTo>
                  <a:pt x="306767" y="612640"/>
                  <a:pt x="306546" y="612644"/>
                  <a:pt x="306324" y="612648"/>
                </a:cubicBezTo>
                <a:lnTo>
                  <a:pt x="306324" y="612648"/>
                </a:lnTo>
                <a:cubicBezTo>
                  <a:pt x="281070" y="612257"/>
                  <a:pt x="255999" y="602326"/>
                  <a:pt x="236731" y="583058"/>
                </a:cubicBezTo>
                <a:cubicBezTo>
                  <a:pt x="223570" y="569897"/>
                  <a:pt x="214766" y="554030"/>
                  <a:pt x="210610" y="537174"/>
                </a:cubicBezTo>
                <a:cubicBezTo>
                  <a:pt x="195839" y="546241"/>
                  <a:pt x="178427" y="551214"/>
                  <a:pt x="159854" y="551214"/>
                </a:cubicBezTo>
                <a:cubicBezTo>
                  <a:pt x="132604" y="551214"/>
                  <a:pt x="107854" y="540509"/>
                  <a:pt x="89720" y="522928"/>
                </a:cubicBezTo>
                <a:lnTo>
                  <a:pt x="89720" y="522928"/>
                </a:lnTo>
                <a:cubicBezTo>
                  <a:pt x="72139" y="504795"/>
                  <a:pt x="61434" y="480045"/>
                  <a:pt x="61434" y="452795"/>
                </a:cubicBezTo>
                <a:cubicBezTo>
                  <a:pt x="61434" y="434221"/>
                  <a:pt x="66407" y="416810"/>
                  <a:pt x="75474" y="402038"/>
                </a:cubicBezTo>
                <a:cubicBezTo>
                  <a:pt x="58618" y="397882"/>
                  <a:pt x="42751" y="389078"/>
                  <a:pt x="29591" y="375918"/>
                </a:cubicBezTo>
                <a:cubicBezTo>
                  <a:pt x="10322" y="356649"/>
                  <a:pt x="391" y="331578"/>
                  <a:pt x="0" y="306324"/>
                </a:cubicBezTo>
                <a:lnTo>
                  <a:pt x="0" y="306324"/>
                </a:lnTo>
                <a:cubicBezTo>
                  <a:pt x="391" y="281070"/>
                  <a:pt x="10322" y="255999"/>
                  <a:pt x="29591" y="236731"/>
                </a:cubicBezTo>
                <a:cubicBezTo>
                  <a:pt x="42758" y="223564"/>
                  <a:pt x="58634" y="214757"/>
                  <a:pt x="75514" y="210684"/>
                </a:cubicBezTo>
                <a:cubicBezTo>
                  <a:pt x="66423" y="195895"/>
                  <a:pt x="61434" y="178457"/>
                  <a:pt x="61434" y="159854"/>
                </a:cubicBezTo>
                <a:cubicBezTo>
                  <a:pt x="61434" y="132604"/>
                  <a:pt x="72139" y="107854"/>
                  <a:pt x="89720" y="89721"/>
                </a:cubicBezTo>
                <a:lnTo>
                  <a:pt x="89720" y="89721"/>
                </a:lnTo>
                <a:cubicBezTo>
                  <a:pt x="107854" y="72140"/>
                  <a:pt x="132604" y="61435"/>
                  <a:pt x="159854" y="61435"/>
                </a:cubicBezTo>
                <a:cubicBezTo>
                  <a:pt x="178457" y="61435"/>
                  <a:pt x="195895" y="66424"/>
                  <a:pt x="210684" y="75515"/>
                </a:cubicBezTo>
                <a:cubicBezTo>
                  <a:pt x="214757" y="58635"/>
                  <a:pt x="223563" y="42758"/>
                  <a:pt x="236731" y="29591"/>
                </a:cubicBezTo>
                <a:cubicBezTo>
                  <a:pt x="256000" y="10322"/>
                  <a:pt x="281070" y="391"/>
                  <a:pt x="306324" y="0"/>
                </a:cubicBezTo>
                <a:lnTo>
                  <a:pt x="306324" y="0"/>
                </a:ln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84" name="Teardrop 3"/>
          <p:cNvSpPr/>
          <p:nvPr/>
        </p:nvSpPr>
        <p:spPr>
          <a:xfrm rot="5400000" flipH="1" flipV="1">
            <a:off x="1432612" y="-86496"/>
            <a:ext cx="306986" cy="459486"/>
          </a:xfrm>
          <a:custGeom>
            <a:avLst/>
            <a:gdLst/>
            <a:ahLst/>
            <a:cxnLst/>
            <a:rect l="l" t="t" r="r" b="b"/>
            <a:pathLst>
              <a:path w="306986" h="612648">
                <a:moveTo>
                  <a:pt x="215380" y="331011"/>
                </a:moveTo>
                <a:cubicBezTo>
                  <a:pt x="210766" y="314774"/>
                  <a:pt x="210686" y="297561"/>
                  <a:pt x="215167" y="281312"/>
                </a:cubicBezTo>
                <a:cubicBezTo>
                  <a:pt x="205209" y="264959"/>
                  <a:pt x="189231" y="261169"/>
                  <a:pt x="163247" y="261668"/>
                </a:cubicBezTo>
                <a:cubicBezTo>
                  <a:pt x="130240" y="261668"/>
                  <a:pt x="100901" y="245961"/>
                  <a:pt x="82612" y="221373"/>
                </a:cubicBezTo>
                <a:cubicBezTo>
                  <a:pt x="66104" y="224383"/>
                  <a:pt x="50483" y="232539"/>
                  <a:pt x="37722" y="245300"/>
                </a:cubicBezTo>
                <a:cubicBezTo>
                  <a:pt x="20815" y="262208"/>
                  <a:pt x="11990" y="284137"/>
                  <a:pt x="11501" y="306292"/>
                </a:cubicBezTo>
                <a:lnTo>
                  <a:pt x="96667" y="306292"/>
                </a:lnTo>
                <a:lnTo>
                  <a:pt x="96667" y="306356"/>
                </a:lnTo>
                <a:lnTo>
                  <a:pt x="11501" y="306356"/>
                </a:lnTo>
                <a:cubicBezTo>
                  <a:pt x="11989" y="328512"/>
                  <a:pt x="20815" y="350441"/>
                  <a:pt x="37722" y="367348"/>
                </a:cubicBezTo>
                <a:cubicBezTo>
                  <a:pt x="50477" y="380104"/>
                  <a:pt x="66091" y="388259"/>
                  <a:pt x="82591" y="391301"/>
                </a:cubicBezTo>
                <a:cubicBezTo>
                  <a:pt x="100880" y="366700"/>
                  <a:pt x="130228" y="350981"/>
                  <a:pt x="163247" y="350981"/>
                </a:cubicBezTo>
                <a:cubicBezTo>
                  <a:pt x="186137" y="351421"/>
                  <a:pt x="201262" y="348532"/>
                  <a:pt x="211354" y="336664"/>
                </a:cubicBezTo>
                <a:cubicBezTo>
                  <a:pt x="212796" y="334968"/>
                  <a:pt x="214135" y="333090"/>
                  <a:pt x="215380" y="331011"/>
                </a:cubicBezTo>
                <a:close/>
                <a:moveTo>
                  <a:pt x="239385" y="239431"/>
                </a:moveTo>
                <a:lnTo>
                  <a:pt x="97830" y="97876"/>
                </a:lnTo>
                <a:cubicBezTo>
                  <a:pt x="82509" y="113888"/>
                  <a:pt x="73243" y="135634"/>
                  <a:pt x="73243" y="159544"/>
                </a:cubicBezTo>
                <a:cubicBezTo>
                  <a:pt x="73243" y="209563"/>
                  <a:pt x="113791" y="250112"/>
                  <a:pt x="163810" y="250112"/>
                </a:cubicBezTo>
                <a:cubicBezTo>
                  <a:pt x="182888" y="249746"/>
                  <a:pt x="207035" y="254980"/>
                  <a:pt x="219892" y="268141"/>
                </a:cubicBezTo>
                <a:cubicBezTo>
                  <a:pt x="224319" y="257687"/>
                  <a:pt x="230870" y="247948"/>
                  <a:pt x="239385" y="239431"/>
                </a:cubicBezTo>
                <a:close/>
                <a:moveTo>
                  <a:pt x="239386" y="373218"/>
                </a:moveTo>
                <a:cubicBezTo>
                  <a:pt x="230866" y="364697"/>
                  <a:pt x="224313" y="354954"/>
                  <a:pt x="219944" y="344457"/>
                </a:cubicBezTo>
                <a:cubicBezTo>
                  <a:pt x="207099" y="357655"/>
                  <a:pt x="182914" y="362904"/>
                  <a:pt x="163810" y="362538"/>
                </a:cubicBezTo>
                <a:cubicBezTo>
                  <a:pt x="113791" y="362537"/>
                  <a:pt x="73243" y="403086"/>
                  <a:pt x="73243" y="453105"/>
                </a:cubicBezTo>
                <a:cubicBezTo>
                  <a:pt x="73243" y="477015"/>
                  <a:pt x="82509" y="498761"/>
                  <a:pt x="97830" y="514773"/>
                </a:cubicBezTo>
                <a:close/>
                <a:moveTo>
                  <a:pt x="268140" y="219893"/>
                </a:moveTo>
                <a:cubicBezTo>
                  <a:pt x="254980" y="207035"/>
                  <a:pt x="249745" y="182889"/>
                  <a:pt x="250111" y="163811"/>
                </a:cubicBezTo>
                <a:cubicBezTo>
                  <a:pt x="250111" y="113792"/>
                  <a:pt x="209563" y="73244"/>
                  <a:pt x="159544" y="73244"/>
                </a:cubicBezTo>
                <a:cubicBezTo>
                  <a:pt x="135634" y="73244"/>
                  <a:pt x="113887" y="82510"/>
                  <a:pt x="97875" y="97831"/>
                </a:cubicBezTo>
                <a:lnTo>
                  <a:pt x="239430" y="239386"/>
                </a:lnTo>
                <a:cubicBezTo>
                  <a:pt x="247948" y="230871"/>
                  <a:pt x="257686" y="224320"/>
                  <a:pt x="268140" y="219893"/>
                </a:cubicBezTo>
                <a:close/>
                <a:moveTo>
                  <a:pt x="268191" y="392705"/>
                </a:moveTo>
                <a:cubicBezTo>
                  <a:pt x="257695" y="388335"/>
                  <a:pt x="247952" y="381782"/>
                  <a:pt x="239431" y="373263"/>
                </a:cubicBezTo>
                <a:lnTo>
                  <a:pt x="97875" y="514819"/>
                </a:lnTo>
                <a:cubicBezTo>
                  <a:pt x="113887" y="530139"/>
                  <a:pt x="135634" y="539405"/>
                  <a:pt x="159544" y="539405"/>
                </a:cubicBezTo>
                <a:cubicBezTo>
                  <a:pt x="184553" y="539405"/>
                  <a:pt x="207195" y="529268"/>
                  <a:pt x="223584" y="512879"/>
                </a:cubicBezTo>
                <a:cubicBezTo>
                  <a:pt x="239974" y="496489"/>
                  <a:pt x="250111" y="473848"/>
                  <a:pt x="250111" y="448838"/>
                </a:cubicBezTo>
                <a:cubicBezTo>
                  <a:pt x="249745" y="429735"/>
                  <a:pt x="254994" y="405550"/>
                  <a:pt x="268191" y="392705"/>
                </a:cubicBezTo>
                <a:close/>
                <a:moveTo>
                  <a:pt x="306986" y="138"/>
                </a:moveTo>
                <a:lnTo>
                  <a:pt x="306986" y="11636"/>
                </a:lnTo>
                <a:cubicBezTo>
                  <a:pt x="306778" y="11511"/>
                  <a:pt x="306567" y="11506"/>
                  <a:pt x="306356" y="11501"/>
                </a:cubicBezTo>
                <a:lnTo>
                  <a:pt x="306356" y="96667"/>
                </a:lnTo>
                <a:lnTo>
                  <a:pt x="306292" y="96667"/>
                </a:lnTo>
                <a:lnTo>
                  <a:pt x="306292" y="11501"/>
                </a:lnTo>
                <a:cubicBezTo>
                  <a:pt x="284137" y="11990"/>
                  <a:pt x="262207" y="20815"/>
                  <a:pt x="245300" y="37722"/>
                </a:cubicBezTo>
                <a:cubicBezTo>
                  <a:pt x="232539" y="50483"/>
                  <a:pt x="224382" y="66105"/>
                  <a:pt x="221373" y="82614"/>
                </a:cubicBezTo>
                <a:cubicBezTo>
                  <a:pt x="245960" y="100902"/>
                  <a:pt x="261667" y="130241"/>
                  <a:pt x="261667" y="163248"/>
                </a:cubicBezTo>
                <a:cubicBezTo>
                  <a:pt x="261168" y="189232"/>
                  <a:pt x="264959" y="205210"/>
                  <a:pt x="281311" y="215167"/>
                </a:cubicBezTo>
                <a:lnTo>
                  <a:pt x="306986" y="215277"/>
                </a:lnTo>
                <a:lnTo>
                  <a:pt x="306986" y="221929"/>
                </a:lnTo>
                <a:cubicBezTo>
                  <a:pt x="285145" y="221632"/>
                  <a:pt x="263250" y="229877"/>
                  <a:pt x="246580" y="246536"/>
                </a:cubicBezTo>
                <a:lnTo>
                  <a:pt x="254808" y="254763"/>
                </a:lnTo>
                <a:cubicBezTo>
                  <a:pt x="254801" y="254771"/>
                  <a:pt x="254793" y="254779"/>
                  <a:pt x="254786" y="254786"/>
                </a:cubicBezTo>
                <a:cubicBezTo>
                  <a:pt x="254778" y="254794"/>
                  <a:pt x="254771" y="254801"/>
                  <a:pt x="254763" y="254808"/>
                </a:cubicBezTo>
                <a:lnTo>
                  <a:pt x="246535" y="246581"/>
                </a:lnTo>
                <a:cubicBezTo>
                  <a:pt x="213554" y="279582"/>
                  <a:pt x="213554" y="333067"/>
                  <a:pt x="246535" y="366068"/>
                </a:cubicBezTo>
                <a:lnTo>
                  <a:pt x="254763" y="357841"/>
                </a:lnTo>
                <a:cubicBezTo>
                  <a:pt x="254771" y="357848"/>
                  <a:pt x="254778" y="357855"/>
                  <a:pt x="254786" y="357863"/>
                </a:cubicBezTo>
                <a:lnTo>
                  <a:pt x="254808" y="357886"/>
                </a:lnTo>
                <a:lnTo>
                  <a:pt x="246580" y="366113"/>
                </a:lnTo>
                <a:cubicBezTo>
                  <a:pt x="263250" y="382773"/>
                  <a:pt x="285145" y="391017"/>
                  <a:pt x="306986" y="390721"/>
                </a:cubicBezTo>
                <a:lnTo>
                  <a:pt x="306986" y="397378"/>
                </a:lnTo>
                <a:cubicBezTo>
                  <a:pt x="298457" y="400796"/>
                  <a:pt x="289920" y="399623"/>
                  <a:pt x="281637" y="397269"/>
                </a:cubicBezTo>
                <a:cubicBezTo>
                  <a:pt x="265010" y="407224"/>
                  <a:pt x="261165" y="423242"/>
                  <a:pt x="261667" y="449401"/>
                </a:cubicBezTo>
                <a:cubicBezTo>
                  <a:pt x="261667" y="477516"/>
                  <a:pt x="250271" y="502969"/>
                  <a:pt x="231847" y="521394"/>
                </a:cubicBezTo>
                <a:lnTo>
                  <a:pt x="221347" y="530057"/>
                </a:lnTo>
                <a:cubicBezTo>
                  <a:pt x="224390" y="546557"/>
                  <a:pt x="232545" y="562171"/>
                  <a:pt x="245300" y="574926"/>
                </a:cubicBezTo>
                <a:cubicBezTo>
                  <a:pt x="262207" y="591833"/>
                  <a:pt x="284136" y="600659"/>
                  <a:pt x="306292" y="601147"/>
                </a:cubicBezTo>
                <a:lnTo>
                  <a:pt x="306292" y="515981"/>
                </a:lnTo>
                <a:lnTo>
                  <a:pt x="306356" y="515981"/>
                </a:lnTo>
                <a:lnTo>
                  <a:pt x="306356" y="601147"/>
                </a:lnTo>
                <a:lnTo>
                  <a:pt x="306986" y="601012"/>
                </a:lnTo>
                <a:lnTo>
                  <a:pt x="306986" y="612510"/>
                </a:lnTo>
                <a:cubicBezTo>
                  <a:pt x="306767" y="612640"/>
                  <a:pt x="306546" y="612644"/>
                  <a:pt x="306324" y="612648"/>
                </a:cubicBezTo>
                <a:lnTo>
                  <a:pt x="306324" y="612648"/>
                </a:lnTo>
                <a:cubicBezTo>
                  <a:pt x="281070" y="612257"/>
                  <a:pt x="255999" y="602326"/>
                  <a:pt x="236731" y="583057"/>
                </a:cubicBezTo>
                <a:cubicBezTo>
                  <a:pt x="223570" y="569897"/>
                  <a:pt x="214766" y="554030"/>
                  <a:pt x="210610" y="537175"/>
                </a:cubicBezTo>
                <a:cubicBezTo>
                  <a:pt x="195839" y="546241"/>
                  <a:pt x="178427" y="551214"/>
                  <a:pt x="159854" y="551214"/>
                </a:cubicBezTo>
                <a:cubicBezTo>
                  <a:pt x="132604" y="551214"/>
                  <a:pt x="107854" y="540509"/>
                  <a:pt x="89720" y="522928"/>
                </a:cubicBezTo>
                <a:lnTo>
                  <a:pt x="89720" y="522928"/>
                </a:lnTo>
                <a:cubicBezTo>
                  <a:pt x="72139" y="504795"/>
                  <a:pt x="61434" y="480045"/>
                  <a:pt x="61434" y="452795"/>
                </a:cubicBezTo>
                <a:cubicBezTo>
                  <a:pt x="61434" y="434221"/>
                  <a:pt x="66407" y="416810"/>
                  <a:pt x="75474" y="402038"/>
                </a:cubicBezTo>
                <a:cubicBezTo>
                  <a:pt x="58618" y="397882"/>
                  <a:pt x="42751" y="389078"/>
                  <a:pt x="29591" y="375918"/>
                </a:cubicBezTo>
                <a:cubicBezTo>
                  <a:pt x="10322" y="356649"/>
                  <a:pt x="391" y="331578"/>
                  <a:pt x="0" y="306324"/>
                </a:cubicBezTo>
                <a:lnTo>
                  <a:pt x="0" y="306324"/>
                </a:lnTo>
                <a:cubicBezTo>
                  <a:pt x="391" y="281070"/>
                  <a:pt x="10322" y="255999"/>
                  <a:pt x="29591" y="236731"/>
                </a:cubicBezTo>
                <a:cubicBezTo>
                  <a:pt x="42758" y="223564"/>
                  <a:pt x="58634" y="214757"/>
                  <a:pt x="75514" y="210684"/>
                </a:cubicBezTo>
                <a:cubicBezTo>
                  <a:pt x="66423" y="195895"/>
                  <a:pt x="61434" y="178457"/>
                  <a:pt x="61434" y="159855"/>
                </a:cubicBezTo>
                <a:cubicBezTo>
                  <a:pt x="61434" y="132604"/>
                  <a:pt x="72139" y="107854"/>
                  <a:pt x="89720" y="89721"/>
                </a:cubicBezTo>
                <a:lnTo>
                  <a:pt x="89720" y="89721"/>
                </a:lnTo>
                <a:cubicBezTo>
                  <a:pt x="107854" y="72140"/>
                  <a:pt x="132604" y="61435"/>
                  <a:pt x="159854" y="61435"/>
                </a:cubicBezTo>
                <a:cubicBezTo>
                  <a:pt x="178457" y="61435"/>
                  <a:pt x="195895" y="66424"/>
                  <a:pt x="210684" y="75515"/>
                </a:cubicBezTo>
                <a:cubicBezTo>
                  <a:pt x="214757" y="58635"/>
                  <a:pt x="223563" y="42758"/>
                  <a:pt x="236731" y="29591"/>
                </a:cubicBezTo>
                <a:cubicBezTo>
                  <a:pt x="256000" y="10322"/>
                  <a:pt x="281070" y="391"/>
                  <a:pt x="306324" y="0"/>
                </a:cubicBezTo>
                <a:lnTo>
                  <a:pt x="306324" y="0"/>
                </a:ln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85" name="Teardrop 3"/>
          <p:cNvSpPr/>
          <p:nvPr/>
        </p:nvSpPr>
        <p:spPr>
          <a:xfrm rot="5400000" flipH="1" flipV="1">
            <a:off x="2064517" y="-86496"/>
            <a:ext cx="306986" cy="459486"/>
          </a:xfrm>
          <a:custGeom>
            <a:avLst/>
            <a:gdLst/>
            <a:ahLst/>
            <a:cxnLst/>
            <a:rect l="l" t="t" r="r" b="b"/>
            <a:pathLst>
              <a:path w="306986" h="612648">
                <a:moveTo>
                  <a:pt x="215380" y="331011"/>
                </a:moveTo>
                <a:cubicBezTo>
                  <a:pt x="210766" y="314774"/>
                  <a:pt x="210686" y="297561"/>
                  <a:pt x="215167" y="281312"/>
                </a:cubicBezTo>
                <a:cubicBezTo>
                  <a:pt x="205209" y="264959"/>
                  <a:pt x="189231" y="261169"/>
                  <a:pt x="163247" y="261668"/>
                </a:cubicBezTo>
                <a:cubicBezTo>
                  <a:pt x="130240" y="261668"/>
                  <a:pt x="100901" y="245961"/>
                  <a:pt x="82612" y="221373"/>
                </a:cubicBezTo>
                <a:cubicBezTo>
                  <a:pt x="66104" y="224383"/>
                  <a:pt x="50483" y="232539"/>
                  <a:pt x="37722" y="245300"/>
                </a:cubicBezTo>
                <a:cubicBezTo>
                  <a:pt x="20815" y="262208"/>
                  <a:pt x="11990" y="284137"/>
                  <a:pt x="11501" y="306292"/>
                </a:cubicBezTo>
                <a:lnTo>
                  <a:pt x="96667" y="306292"/>
                </a:lnTo>
                <a:lnTo>
                  <a:pt x="96667" y="306356"/>
                </a:lnTo>
                <a:lnTo>
                  <a:pt x="11501" y="306356"/>
                </a:lnTo>
                <a:cubicBezTo>
                  <a:pt x="11989" y="328512"/>
                  <a:pt x="20815" y="350441"/>
                  <a:pt x="37722" y="367348"/>
                </a:cubicBezTo>
                <a:cubicBezTo>
                  <a:pt x="50477" y="380104"/>
                  <a:pt x="66091" y="388259"/>
                  <a:pt x="82591" y="391301"/>
                </a:cubicBezTo>
                <a:cubicBezTo>
                  <a:pt x="100880" y="366700"/>
                  <a:pt x="130228" y="350981"/>
                  <a:pt x="163247" y="350981"/>
                </a:cubicBezTo>
                <a:cubicBezTo>
                  <a:pt x="186137" y="351421"/>
                  <a:pt x="201262" y="348532"/>
                  <a:pt x="211354" y="336664"/>
                </a:cubicBezTo>
                <a:cubicBezTo>
                  <a:pt x="212796" y="334968"/>
                  <a:pt x="214135" y="333090"/>
                  <a:pt x="215380" y="331011"/>
                </a:cubicBezTo>
                <a:close/>
                <a:moveTo>
                  <a:pt x="239385" y="239431"/>
                </a:moveTo>
                <a:lnTo>
                  <a:pt x="97830" y="97876"/>
                </a:lnTo>
                <a:cubicBezTo>
                  <a:pt x="82509" y="113888"/>
                  <a:pt x="73243" y="135634"/>
                  <a:pt x="73243" y="159545"/>
                </a:cubicBezTo>
                <a:cubicBezTo>
                  <a:pt x="73243" y="209563"/>
                  <a:pt x="113791" y="250112"/>
                  <a:pt x="163810" y="250112"/>
                </a:cubicBezTo>
                <a:cubicBezTo>
                  <a:pt x="182888" y="249746"/>
                  <a:pt x="207035" y="254980"/>
                  <a:pt x="219892" y="268141"/>
                </a:cubicBezTo>
                <a:cubicBezTo>
                  <a:pt x="224319" y="257687"/>
                  <a:pt x="230870" y="247948"/>
                  <a:pt x="239385" y="239431"/>
                </a:cubicBezTo>
                <a:close/>
                <a:moveTo>
                  <a:pt x="239386" y="373218"/>
                </a:moveTo>
                <a:cubicBezTo>
                  <a:pt x="230866" y="364697"/>
                  <a:pt x="224313" y="354954"/>
                  <a:pt x="219944" y="344457"/>
                </a:cubicBezTo>
                <a:cubicBezTo>
                  <a:pt x="207099" y="357655"/>
                  <a:pt x="182914" y="362904"/>
                  <a:pt x="163810" y="362538"/>
                </a:cubicBezTo>
                <a:cubicBezTo>
                  <a:pt x="113791" y="362537"/>
                  <a:pt x="73243" y="403086"/>
                  <a:pt x="73243" y="453105"/>
                </a:cubicBezTo>
                <a:cubicBezTo>
                  <a:pt x="73243" y="477015"/>
                  <a:pt x="82509" y="498761"/>
                  <a:pt x="97830" y="514773"/>
                </a:cubicBezTo>
                <a:close/>
                <a:moveTo>
                  <a:pt x="268140" y="219893"/>
                </a:moveTo>
                <a:cubicBezTo>
                  <a:pt x="254980" y="207035"/>
                  <a:pt x="249745" y="182889"/>
                  <a:pt x="250111" y="163811"/>
                </a:cubicBezTo>
                <a:cubicBezTo>
                  <a:pt x="250111" y="113792"/>
                  <a:pt x="209563" y="73244"/>
                  <a:pt x="159544" y="73244"/>
                </a:cubicBezTo>
                <a:cubicBezTo>
                  <a:pt x="135634" y="73244"/>
                  <a:pt x="113887" y="82510"/>
                  <a:pt x="97875" y="97831"/>
                </a:cubicBezTo>
                <a:lnTo>
                  <a:pt x="239430" y="239386"/>
                </a:lnTo>
                <a:cubicBezTo>
                  <a:pt x="247948" y="230871"/>
                  <a:pt x="257686" y="224320"/>
                  <a:pt x="268140" y="219893"/>
                </a:cubicBezTo>
                <a:close/>
                <a:moveTo>
                  <a:pt x="268191" y="392705"/>
                </a:moveTo>
                <a:cubicBezTo>
                  <a:pt x="257695" y="388335"/>
                  <a:pt x="247952" y="381782"/>
                  <a:pt x="239431" y="373263"/>
                </a:cubicBezTo>
                <a:lnTo>
                  <a:pt x="97875" y="514819"/>
                </a:lnTo>
                <a:cubicBezTo>
                  <a:pt x="113887" y="530139"/>
                  <a:pt x="135634" y="539405"/>
                  <a:pt x="159544" y="539405"/>
                </a:cubicBezTo>
                <a:cubicBezTo>
                  <a:pt x="184553" y="539405"/>
                  <a:pt x="207195" y="529268"/>
                  <a:pt x="223584" y="512879"/>
                </a:cubicBezTo>
                <a:cubicBezTo>
                  <a:pt x="239974" y="496489"/>
                  <a:pt x="250111" y="473848"/>
                  <a:pt x="250111" y="448838"/>
                </a:cubicBezTo>
                <a:cubicBezTo>
                  <a:pt x="249745" y="429735"/>
                  <a:pt x="254994" y="405550"/>
                  <a:pt x="268191" y="392705"/>
                </a:cubicBezTo>
                <a:close/>
                <a:moveTo>
                  <a:pt x="306986" y="138"/>
                </a:moveTo>
                <a:lnTo>
                  <a:pt x="306986" y="11636"/>
                </a:lnTo>
                <a:cubicBezTo>
                  <a:pt x="306778" y="11511"/>
                  <a:pt x="306567" y="11506"/>
                  <a:pt x="306356" y="11501"/>
                </a:cubicBezTo>
                <a:lnTo>
                  <a:pt x="306356" y="96667"/>
                </a:lnTo>
                <a:lnTo>
                  <a:pt x="306292" y="96667"/>
                </a:lnTo>
                <a:lnTo>
                  <a:pt x="306292" y="11501"/>
                </a:lnTo>
                <a:cubicBezTo>
                  <a:pt x="284137" y="11990"/>
                  <a:pt x="262207" y="20815"/>
                  <a:pt x="245300" y="37722"/>
                </a:cubicBezTo>
                <a:cubicBezTo>
                  <a:pt x="232539" y="50483"/>
                  <a:pt x="224382" y="66105"/>
                  <a:pt x="221373" y="82614"/>
                </a:cubicBezTo>
                <a:cubicBezTo>
                  <a:pt x="245960" y="100902"/>
                  <a:pt x="261667" y="130241"/>
                  <a:pt x="261667" y="163248"/>
                </a:cubicBezTo>
                <a:cubicBezTo>
                  <a:pt x="261168" y="189232"/>
                  <a:pt x="264959" y="205210"/>
                  <a:pt x="281311" y="215167"/>
                </a:cubicBezTo>
                <a:lnTo>
                  <a:pt x="306986" y="215277"/>
                </a:lnTo>
                <a:lnTo>
                  <a:pt x="306986" y="221929"/>
                </a:lnTo>
                <a:cubicBezTo>
                  <a:pt x="285145" y="221632"/>
                  <a:pt x="263250" y="229877"/>
                  <a:pt x="246580" y="246536"/>
                </a:cubicBezTo>
                <a:lnTo>
                  <a:pt x="254808" y="254763"/>
                </a:lnTo>
                <a:cubicBezTo>
                  <a:pt x="254801" y="254772"/>
                  <a:pt x="254793" y="254779"/>
                  <a:pt x="254786" y="254786"/>
                </a:cubicBezTo>
                <a:cubicBezTo>
                  <a:pt x="254778" y="254794"/>
                  <a:pt x="254771" y="254801"/>
                  <a:pt x="254763" y="254808"/>
                </a:cubicBezTo>
                <a:lnTo>
                  <a:pt x="246535" y="246581"/>
                </a:lnTo>
                <a:cubicBezTo>
                  <a:pt x="213554" y="279582"/>
                  <a:pt x="213554" y="333067"/>
                  <a:pt x="246535" y="366068"/>
                </a:cubicBezTo>
                <a:lnTo>
                  <a:pt x="254763" y="357841"/>
                </a:lnTo>
                <a:cubicBezTo>
                  <a:pt x="254771" y="357848"/>
                  <a:pt x="254778" y="357855"/>
                  <a:pt x="254786" y="357863"/>
                </a:cubicBezTo>
                <a:lnTo>
                  <a:pt x="254808" y="357886"/>
                </a:lnTo>
                <a:lnTo>
                  <a:pt x="246580" y="366113"/>
                </a:lnTo>
                <a:cubicBezTo>
                  <a:pt x="263250" y="382773"/>
                  <a:pt x="285145" y="391017"/>
                  <a:pt x="306986" y="390721"/>
                </a:cubicBezTo>
                <a:lnTo>
                  <a:pt x="306986" y="397378"/>
                </a:lnTo>
                <a:cubicBezTo>
                  <a:pt x="298457" y="400796"/>
                  <a:pt x="289920" y="399623"/>
                  <a:pt x="281637" y="397269"/>
                </a:cubicBezTo>
                <a:cubicBezTo>
                  <a:pt x="265010" y="407224"/>
                  <a:pt x="261165" y="423242"/>
                  <a:pt x="261667" y="449401"/>
                </a:cubicBezTo>
                <a:cubicBezTo>
                  <a:pt x="261667" y="477516"/>
                  <a:pt x="250271" y="502969"/>
                  <a:pt x="231847" y="521394"/>
                </a:cubicBezTo>
                <a:lnTo>
                  <a:pt x="221347" y="530057"/>
                </a:lnTo>
                <a:cubicBezTo>
                  <a:pt x="224389" y="546557"/>
                  <a:pt x="232545" y="562171"/>
                  <a:pt x="245300" y="574926"/>
                </a:cubicBezTo>
                <a:cubicBezTo>
                  <a:pt x="262207" y="591833"/>
                  <a:pt x="284136" y="600659"/>
                  <a:pt x="306292" y="601147"/>
                </a:cubicBezTo>
                <a:lnTo>
                  <a:pt x="306292" y="515981"/>
                </a:lnTo>
                <a:lnTo>
                  <a:pt x="306356" y="515981"/>
                </a:lnTo>
                <a:lnTo>
                  <a:pt x="306356" y="601147"/>
                </a:lnTo>
                <a:lnTo>
                  <a:pt x="306986" y="601012"/>
                </a:lnTo>
                <a:lnTo>
                  <a:pt x="306986" y="612510"/>
                </a:lnTo>
                <a:cubicBezTo>
                  <a:pt x="306767" y="612640"/>
                  <a:pt x="306546" y="612644"/>
                  <a:pt x="306324" y="612648"/>
                </a:cubicBezTo>
                <a:lnTo>
                  <a:pt x="306324" y="612648"/>
                </a:lnTo>
                <a:cubicBezTo>
                  <a:pt x="281070" y="612257"/>
                  <a:pt x="255999" y="602326"/>
                  <a:pt x="236731" y="583057"/>
                </a:cubicBezTo>
                <a:cubicBezTo>
                  <a:pt x="223570" y="569897"/>
                  <a:pt x="214766" y="554030"/>
                  <a:pt x="210610" y="537175"/>
                </a:cubicBezTo>
                <a:cubicBezTo>
                  <a:pt x="195839" y="546241"/>
                  <a:pt x="178427" y="551214"/>
                  <a:pt x="159854" y="551214"/>
                </a:cubicBezTo>
                <a:cubicBezTo>
                  <a:pt x="132604" y="551214"/>
                  <a:pt x="107854" y="540509"/>
                  <a:pt x="89720" y="522928"/>
                </a:cubicBezTo>
                <a:lnTo>
                  <a:pt x="89720" y="522928"/>
                </a:lnTo>
                <a:cubicBezTo>
                  <a:pt x="72139" y="504795"/>
                  <a:pt x="61434" y="480045"/>
                  <a:pt x="61434" y="452795"/>
                </a:cubicBezTo>
                <a:cubicBezTo>
                  <a:pt x="61434" y="434221"/>
                  <a:pt x="66407" y="416810"/>
                  <a:pt x="75474" y="402038"/>
                </a:cubicBezTo>
                <a:cubicBezTo>
                  <a:pt x="58618" y="397882"/>
                  <a:pt x="42751" y="389078"/>
                  <a:pt x="29591" y="375918"/>
                </a:cubicBezTo>
                <a:cubicBezTo>
                  <a:pt x="10322" y="356649"/>
                  <a:pt x="391" y="331578"/>
                  <a:pt x="0" y="306324"/>
                </a:cubicBezTo>
                <a:lnTo>
                  <a:pt x="0" y="306324"/>
                </a:lnTo>
                <a:cubicBezTo>
                  <a:pt x="391" y="281070"/>
                  <a:pt x="10322" y="256000"/>
                  <a:pt x="29591" y="236731"/>
                </a:cubicBezTo>
                <a:cubicBezTo>
                  <a:pt x="42758" y="223564"/>
                  <a:pt x="58634" y="214757"/>
                  <a:pt x="75514" y="210684"/>
                </a:cubicBezTo>
                <a:cubicBezTo>
                  <a:pt x="66423" y="195895"/>
                  <a:pt x="61434" y="178458"/>
                  <a:pt x="61434" y="159855"/>
                </a:cubicBezTo>
                <a:cubicBezTo>
                  <a:pt x="61434" y="132604"/>
                  <a:pt x="72139" y="107854"/>
                  <a:pt x="89720" y="89721"/>
                </a:cubicBezTo>
                <a:lnTo>
                  <a:pt x="89720" y="89721"/>
                </a:lnTo>
                <a:cubicBezTo>
                  <a:pt x="107854" y="72140"/>
                  <a:pt x="132604" y="61435"/>
                  <a:pt x="159854" y="61435"/>
                </a:cubicBezTo>
                <a:cubicBezTo>
                  <a:pt x="178457" y="61435"/>
                  <a:pt x="195895" y="66424"/>
                  <a:pt x="210684" y="75515"/>
                </a:cubicBezTo>
                <a:cubicBezTo>
                  <a:pt x="214757" y="58635"/>
                  <a:pt x="223563" y="42758"/>
                  <a:pt x="236731" y="29591"/>
                </a:cubicBezTo>
                <a:cubicBezTo>
                  <a:pt x="256000" y="10322"/>
                  <a:pt x="281070" y="391"/>
                  <a:pt x="306324" y="0"/>
                </a:cubicBezTo>
                <a:lnTo>
                  <a:pt x="306324" y="0"/>
                </a:ln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86" name="Teardrop 3"/>
          <p:cNvSpPr/>
          <p:nvPr/>
        </p:nvSpPr>
        <p:spPr>
          <a:xfrm rot="5400000" flipH="1" flipV="1">
            <a:off x="2696422" y="-86496"/>
            <a:ext cx="306986" cy="459486"/>
          </a:xfrm>
          <a:custGeom>
            <a:avLst/>
            <a:gdLst/>
            <a:ahLst/>
            <a:cxnLst/>
            <a:rect l="l" t="t" r="r" b="b"/>
            <a:pathLst>
              <a:path w="306986" h="612648">
                <a:moveTo>
                  <a:pt x="215380" y="331011"/>
                </a:moveTo>
                <a:cubicBezTo>
                  <a:pt x="210766" y="314774"/>
                  <a:pt x="210686" y="297561"/>
                  <a:pt x="215167" y="281312"/>
                </a:cubicBezTo>
                <a:cubicBezTo>
                  <a:pt x="205209" y="264959"/>
                  <a:pt x="189231" y="261169"/>
                  <a:pt x="163247" y="261668"/>
                </a:cubicBezTo>
                <a:cubicBezTo>
                  <a:pt x="130240" y="261668"/>
                  <a:pt x="100901" y="245961"/>
                  <a:pt x="82612" y="221373"/>
                </a:cubicBezTo>
                <a:cubicBezTo>
                  <a:pt x="66104" y="224383"/>
                  <a:pt x="50483" y="232539"/>
                  <a:pt x="37722" y="245300"/>
                </a:cubicBezTo>
                <a:cubicBezTo>
                  <a:pt x="20815" y="262208"/>
                  <a:pt x="11990" y="284137"/>
                  <a:pt x="11501" y="306292"/>
                </a:cubicBezTo>
                <a:lnTo>
                  <a:pt x="96667" y="306292"/>
                </a:lnTo>
                <a:lnTo>
                  <a:pt x="96667" y="306356"/>
                </a:lnTo>
                <a:lnTo>
                  <a:pt x="11501" y="306356"/>
                </a:lnTo>
                <a:cubicBezTo>
                  <a:pt x="11989" y="328512"/>
                  <a:pt x="20815" y="350441"/>
                  <a:pt x="37722" y="367348"/>
                </a:cubicBezTo>
                <a:cubicBezTo>
                  <a:pt x="50477" y="380104"/>
                  <a:pt x="66091" y="388259"/>
                  <a:pt x="82591" y="391301"/>
                </a:cubicBezTo>
                <a:cubicBezTo>
                  <a:pt x="100880" y="366700"/>
                  <a:pt x="130228" y="350981"/>
                  <a:pt x="163247" y="350981"/>
                </a:cubicBezTo>
                <a:cubicBezTo>
                  <a:pt x="186137" y="351421"/>
                  <a:pt x="201262" y="348532"/>
                  <a:pt x="211354" y="336664"/>
                </a:cubicBezTo>
                <a:cubicBezTo>
                  <a:pt x="212796" y="334968"/>
                  <a:pt x="214135" y="333090"/>
                  <a:pt x="215380" y="331011"/>
                </a:cubicBezTo>
                <a:close/>
                <a:moveTo>
                  <a:pt x="239385" y="239431"/>
                </a:moveTo>
                <a:lnTo>
                  <a:pt x="97830" y="97876"/>
                </a:lnTo>
                <a:cubicBezTo>
                  <a:pt x="82509" y="113888"/>
                  <a:pt x="73243" y="135634"/>
                  <a:pt x="73243" y="159545"/>
                </a:cubicBezTo>
                <a:cubicBezTo>
                  <a:pt x="73243" y="209563"/>
                  <a:pt x="113791" y="250112"/>
                  <a:pt x="163810" y="250112"/>
                </a:cubicBezTo>
                <a:cubicBezTo>
                  <a:pt x="182888" y="249746"/>
                  <a:pt x="207035" y="254980"/>
                  <a:pt x="219892" y="268141"/>
                </a:cubicBezTo>
                <a:cubicBezTo>
                  <a:pt x="224319" y="257687"/>
                  <a:pt x="230870" y="247948"/>
                  <a:pt x="239385" y="239431"/>
                </a:cubicBezTo>
                <a:close/>
                <a:moveTo>
                  <a:pt x="239386" y="373218"/>
                </a:moveTo>
                <a:cubicBezTo>
                  <a:pt x="230866" y="364697"/>
                  <a:pt x="224313" y="354954"/>
                  <a:pt x="219944" y="344457"/>
                </a:cubicBezTo>
                <a:cubicBezTo>
                  <a:pt x="207099" y="357655"/>
                  <a:pt x="182914" y="362904"/>
                  <a:pt x="163810" y="362538"/>
                </a:cubicBezTo>
                <a:cubicBezTo>
                  <a:pt x="113791" y="362537"/>
                  <a:pt x="73243" y="403086"/>
                  <a:pt x="73243" y="453105"/>
                </a:cubicBezTo>
                <a:cubicBezTo>
                  <a:pt x="73243" y="477015"/>
                  <a:pt x="82509" y="498761"/>
                  <a:pt x="97830" y="514773"/>
                </a:cubicBezTo>
                <a:close/>
                <a:moveTo>
                  <a:pt x="268140" y="219893"/>
                </a:moveTo>
                <a:cubicBezTo>
                  <a:pt x="254980" y="207035"/>
                  <a:pt x="249745" y="182889"/>
                  <a:pt x="250111" y="163811"/>
                </a:cubicBezTo>
                <a:cubicBezTo>
                  <a:pt x="250111" y="113792"/>
                  <a:pt x="209563" y="73244"/>
                  <a:pt x="159544" y="73244"/>
                </a:cubicBezTo>
                <a:cubicBezTo>
                  <a:pt x="135634" y="73244"/>
                  <a:pt x="113887" y="82510"/>
                  <a:pt x="97875" y="97831"/>
                </a:cubicBezTo>
                <a:lnTo>
                  <a:pt x="239430" y="239386"/>
                </a:lnTo>
                <a:cubicBezTo>
                  <a:pt x="247948" y="230871"/>
                  <a:pt x="257686" y="224320"/>
                  <a:pt x="268140" y="219893"/>
                </a:cubicBezTo>
                <a:close/>
                <a:moveTo>
                  <a:pt x="268191" y="392705"/>
                </a:moveTo>
                <a:cubicBezTo>
                  <a:pt x="257695" y="388335"/>
                  <a:pt x="247952" y="381782"/>
                  <a:pt x="239431" y="373263"/>
                </a:cubicBezTo>
                <a:lnTo>
                  <a:pt x="97875" y="514819"/>
                </a:lnTo>
                <a:cubicBezTo>
                  <a:pt x="113887" y="530139"/>
                  <a:pt x="135634" y="539405"/>
                  <a:pt x="159544" y="539405"/>
                </a:cubicBezTo>
                <a:cubicBezTo>
                  <a:pt x="184553" y="539405"/>
                  <a:pt x="207195" y="529268"/>
                  <a:pt x="223584" y="512879"/>
                </a:cubicBezTo>
                <a:cubicBezTo>
                  <a:pt x="239974" y="496489"/>
                  <a:pt x="250111" y="473848"/>
                  <a:pt x="250111" y="448838"/>
                </a:cubicBezTo>
                <a:cubicBezTo>
                  <a:pt x="249745" y="429735"/>
                  <a:pt x="254994" y="405550"/>
                  <a:pt x="268191" y="392705"/>
                </a:cubicBezTo>
                <a:close/>
                <a:moveTo>
                  <a:pt x="306986" y="138"/>
                </a:moveTo>
                <a:lnTo>
                  <a:pt x="306986" y="11636"/>
                </a:lnTo>
                <a:cubicBezTo>
                  <a:pt x="306778" y="11511"/>
                  <a:pt x="306567" y="11506"/>
                  <a:pt x="306356" y="11501"/>
                </a:cubicBezTo>
                <a:lnTo>
                  <a:pt x="306356" y="96667"/>
                </a:lnTo>
                <a:lnTo>
                  <a:pt x="306292" y="96667"/>
                </a:lnTo>
                <a:lnTo>
                  <a:pt x="306292" y="11501"/>
                </a:lnTo>
                <a:cubicBezTo>
                  <a:pt x="284137" y="11990"/>
                  <a:pt x="262207" y="20815"/>
                  <a:pt x="245300" y="37722"/>
                </a:cubicBezTo>
                <a:cubicBezTo>
                  <a:pt x="232539" y="50483"/>
                  <a:pt x="224382" y="66105"/>
                  <a:pt x="221373" y="82614"/>
                </a:cubicBezTo>
                <a:cubicBezTo>
                  <a:pt x="245960" y="100902"/>
                  <a:pt x="261667" y="130241"/>
                  <a:pt x="261667" y="163248"/>
                </a:cubicBezTo>
                <a:cubicBezTo>
                  <a:pt x="261168" y="189232"/>
                  <a:pt x="264959" y="205210"/>
                  <a:pt x="281311" y="215167"/>
                </a:cubicBezTo>
                <a:lnTo>
                  <a:pt x="306986" y="215277"/>
                </a:lnTo>
                <a:lnTo>
                  <a:pt x="306986" y="221929"/>
                </a:lnTo>
                <a:cubicBezTo>
                  <a:pt x="285145" y="221632"/>
                  <a:pt x="263250" y="229877"/>
                  <a:pt x="246580" y="246536"/>
                </a:cubicBezTo>
                <a:lnTo>
                  <a:pt x="254808" y="254763"/>
                </a:lnTo>
                <a:cubicBezTo>
                  <a:pt x="254801" y="254772"/>
                  <a:pt x="254793" y="254779"/>
                  <a:pt x="254786" y="254786"/>
                </a:cubicBezTo>
                <a:cubicBezTo>
                  <a:pt x="254778" y="254794"/>
                  <a:pt x="254771" y="254801"/>
                  <a:pt x="254763" y="254808"/>
                </a:cubicBezTo>
                <a:lnTo>
                  <a:pt x="246535" y="246581"/>
                </a:lnTo>
                <a:cubicBezTo>
                  <a:pt x="213554" y="279582"/>
                  <a:pt x="213554" y="333067"/>
                  <a:pt x="246535" y="366068"/>
                </a:cubicBezTo>
                <a:lnTo>
                  <a:pt x="254763" y="357841"/>
                </a:lnTo>
                <a:cubicBezTo>
                  <a:pt x="254771" y="357848"/>
                  <a:pt x="254778" y="357855"/>
                  <a:pt x="254786" y="357863"/>
                </a:cubicBezTo>
                <a:lnTo>
                  <a:pt x="254808" y="357886"/>
                </a:lnTo>
                <a:lnTo>
                  <a:pt x="246580" y="366113"/>
                </a:lnTo>
                <a:cubicBezTo>
                  <a:pt x="263250" y="382773"/>
                  <a:pt x="285145" y="391017"/>
                  <a:pt x="306986" y="390721"/>
                </a:cubicBezTo>
                <a:lnTo>
                  <a:pt x="306986" y="397378"/>
                </a:lnTo>
                <a:cubicBezTo>
                  <a:pt x="298457" y="400796"/>
                  <a:pt x="289920" y="399623"/>
                  <a:pt x="281637" y="397269"/>
                </a:cubicBezTo>
                <a:cubicBezTo>
                  <a:pt x="265010" y="407224"/>
                  <a:pt x="261165" y="423242"/>
                  <a:pt x="261667" y="449401"/>
                </a:cubicBezTo>
                <a:cubicBezTo>
                  <a:pt x="261667" y="477516"/>
                  <a:pt x="250271" y="502969"/>
                  <a:pt x="231847" y="521394"/>
                </a:cubicBezTo>
                <a:lnTo>
                  <a:pt x="221347" y="530057"/>
                </a:lnTo>
                <a:cubicBezTo>
                  <a:pt x="224389" y="546557"/>
                  <a:pt x="232545" y="562171"/>
                  <a:pt x="245300" y="574926"/>
                </a:cubicBezTo>
                <a:cubicBezTo>
                  <a:pt x="262207" y="591833"/>
                  <a:pt x="284136" y="600659"/>
                  <a:pt x="306292" y="601147"/>
                </a:cubicBezTo>
                <a:lnTo>
                  <a:pt x="306292" y="515981"/>
                </a:lnTo>
                <a:lnTo>
                  <a:pt x="306356" y="515981"/>
                </a:lnTo>
                <a:lnTo>
                  <a:pt x="306356" y="601147"/>
                </a:lnTo>
                <a:lnTo>
                  <a:pt x="306986" y="601012"/>
                </a:lnTo>
                <a:lnTo>
                  <a:pt x="306986" y="612510"/>
                </a:lnTo>
                <a:cubicBezTo>
                  <a:pt x="306767" y="612640"/>
                  <a:pt x="306546" y="612644"/>
                  <a:pt x="306324" y="612648"/>
                </a:cubicBezTo>
                <a:lnTo>
                  <a:pt x="306324" y="612648"/>
                </a:lnTo>
                <a:cubicBezTo>
                  <a:pt x="281070" y="612257"/>
                  <a:pt x="255999" y="602326"/>
                  <a:pt x="236731" y="583057"/>
                </a:cubicBezTo>
                <a:cubicBezTo>
                  <a:pt x="223570" y="569897"/>
                  <a:pt x="214766" y="554030"/>
                  <a:pt x="210610" y="537175"/>
                </a:cubicBezTo>
                <a:cubicBezTo>
                  <a:pt x="195839" y="546241"/>
                  <a:pt x="178427" y="551214"/>
                  <a:pt x="159854" y="551214"/>
                </a:cubicBezTo>
                <a:cubicBezTo>
                  <a:pt x="132604" y="551214"/>
                  <a:pt x="107854" y="540509"/>
                  <a:pt x="89720" y="522928"/>
                </a:cubicBezTo>
                <a:lnTo>
                  <a:pt x="89720" y="522928"/>
                </a:lnTo>
                <a:cubicBezTo>
                  <a:pt x="72139" y="504795"/>
                  <a:pt x="61434" y="480045"/>
                  <a:pt x="61434" y="452795"/>
                </a:cubicBezTo>
                <a:cubicBezTo>
                  <a:pt x="61434" y="434221"/>
                  <a:pt x="66407" y="416810"/>
                  <a:pt x="75474" y="402038"/>
                </a:cubicBezTo>
                <a:cubicBezTo>
                  <a:pt x="58618" y="397882"/>
                  <a:pt x="42751" y="389078"/>
                  <a:pt x="29591" y="375918"/>
                </a:cubicBezTo>
                <a:cubicBezTo>
                  <a:pt x="10322" y="356649"/>
                  <a:pt x="391" y="331578"/>
                  <a:pt x="0" y="306324"/>
                </a:cubicBezTo>
                <a:lnTo>
                  <a:pt x="0" y="306324"/>
                </a:lnTo>
                <a:cubicBezTo>
                  <a:pt x="391" y="281070"/>
                  <a:pt x="10322" y="256000"/>
                  <a:pt x="29591" y="236731"/>
                </a:cubicBezTo>
                <a:cubicBezTo>
                  <a:pt x="42758" y="223564"/>
                  <a:pt x="58634" y="214757"/>
                  <a:pt x="75514" y="210684"/>
                </a:cubicBezTo>
                <a:cubicBezTo>
                  <a:pt x="66423" y="195895"/>
                  <a:pt x="61434" y="178458"/>
                  <a:pt x="61434" y="159855"/>
                </a:cubicBezTo>
                <a:cubicBezTo>
                  <a:pt x="61434" y="132604"/>
                  <a:pt x="72139" y="107854"/>
                  <a:pt x="89720" y="89721"/>
                </a:cubicBezTo>
                <a:lnTo>
                  <a:pt x="89720" y="89721"/>
                </a:lnTo>
                <a:cubicBezTo>
                  <a:pt x="107854" y="72140"/>
                  <a:pt x="132604" y="61435"/>
                  <a:pt x="159854" y="61435"/>
                </a:cubicBezTo>
                <a:cubicBezTo>
                  <a:pt x="178457" y="61435"/>
                  <a:pt x="195895" y="66424"/>
                  <a:pt x="210684" y="75515"/>
                </a:cubicBezTo>
                <a:cubicBezTo>
                  <a:pt x="214757" y="58635"/>
                  <a:pt x="223563" y="42758"/>
                  <a:pt x="236731" y="29591"/>
                </a:cubicBezTo>
                <a:cubicBezTo>
                  <a:pt x="256000" y="10322"/>
                  <a:pt x="281070" y="391"/>
                  <a:pt x="306324" y="0"/>
                </a:cubicBezTo>
                <a:lnTo>
                  <a:pt x="306324" y="0"/>
                </a:ln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87" name="Teardrop 3"/>
          <p:cNvSpPr/>
          <p:nvPr/>
        </p:nvSpPr>
        <p:spPr>
          <a:xfrm rot="5400000" flipH="1" flipV="1">
            <a:off x="3328327" y="-86496"/>
            <a:ext cx="306986" cy="459486"/>
          </a:xfrm>
          <a:custGeom>
            <a:avLst/>
            <a:gdLst/>
            <a:ahLst/>
            <a:cxnLst/>
            <a:rect l="l" t="t" r="r" b="b"/>
            <a:pathLst>
              <a:path w="306986" h="612648">
                <a:moveTo>
                  <a:pt x="215380" y="331012"/>
                </a:moveTo>
                <a:cubicBezTo>
                  <a:pt x="210766" y="314775"/>
                  <a:pt x="210686" y="297561"/>
                  <a:pt x="215167" y="281312"/>
                </a:cubicBezTo>
                <a:cubicBezTo>
                  <a:pt x="205209" y="264960"/>
                  <a:pt x="189231" y="261169"/>
                  <a:pt x="163247" y="261668"/>
                </a:cubicBezTo>
                <a:cubicBezTo>
                  <a:pt x="130240" y="261668"/>
                  <a:pt x="100901" y="245961"/>
                  <a:pt x="82612" y="221373"/>
                </a:cubicBezTo>
                <a:cubicBezTo>
                  <a:pt x="66104" y="224383"/>
                  <a:pt x="50483" y="232539"/>
                  <a:pt x="37722" y="245300"/>
                </a:cubicBezTo>
                <a:cubicBezTo>
                  <a:pt x="20815" y="262208"/>
                  <a:pt x="11990" y="284137"/>
                  <a:pt x="11501" y="306292"/>
                </a:cubicBezTo>
                <a:lnTo>
                  <a:pt x="96667" y="306292"/>
                </a:lnTo>
                <a:lnTo>
                  <a:pt x="96667" y="306356"/>
                </a:lnTo>
                <a:lnTo>
                  <a:pt x="11501" y="306356"/>
                </a:lnTo>
                <a:cubicBezTo>
                  <a:pt x="11989" y="328512"/>
                  <a:pt x="20815" y="350441"/>
                  <a:pt x="37722" y="367348"/>
                </a:cubicBezTo>
                <a:cubicBezTo>
                  <a:pt x="50477" y="380104"/>
                  <a:pt x="66091" y="388259"/>
                  <a:pt x="82591" y="391302"/>
                </a:cubicBezTo>
                <a:cubicBezTo>
                  <a:pt x="100880" y="366700"/>
                  <a:pt x="130228" y="350982"/>
                  <a:pt x="163247" y="350982"/>
                </a:cubicBezTo>
                <a:cubicBezTo>
                  <a:pt x="186137" y="351421"/>
                  <a:pt x="201262" y="348532"/>
                  <a:pt x="211354" y="336664"/>
                </a:cubicBezTo>
                <a:cubicBezTo>
                  <a:pt x="212796" y="334969"/>
                  <a:pt x="214135" y="333090"/>
                  <a:pt x="215380" y="331012"/>
                </a:cubicBezTo>
                <a:close/>
                <a:moveTo>
                  <a:pt x="239385" y="239431"/>
                </a:moveTo>
                <a:lnTo>
                  <a:pt x="97830" y="97876"/>
                </a:lnTo>
                <a:cubicBezTo>
                  <a:pt x="82509" y="113888"/>
                  <a:pt x="73243" y="135634"/>
                  <a:pt x="73243" y="159545"/>
                </a:cubicBezTo>
                <a:cubicBezTo>
                  <a:pt x="73243" y="209563"/>
                  <a:pt x="113791" y="250112"/>
                  <a:pt x="163810" y="250112"/>
                </a:cubicBezTo>
                <a:cubicBezTo>
                  <a:pt x="182888" y="249746"/>
                  <a:pt x="207035" y="254980"/>
                  <a:pt x="219892" y="268141"/>
                </a:cubicBezTo>
                <a:cubicBezTo>
                  <a:pt x="224319" y="257687"/>
                  <a:pt x="230870" y="247949"/>
                  <a:pt x="239385" y="239431"/>
                </a:cubicBezTo>
                <a:close/>
                <a:moveTo>
                  <a:pt x="239386" y="373218"/>
                </a:moveTo>
                <a:cubicBezTo>
                  <a:pt x="230866" y="364697"/>
                  <a:pt x="224313" y="354954"/>
                  <a:pt x="219944" y="344457"/>
                </a:cubicBezTo>
                <a:cubicBezTo>
                  <a:pt x="207099" y="357655"/>
                  <a:pt x="182914" y="362904"/>
                  <a:pt x="163810" y="362538"/>
                </a:cubicBezTo>
                <a:cubicBezTo>
                  <a:pt x="113791" y="362537"/>
                  <a:pt x="73243" y="403086"/>
                  <a:pt x="73243" y="453105"/>
                </a:cubicBezTo>
                <a:cubicBezTo>
                  <a:pt x="73243" y="477015"/>
                  <a:pt x="82509" y="498762"/>
                  <a:pt x="97830" y="514773"/>
                </a:cubicBezTo>
                <a:close/>
                <a:moveTo>
                  <a:pt x="268140" y="219893"/>
                </a:moveTo>
                <a:cubicBezTo>
                  <a:pt x="254980" y="207035"/>
                  <a:pt x="249745" y="182889"/>
                  <a:pt x="250111" y="163811"/>
                </a:cubicBezTo>
                <a:cubicBezTo>
                  <a:pt x="250111" y="113793"/>
                  <a:pt x="209563" y="73244"/>
                  <a:pt x="159544" y="73244"/>
                </a:cubicBezTo>
                <a:cubicBezTo>
                  <a:pt x="135634" y="73244"/>
                  <a:pt x="113887" y="82510"/>
                  <a:pt x="97875" y="97831"/>
                </a:cubicBezTo>
                <a:lnTo>
                  <a:pt x="239430" y="239386"/>
                </a:lnTo>
                <a:cubicBezTo>
                  <a:pt x="247948" y="230871"/>
                  <a:pt x="257686" y="224320"/>
                  <a:pt x="268140" y="219893"/>
                </a:cubicBezTo>
                <a:close/>
                <a:moveTo>
                  <a:pt x="268191" y="392705"/>
                </a:moveTo>
                <a:cubicBezTo>
                  <a:pt x="257695" y="388335"/>
                  <a:pt x="247952" y="381782"/>
                  <a:pt x="239431" y="373263"/>
                </a:cubicBezTo>
                <a:lnTo>
                  <a:pt x="97875" y="514819"/>
                </a:lnTo>
                <a:cubicBezTo>
                  <a:pt x="113887" y="530139"/>
                  <a:pt x="135634" y="539405"/>
                  <a:pt x="159544" y="539405"/>
                </a:cubicBezTo>
                <a:cubicBezTo>
                  <a:pt x="184553" y="539405"/>
                  <a:pt x="207195" y="529268"/>
                  <a:pt x="223584" y="512879"/>
                </a:cubicBezTo>
                <a:cubicBezTo>
                  <a:pt x="239974" y="496489"/>
                  <a:pt x="250111" y="473848"/>
                  <a:pt x="250111" y="448838"/>
                </a:cubicBezTo>
                <a:cubicBezTo>
                  <a:pt x="249745" y="429735"/>
                  <a:pt x="254994" y="405550"/>
                  <a:pt x="268191" y="392705"/>
                </a:cubicBezTo>
                <a:close/>
                <a:moveTo>
                  <a:pt x="306986" y="138"/>
                </a:moveTo>
                <a:lnTo>
                  <a:pt x="306986" y="11636"/>
                </a:lnTo>
                <a:cubicBezTo>
                  <a:pt x="306778" y="11511"/>
                  <a:pt x="306567" y="11506"/>
                  <a:pt x="306356" y="11501"/>
                </a:cubicBezTo>
                <a:lnTo>
                  <a:pt x="306356" y="96668"/>
                </a:lnTo>
                <a:lnTo>
                  <a:pt x="306292" y="96667"/>
                </a:lnTo>
                <a:lnTo>
                  <a:pt x="306292" y="11501"/>
                </a:lnTo>
                <a:cubicBezTo>
                  <a:pt x="284137" y="11990"/>
                  <a:pt x="262207" y="20815"/>
                  <a:pt x="245300" y="37722"/>
                </a:cubicBezTo>
                <a:cubicBezTo>
                  <a:pt x="232539" y="50484"/>
                  <a:pt x="224382" y="66106"/>
                  <a:pt x="221373" y="82614"/>
                </a:cubicBezTo>
                <a:cubicBezTo>
                  <a:pt x="245960" y="100903"/>
                  <a:pt x="261667" y="130241"/>
                  <a:pt x="261667" y="163248"/>
                </a:cubicBezTo>
                <a:cubicBezTo>
                  <a:pt x="261168" y="189232"/>
                  <a:pt x="264959" y="205210"/>
                  <a:pt x="281311" y="215168"/>
                </a:cubicBezTo>
                <a:lnTo>
                  <a:pt x="306986" y="215278"/>
                </a:lnTo>
                <a:lnTo>
                  <a:pt x="306986" y="221929"/>
                </a:lnTo>
                <a:cubicBezTo>
                  <a:pt x="285145" y="221632"/>
                  <a:pt x="263250" y="229877"/>
                  <a:pt x="246580" y="246536"/>
                </a:cubicBezTo>
                <a:lnTo>
                  <a:pt x="254808" y="254763"/>
                </a:lnTo>
                <a:cubicBezTo>
                  <a:pt x="254801" y="254772"/>
                  <a:pt x="254793" y="254779"/>
                  <a:pt x="254786" y="254787"/>
                </a:cubicBezTo>
                <a:cubicBezTo>
                  <a:pt x="254778" y="254794"/>
                  <a:pt x="254771" y="254802"/>
                  <a:pt x="254763" y="254808"/>
                </a:cubicBezTo>
                <a:lnTo>
                  <a:pt x="246535" y="246581"/>
                </a:lnTo>
                <a:cubicBezTo>
                  <a:pt x="213554" y="279582"/>
                  <a:pt x="213554" y="333067"/>
                  <a:pt x="246535" y="366068"/>
                </a:cubicBezTo>
                <a:lnTo>
                  <a:pt x="254763" y="357841"/>
                </a:lnTo>
                <a:cubicBezTo>
                  <a:pt x="254771" y="357848"/>
                  <a:pt x="254778" y="357855"/>
                  <a:pt x="254786" y="357863"/>
                </a:cubicBezTo>
                <a:lnTo>
                  <a:pt x="254808" y="357886"/>
                </a:lnTo>
                <a:lnTo>
                  <a:pt x="246580" y="366113"/>
                </a:lnTo>
                <a:cubicBezTo>
                  <a:pt x="263250" y="382773"/>
                  <a:pt x="285145" y="391017"/>
                  <a:pt x="306986" y="390721"/>
                </a:cubicBezTo>
                <a:lnTo>
                  <a:pt x="306986" y="397378"/>
                </a:lnTo>
                <a:cubicBezTo>
                  <a:pt x="298457" y="400796"/>
                  <a:pt x="289920" y="399623"/>
                  <a:pt x="281637" y="397269"/>
                </a:cubicBezTo>
                <a:cubicBezTo>
                  <a:pt x="265010" y="407224"/>
                  <a:pt x="261165" y="423242"/>
                  <a:pt x="261667" y="449401"/>
                </a:cubicBezTo>
                <a:cubicBezTo>
                  <a:pt x="261667" y="477516"/>
                  <a:pt x="250271" y="502969"/>
                  <a:pt x="231847" y="521394"/>
                </a:cubicBezTo>
                <a:lnTo>
                  <a:pt x="221347" y="530057"/>
                </a:lnTo>
                <a:cubicBezTo>
                  <a:pt x="224389" y="546557"/>
                  <a:pt x="232545" y="562171"/>
                  <a:pt x="245300" y="574926"/>
                </a:cubicBezTo>
                <a:cubicBezTo>
                  <a:pt x="262207" y="591834"/>
                  <a:pt x="284136" y="600659"/>
                  <a:pt x="306292" y="601147"/>
                </a:cubicBezTo>
                <a:lnTo>
                  <a:pt x="306292" y="515981"/>
                </a:lnTo>
                <a:lnTo>
                  <a:pt x="306356" y="515982"/>
                </a:lnTo>
                <a:lnTo>
                  <a:pt x="306356" y="601147"/>
                </a:lnTo>
                <a:lnTo>
                  <a:pt x="306986" y="601012"/>
                </a:lnTo>
                <a:lnTo>
                  <a:pt x="306986" y="612510"/>
                </a:lnTo>
                <a:cubicBezTo>
                  <a:pt x="306767" y="612641"/>
                  <a:pt x="306546" y="612645"/>
                  <a:pt x="306324" y="612648"/>
                </a:cubicBezTo>
                <a:cubicBezTo>
                  <a:pt x="281070" y="612257"/>
                  <a:pt x="255999" y="602326"/>
                  <a:pt x="236731" y="583058"/>
                </a:cubicBezTo>
                <a:cubicBezTo>
                  <a:pt x="223570" y="569897"/>
                  <a:pt x="214766" y="554031"/>
                  <a:pt x="210610" y="537175"/>
                </a:cubicBezTo>
                <a:cubicBezTo>
                  <a:pt x="195839" y="546241"/>
                  <a:pt x="178427" y="551215"/>
                  <a:pt x="159854" y="551215"/>
                </a:cubicBezTo>
                <a:cubicBezTo>
                  <a:pt x="132604" y="551215"/>
                  <a:pt x="107854" y="540509"/>
                  <a:pt x="89720" y="522928"/>
                </a:cubicBezTo>
                <a:lnTo>
                  <a:pt x="89720" y="522928"/>
                </a:lnTo>
                <a:cubicBezTo>
                  <a:pt x="72139" y="504795"/>
                  <a:pt x="61434" y="480045"/>
                  <a:pt x="61434" y="452795"/>
                </a:cubicBezTo>
                <a:cubicBezTo>
                  <a:pt x="61434" y="434222"/>
                  <a:pt x="66407" y="416810"/>
                  <a:pt x="75474" y="402038"/>
                </a:cubicBezTo>
                <a:cubicBezTo>
                  <a:pt x="58618" y="397882"/>
                  <a:pt x="42751" y="389078"/>
                  <a:pt x="29591" y="375918"/>
                </a:cubicBezTo>
                <a:cubicBezTo>
                  <a:pt x="10322" y="356649"/>
                  <a:pt x="391" y="331578"/>
                  <a:pt x="0" y="306324"/>
                </a:cubicBezTo>
                <a:lnTo>
                  <a:pt x="0" y="306324"/>
                </a:lnTo>
                <a:cubicBezTo>
                  <a:pt x="391" y="281070"/>
                  <a:pt x="10322" y="256000"/>
                  <a:pt x="29591" y="236731"/>
                </a:cubicBezTo>
                <a:cubicBezTo>
                  <a:pt x="42758" y="223564"/>
                  <a:pt x="58634" y="214757"/>
                  <a:pt x="75514" y="210684"/>
                </a:cubicBezTo>
                <a:cubicBezTo>
                  <a:pt x="66423" y="195896"/>
                  <a:pt x="61434" y="178458"/>
                  <a:pt x="61434" y="159855"/>
                </a:cubicBezTo>
                <a:cubicBezTo>
                  <a:pt x="61434" y="132604"/>
                  <a:pt x="72139" y="107855"/>
                  <a:pt x="89720" y="89721"/>
                </a:cubicBezTo>
                <a:lnTo>
                  <a:pt x="89720" y="89721"/>
                </a:lnTo>
                <a:cubicBezTo>
                  <a:pt x="107854" y="72140"/>
                  <a:pt x="132604" y="61435"/>
                  <a:pt x="159854" y="61435"/>
                </a:cubicBezTo>
                <a:cubicBezTo>
                  <a:pt x="178457" y="61435"/>
                  <a:pt x="195895" y="66424"/>
                  <a:pt x="210684" y="75515"/>
                </a:cubicBezTo>
                <a:cubicBezTo>
                  <a:pt x="214757" y="58635"/>
                  <a:pt x="223563" y="42758"/>
                  <a:pt x="236731" y="29591"/>
                </a:cubicBezTo>
                <a:cubicBezTo>
                  <a:pt x="256000" y="10322"/>
                  <a:pt x="281070" y="391"/>
                  <a:pt x="306324" y="0"/>
                </a:cubicBezTo>
                <a:lnTo>
                  <a:pt x="306324" y="0"/>
                </a:ln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88" name="Teardrop 3"/>
          <p:cNvSpPr/>
          <p:nvPr/>
        </p:nvSpPr>
        <p:spPr>
          <a:xfrm rot="5400000" flipH="1" flipV="1">
            <a:off x="3960232" y="-86496"/>
            <a:ext cx="306986" cy="459486"/>
          </a:xfrm>
          <a:custGeom>
            <a:avLst/>
            <a:gdLst/>
            <a:ahLst/>
            <a:cxnLst/>
            <a:rect l="l" t="t" r="r" b="b"/>
            <a:pathLst>
              <a:path w="306986" h="612648">
                <a:moveTo>
                  <a:pt x="215380" y="331012"/>
                </a:moveTo>
                <a:cubicBezTo>
                  <a:pt x="210766" y="314775"/>
                  <a:pt x="210686" y="297561"/>
                  <a:pt x="215167" y="281312"/>
                </a:cubicBezTo>
                <a:cubicBezTo>
                  <a:pt x="205209" y="264960"/>
                  <a:pt x="189231" y="261169"/>
                  <a:pt x="163247" y="261668"/>
                </a:cubicBezTo>
                <a:cubicBezTo>
                  <a:pt x="130240" y="261668"/>
                  <a:pt x="100901" y="245961"/>
                  <a:pt x="82612" y="221373"/>
                </a:cubicBezTo>
                <a:cubicBezTo>
                  <a:pt x="66104" y="224383"/>
                  <a:pt x="50483" y="232539"/>
                  <a:pt x="37722" y="245300"/>
                </a:cubicBezTo>
                <a:cubicBezTo>
                  <a:pt x="20815" y="262208"/>
                  <a:pt x="11990" y="284137"/>
                  <a:pt x="11501" y="306292"/>
                </a:cubicBezTo>
                <a:lnTo>
                  <a:pt x="96667" y="306292"/>
                </a:lnTo>
                <a:lnTo>
                  <a:pt x="96667" y="306356"/>
                </a:lnTo>
                <a:lnTo>
                  <a:pt x="11501" y="306356"/>
                </a:lnTo>
                <a:cubicBezTo>
                  <a:pt x="11989" y="328512"/>
                  <a:pt x="20815" y="350441"/>
                  <a:pt x="37722" y="367348"/>
                </a:cubicBezTo>
                <a:cubicBezTo>
                  <a:pt x="50477" y="380104"/>
                  <a:pt x="66091" y="388259"/>
                  <a:pt x="82591" y="391302"/>
                </a:cubicBezTo>
                <a:cubicBezTo>
                  <a:pt x="100880" y="366700"/>
                  <a:pt x="130228" y="350982"/>
                  <a:pt x="163247" y="350982"/>
                </a:cubicBezTo>
                <a:cubicBezTo>
                  <a:pt x="186137" y="351421"/>
                  <a:pt x="201262" y="348532"/>
                  <a:pt x="211354" y="336664"/>
                </a:cubicBezTo>
                <a:cubicBezTo>
                  <a:pt x="212796" y="334969"/>
                  <a:pt x="214135" y="333090"/>
                  <a:pt x="215380" y="331012"/>
                </a:cubicBezTo>
                <a:close/>
                <a:moveTo>
                  <a:pt x="239385" y="239431"/>
                </a:moveTo>
                <a:lnTo>
                  <a:pt x="97830" y="97876"/>
                </a:lnTo>
                <a:cubicBezTo>
                  <a:pt x="82509" y="113888"/>
                  <a:pt x="73243" y="135634"/>
                  <a:pt x="73243" y="159545"/>
                </a:cubicBezTo>
                <a:cubicBezTo>
                  <a:pt x="73243" y="209563"/>
                  <a:pt x="113791" y="250112"/>
                  <a:pt x="163810" y="250112"/>
                </a:cubicBezTo>
                <a:cubicBezTo>
                  <a:pt x="182888" y="249746"/>
                  <a:pt x="207035" y="254980"/>
                  <a:pt x="219892" y="268141"/>
                </a:cubicBezTo>
                <a:cubicBezTo>
                  <a:pt x="224319" y="257687"/>
                  <a:pt x="230870" y="247949"/>
                  <a:pt x="239385" y="239431"/>
                </a:cubicBezTo>
                <a:close/>
                <a:moveTo>
                  <a:pt x="239386" y="373218"/>
                </a:moveTo>
                <a:cubicBezTo>
                  <a:pt x="230866" y="364697"/>
                  <a:pt x="224313" y="354954"/>
                  <a:pt x="219944" y="344457"/>
                </a:cubicBezTo>
                <a:cubicBezTo>
                  <a:pt x="207099" y="357655"/>
                  <a:pt x="182914" y="362904"/>
                  <a:pt x="163810" y="362538"/>
                </a:cubicBezTo>
                <a:cubicBezTo>
                  <a:pt x="113791" y="362537"/>
                  <a:pt x="73243" y="403086"/>
                  <a:pt x="73243" y="453105"/>
                </a:cubicBezTo>
                <a:cubicBezTo>
                  <a:pt x="73243" y="477015"/>
                  <a:pt x="82509" y="498762"/>
                  <a:pt x="97830" y="514773"/>
                </a:cubicBezTo>
                <a:close/>
                <a:moveTo>
                  <a:pt x="268140" y="219893"/>
                </a:moveTo>
                <a:cubicBezTo>
                  <a:pt x="254980" y="207035"/>
                  <a:pt x="249745" y="182889"/>
                  <a:pt x="250111" y="163811"/>
                </a:cubicBezTo>
                <a:cubicBezTo>
                  <a:pt x="250111" y="113793"/>
                  <a:pt x="209563" y="73244"/>
                  <a:pt x="159544" y="73244"/>
                </a:cubicBezTo>
                <a:cubicBezTo>
                  <a:pt x="135634" y="73244"/>
                  <a:pt x="113887" y="82510"/>
                  <a:pt x="97875" y="97831"/>
                </a:cubicBezTo>
                <a:lnTo>
                  <a:pt x="239430" y="239386"/>
                </a:lnTo>
                <a:cubicBezTo>
                  <a:pt x="247948" y="230871"/>
                  <a:pt x="257686" y="224320"/>
                  <a:pt x="268140" y="219893"/>
                </a:cubicBezTo>
                <a:close/>
                <a:moveTo>
                  <a:pt x="268191" y="392705"/>
                </a:moveTo>
                <a:cubicBezTo>
                  <a:pt x="257695" y="388335"/>
                  <a:pt x="247952" y="381782"/>
                  <a:pt x="239431" y="373263"/>
                </a:cubicBezTo>
                <a:lnTo>
                  <a:pt x="97875" y="514819"/>
                </a:lnTo>
                <a:cubicBezTo>
                  <a:pt x="113887" y="530139"/>
                  <a:pt x="135634" y="539405"/>
                  <a:pt x="159544" y="539405"/>
                </a:cubicBezTo>
                <a:cubicBezTo>
                  <a:pt x="184553" y="539405"/>
                  <a:pt x="207195" y="529268"/>
                  <a:pt x="223584" y="512879"/>
                </a:cubicBezTo>
                <a:cubicBezTo>
                  <a:pt x="239974" y="496489"/>
                  <a:pt x="250111" y="473848"/>
                  <a:pt x="250111" y="448838"/>
                </a:cubicBezTo>
                <a:cubicBezTo>
                  <a:pt x="249745" y="429735"/>
                  <a:pt x="254994" y="405550"/>
                  <a:pt x="268191" y="392705"/>
                </a:cubicBezTo>
                <a:close/>
                <a:moveTo>
                  <a:pt x="306986" y="138"/>
                </a:moveTo>
                <a:lnTo>
                  <a:pt x="306986" y="11636"/>
                </a:lnTo>
                <a:cubicBezTo>
                  <a:pt x="306778" y="11511"/>
                  <a:pt x="306567" y="11506"/>
                  <a:pt x="306356" y="11501"/>
                </a:cubicBezTo>
                <a:lnTo>
                  <a:pt x="306356" y="96668"/>
                </a:lnTo>
                <a:lnTo>
                  <a:pt x="306292" y="96667"/>
                </a:lnTo>
                <a:lnTo>
                  <a:pt x="306292" y="11501"/>
                </a:lnTo>
                <a:cubicBezTo>
                  <a:pt x="284137" y="11990"/>
                  <a:pt x="262207" y="20815"/>
                  <a:pt x="245300" y="37722"/>
                </a:cubicBezTo>
                <a:cubicBezTo>
                  <a:pt x="232539" y="50484"/>
                  <a:pt x="224382" y="66106"/>
                  <a:pt x="221373" y="82614"/>
                </a:cubicBezTo>
                <a:cubicBezTo>
                  <a:pt x="245960" y="100903"/>
                  <a:pt x="261667" y="130241"/>
                  <a:pt x="261667" y="163248"/>
                </a:cubicBezTo>
                <a:cubicBezTo>
                  <a:pt x="261168" y="189232"/>
                  <a:pt x="264959" y="205210"/>
                  <a:pt x="281311" y="215168"/>
                </a:cubicBezTo>
                <a:lnTo>
                  <a:pt x="306986" y="215277"/>
                </a:lnTo>
                <a:lnTo>
                  <a:pt x="306986" y="221929"/>
                </a:lnTo>
                <a:cubicBezTo>
                  <a:pt x="285145" y="221632"/>
                  <a:pt x="263250" y="229877"/>
                  <a:pt x="246580" y="246536"/>
                </a:cubicBezTo>
                <a:lnTo>
                  <a:pt x="254808" y="254763"/>
                </a:lnTo>
                <a:cubicBezTo>
                  <a:pt x="254801" y="254772"/>
                  <a:pt x="254793" y="254779"/>
                  <a:pt x="254786" y="254787"/>
                </a:cubicBezTo>
                <a:cubicBezTo>
                  <a:pt x="254778" y="254794"/>
                  <a:pt x="254771" y="254802"/>
                  <a:pt x="254763" y="254808"/>
                </a:cubicBezTo>
                <a:lnTo>
                  <a:pt x="246535" y="246581"/>
                </a:lnTo>
                <a:cubicBezTo>
                  <a:pt x="213554" y="279582"/>
                  <a:pt x="213554" y="333067"/>
                  <a:pt x="246535" y="366068"/>
                </a:cubicBezTo>
                <a:lnTo>
                  <a:pt x="254763" y="357841"/>
                </a:lnTo>
                <a:cubicBezTo>
                  <a:pt x="254771" y="357848"/>
                  <a:pt x="254778" y="357855"/>
                  <a:pt x="254786" y="357863"/>
                </a:cubicBezTo>
                <a:lnTo>
                  <a:pt x="254808" y="357886"/>
                </a:lnTo>
                <a:lnTo>
                  <a:pt x="246580" y="366113"/>
                </a:lnTo>
                <a:cubicBezTo>
                  <a:pt x="263250" y="382773"/>
                  <a:pt x="285145" y="391017"/>
                  <a:pt x="306986" y="390721"/>
                </a:cubicBezTo>
                <a:lnTo>
                  <a:pt x="306986" y="397378"/>
                </a:lnTo>
                <a:cubicBezTo>
                  <a:pt x="298457" y="400796"/>
                  <a:pt x="289920" y="399623"/>
                  <a:pt x="281637" y="397269"/>
                </a:cubicBezTo>
                <a:cubicBezTo>
                  <a:pt x="265010" y="407224"/>
                  <a:pt x="261165" y="423242"/>
                  <a:pt x="261667" y="449401"/>
                </a:cubicBezTo>
                <a:cubicBezTo>
                  <a:pt x="261667" y="477516"/>
                  <a:pt x="250271" y="502969"/>
                  <a:pt x="231847" y="521394"/>
                </a:cubicBezTo>
                <a:lnTo>
                  <a:pt x="221347" y="530057"/>
                </a:lnTo>
                <a:cubicBezTo>
                  <a:pt x="224389" y="546557"/>
                  <a:pt x="232545" y="562171"/>
                  <a:pt x="245300" y="574926"/>
                </a:cubicBezTo>
                <a:cubicBezTo>
                  <a:pt x="262207" y="591834"/>
                  <a:pt x="284136" y="600659"/>
                  <a:pt x="306292" y="601147"/>
                </a:cubicBezTo>
                <a:lnTo>
                  <a:pt x="306292" y="515981"/>
                </a:lnTo>
                <a:lnTo>
                  <a:pt x="306356" y="515982"/>
                </a:lnTo>
                <a:lnTo>
                  <a:pt x="306356" y="601147"/>
                </a:lnTo>
                <a:lnTo>
                  <a:pt x="306986" y="601012"/>
                </a:lnTo>
                <a:lnTo>
                  <a:pt x="306986" y="612510"/>
                </a:lnTo>
                <a:cubicBezTo>
                  <a:pt x="306767" y="612641"/>
                  <a:pt x="306546" y="612645"/>
                  <a:pt x="306324" y="612648"/>
                </a:cubicBezTo>
                <a:cubicBezTo>
                  <a:pt x="281070" y="612257"/>
                  <a:pt x="255999" y="602326"/>
                  <a:pt x="236731" y="583058"/>
                </a:cubicBezTo>
                <a:cubicBezTo>
                  <a:pt x="223570" y="569897"/>
                  <a:pt x="214766" y="554031"/>
                  <a:pt x="210610" y="537175"/>
                </a:cubicBezTo>
                <a:cubicBezTo>
                  <a:pt x="195839" y="546241"/>
                  <a:pt x="178427" y="551215"/>
                  <a:pt x="159854" y="551215"/>
                </a:cubicBezTo>
                <a:cubicBezTo>
                  <a:pt x="132604" y="551215"/>
                  <a:pt x="107854" y="540509"/>
                  <a:pt x="89720" y="522928"/>
                </a:cubicBezTo>
                <a:lnTo>
                  <a:pt x="89720" y="522928"/>
                </a:lnTo>
                <a:cubicBezTo>
                  <a:pt x="72139" y="504795"/>
                  <a:pt x="61434" y="480045"/>
                  <a:pt x="61434" y="452795"/>
                </a:cubicBezTo>
                <a:cubicBezTo>
                  <a:pt x="61434" y="434222"/>
                  <a:pt x="66407" y="416810"/>
                  <a:pt x="75474" y="402038"/>
                </a:cubicBezTo>
                <a:cubicBezTo>
                  <a:pt x="58618" y="397882"/>
                  <a:pt x="42751" y="389078"/>
                  <a:pt x="29591" y="375918"/>
                </a:cubicBezTo>
                <a:cubicBezTo>
                  <a:pt x="10322" y="356649"/>
                  <a:pt x="391" y="331578"/>
                  <a:pt x="0" y="306324"/>
                </a:cubicBezTo>
                <a:lnTo>
                  <a:pt x="0" y="306324"/>
                </a:lnTo>
                <a:cubicBezTo>
                  <a:pt x="391" y="281070"/>
                  <a:pt x="10322" y="256000"/>
                  <a:pt x="29591" y="236731"/>
                </a:cubicBezTo>
                <a:cubicBezTo>
                  <a:pt x="42758" y="223564"/>
                  <a:pt x="58634" y="214757"/>
                  <a:pt x="75514" y="210684"/>
                </a:cubicBezTo>
                <a:cubicBezTo>
                  <a:pt x="66423" y="195896"/>
                  <a:pt x="61434" y="178458"/>
                  <a:pt x="61434" y="159855"/>
                </a:cubicBezTo>
                <a:cubicBezTo>
                  <a:pt x="61434" y="132604"/>
                  <a:pt x="72139" y="107855"/>
                  <a:pt x="89720" y="89721"/>
                </a:cubicBezTo>
                <a:lnTo>
                  <a:pt x="89720" y="89721"/>
                </a:lnTo>
                <a:cubicBezTo>
                  <a:pt x="107854" y="72140"/>
                  <a:pt x="132604" y="61435"/>
                  <a:pt x="159854" y="61435"/>
                </a:cubicBezTo>
                <a:cubicBezTo>
                  <a:pt x="178457" y="61435"/>
                  <a:pt x="195895" y="66424"/>
                  <a:pt x="210684" y="75515"/>
                </a:cubicBezTo>
                <a:cubicBezTo>
                  <a:pt x="214757" y="58635"/>
                  <a:pt x="223563" y="42758"/>
                  <a:pt x="236731" y="29591"/>
                </a:cubicBezTo>
                <a:cubicBezTo>
                  <a:pt x="256000" y="10322"/>
                  <a:pt x="281070" y="391"/>
                  <a:pt x="306324" y="0"/>
                </a:cubicBezTo>
                <a:lnTo>
                  <a:pt x="306324" y="0"/>
                </a:ln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89" name="Teardrop 3"/>
          <p:cNvSpPr/>
          <p:nvPr/>
        </p:nvSpPr>
        <p:spPr>
          <a:xfrm rot="5400000" flipH="1" flipV="1">
            <a:off x="5855947" y="-86496"/>
            <a:ext cx="306986" cy="459486"/>
          </a:xfrm>
          <a:custGeom>
            <a:avLst/>
            <a:gdLst/>
            <a:ahLst/>
            <a:cxnLst/>
            <a:rect l="l" t="t" r="r" b="b"/>
            <a:pathLst>
              <a:path w="306986" h="612648">
                <a:moveTo>
                  <a:pt x="215380" y="331012"/>
                </a:moveTo>
                <a:cubicBezTo>
                  <a:pt x="210766" y="314775"/>
                  <a:pt x="210686" y="297561"/>
                  <a:pt x="215167" y="281312"/>
                </a:cubicBezTo>
                <a:cubicBezTo>
                  <a:pt x="205209" y="264960"/>
                  <a:pt x="189231" y="261169"/>
                  <a:pt x="163247" y="261668"/>
                </a:cubicBezTo>
                <a:cubicBezTo>
                  <a:pt x="130240" y="261668"/>
                  <a:pt x="100901" y="245961"/>
                  <a:pt x="82612" y="221373"/>
                </a:cubicBezTo>
                <a:cubicBezTo>
                  <a:pt x="66104" y="224383"/>
                  <a:pt x="50483" y="232539"/>
                  <a:pt x="37722" y="245300"/>
                </a:cubicBezTo>
                <a:cubicBezTo>
                  <a:pt x="20815" y="262208"/>
                  <a:pt x="11990" y="284137"/>
                  <a:pt x="11501" y="306292"/>
                </a:cubicBezTo>
                <a:lnTo>
                  <a:pt x="96667" y="306292"/>
                </a:lnTo>
                <a:lnTo>
                  <a:pt x="96667" y="306356"/>
                </a:lnTo>
                <a:lnTo>
                  <a:pt x="11501" y="306356"/>
                </a:lnTo>
                <a:cubicBezTo>
                  <a:pt x="11989" y="328512"/>
                  <a:pt x="20815" y="350441"/>
                  <a:pt x="37722" y="367348"/>
                </a:cubicBezTo>
                <a:cubicBezTo>
                  <a:pt x="50477" y="380104"/>
                  <a:pt x="66091" y="388259"/>
                  <a:pt x="82591" y="391302"/>
                </a:cubicBezTo>
                <a:cubicBezTo>
                  <a:pt x="100880" y="366700"/>
                  <a:pt x="130228" y="350982"/>
                  <a:pt x="163247" y="350982"/>
                </a:cubicBezTo>
                <a:cubicBezTo>
                  <a:pt x="186137" y="351421"/>
                  <a:pt x="201262" y="348532"/>
                  <a:pt x="211354" y="336664"/>
                </a:cubicBezTo>
                <a:cubicBezTo>
                  <a:pt x="212796" y="334969"/>
                  <a:pt x="214135" y="333090"/>
                  <a:pt x="215380" y="331012"/>
                </a:cubicBezTo>
                <a:close/>
                <a:moveTo>
                  <a:pt x="239385" y="239431"/>
                </a:moveTo>
                <a:lnTo>
                  <a:pt x="97830" y="97876"/>
                </a:lnTo>
                <a:cubicBezTo>
                  <a:pt x="82509" y="113888"/>
                  <a:pt x="73243" y="135634"/>
                  <a:pt x="73243" y="159545"/>
                </a:cubicBezTo>
                <a:cubicBezTo>
                  <a:pt x="73243" y="209563"/>
                  <a:pt x="113791" y="250112"/>
                  <a:pt x="163810" y="250112"/>
                </a:cubicBezTo>
                <a:cubicBezTo>
                  <a:pt x="182888" y="249746"/>
                  <a:pt x="207035" y="254980"/>
                  <a:pt x="219892" y="268141"/>
                </a:cubicBezTo>
                <a:cubicBezTo>
                  <a:pt x="224319" y="257687"/>
                  <a:pt x="230870" y="247949"/>
                  <a:pt x="239385" y="239431"/>
                </a:cubicBezTo>
                <a:close/>
                <a:moveTo>
                  <a:pt x="239386" y="373218"/>
                </a:moveTo>
                <a:cubicBezTo>
                  <a:pt x="230866" y="364697"/>
                  <a:pt x="224313" y="354954"/>
                  <a:pt x="219944" y="344457"/>
                </a:cubicBezTo>
                <a:cubicBezTo>
                  <a:pt x="207099" y="357655"/>
                  <a:pt x="182914" y="362904"/>
                  <a:pt x="163810" y="362538"/>
                </a:cubicBezTo>
                <a:cubicBezTo>
                  <a:pt x="113791" y="362537"/>
                  <a:pt x="73243" y="403086"/>
                  <a:pt x="73243" y="453105"/>
                </a:cubicBezTo>
                <a:cubicBezTo>
                  <a:pt x="73243" y="477015"/>
                  <a:pt x="82509" y="498762"/>
                  <a:pt x="97830" y="514773"/>
                </a:cubicBezTo>
                <a:close/>
                <a:moveTo>
                  <a:pt x="268140" y="219893"/>
                </a:moveTo>
                <a:cubicBezTo>
                  <a:pt x="254980" y="207035"/>
                  <a:pt x="249745" y="182889"/>
                  <a:pt x="250111" y="163811"/>
                </a:cubicBezTo>
                <a:cubicBezTo>
                  <a:pt x="250111" y="113793"/>
                  <a:pt x="209563" y="73244"/>
                  <a:pt x="159544" y="73244"/>
                </a:cubicBezTo>
                <a:cubicBezTo>
                  <a:pt x="135634" y="73244"/>
                  <a:pt x="113887" y="82510"/>
                  <a:pt x="97875" y="97831"/>
                </a:cubicBezTo>
                <a:lnTo>
                  <a:pt x="239430" y="239386"/>
                </a:lnTo>
                <a:cubicBezTo>
                  <a:pt x="247948" y="230871"/>
                  <a:pt x="257686" y="224320"/>
                  <a:pt x="268140" y="219893"/>
                </a:cubicBezTo>
                <a:close/>
                <a:moveTo>
                  <a:pt x="268191" y="392705"/>
                </a:moveTo>
                <a:cubicBezTo>
                  <a:pt x="257695" y="388335"/>
                  <a:pt x="247952" y="381782"/>
                  <a:pt x="239431" y="373263"/>
                </a:cubicBezTo>
                <a:lnTo>
                  <a:pt x="97875" y="514819"/>
                </a:lnTo>
                <a:cubicBezTo>
                  <a:pt x="113887" y="530139"/>
                  <a:pt x="135634" y="539405"/>
                  <a:pt x="159544" y="539405"/>
                </a:cubicBezTo>
                <a:cubicBezTo>
                  <a:pt x="184553" y="539405"/>
                  <a:pt x="207195" y="529268"/>
                  <a:pt x="223584" y="512879"/>
                </a:cubicBezTo>
                <a:cubicBezTo>
                  <a:pt x="239974" y="496489"/>
                  <a:pt x="250111" y="473848"/>
                  <a:pt x="250111" y="448838"/>
                </a:cubicBezTo>
                <a:cubicBezTo>
                  <a:pt x="249745" y="429735"/>
                  <a:pt x="254994" y="405550"/>
                  <a:pt x="268191" y="392705"/>
                </a:cubicBezTo>
                <a:close/>
                <a:moveTo>
                  <a:pt x="306986" y="138"/>
                </a:moveTo>
                <a:lnTo>
                  <a:pt x="306986" y="11636"/>
                </a:lnTo>
                <a:cubicBezTo>
                  <a:pt x="306778" y="11511"/>
                  <a:pt x="306567" y="11506"/>
                  <a:pt x="306356" y="11501"/>
                </a:cubicBezTo>
                <a:lnTo>
                  <a:pt x="306356" y="96668"/>
                </a:lnTo>
                <a:lnTo>
                  <a:pt x="306292" y="96667"/>
                </a:lnTo>
                <a:lnTo>
                  <a:pt x="306292" y="11501"/>
                </a:lnTo>
                <a:cubicBezTo>
                  <a:pt x="284137" y="11990"/>
                  <a:pt x="262207" y="20815"/>
                  <a:pt x="245300" y="37722"/>
                </a:cubicBezTo>
                <a:cubicBezTo>
                  <a:pt x="232539" y="50484"/>
                  <a:pt x="224382" y="66106"/>
                  <a:pt x="221373" y="82614"/>
                </a:cubicBezTo>
                <a:cubicBezTo>
                  <a:pt x="245960" y="100903"/>
                  <a:pt x="261667" y="130241"/>
                  <a:pt x="261667" y="163248"/>
                </a:cubicBezTo>
                <a:cubicBezTo>
                  <a:pt x="261168" y="189232"/>
                  <a:pt x="264959" y="205210"/>
                  <a:pt x="281311" y="215168"/>
                </a:cubicBezTo>
                <a:lnTo>
                  <a:pt x="306986" y="215278"/>
                </a:lnTo>
                <a:lnTo>
                  <a:pt x="306986" y="221929"/>
                </a:lnTo>
                <a:cubicBezTo>
                  <a:pt x="285145" y="221632"/>
                  <a:pt x="263250" y="229877"/>
                  <a:pt x="246580" y="246536"/>
                </a:cubicBezTo>
                <a:lnTo>
                  <a:pt x="254808" y="254763"/>
                </a:lnTo>
                <a:cubicBezTo>
                  <a:pt x="254801" y="254772"/>
                  <a:pt x="254793" y="254779"/>
                  <a:pt x="254786" y="254787"/>
                </a:cubicBezTo>
                <a:cubicBezTo>
                  <a:pt x="254778" y="254794"/>
                  <a:pt x="254771" y="254802"/>
                  <a:pt x="254763" y="254808"/>
                </a:cubicBezTo>
                <a:lnTo>
                  <a:pt x="246535" y="246581"/>
                </a:lnTo>
                <a:cubicBezTo>
                  <a:pt x="213554" y="279582"/>
                  <a:pt x="213554" y="333067"/>
                  <a:pt x="246535" y="366068"/>
                </a:cubicBezTo>
                <a:lnTo>
                  <a:pt x="254763" y="357841"/>
                </a:lnTo>
                <a:cubicBezTo>
                  <a:pt x="254771" y="357848"/>
                  <a:pt x="254778" y="357855"/>
                  <a:pt x="254786" y="357863"/>
                </a:cubicBezTo>
                <a:lnTo>
                  <a:pt x="254808" y="357886"/>
                </a:lnTo>
                <a:lnTo>
                  <a:pt x="246580" y="366113"/>
                </a:lnTo>
                <a:cubicBezTo>
                  <a:pt x="263250" y="382773"/>
                  <a:pt x="285145" y="391017"/>
                  <a:pt x="306986" y="390721"/>
                </a:cubicBezTo>
                <a:lnTo>
                  <a:pt x="306986" y="397378"/>
                </a:lnTo>
                <a:cubicBezTo>
                  <a:pt x="298457" y="400796"/>
                  <a:pt x="289920" y="399623"/>
                  <a:pt x="281637" y="397269"/>
                </a:cubicBezTo>
                <a:cubicBezTo>
                  <a:pt x="265010" y="407224"/>
                  <a:pt x="261165" y="423242"/>
                  <a:pt x="261667" y="449401"/>
                </a:cubicBezTo>
                <a:cubicBezTo>
                  <a:pt x="261667" y="477516"/>
                  <a:pt x="250271" y="502969"/>
                  <a:pt x="231847" y="521394"/>
                </a:cubicBezTo>
                <a:lnTo>
                  <a:pt x="221347" y="530057"/>
                </a:lnTo>
                <a:cubicBezTo>
                  <a:pt x="224389" y="546557"/>
                  <a:pt x="232545" y="562171"/>
                  <a:pt x="245300" y="574926"/>
                </a:cubicBezTo>
                <a:cubicBezTo>
                  <a:pt x="262207" y="591834"/>
                  <a:pt x="284136" y="600659"/>
                  <a:pt x="306292" y="601147"/>
                </a:cubicBezTo>
                <a:lnTo>
                  <a:pt x="306292" y="515981"/>
                </a:lnTo>
                <a:lnTo>
                  <a:pt x="306356" y="515982"/>
                </a:lnTo>
                <a:lnTo>
                  <a:pt x="306356" y="601147"/>
                </a:lnTo>
                <a:lnTo>
                  <a:pt x="306986" y="601012"/>
                </a:lnTo>
                <a:lnTo>
                  <a:pt x="306986" y="612510"/>
                </a:lnTo>
                <a:cubicBezTo>
                  <a:pt x="306767" y="612641"/>
                  <a:pt x="306546" y="612645"/>
                  <a:pt x="306324" y="612648"/>
                </a:cubicBezTo>
                <a:cubicBezTo>
                  <a:pt x="281070" y="612257"/>
                  <a:pt x="255999" y="602326"/>
                  <a:pt x="236731" y="583058"/>
                </a:cubicBezTo>
                <a:cubicBezTo>
                  <a:pt x="223570" y="569897"/>
                  <a:pt x="214766" y="554031"/>
                  <a:pt x="210610" y="537175"/>
                </a:cubicBezTo>
                <a:cubicBezTo>
                  <a:pt x="195839" y="546241"/>
                  <a:pt x="178427" y="551215"/>
                  <a:pt x="159854" y="551215"/>
                </a:cubicBezTo>
                <a:cubicBezTo>
                  <a:pt x="132604" y="551215"/>
                  <a:pt x="107854" y="540509"/>
                  <a:pt x="89720" y="522928"/>
                </a:cubicBezTo>
                <a:lnTo>
                  <a:pt x="89720" y="522928"/>
                </a:lnTo>
                <a:cubicBezTo>
                  <a:pt x="72139" y="504795"/>
                  <a:pt x="61434" y="480045"/>
                  <a:pt x="61434" y="452795"/>
                </a:cubicBezTo>
                <a:cubicBezTo>
                  <a:pt x="61434" y="434222"/>
                  <a:pt x="66407" y="416810"/>
                  <a:pt x="75474" y="402038"/>
                </a:cubicBezTo>
                <a:cubicBezTo>
                  <a:pt x="58618" y="397882"/>
                  <a:pt x="42751" y="389078"/>
                  <a:pt x="29591" y="375918"/>
                </a:cubicBezTo>
                <a:cubicBezTo>
                  <a:pt x="10322" y="356649"/>
                  <a:pt x="391" y="331578"/>
                  <a:pt x="0" y="306324"/>
                </a:cubicBezTo>
                <a:lnTo>
                  <a:pt x="0" y="306324"/>
                </a:lnTo>
                <a:cubicBezTo>
                  <a:pt x="391" y="281070"/>
                  <a:pt x="10322" y="256000"/>
                  <a:pt x="29591" y="236731"/>
                </a:cubicBezTo>
                <a:cubicBezTo>
                  <a:pt x="42758" y="223564"/>
                  <a:pt x="58634" y="214757"/>
                  <a:pt x="75514" y="210684"/>
                </a:cubicBezTo>
                <a:cubicBezTo>
                  <a:pt x="66423" y="195896"/>
                  <a:pt x="61434" y="178458"/>
                  <a:pt x="61434" y="159855"/>
                </a:cubicBezTo>
                <a:cubicBezTo>
                  <a:pt x="61434" y="132604"/>
                  <a:pt x="72139" y="107855"/>
                  <a:pt x="89720" y="89721"/>
                </a:cubicBezTo>
                <a:lnTo>
                  <a:pt x="89720" y="89721"/>
                </a:lnTo>
                <a:cubicBezTo>
                  <a:pt x="107854" y="72140"/>
                  <a:pt x="132604" y="61435"/>
                  <a:pt x="159854" y="61435"/>
                </a:cubicBezTo>
                <a:cubicBezTo>
                  <a:pt x="178457" y="61435"/>
                  <a:pt x="195895" y="66424"/>
                  <a:pt x="210684" y="75515"/>
                </a:cubicBezTo>
                <a:cubicBezTo>
                  <a:pt x="214757" y="58635"/>
                  <a:pt x="223563" y="42758"/>
                  <a:pt x="236731" y="29591"/>
                </a:cubicBezTo>
                <a:cubicBezTo>
                  <a:pt x="256000" y="10322"/>
                  <a:pt x="281070" y="391"/>
                  <a:pt x="306324" y="0"/>
                </a:cubicBezTo>
                <a:lnTo>
                  <a:pt x="306324" y="0"/>
                </a:ln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90" name="Teardrop 3"/>
          <p:cNvSpPr/>
          <p:nvPr/>
        </p:nvSpPr>
        <p:spPr>
          <a:xfrm rot="5400000" flipH="1" flipV="1">
            <a:off x="5224042" y="-86496"/>
            <a:ext cx="306986" cy="459486"/>
          </a:xfrm>
          <a:custGeom>
            <a:avLst/>
            <a:gdLst/>
            <a:ahLst/>
            <a:cxnLst/>
            <a:rect l="l" t="t" r="r" b="b"/>
            <a:pathLst>
              <a:path w="306986" h="612648">
                <a:moveTo>
                  <a:pt x="215380" y="331012"/>
                </a:moveTo>
                <a:cubicBezTo>
                  <a:pt x="210766" y="314775"/>
                  <a:pt x="210686" y="297561"/>
                  <a:pt x="215167" y="281312"/>
                </a:cubicBezTo>
                <a:cubicBezTo>
                  <a:pt x="205209" y="264960"/>
                  <a:pt x="189231" y="261169"/>
                  <a:pt x="163247" y="261668"/>
                </a:cubicBezTo>
                <a:cubicBezTo>
                  <a:pt x="130240" y="261668"/>
                  <a:pt x="100901" y="245961"/>
                  <a:pt x="82612" y="221373"/>
                </a:cubicBezTo>
                <a:cubicBezTo>
                  <a:pt x="66104" y="224383"/>
                  <a:pt x="50483" y="232539"/>
                  <a:pt x="37722" y="245300"/>
                </a:cubicBezTo>
                <a:cubicBezTo>
                  <a:pt x="20815" y="262208"/>
                  <a:pt x="11990" y="284137"/>
                  <a:pt x="11501" y="306292"/>
                </a:cubicBezTo>
                <a:lnTo>
                  <a:pt x="96667" y="306292"/>
                </a:lnTo>
                <a:lnTo>
                  <a:pt x="96667" y="306356"/>
                </a:lnTo>
                <a:lnTo>
                  <a:pt x="11501" y="306356"/>
                </a:lnTo>
                <a:cubicBezTo>
                  <a:pt x="11989" y="328512"/>
                  <a:pt x="20815" y="350441"/>
                  <a:pt x="37722" y="367348"/>
                </a:cubicBezTo>
                <a:cubicBezTo>
                  <a:pt x="50477" y="380104"/>
                  <a:pt x="66091" y="388259"/>
                  <a:pt x="82591" y="391302"/>
                </a:cubicBezTo>
                <a:cubicBezTo>
                  <a:pt x="100880" y="366700"/>
                  <a:pt x="130228" y="350982"/>
                  <a:pt x="163247" y="350982"/>
                </a:cubicBezTo>
                <a:cubicBezTo>
                  <a:pt x="186137" y="351421"/>
                  <a:pt x="201262" y="348532"/>
                  <a:pt x="211354" y="336664"/>
                </a:cubicBezTo>
                <a:cubicBezTo>
                  <a:pt x="212796" y="334969"/>
                  <a:pt x="214135" y="333090"/>
                  <a:pt x="215380" y="331012"/>
                </a:cubicBezTo>
                <a:close/>
                <a:moveTo>
                  <a:pt x="239385" y="239431"/>
                </a:moveTo>
                <a:lnTo>
                  <a:pt x="97830" y="97876"/>
                </a:lnTo>
                <a:cubicBezTo>
                  <a:pt x="82509" y="113888"/>
                  <a:pt x="73243" y="135634"/>
                  <a:pt x="73243" y="159545"/>
                </a:cubicBezTo>
                <a:cubicBezTo>
                  <a:pt x="73243" y="209563"/>
                  <a:pt x="113791" y="250112"/>
                  <a:pt x="163810" y="250112"/>
                </a:cubicBezTo>
                <a:cubicBezTo>
                  <a:pt x="182888" y="249746"/>
                  <a:pt x="207035" y="254980"/>
                  <a:pt x="219892" y="268141"/>
                </a:cubicBezTo>
                <a:cubicBezTo>
                  <a:pt x="224319" y="257687"/>
                  <a:pt x="230870" y="247949"/>
                  <a:pt x="239385" y="239431"/>
                </a:cubicBezTo>
                <a:close/>
                <a:moveTo>
                  <a:pt x="239386" y="373218"/>
                </a:moveTo>
                <a:cubicBezTo>
                  <a:pt x="230866" y="364697"/>
                  <a:pt x="224313" y="354954"/>
                  <a:pt x="219944" y="344457"/>
                </a:cubicBezTo>
                <a:cubicBezTo>
                  <a:pt x="207099" y="357655"/>
                  <a:pt x="182914" y="362904"/>
                  <a:pt x="163810" y="362538"/>
                </a:cubicBezTo>
                <a:cubicBezTo>
                  <a:pt x="113791" y="362537"/>
                  <a:pt x="73243" y="403086"/>
                  <a:pt x="73243" y="453105"/>
                </a:cubicBezTo>
                <a:cubicBezTo>
                  <a:pt x="73243" y="477015"/>
                  <a:pt x="82509" y="498762"/>
                  <a:pt x="97830" y="514773"/>
                </a:cubicBezTo>
                <a:close/>
                <a:moveTo>
                  <a:pt x="268140" y="219893"/>
                </a:moveTo>
                <a:cubicBezTo>
                  <a:pt x="254980" y="207035"/>
                  <a:pt x="249745" y="182889"/>
                  <a:pt x="250111" y="163811"/>
                </a:cubicBezTo>
                <a:cubicBezTo>
                  <a:pt x="250111" y="113793"/>
                  <a:pt x="209563" y="73244"/>
                  <a:pt x="159544" y="73244"/>
                </a:cubicBezTo>
                <a:cubicBezTo>
                  <a:pt x="135634" y="73244"/>
                  <a:pt x="113887" y="82510"/>
                  <a:pt x="97875" y="97831"/>
                </a:cubicBezTo>
                <a:lnTo>
                  <a:pt x="239430" y="239386"/>
                </a:lnTo>
                <a:cubicBezTo>
                  <a:pt x="247948" y="230871"/>
                  <a:pt x="257686" y="224320"/>
                  <a:pt x="268140" y="219893"/>
                </a:cubicBezTo>
                <a:close/>
                <a:moveTo>
                  <a:pt x="268191" y="392705"/>
                </a:moveTo>
                <a:cubicBezTo>
                  <a:pt x="257695" y="388335"/>
                  <a:pt x="247952" y="381782"/>
                  <a:pt x="239431" y="373263"/>
                </a:cubicBezTo>
                <a:lnTo>
                  <a:pt x="97875" y="514819"/>
                </a:lnTo>
                <a:cubicBezTo>
                  <a:pt x="113887" y="530139"/>
                  <a:pt x="135634" y="539405"/>
                  <a:pt x="159544" y="539405"/>
                </a:cubicBezTo>
                <a:cubicBezTo>
                  <a:pt x="184553" y="539405"/>
                  <a:pt x="207195" y="529268"/>
                  <a:pt x="223584" y="512879"/>
                </a:cubicBezTo>
                <a:cubicBezTo>
                  <a:pt x="239974" y="496489"/>
                  <a:pt x="250111" y="473848"/>
                  <a:pt x="250111" y="448838"/>
                </a:cubicBezTo>
                <a:cubicBezTo>
                  <a:pt x="249745" y="429735"/>
                  <a:pt x="254994" y="405550"/>
                  <a:pt x="268191" y="392705"/>
                </a:cubicBezTo>
                <a:close/>
                <a:moveTo>
                  <a:pt x="306986" y="138"/>
                </a:moveTo>
                <a:lnTo>
                  <a:pt x="306986" y="11636"/>
                </a:lnTo>
                <a:cubicBezTo>
                  <a:pt x="306778" y="11511"/>
                  <a:pt x="306567" y="11506"/>
                  <a:pt x="306356" y="11501"/>
                </a:cubicBezTo>
                <a:lnTo>
                  <a:pt x="306356" y="96668"/>
                </a:lnTo>
                <a:lnTo>
                  <a:pt x="306292" y="96667"/>
                </a:lnTo>
                <a:lnTo>
                  <a:pt x="306292" y="11501"/>
                </a:lnTo>
                <a:cubicBezTo>
                  <a:pt x="284137" y="11990"/>
                  <a:pt x="262207" y="20815"/>
                  <a:pt x="245300" y="37722"/>
                </a:cubicBezTo>
                <a:cubicBezTo>
                  <a:pt x="232539" y="50484"/>
                  <a:pt x="224382" y="66106"/>
                  <a:pt x="221373" y="82614"/>
                </a:cubicBezTo>
                <a:cubicBezTo>
                  <a:pt x="245960" y="100903"/>
                  <a:pt x="261667" y="130241"/>
                  <a:pt x="261667" y="163248"/>
                </a:cubicBezTo>
                <a:cubicBezTo>
                  <a:pt x="261168" y="189232"/>
                  <a:pt x="264959" y="205210"/>
                  <a:pt x="281311" y="215168"/>
                </a:cubicBezTo>
                <a:lnTo>
                  <a:pt x="306986" y="215277"/>
                </a:lnTo>
                <a:lnTo>
                  <a:pt x="306986" y="221929"/>
                </a:lnTo>
                <a:cubicBezTo>
                  <a:pt x="285145" y="221632"/>
                  <a:pt x="263250" y="229877"/>
                  <a:pt x="246580" y="246536"/>
                </a:cubicBezTo>
                <a:lnTo>
                  <a:pt x="254808" y="254763"/>
                </a:lnTo>
                <a:cubicBezTo>
                  <a:pt x="254801" y="254772"/>
                  <a:pt x="254793" y="254779"/>
                  <a:pt x="254786" y="254787"/>
                </a:cubicBezTo>
                <a:cubicBezTo>
                  <a:pt x="254778" y="254794"/>
                  <a:pt x="254771" y="254802"/>
                  <a:pt x="254763" y="254808"/>
                </a:cubicBezTo>
                <a:lnTo>
                  <a:pt x="246535" y="246581"/>
                </a:lnTo>
                <a:cubicBezTo>
                  <a:pt x="213554" y="279582"/>
                  <a:pt x="213554" y="333067"/>
                  <a:pt x="246535" y="366068"/>
                </a:cubicBezTo>
                <a:lnTo>
                  <a:pt x="254763" y="357841"/>
                </a:lnTo>
                <a:cubicBezTo>
                  <a:pt x="254771" y="357848"/>
                  <a:pt x="254778" y="357855"/>
                  <a:pt x="254786" y="357863"/>
                </a:cubicBezTo>
                <a:lnTo>
                  <a:pt x="254808" y="357886"/>
                </a:lnTo>
                <a:lnTo>
                  <a:pt x="246580" y="366113"/>
                </a:lnTo>
                <a:cubicBezTo>
                  <a:pt x="263250" y="382773"/>
                  <a:pt x="285145" y="391017"/>
                  <a:pt x="306986" y="390721"/>
                </a:cubicBezTo>
                <a:lnTo>
                  <a:pt x="306986" y="397378"/>
                </a:lnTo>
                <a:cubicBezTo>
                  <a:pt x="298457" y="400796"/>
                  <a:pt x="289920" y="399623"/>
                  <a:pt x="281637" y="397269"/>
                </a:cubicBezTo>
                <a:cubicBezTo>
                  <a:pt x="265010" y="407224"/>
                  <a:pt x="261165" y="423242"/>
                  <a:pt x="261667" y="449401"/>
                </a:cubicBezTo>
                <a:cubicBezTo>
                  <a:pt x="261667" y="477516"/>
                  <a:pt x="250271" y="502969"/>
                  <a:pt x="231847" y="521394"/>
                </a:cubicBezTo>
                <a:lnTo>
                  <a:pt x="221347" y="530057"/>
                </a:lnTo>
                <a:cubicBezTo>
                  <a:pt x="224389" y="546557"/>
                  <a:pt x="232545" y="562171"/>
                  <a:pt x="245300" y="574926"/>
                </a:cubicBezTo>
                <a:cubicBezTo>
                  <a:pt x="262207" y="591834"/>
                  <a:pt x="284136" y="600659"/>
                  <a:pt x="306292" y="601147"/>
                </a:cubicBezTo>
                <a:lnTo>
                  <a:pt x="306292" y="515981"/>
                </a:lnTo>
                <a:lnTo>
                  <a:pt x="306356" y="515982"/>
                </a:lnTo>
                <a:lnTo>
                  <a:pt x="306356" y="601147"/>
                </a:lnTo>
                <a:lnTo>
                  <a:pt x="306986" y="601012"/>
                </a:lnTo>
                <a:lnTo>
                  <a:pt x="306986" y="612510"/>
                </a:lnTo>
                <a:cubicBezTo>
                  <a:pt x="306767" y="612641"/>
                  <a:pt x="306546" y="612645"/>
                  <a:pt x="306324" y="612648"/>
                </a:cubicBezTo>
                <a:cubicBezTo>
                  <a:pt x="281070" y="612257"/>
                  <a:pt x="255999" y="602326"/>
                  <a:pt x="236731" y="583058"/>
                </a:cubicBezTo>
                <a:cubicBezTo>
                  <a:pt x="223570" y="569897"/>
                  <a:pt x="214766" y="554031"/>
                  <a:pt x="210610" y="537175"/>
                </a:cubicBezTo>
                <a:cubicBezTo>
                  <a:pt x="195839" y="546241"/>
                  <a:pt x="178427" y="551215"/>
                  <a:pt x="159854" y="551215"/>
                </a:cubicBezTo>
                <a:cubicBezTo>
                  <a:pt x="132604" y="551215"/>
                  <a:pt x="107854" y="540509"/>
                  <a:pt x="89720" y="522928"/>
                </a:cubicBezTo>
                <a:lnTo>
                  <a:pt x="89720" y="522928"/>
                </a:lnTo>
                <a:cubicBezTo>
                  <a:pt x="72139" y="504795"/>
                  <a:pt x="61434" y="480045"/>
                  <a:pt x="61434" y="452795"/>
                </a:cubicBezTo>
                <a:cubicBezTo>
                  <a:pt x="61434" y="434222"/>
                  <a:pt x="66407" y="416810"/>
                  <a:pt x="75474" y="402038"/>
                </a:cubicBezTo>
                <a:cubicBezTo>
                  <a:pt x="58618" y="397882"/>
                  <a:pt x="42751" y="389078"/>
                  <a:pt x="29591" y="375918"/>
                </a:cubicBezTo>
                <a:cubicBezTo>
                  <a:pt x="10322" y="356649"/>
                  <a:pt x="391" y="331578"/>
                  <a:pt x="0" y="306324"/>
                </a:cubicBezTo>
                <a:lnTo>
                  <a:pt x="0" y="306324"/>
                </a:lnTo>
                <a:cubicBezTo>
                  <a:pt x="391" y="281070"/>
                  <a:pt x="10322" y="256000"/>
                  <a:pt x="29591" y="236731"/>
                </a:cubicBezTo>
                <a:cubicBezTo>
                  <a:pt x="42758" y="223564"/>
                  <a:pt x="58634" y="214757"/>
                  <a:pt x="75514" y="210684"/>
                </a:cubicBezTo>
                <a:cubicBezTo>
                  <a:pt x="66423" y="195896"/>
                  <a:pt x="61434" y="178458"/>
                  <a:pt x="61434" y="159855"/>
                </a:cubicBezTo>
                <a:cubicBezTo>
                  <a:pt x="61434" y="132604"/>
                  <a:pt x="72139" y="107855"/>
                  <a:pt x="89720" y="89721"/>
                </a:cubicBezTo>
                <a:lnTo>
                  <a:pt x="89720" y="89721"/>
                </a:lnTo>
                <a:cubicBezTo>
                  <a:pt x="107854" y="72140"/>
                  <a:pt x="132604" y="61435"/>
                  <a:pt x="159854" y="61435"/>
                </a:cubicBezTo>
                <a:cubicBezTo>
                  <a:pt x="178457" y="61435"/>
                  <a:pt x="195895" y="66424"/>
                  <a:pt x="210684" y="75515"/>
                </a:cubicBezTo>
                <a:cubicBezTo>
                  <a:pt x="214757" y="58635"/>
                  <a:pt x="223563" y="42758"/>
                  <a:pt x="236731" y="29591"/>
                </a:cubicBezTo>
                <a:cubicBezTo>
                  <a:pt x="256000" y="10322"/>
                  <a:pt x="281070" y="391"/>
                  <a:pt x="306324" y="0"/>
                </a:cubicBezTo>
                <a:lnTo>
                  <a:pt x="306324" y="0"/>
                </a:ln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91" name="Teardrop 3"/>
          <p:cNvSpPr/>
          <p:nvPr/>
        </p:nvSpPr>
        <p:spPr>
          <a:xfrm rot="5400000" flipH="1" flipV="1">
            <a:off x="7119757" y="-86496"/>
            <a:ext cx="306986" cy="459486"/>
          </a:xfrm>
          <a:custGeom>
            <a:avLst/>
            <a:gdLst/>
            <a:ahLst/>
            <a:cxnLst/>
            <a:rect l="l" t="t" r="r" b="b"/>
            <a:pathLst>
              <a:path w="306986" h="612648">
                <a:moveTo>
                  <a:pt x="215380" y="331011"/>
                </a:moveTo>
                <a:cubicBezTo>
                  <a:pt x="210766" y="314774"/>
                  <a:pt x="210686" y="297561"/>
                  <a:pt x="215167" y="281312"/>
                </a:cubicBezTo>
                <a:cubicBezTo>
                  <a:pt x="205209" y="264959"/>
                  <a:pt x="189231" y="261169"/>
                  <a:pt x="163247" y="261668"/>
                </a:cubicBezTo>
                <a:cubicBezTo>
                  <a:pt x="130240" y="261668"/>
                  <a:pt x="100901" y="245961"/>
                  <a:pt x="82612" y="221373"/>
                </a:cubicBezTo>
                <a:cubicBezTo>
                  <a:pt x="66104" y="224382"/>
                  <a:pt x="50483" y="232539"/>
                  <a:pt x="37722" y="245300"/>
                </a:cubicBezTo>
                <a:cubicBezTo>
                  <a:pt x="20815" y="262207"/>
                  <a:pt x="11990" y="284136"/>
                  <a:pt x="11501" y="306292"/>
                </a:cubicBezTo>
                <a:lnTo>
                  <a:pt x="96667" y="306292"/>
                </a:lnTo>
                <a:lnTo>
                  <a:pt x="96667" y="306356"/>
                </a:lnTo>
                <a:lnTo>
                  <a:pt x="11501" y="306356"/>
                </a:lnTo>
                <a:cubicBezTo>
                  <a:pt x="11989" y="328512"/>
                  <a:pt x="20815" y="350441"/>
                  <a:pt x="37722" y="367348"/>
                </a:cubicBezTo>
                <a:cubicBezTo>
                  <a:pt x="50477" y="380103"/>
                  <a:pt x="66091" y="388259"/>
                  <a:pt x="82591" y="391301"/>
                </a:cubicBezTo>
                <a:cubicBezTo>
                  <a:pt x="100880" y="366699"/>
                  <a:pt x="130228" y="350981"/>
                  <a:pt x="163247" y="350981"/>
                </a:cubicBezTo>
                <a:cubicBezTo>
                  <a:pt x="186137" y="351420"/>
                  <a:pt x="201262" y="348532"/>
                  <a:pt x="211354" y="336664"/>
                </a:cubicBezTo>
                <a:cubicBezTo>
                  <a:pt x="212796" y="334968"/>
                  <a:pt x="214135" y="333090"/>
                  <a:pt x="215380" y="331011"/>
                </a:cubicBezTo>
                <a:close/>
                <a:moveTo>
                  <a:pt x="239385" y="239431"/>
                </a:moveTo>
                <a:lnTo>
                  <a:pt x="97830" y="97876"/>
                </a:lnTo>
                <a:cubicBezTo>
                  <a:pt x="82509" y="113887"/>
                  <a:pt x="73243" y="135634"/>
                  <a:pt x="73243" y="159544"/>
                </a:cubicBezTo>
                <a:cubicBezTo>
                  <a:pt x="73243" y="209563"/>
                  <a:pt x="113791" y="250112"/>
                  <a:pt x="163810" y="250112"/>
                </a:cubicBezTo>
                <a:cubicBezTo>
                  <a:pt x="182888" y="249746"/>
                  <a:pt x="207035" y="254980"/>
                  <a:pt x="219892" y="268141"/>
                </a:cubicBezTo>
                <a:cubicBezTo>
                  <a:pt x="224319" y="257686"/>
                  <a:pt x="230870" y="247948"/>
                  <a:pt x="239385" y="239431"/>
                </a:cubicBezTo>
                <a:close/>
                <a:moveTo>
                  <a:pt x="239386" y="373218"/>
                </a:moveTo>
                <a:cubicBezTo>
                  <a:pt x="230866" y="364697"/>
                  <a:pt x="224313" y="354954"/>
                  <a:pt x="219944" y="344457"/>
                </a:cubicBezTo>
                <a:cubicBezTo>
                  <a:pt x="207099" y="357655"/>
                  <a:pt x="182914" y="362904"/>
                  <a:pt x="163810" y="362537"/>
                </a:cubicBezTo>
                <a:cubicBezTo>
                  <a:pt x="113791" y="362537"/>
                  <a:pt x="73243" y="403086"/>
                  <a:pt x="73243" y="453104"/>
                </a:cubicBezTo>
                <a:cubicBezTo>
                  <a:pt x="73243" y="477015"/>
                  <a:pt x="82509" y="498761"/>
                  <a:pt x="97830" y="514773"/>
                </a:cubicBezTo>
                <a:close/>
                <a:moveTo>
                  <a:pt x="268140" y="219892"/>
                </a:moveTo>
                <a:cubicBezTo>
                  <a:pt x="254980" y="207035"/>
                  <a:pt x="249745" y="182889"/>
                  <a:pt x="250111" y="163811"/>
                </a:cubicBezTo>
                <a:cubicBezTo>
                  <a:pt x="250111" y="113792"/>
                  <a:pt x="209563" y="73244"/>
                  <a:pt x="159544" y="73244"/>
                </a:cubicBezTo>
                <a:cubicBezTo>
                  <a:pt x="135634" y="73244"/>
                  <a:pt x="113887" y="82510"/>
                  <a:pt x="97875" y="97831"/>
                </a:cubicBezTo>
                <a:lnTo>
                  <a:pt x="239430" y="239386"/>
                </a:lnTo>
                <a:cubicBezTo>
                  <a:pt x="247948" y="230871"/>
                  <a:pt x="257686" y="224320"/>
                  <a:pt x="268140" y="219892"/>
                </a:cubicBezTo>
                <a:close/>
                <a:moveTo>
                  <a:pt x="268191" y="392705"/>
                </a:moveTo>
                <a:cubicBezTo>
                  <a:pt x="257695" y="388335"/>
                  <a:pt x="247952" y="381782"/>
                  <a:pt x="239431" y="373263"/>
                </a:cubicBezTo>
                <a:lnTo>
                  <a:pt x="97875" y="514818"/>
                </a:lnTo>
                <a:cubicBezTo>
                  <a:pt x="113887" y="530139"/>
                  <a:pt x="135634" y="539405"/>
                  <a:pt x="159544" y="539405"/>
                </a:cubicBezTo>
                <a:cubicBezTo>
                  <a:pt x="184553" y="539405"/>
                  <a:pt x="207195" y="529268"/>
                  <a:pt x="223584" y="512879"/>
                </a:cubicBezTo>
                <a:cubicBezTo>
                  <a:pt x="239974" y="496489"/>
                  <a:pt x="250111" y="473847"/>
                  <a:pt x="250111" y="448838"/>
                </a:cubicBezTo>
                <a:cubicBezTo>
                  <a:pt x="249745" y="429735"/>
                  <a:pt x="254994" y="405550"/>
                  <a:pt x="268191" y="392705"/>
                </a:cubicBezTo>
                <a:close/>
                <a:moveTo>
                  <a:pt x="306986" y="138"/>
                </a:moveTo>
                <a:lnTo>
                  <a:pt x="306986" y="11636"/>
                </a:lnTo>
                <a:cubicBezTo>
                  <a:pt x="306778" y="11511"/>
                  <a:pt x="306567" y="11506"/>
                  <a:pt x="306356" y="11501"/>
                </a:cubicBezTo>
                <a:lnTo>
                  <a:pt x="306356" y="96667"/>
                </a:lnTo>
                <a:lnTo>
                  <a:pt x="306292" y="96667"/>
                </a:lnTo>
                <a:lnTo>
                  <a:pt x="306292" y="11501"/>
                </a:lnTo>
                <a:cubicBezTo>
                  <a:pt x="284137" y="11990"/>
                  <a:pt x="262207" y="20815"/>
                  <a:pt x="245300" y="37722"/>
                </a:cubicBezTo>
                <a:cubicBezTo>
                  <a:pt x="232539" y="50483"/>
                  <a:pt x="224382" y="66105"/>
                  <a:pt x="221373" y="82613"/>
                </a:cubicBezTo>
                <a:cubicBezTo>
                  <a:pt x="245960" y="100902"/>
                  <a:pt x="261667" y="130241"/>
                  <a:pt x="261667" y="163248"/>
                </a:cubicBezTo>
                <a:cubicBezTo>
                  <a:pt x="261168" y="189232"/>
                  <a:pt x="264959" y="205210"/>
                  <a:pt x="281311" y="215167"/>
                </a:cubicBezTo>
                <a:lnTo>
                  <a:pt x="306986" y="215277"/>
                </a:lnTo>
                <a:lnTo>
                  <a:pt x="306986" y="221928"/>
                </a:lnTo>
                <a:cubicBezTo>
                  <a:pt x="285145" y="221632"/>
                  <a:pt x="263250" y="229876"/>
                  <a:pt x="246580" y="246536"/>
                </a:cubicBezTo>
                <a:lnTo>
                  <a:pt x="254808" y="254763"/>
                </a:lnTo>
                <a:cubicBezTo>
                  <a:pt x="254801" y="254771"/>
                  <a:pt x="254793" y="254779"/>
                  <a:pt x="254786" y="254786"/>
                </a:cubicBezTo>
                <a:cubicBezTo>
                  <a:pt x="254778" y="254794"/>
                  <a:pt x="254771" y="254801"/>
                  <a:pt x="254763" y="254808"/>
                </a:cubicBezTo>
                <a:lnTo>
                  <a:pt x="246535" y="246581"/>
                </a:lnTo>
                <a:cubicBezTo>
                  <a:pt x="213554" y="279582"/>
                  <a:pt x="213554" y="333067"/>
                  <a:pt x="246535" y="366068"/>
                </a:cubicBezTo>
                <a:lnTo>
                  <a:pt x="254763" y="357841"/>
                </a:lnTo>
                <a:cubicBezTo>
                  <a:pt x="254771" y="357847"/>
                  <a:pt x="254778" y="357855"/>
                  <a:pt x="254786" y="357863"/>
                </a:cubicBezTo>
                <a:lnTo>
                  <a:pt x="254808" y="357886"/>
                </a:lnTo>
                <a:lnTo>
                  <a:pt x="246580" y="366113"/>
                </a:lnTo>
                <a:cubicBezTo>
                  <a:pt x="263250" y="382773"/>
                  <a:pt x="285145" y="391017"/>
                  <a:pt x="306986" y="390721"/>
                </a:cubicBezTo>
                <a:lnTo>
                  <a:pt x="306986" y="397378"/>
                </a:lnTo>
                <a:cubicBezTo>
                  <a:pt x="298457" y="400796"/>
                  <a:pt x="289920" y="399623"/>
                  <a:pt x="281637" y="397269"/>
                </a:cubicBezTo>
                <a:cubicBezTo>
                  <a:pt x="265010" y="407223"/>
                  <a:pt x="261165" y="423242"/>
                  <a:pt x="261667" y="449401"/>
                </a:cubicBezTo>
                <a:cubicBezTo>
                  <a:pt x="261667" y="477516"/>
                  <a:pt x="250271" y="502969"/>
                  <a:pt x="231847" y="521394"/>
                </a:cubicBezTo>
                <a:lnTo>
                  <a:pt x="221347" y="530057"/>
                </a:lnTo>
                <a:cubicBezTo>
                  <a:pt x="224390" y="546557"/>
                  <a:pt x="232545" y="562171"/>
                  <a:pt x="245300" y="574926"/>
                </a:cubicBezTo>
                <a:cubicBezTo>
                  <a:pt x="262207" y="591833"/>
                  <a:pt x="284136" y="600659"/>
                  <a:pt x="306292" y="601147"/>
                </a:cubicBezTo>
                <a:lnTo>
                  <a:pt x="306292" y="515981"/>
                </a:lnTo>
                <a:lnTo>
                  <a:pt x="306356" y="515981"/>
                </a:lnTo>
                <a:lnTo>
                  <a:pt x="306356" y="601147"/>
                </a:lnTo>
                <a:lnTo>
                  <a:pt x="306986" y="601012"/>
                </a:lnTo>
                <a:lnTo>
                  <a:pt x="306986" y="612510"/>
                </a:lnTo>
                <a:cubicBezTo>
                  <a:pt x="306767" y="612640"/>
                  <a:pt x="306546" y="612645"/>
                  <a:pt x="306324" y="612648"/>
                </a:cubicBezTo>
                <a:cubicBezTo>
                  <a:pt x="281070" y="612257"/>
                  <a:pt x="255999" y="602326"/>
                  <a:pt x="236731" y="583057"/>
                </a:cubicBezTo>
                <a:cubicBezTo>
                  <a:pt x="223570" y="569897"/>
                  <a:pt x="214766" y="554030"/>
                  <a:pt x="210610" y="537174"/>
                </a:cubicBezTo>
                <a:cubicBezTo>
                  <a:pt x="195839" y="546241"/>
                  <a:pt x="178427" y="551214"/>
                  <a:pt x="159854" y="551214"/>
                </a:cubicBezTo>
                <a:cubicBezTo>
                  <a:pt x="132604" y="551214"/>
                  <a:pt x="107854" y="540509"/>
                  <a:pt x="89720" y="522928"/>
                </a:cubicBezTo>
                <a:lnTo>
                  <a:pt x="89720" y="522928"/>
                </a:lnTo>
                <a:cubicBezTo>
                  <a:pt x="72139" y="504795"/>
                  <a:pt x="61434" y="480045"/>
                  <a:pt x="61434" y="452795"/>
                </a:cubicBezTo>
                <a:cubicBezTo>
                  <a:pt x="61434" y="434221"/>
                  <a:pt x="66407" y="416810"/>
                  <a:pt x="75474" y="402038"/>
                </a:cubicBezTo>
                <a:cubicBezTo>
                  <a:pt x="58618" y="397882"/>
                  <a:pt x="42751" y="389078"/>
                  <a:pt x="29591" y="375917"/>
                </a:cubicBezTo>
                <a:cubicBezTo>
                  <a:pt x="10322" y="356649"/>
                  <a:pt x="391" y="331578"/>
                  <a:pt x="0" y="306324"/>
                </a:cubicBezTo>
                <a:lnTo>
                  <a:pt x="0" y="306324"/>
                </a:lnTo>
                <a:cubicBezTo>
                  <a:pt x="391" y="281070"/>
                  <a:pt x="10322" y="255999"/>
                  <a:pt x="29591" y="236731"/>
                </a:cubicBezTo>
                <a:cubicBezTo>
                  <a:pt x="42758" y="223564"/>
                  <a:pt x="58634" y="214757"/>
                  <a:pt x="75514" y="210684"/>
                </a:cubicBezTo>
                <a:cubicBezTo>
                  <a:pt x="66423" y="195895"/>
                  <a:pt x="61434" y="178457"/>
                  <a:pt x="61434" y="159854"/>
                </a:cubicBezTo>
                <a:cubicBezTo>
                  <a:pt x="61434" y="132604"/>
                  <a:pt x="72139" y="107854"/>
                  <a:pt x="89720" y="89721"/>
                </a:cubicBezTo>
                <a:lnTo>
                  <a:pt x="89720" y="89721"/>
                </a:lnTo>
                <a:cubicBezTo>
                  <a:pt x="107854" y="72140"/>
                  <a:pt x="132604" y="61435"/>
                  <a:pt x="159854" y="61435"/>
                </a:cubicBezTo>
                <a:cubicBezTo>
                  <a:pt x="178457" y="61435"/>
                  <a:pt x="195895" y="66424"/>
                  <a:pt x="210684" y="75515"/>
                </a:cubicBezTo>
                <a:cubicBezTo>
                  <a:pt x="214757" y="58635"/>
                  <a:pt x="223563" y="42758"/>
                  <a:pt x="236731" y="29591"/>
                </a:cubicBezTo>
                <a:cubicBezTo>
                  <a:pt x="256000" y="10322"/>
                  <a:pt x="281070" y="391"/>
                  <a:pt x="306324" y="0"/>
                </a:cubicBezTo>
                <a:lnTo>
                  <a:pt x="306324" y="0"/>
                </a:ln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92" name="Teardrop 3"/>
          <p:cNvSpPr/>
          <p:nvPr/>
        </p:nvSpPr>
        <p:spPr>
          <a:xfrm rot="5400000" flipH="1" flipV="1">
            <a:off x="6487852" y="-86496"/>
            <a:ext cx="306986" cy="459486"/>
          </a:xfrm>
          <a:custGeom>
            <a:avLst/>
            <a:gdLst/>
            <a:ahLst/>
            <a:cxnLst/>
            <a:rect l="l" t="t" r="r" b="b"/>
            <a:pathLst>
              <a:path w="306986" h="612648">
                <a:moveTo>
                  <a:pt x="215380" y="331011"/>
                </a:moveTo>
                <a:cubicBezTo>
                  <a:pt x="210766" y="314774"/>
                  <a:pt x="210686" y="297561"/>
                  <a:pt x="215167" y="281312"/>
                </a:cubicBezTo>
                <a:cubicBezTo>
                  <a:pt x="205209" y="264959"/>
                  <a:pt x="189231" y="261169"/>
                  <a:pt x="163247" y="261668"/>
                </a:cubicBezTo>
                <a:cubicBezTo>
                  <a:pt x="130240" y="261668"/>
                  <a:pt x="100901" y="245961"/>
                  <a:pt x="82612" y="221373"/>
                </a:cubicBezTo>
                <a:cubicBezTo>
                  <a:pt x="66104" y="224382"/>
                  <a:pt x="50483" y="232539"/>
                  <a:pt x="37722" y="245300"/>
                </a:cubicBezTo>
                <a:cubicBezTo>
                  <a:pt x="20815" y="262207"/>
                  <a:pt x="11990" y="284136"/>
                  <a:pt x="11501" y="306292"/>
                </a:cubicBezTo>
                <a:lnTo>
                  <a:pt x="96667" y="306292"/>
                </a:lnTo>
                <a:lnTo>
                  <a:pt x="96667" y="306356"/>
                </a:lnTo>
                <a:lnTo>
                  <a:pt x="11501" y="306356"/>
                </a:lnTo>
                <a:cubicBezTo>
                  <a:pt x="11989" y="328512"/>
                  <a:pt x="20815" y="350441"/>
                  <a:pt x="37722" y="367348"/>
                </a:cubicBezTo>
                <a:cubicBezTo>
                  <a:pt x="50477" y="380103"/>
                  <a:pt x="66091" y="388259"/>
                  <a:pt x="82591" y="391301"/>
                </a:cubicBezTo>
                <a:cubicBezTo>
                  <a:pt x="100880" y="366699"/>
                  <a:pt x="130228" y="350981"/>
                  <a:pt x="163247" y="350981"/>
                </a:cubicBezTo>
                <a:cubicBezTo>
                  <a:pt x="186137" y="351420"/>
                  <a:pt x="201262" y="348532"/>
                  <a:pt x="211354" y="336664"/>
                </a:cubicBezTo>
                <a:cubicBezTo>
                  <a:pt x="212796" y="334968"/>
                  <a:pt x="214135" y="333090"/>
                  <a:pt x="215380" y="331011"/>
                </a:cubicBezTo>
                <a:close/>
                <a:moveTo>
                  <a:pt x="239385" y="239431"/>
                </a:moveTo>
                <a:lnTo>
                  <a:pt x="97830" y="97876"/>
                </a:lnTo>
                <a:cubicBezTo>
                  <a:pt x="82509" y="113887"/>
                  <a:pt x="73243" y="135634"/>
                  <a:pt x="73243" y="159544"/>
                </a:cubicBezTo>
                <a:cubicBezTo>
                  <a:pt x="73243" y="209563"/>
                  <a:pt x="113791" y="250112"/>
                  <a:pt x="163810" y="250112"/>
                </a:cubicBezTo>
                <a:cubicBezTo>
                  <a:pt x="182888" y="249746"/>
                  <a:pt x="207035" y="254980"/>
                  <a:pt x="219892" y="268141"/>
                </a:cubicBezTo>
                <a:cubicBezTo>
                  <a:pt x="224319" y="257686"/>
                  <a:pt x="230870" y="247948"/>
                  <a:pt x="239385" y="239431"/>
                </a:cubicBezTo>
                <a:close/>
                <a:moveTo>
                  <a:pt x="239386" y="373218"/>
                </a:moveTo>
                <a:cubicBezTo>
                  <a:pt x="230866" y="364697"/>
                  <a:pt x="224313" y="354954"/>
                  <a:pt x="219944" y="344457"/>
                </a:cubicBezTo>
                <a:cubicBezTo>
                  <a:pt x="207099" y="357655"/>
                  <a:pt x="182914" y="362904"/>
                  <a:pt x="163810" y="362537"/>
                </a:cubicBezTo>
                <a:cubicBezTo>
                  <a:pt x="113791" y="362537"/>
                  <a:pt x="73243" y="403086"/>
                  <a:pt x="73243" y="453104"/>
                </a:cubicBezTo>
                <a:cubicBezTo>
                  <a:pt x="73243" y="477015"/>
                  <a:pt x="82509" y="498761"/>
                  <a:pt x="97830" y="514773"/>
                </a:cubicBezTo>
                <a:close/>
                <a:moveTo>
                  <a:pt x="268140" y="219892"/>
                </a:moveTo>
                <a:cubicBezTo>
                  <a:pt x="254980" y="207035"/>
                  <a:pt x="249745" y="182889"/>
                  <a:pt x="250111" y="163811"/>
                </a:cubicBezTo>
                <a:cubicBezTo>
                  <a:pt x="250111" y="113792"/>
                  <a:pt x="209563" y="73244"/>
                  <a:pt x="159544" y="73244"/>
                </a:cubicBezTo>
                <a:cubicBezTo>
                  <a:pt x="135634" y="73244"/>
                  <a:pt x="113887" y="82510"/>
                  <a:pt x="97875" y="97831"/>
                </a:cubicBezTo>
                <a:lnTo>
                  <a:pt x="239430" y="239386"/>
                </a:lnTo>
                <a:cubicBezTo>
                  <a:pt x="247948" y="230871"/>
                  <a:pt x="257686" y="224320"/>
                  <a:pt x="268140" y="219892"/>
                </a:cubicBezTo>
                <a:close/>
                <a:moveTo>
                  <a:pt x="268191" y="392705"/>
                </a:moveTo>
                <a:cubicBezTo>
                  <a:pt x="257695" y="388335"/>
                  <a:pt x="247952" y="381782"/>
                  <a:pt x="239431" y="373263"/>
                </a:cubicBezTo>
                <a:lnTo>
                  <a:pt x="97875" y="514818"/>
                </a:lnTo>
                <a:cubicBezTo>
                  <a:pt x="113887" y="530139"/>
                  <a:pt x="135634" y="539405"/>
                  <a:pt x="159544" y="539405"/>
                </a:cubicBezTo>
                <a:cubicBezTo>
                  <a:pt x="184553" y="539405"/>
                  <a:pt x="207195" y="529268"/>
                  <a:pt x="223584" y="512879"/>
                </a:cubicBezTo>
                <a:cubicBezTo>
                  <a:pt x="239974" y="496489"/>
                  <a:pt x="250111" y="473847"/>
                  <a:pt x="250111" y="448838"/>
                </a:cubicBezTo>
                <a:cubicBezTo>
                  <a:pt x="249745" y="429735"/>
                  <a:pt x="254994" y="405550"/>
                  <a:pt x="268191" y="392705"/>
                </a:cubicBezTo>
                <a:close/>
                <a:moveTo>
                  <a:pt x="306986" y="138"/>
                </a:moveTo>
                <a:lnTo>
                  <a:pt x="306986" y="11636"/>
                </a:lnTo>
                <a:cubicBezTo>
                  <a:pt x="306778" y="11511"/>
                  <a:pt x="306567" y="11506"/>
                  <a:pt x="306356" y="11501"/>
                </a:cubicBezTo>
                <a:lnTo>
                  <a:pt x="306356" y="96667"/>
                </a:lnTo>
                <a:lnTo>
                  <a:pt x="306292" y="96667"/>
                </a:lnTo>
                <a:lnTo>
                  <a:pt x="306292" y="11501"/>
                </a:lnTo>
                <a:cubicBezTo>
                  <a:pt x="284137" y="11990"/>
                  <a:pt x="262207" y="20815"/>
                  <a:pt x="245300" y="37722"/>
                </a:cubicBezTo>
                <a:cubicBezTo>
                  <a:pt x="232539" y="50483"/>
                  <a:pt x="224382" y="66105"/>
                  <a:pt x="221373" y="82613"/>
                </a:cubicBezTo>
                <a:cubicBezTo>
                  <a:pt x="245960" y="100902"/>
                  <a:pt x="261667" y="130241"/>
                  <a:pt x="261667" y="163248"/>
                </a:cubicBezTo>
                <a:cubicBezTo>
                  <a:pt x="261168" y="189232"/>
                  <a:pt x="264959" y="205210"/>
                  <a:pt x="281311" y="215167"/>
                </a:cubicBezTo>
                <a:lnTo>
                  <a:pt x="306986" y="215277"/>
                </a:lnTo>
                <a:lnTo>
                  <a:pt x="306986" y="221928"/>
                </a:lnTo>
                <a:cubicBezTo>
                  <a:pt x="285145" y="221632"/>
                  <a:pt x="263250" y="229876"/>
                  <a:pt x="246580" y="246536"/>
                </a:cubicBezTo>
                <a:lnTo>
                  <a:pt x="254808" y="254763"/>
                </a:lnTo>
                <a:cubicBezTo>
                  <a:pt x="254801" y="254771"/>
                  <a:pt x="254793" y="254779"/>
                  <a:pt x="254786" y="254786"/>
                </a:cubicBezTo>
                <a:cubicBezTo>
                  <a:pt x="254778" y="254794"/>
                  <a:pt x="254771" y="254801"/>
                  <a:pt x="254763" y="254808"/>
                </a:cubicBezTo>
                <a:lnTo>
                  <a:pt x="246535" y="246581"/>
                </a:lnTo>
                <a:cubicBezTo>
                  <a:pt x="213554" y="279582"/>
                  <a:pt x="213554" y="333067"/>
                  <a:pt x="246535" y="366068"/>
                </a:cubicBezTo>
                <a:lnTo>
                  <a:pt x="254763" y="357841"/>
                </a:lnTo>
                <a:cubicBezTo>
                  <a:pt x="254771" y="357847"/>
                  <a:pt x="254778" y="357855"/>
                  <a:pt x="254786" y="357863"/>
                </a:cubicBezTo>
                <a:lnTo>
                  <a:pt x="254808" y="357886"/>
                </a:lnTo>
                <a:lnTo>
                  <a:pt x="246580" y="366113"/>
                </a:lnTo>
                <a:cubicBezTo>
                  <a:pt x="263250" y="382773"/>
                  <a:pt x="285145" y="391017"/>
                  <a:pt x="306986" y="390721"/>
                </a:cubicBezTo>
                <a:lnTo>
                  <a:pt x="306986" y="397378"/>
                </a:lnTo>
                <a:cubicBezTo>
                  <a:pt x="298457" y="400796"/>
                  <a:pt x="289920" y="399623"/>
                  <a:pt x="281637" y="397269"/>
                </a:cubicBezTo>
                <a:cubicBezTo>
                  <a:pt x="265010" y="407223"/>
                  <a:pt x="261165" y="423242"/>
                  <a:pt x="261667" y="449401"/>
                </a:cubicBezTo>
                <a:cubicBezTo>
                  <a:pt x="261667" y="477516"/>
                  <a:pt x="250271" y="502969"/>
                  <a:pt x="231847" y="521394"/>
                </a:cubicBezTo>
                <a:lnTo>
                  <a:pt x="221347" y="530057"/>
                </a:lnTo>
                <a:cubicBezTo>
                  <a:pt x="224389" y="546557"/>
                  <a:pt x="232545" y="562171"/>
                  <a:pt x="245300" y="574926"/>
                </a:cubicBezTo>
                <a:cubicBezTo>
                  <a:pt x="262207" y="591833"/>
                  <a:pt x="284136" y="600659"/>
                  <a:pt x="306292" y="601147"/>
                </a:cubicBezTo>
                <a:lnTo>
                  <a:pt x="306292" y="515981"/>
                </a:lnTo>
                <a:lnTo>
                  <a:pt x="306356" y="515981"/>
                </a:lnTo>
                <a:lnTo>
                  <a:pt x="306356" y="601147"/>
                </a:lnTo>
                <a:lnTo>
                  <a:pt x="306986" y="601012"/>
                </a:lnTo>
                <a:lnTo>
                  <a:pt x="306986" y="612510"/>
                </a:lnTo>
                <a:cubicBezTo>
                  <a:pt x="306767" y="612640"/>
                  <a:pt x="306546" y="612645"/>
                  <a:pt x="306324" y="612648"/>
                </a:cubicBezTo>
                <a:cubicBezTo>
                  <a:pt x="281070" y="612257"/>
                  <a:pt x="255999" y="602326"/>
                  <a:pt x="236731" y="583057"/>
                </a:cubicBezTo>
                <a:cubicBezTo>
                  <a:pt x="223570" y="569897"/>
                  <a:pt x="214766" y="554030"/>
                  <a:pt x="210610" y="537174"/>
                </a:cubicBezTo>
                <a:cubicBezTo>
                  <a:pt x="195839" y="546241"/>
                  <a:pt x="178427" y="551214"/>
                  <a:pt x="159854" y="551214"/>
                </a:cubicBezTo>
                <a:cubicBezTo>
                  <a:pt x="132604" y="551214"/>
                  <a:pt x="107854" y="540509"/>
                  <a:pt x="89720" y="522928"/>
                </a:cubicBezTo>
                <a:lnTo>
                  <a:pt x="89720" y="522928"/>
                </a:lnTo>
                <a:cubicBezTo>
                  <a:pt x="72139" y="504795"/>
                  <a:pt x="61434" y="480045"/>
                  <a:pt x="61434" y="452795"/>
                </a:cubicBezTo>
                <a:cubicBezTo>
                  <a:pt x="61434" y="434221"/>
                  <a:pt x="66407" y="416810"/>
                  <a:pt x="75474" y="402038"/>
                </a:cubicBezTo>
                <a:cubicBezTo>
                  <a:pt x="58618" y="397882"/>
                  <a:pt x="42751" y="389078"/>
                  <a:pt x="29591" y="375917"/>
                </a:cubicBezTo>
                <a:cubicBezTo>
                  <a:pt x="10322" y="356649"/>
                  <a:pt x="391" y="331578"/>
                  <a:pt x="0" y="306324"/>
                </a:cubicBezTo>
                <a:lnTo>
                  <a:pt x="0" y="306324"/>
                </a:lnTo>
                <a:cubicBezTo>
                  <a:pt x="391" y="281070"/>
                  <a:pt x="10322" y="255999"/>
                  <a:pt x="29591" y="236731"/>
                </a:cubicBezTo>
                <a:cubicBezTo>
                  <a:pt x="42758" y="223564"/>
                  <a:pt x="58634" y="214757"/>
                  <a:pt x="75514" y="210684"/>
                </a:cubicBezTo>
                <a:cubicBezTo>
                  <a:pt x="66423" y="195895"/>
                  <a:pt x="61434" y="178457"/>
                  <a:pt x="61434" y="159854"/>
                </a:cubicBezTo>
                <a:cubicBezTo>
                  <a:pt x="61434" y="132604"/>
                  <a:pt x="72139" y="107854"/>
                  <a:pt x="89720" y="89721"/>
                </a:cubicBezTo>
                <a:lnTo>
                  <a:pt x="89720" y="89721"/>
                </a:lnTo>
                <a:cubicBezTo>
                  <a:pt x="107854" y="72140"/>
                  <a:pt x="132604" y="61435"/>
                  <a:pt x="159854" y="61435"/>
                </a:cubicBezTo>
                <a:cubicBezTo>
                  <a:pt x="178457" y="61435"/>
                  <a:pt x="195895" y="66424"/>
                  <a:pt x="210684" y="75515"/>
                </a:cubicBezTo>
                <a:cubicBezTo>
                  <a:pt x="214757" y="58635"/>
                  <a:pt x="223563" y="42758"/>
                  <a:pt x="236731" y="29591"/>
                </a:cubicBezTo>
                <a:cubicBezTo>
                  <a:pt x="256000" y="10322"/>
                  <a:pt x="281070" y="391"/>
                  <a:pt x="306324" y="0"/>
                </a:cubicBezTo>
                <a:lnTo>
                  <a:pt x="306324" y="0"/>
                </a:ln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93" name="Teardrop 3"/>
          <p:cNvSpPr/>
          <p:nvPr/>
        </p:nvSpPr>
        <p:spPr>
          <a:xfrm rot="5400000" flipH="1" flipV="1">
            <a:off x="8383566" y="-86496"/>
            <a:ext cx="306986" cy="459486"/>
          </a:xfrm>
          <a:custGeom>
            <a:avLst/>
            <a:gdLst/>
            <a:ahLst/>
            <a:cxnLst/>
            <a:rect l="l" t="t" r="r" b="b"/>
            <a:pathLst>
              <a:path w="306986" h="612648">
                <a:moveTo>
                  <a:pt x="215380" y="331011"/>
                </a:moveTo>
                <a:cubicBezTo>
                  <a:pt x="210766" y="314774"/>
                  <a:pt x="210686" y="297561"/>
                  <a:pt x="215167" y="281312"/>
                </a:cubicBezTo>
                <a:cubicBezTo>
                  <a:pt x="205209" y="264959"/>
                  <a:pt x="189231" y="261169"/>
                  <a:pt x="163247" y="261668"/>
                </a:cubicBezTo>
                <a:cubicBezTo>
                  <a:pt x="130240" y="261668"/>
                  <a:pt x="100901" y="245961"/>
                  <a:pt x="82612" y="221373"/>
                </a:cubicBezTo>
                <a:cubicBezTo>
                  <a:pt x="66104" y="224382"/>
                  <a:pt x="50483" y="232539"/>
                  <a:pt x="37722" y="245300"/>
                </a:cubicBezTo>
                <a:cubicBezTo>
                  <a:pt x="20815" y="262207"/>
                  <a:pt x="11990" y="284136"/>
                  <a:pt x="11501" y="306292"/>
                </a:cubicBezTo>
                <a:lnTo>
                  <a:pt x="96667" y="306292"/>
                </a:lnTo>
                <a:lnTo>
                  <a:pt x="96667" y="306356"/>
                </a:lnTo>
                <a:lnTo>
                  <a:pt x="11501" y="306356"/>
                </a:lnTo>
                <a:cubicBezTo>
                  <a:pt x="11989" y="328512"/>
                  <a:pt x="20815" y="350441"/>
                  <a:pt x="37722" y="367348"/>
                </a:cubicBezTo>
                <a:cubicBezTo>
                  <a:pt x="50477" y="380103"/>
                  <a:pt x="66091" y="388259"/>
                  <a:pt x="82591" y="391301"/>
                </a:cubicBezTo>
                <a:cubicBezTo>
                  <a:pt x="100880" y="366699"/>
                  <a:pt x="130228" y="350981"/>
                  <a:pt x="163247" y="350981"/>
                </a:cubicBezTo>
                <a:cubicBezTo>
                  <a:pt x="186137" y="351420"/>
                  <a:pt x="201262" y="348532"/>
                  <a:pt x="211354" y="336664"/>
                </a:cubicBezTo>
                <a:cubicBezTo>
                  <a:pt x="212796" y="334968"/>
                  <a:pt x="214135" y="333090"/>
                  <a:pt x="215380" y="331011"/>
                </a:cubicBezTo>
                <a:close/>
                <a:moveTo>
                  <a:pt x="239385" y="239431"/>
                </a:moveTo>
                <a:lnTo>
                  <a:pt x="97830" y="97876"/>
                </a:lnTo>
                <a:cubicBezTo>
                  <a:pt x="82509" y="113887"/>
                  <a:pt x="73243" y="135634"/>
                  <a:pt x="73243" y="159544"/>
                </a:cubicBezTo>
                <a:cubicBezTo>
                  <a:pt x="73243" y="209563"/>
                  <a:pt x="113791" y="250112"/>
                  <a:pt x="163810" y="250112"/>
                </a:cubicBezTo>
                <a:cubicBezTo>
                  <a:pt x="182888" y="249746"/>
                  <a:pt x="207035" y="254980"/>
                  <a:pt x="219892" y="268141"/>
                </a:cubicBezTo>
                <a:cubicBezTo>
                  <a:pt x="224319" y="257686"/>
                  <a:pt x="230870" y="247948"/>
                  <a:pt x="239385" y="239431"/>
                </a:cubicBezTo>
                <a:close/>
                <a:moveTo>
                  <a:pt x="239386" y="373218"/>
                </a:moveTo>
                <a:cubicBezTo>
                  <a:pt x="230866" y="364697"/>
                  <a:pt x="224313" y="354954"/>
                  <a:pt x="219944" y="344457"/>
                </a:cubicBezTo>
                <a:cubicBezTo>
                  <a:pt x="207099" y="357655"/>
                  <a:pt x="182914" y="362904"/>
                  <a:pt x="163810" y="362537"/>
                </a:cubicBezTo>
                <a:cubicBezTo>
                  <a:pt x="113791" y="362537"/>
                  <a:pt x="73243" y="403086"/>
                  <a:pt x="73243" y="453104"/>
                </a:cubicBezTo>
                <a:cubicBezTo>
                  <a:pt x="73243" y="477015"/>
                  <a:pt x="82509" y="498761"/>
                  <a:pt x="97830" y="514773"/>
                </a:cubicBezTo>
                <a:close/>
                <a:moveTo>
                  <a:pt x="268140" y="219892"/>
                </a:moveTo>
                <a:cubicBezTo>
                  <a:pt x="254980" y="207035"/>
                  <a:pt x="249745" y="182889"/>
                  <a:pt x="250111" y="163811"/>
                </a:cubicBezTo>
                <a:cubicBezTo>
                  <a:pt x="250111" y="113792"/>
                  <a:pt x="209563" y="73244"/>
                  <a:pt x="159544" y="73244"/>
                </a:cubicBezTo>
                <a:cubicBezTo>
                  <a:pt x="135634" y="73244"/>
                  <a:pt x="113887" y="82510"/>
                  <a:pt x="97875" y="97831"/>
                </a:cubicBezTo>
                <a:lnTo>
                  <a:pt x="239430" y="239386"/>
                </a:lnTo>
                <a:cubicBezTo>
                  <a:pt x="247948" y="230871"/>
                  <a:pt x="257686" y="224320"/>
                  <a:pt x="268140" y="219892"/>
                </a:cubicBezTo>
                <a:close/>
                <a:moveTo>
                  <a:pt x="268191" y="392705"/>
                </a:moveTo>
                <a:cubicBezTo>
                  <a:pt x="257695" y="388335"/>
                  <a:pt x="247952" y="381782"/>
                  <a:pt x="239431" y="373263"/>
                </a:cubicBezTo>
                <a:lnTo>
                  <a:pt x="97875" y="514818"/>
                </a:lnTo>
                <a:cubicBezTo>
                  <a:pt x="113887" y="530139"/>
                  <a:pt x="135634" y="539405"/>
                  <a:pt x="159544" y="539405"/>
                </a:cubicBezTo>
                <a:cubicBezTo>
                  <a:pt x="184553" y="539405"/>
                  <a:pt x="207195" y="529268"/>
                  <a:pt x="223584" y="512879"/>
                </a:cubicBezTo>
                <a:cubicBezTo>
                  <a:pt x="239974" y="496489"/>
                  <a:pt x="250111" y="473847"/>
                  <a:pt x="250111" y="448838"/>
                </a:cubicBezTo>
                <a:cubicBezTo>
                  <a:pt x="249745" y="429735"/>
                  <a:pt x="254994" y="405550"/>
                  <a:pt x="268191" y="392705"/>
                </a:cubicBezTo>
                <a:close/>
                <a:moveTo>
                  <a:pt x="306986" y="138"/>
                </a:moveTo>
                <a:lnTo>
                  <a:pt x="306986" y="11636"/>
                </a:lnTo>
                <a:cubicBezTo>
                  <a:pt x="306778" y="11511"/>
                  <a:pt x="306567" y="11506"/>
                  <a:pt x="306356" y="11501"/>
                </a:cubicBezTo>
                <a:lnTo>
                  <a:pt x="306356" y="96667"/>
                </a:lnTo>
                <a:lnTo>
                  <a:pt x="306292" y="96667"/>
                </a:lnTo>
                <a:lnTo>
                  <a:pt x="306292" y="11501"/>
                </a:lnTo>
                <a:cubicBezTo>
                  <a:pt x="284137" y="11990"/>
                  <a:pt x="262207" y="20815"/>
                  <a:pt x="245300" y="37722"/>
                </a:cubicBezTo>
                <a:cubicBezTo>
                  <a:pt x="232539" y="50483"/>
                  <a:pt x="224382" y="66105"/>
                  <a:pt x="221373" y="82613"/>
                </a:cubicBezTo>
                <a:cubicBezTo>
                  <a:pt x="245960" y="100902"/>
                  <a:pt x="261667" y="130241"/>
                  <a:pt x="261667" y="163248"/>
                </a:cubicBezTo>
                <a:cubicBezTo>
                  <a:pt x="261168" y="189232"/>
                  <a:pt x="264959" y="205210"/>
                  <a:pt x="281311" y="215167"/>
                </a:cubicBezTo>
                <a:lnTo>
                  <a:pt x="306986" y="215277"/>
                </a:lnTo>
                <a:lnTo>
                  <a:pt x="306986" y="221928"/>
                </a:lnTo>
                <a:cubicBezTo>
                  <a:pt x="285145" y="221632"/>
                  <a:pt x="263250" y="229876"/>
                  <a:pt x="246580" y="246536"/>
                </a:cubicBezTo>
                <a:lnTo>
                  <a:pt x="254808" y="254763"/>
                </a:lnTo>
                <a:cubicBezTo>
                  <a:pt x="254801" y="254771"/>
                  <a:pt x="254793" y="254779"/>
                  <a:pt x="254786" y="254786"/>
                </a:cubicBezTo>
                <a:cubicBezTo>
                  <a:pt x="254778" y="254794"/>
                  <a:pt x="254771" y="254801"/>
                  <a:pt x="254763" y="254808"/>
                </a:cubicBezTo>
                <a:lnTo>
                  <a:pt x="246535" y="246581"/>
                </a:lnTo>
                <a:cubicBezTo>
                  <a:pt x="213554" y="279582"/>
                  <a:pt x="213554" y="333067"/>
                  <a:pt x="246535" y="366068"/>
                </a:cubicBezTo>
                <a:lnTo>
                  <a:pt x="254763" y="357841"/>
                </a:lnTo>
                <a:cubicBezTo>
                  <a:pt x="254771" y="357847"/>
                  <a:pt x="254778" y="357855"/>
                  <a:pt x="254786" y="357863"/>
                </a:cubicBezTo>
                <a:lnTo>
                  <a:pt x="254808" y="357886"/>
                </a:lnTo>
                <a:lnTo>
                  <a:pt x="246580" y="366113"/>
                </a:lnTo>
                <a:cubicBezTo>
                  <a:pt x="263250" y="382773"/>
                  <a:pt x="285145" y="391017"/>
                  <a:pt x="306986" y="390721"/>
                </a:cubicBezTo>
                <a:lnTo>
                  <a:pt x="306986" y="397378"/>
                </a:lnTo>
                <a:cubicBezTo>
                  <a:pt x="298457" y="400796"/>
                  <a:pt x="289920" y="399623"/>
                  <a:pt x="281637" y="397269"/>
                </a:cubicBezTo>
                <a:cubicBezTo>
                  <a:pt x="265010" y="407223"/>
                  <a:pt x="261165" y="423242"/>
                  <a:pt x="261667" y="449401"/>
                </a:cubicBezTo>
                <a:cubicBezTo>
                  <a:pt x="261667" y="477516"/>
                  <a:pt x="250271" y="502969"/>
                  <a:pt x="231847" y="521394"/>
                </a:cubicBezTo>
                <a:lnTo>
                  <a:pt x="221347" y="530057"/>
                </a:lnTo>
                <a:cubicBezTo>
                  <a:pt x="224389" y="546557"/>
                  <a:pt x="232545" y="562171"/>
                  <a:pt x="245300" y="574926"/>
                </a:cubicBezTo>
                <a:cubicBezTo>
                  <a:pt x="262207" y="591833"/>
                  <a:pt x="284136" y="600659"/>
                  <a:pt x="306292" y="601147"/>
                </a:cubicBezTo>
                <a:lnTo>
                  <a:pt x="306292" y="515981"/>
                </a:lnTo>
                <a:lnTo>
                  <a:pt x="306356" y="515981"/>
                </a:lnTo>
                <a:lnTo>
                  <a:pt x="306356" y="601147"/>
                </a:lnTo>
                <a:lnTo>
                  <a:pt x="306986" y="601012"/>
                </a:lnTo>
                <a:lnTo>
                  <a:pt x="306986" y="612510"/>
                </a:lnTo>
                <a:cubicBezTo>
                  <a:pt x="306767" y="612640"/>
                  <a:pt x="306546" y="612645"/>
                  <a:pt x="306324" y="612648"/>
                </a:cubicBezTo>
                <a:cubicBezTo>
                  <a:pt x="281070" y="612257"/>
                  <a:pt x="255999" y="602326"/>
                  <a:pt x="236731" y="583057"/>
                </a:cubicBezTo>
                <a:cubicBezTo>
                  <a:pt x="223570" y="569897"/>
                  <a:pt x="214766" y="554030"/>
                  <a:pt x="210610" y="537174"/>
                </a:cubicBezTo>
                <a:cubicBezTo>
                  <a:pt x="195839" y="546241"/>
                  <a:pt x="178427" y="551214"/>
                  <a:pt x="159854" y="551214"/>
                </a:cubicBezTo>
                <a:cubicBezTo>
                  <a:pt x="132604" y="551214"/>
                  <a:pt x="107854" y="540509"/>
                  <a:pt x="89720" y="522928"/>
                </a:cubicBezTo>
                <a:lnTo>
                  <a:pt x="89720" y="522928"/>
                </a:lnTo>
                <a:cubicBezTo>
                  <a:pt x="72139" y="504795"/>
                  <a:pt x="61434" y="480045"/>
                  <a:pt x="61434" y="452795"/>
                </a:cubicBezTo>
                <a:cubicBezTo>
                  <a:pt x="61434" y="434221"/>
                  <a:pt x="66407" y="416810"/>
                  <a:pt x="75474" y="402038"/>
                </a:cubicBezTo>
                <a:cubicBezTo>
                  <a:pt x="58618" y="397882"/>
                  <a:pt x="42751" y="389078"/>
                  <a:pt x="29591" y="375917"/>
                </a:cubicBezTo>
                <a:cubicBezTo>
                  <a:pt x="10322" y="356649"/>
                  <a:pt x="391" y="331578"/>
                  <a:pt x="0" y="306324"/>
                </a:cubicBezTo>
                <a:lnTo>
                  <a:pt x="0" y="306324"/>
                </a:lnTo>
                <a:cubicBezTo>
                  <a:pt x="391" y="281070"/>
                  <a:pt x="10322" y="255999"/>
                  <a:pt x="29591" y="236731"/>
                </a:cubicBezTo>
                <a:cubicBezTo>
                  <a:pt x="42758" y="223564"/>
                  <a:pt x="58634" y="214757"/>
                  <a:pt x="75514" y="210684"/>
                </a:cubicBezTo>
                <a:cubicBezTo>
                  <a:pt x="66423" y="195895"/>
                  <a:pt x="61434" y="178457"/>
                  <a:pt x="61434" y="159854"/>
                </a:cubicBezTo>
                <a:cubicBezTo>
                  <a:pt x="61434" y="132604"/>
                  <a:pt x="72139" y="107854"/>
                  <a:pt x="89720" y="89721"/>
                </a:cubicBezTo>
                <a:lnTo>
                  <a:pt x="89720" y="89721"/>
                </a:lnTo>
                <a:cubicBezTo>
                  <a:pt x="107854" y="72140"/>
                  <a:pt x="132604" y="61435"/>
                  <a:pt x="159854" y="61435"/>
                </a:cubicBezTo>
                <a:cubicBezTo>
                  <a:pt x="178457" y="61435"/>
                  <a:pt x="195895" y="66424"/>
                  <a:pt x="210684" y="75515"/>
                </a:cubicBezTo>
                <a:cubicBezTo>
                  <a:pt x="214757" y="58635"/>
                  <a:pt x="223563" y="42758"/>
                  <a:pt x="236731" y="29591"/>
                </a:cubicBezTo>
                <a:cubicBezTo>
                  <a:pt x="256000" y="10322"/>
                  <a:pt x="281070" y="391"/>
                  <a:pt x="306324" y="0"/>
                </a:cubicBezTo>
                <a:lnTo>
                  <a:pt x="306324" y="0"/>
                </a:ln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94" name="Teardrop 3"/>
          <p:cNvSpPr/>
          <p:nvPr/>
        </p:nvSpPr>
        <p:spPr>
          <a:xfrm rot="5400000" flipH="1" flipV="1">
            <a:off x="7751662" y="-86496"/>
            <a:ext cx="306986" cy="459486"/>
          </a:xfrm>
          <a:custGeom>
            <a:avLst/>
            <a:gdLst/>
            <a:ahLst/>
            <a:cxnLst/>
            <a:rect l="l" t="t" r="r" b="b"/>
            <a:pathLst>
              <a:path w="306986" h="612648">
                <a:moveTo>
                  <a:pt x="215380" y="331011"/>
                </a:moveTo>
                <a:cubicBezTo>
                  <a:pt x="210766" y="314774"/>
                  <a:pt x="210686" y="297561"/>
                  <a:pt x="215167" y="281312"/>
                </a:cubicBezTo>
                <a:cubicBezTo>
                  <a:pt x="205209" y="264959"/>
                  <a:pt x="189231" y="261169"/>
                  <a:pt x="163247" y="261668"/>
                </a:cubicBezTo>
                <a:cubicBezTo>
                  <a:pt x="130240" y="261668"/>
                  <a:pt x="100901" y="245961"/>
                  <a:pt x="82612" y="221373"/>
                </a:cubicBezTo>
                <a:cubicBezTo>
                  <a:pt x="66104" y="224382"/>
                  <a:pt x="50483" y="232539"/>
                  <a:pt x="37722" y="245300"/>
                </a:cubicBezTo>
                <a:cubicBezTo>
                  <a:pt x="20815" y="262207"/>
                  <a:pt x="11990" y="284136"/>
                  <a:pt x="11501" y="306292"/>
                </a:cubicBezTo>
                <a:lnTo>
                  <a:pt x="96667" y="306292"/>
                </a:lnTo>
                <a:lnTo>
                  <a:pt x="96667" y="306356"/>
                </a:lnTo>
                <a:lnTo>
                  <a:pt x="11501" y="306356"/>
                </a:lnTo>
                <a:cubicBezTo>
                  <a:pt x="11989" y="328512"/>
                  <a:pt x="20815" y="350441"/>
                  <a:pt x="37722" y="367348"/>
                </a:cubicBezTo>
                <a:cubicBezTo>
                  <a:pt x="50477" y="380103"/>
                  <a:pt x="66091" y="388259"/>
                  <a:pt x="82591" y="391301"/>
                </a:cubicBezTo>
                <a:cubicBezTo>
                  <a:pt x="100880" y="366699"/>
                  <a:pt x="130228" y="350981"/>
                  <a:pt x="163247" y="350981"/>
                </a:cubicBezTo>
                <a:cubicBezTo>
                  <a:pt x="186137" y="351420"/>
                  <a:pt x="201262" y="348532"/>
                  <a:pt x="211354" y="336664"/>
                </a:cubicBezTo>
                <a:cubicBezTo>
                  <a:pt x="212796" y="334968"/>
                  <a:pt x="214135" y="333090"/>
                  <a:pt x="215380" y="331011"/>
                </a:cubicBezTo>
                <a:close/>
                <a:moveTo>
                  <a:pt x="239385" y="239431"/>
                </a:moveTo>
                <a:lnTo>
                  <a:pt x="97830" y="97876"/>
                </a:lnTo>
                <a:cubicBezTo>
                  <a:pt x="82509" y="113887"/>
                  <a:pt x="73243" y="135634"/>
                  <a:pt x="73243" y="159544"/>
                </a:cubicBezTo>
                <a:cubicBezTo>
                  <a:pt x="73243" y="209563"/>
                  <a:pt x="113791" y="250112"/>
                  <a:pt x="163810" y="250112"/>
                </a:cubicBezTo>
                <a:cubicBezTo>
                  <a:pt x="182888" y="249746"/>
                  <a:pt x="207035" y="254980"/>
                  <a:pt x="219892" y="268141"/>
                </a:cubicBezTo>
                <a:cubicBezTo>
                  <a:pt x="224319" y="257686"/>
                  <a:pt x="230870" y="247948"/>
                  <a:pt x="239385" y="239431"/>
                </a:cubicBezTo>
                <a:close/>
                <a:moveTo>
                  <a:pt x="239386" y="373218"/>
                </a:moveTo>
                <a:cubicBezTo>
                  <a:pt x="230866" y="364697"/>
                  <a:pt x="224313" y="354954"/>
                  <a:pt x="219944" y="344457"/>
                </a:cubicBezTo>
                <a:cubicBezTo>
                  <a:pt x="207099" y="357655"/>
                  <a:pt x="182914" y="362904"/>
                  <a:pt x="163810" y="362537"/>
                </a:cubicBezTo>
                <a:cubicBezTo>
                  <a:pt x="113791" y="362537"/>
                  <a:pt x="73243" y="403086"/>
                  <a:pt x="73243" y="453104"/>
                </a:cubicBezTo>
                <a:cubicBezTo>
                  <a:pt x="73243" y="477015"/>
                  <a:pt x="82509" y="498761"/>
                  <a:pt x="97830" y="514773"/>
                </a:cubicBezTo>
                <a:close/>
                <a:moveTo>
                  <a:pt x="268140" y="219892"/>
                </a:moveTo>
                <a:cubicBezTo>
                  <a:pt x="254980" y="207035"/>
                  <a:pt x="249745" y="182889"/>
                  <a:pt x="250111" y="163811"/>
                </a:cubicBezTo>
                <a:cubicBezTo>
                  <a:pt x="250111" y="113792"/>
                  <a:pt x="209563" y="73244"/>
                  <a:pt x="159544" y="73244"/>
                </a:cubicBezTo>
                <a:cubicBezTo>
                  <a:pt x="135634" y="73244"/>
                  <a:pt x="113887" y="82510"/>
                  <a:pt x="97875" y="97831"/>
                </a:cubicBezTo>
                <a:lnTo>
                  <a:pt x="239430" y="239386"/>
                </a:lnTo>
                <a:cubicBezTo>
                  <a:pt x="247948" y="230871"/>
                  <a:pt x="257686" y="224320"/>
                  <a:pt x="268140" y="219892"/>
                </a:cubicBezTo>
                <a:close/>
                <a:moveTo>
                  <a:pt x="268191" y="392705"/>
                </a:moveTo>
                <a:cubicBezTo>
                  <a:pt x="257695" y="388335"/>
                  <a:pt x="247952" y="381782"/>
                  <a:pt x="239431" y="373263"/>
                </a:cubicBezTo>
                <a:lnTo>
                  <a:pt x="97875" y="514818"/>
                </a:lnTo>
                <a:cubicBezTo>
                  <a:pt x="113887" y="530139"/>
                  <a:pt x="135634" y="539405"/>
                  <a:pt x="159544" y="539405"/>
                </a:cubicBezTo>
                <a:cubicBezTo>
                  <a:pt x="184553" y="539405"/>
                  <a:pt x="207195" y="529268"/>
                  <a:pt x="223584" y="512879"/>
                </a:cubicBezTo>
                <a:cubicBezTo>
                  <a:pt x="239974" y="496489"/>
                  <a:pt x="250111" y="473847"/>
                  <a:pt x="250111" y="448838"/>
                </a:cubicBezTo>
                <a:cubicBezTo>
                  <a:pt x="249745" y="429735"/>
                  <a:pt x="254994" y="405550"/>
                  <a:pt x="268191" y="392705"/>
                </a:cubicBezTo>
                <a:close/>
                <a:moveTo>
                  <a:pt x="306986" y="138"/>
                </a:moveTo>
                <a:lnTo>
                  <a:pt x="306986" y="11636"/>
                </a:lnTo>
                <a:cubicBezTo>
                  <a:pt x="306778" y="11511"/>
                  <a:pt x="306567" y="11506"/>
                  <a:pt x="306356" y="11501"/>
                </a:cubicBezTo>
                <a:lnTo>
                  <a:pt x="306356" y="96667"/>
                </a:lnTo>
                <a:lnTo>
                  <a:pt x="306292" y="96667"/>
                </a:lnTo>
                <a:lnTo>
                  <a:pt x="306292" y="11501"/>
                </a:lnTo>
                <a:cubicBezTo>
                  <a:pt x="284137" y="11990"/>
                  <a:pt x="262207" y="20815"/>
                  <a:pt x="245300" y="37722"/>
                </a:cubicBezTo>
                <a:cubicBezTo>
                  <a:pt x="232539" y="50483"/>
                  <a:pt x="224382" y="66105"/>
                  <a:pt x="221373" y="82613"/>
                </a:cubicBezTo>
                <a:cubicBezTo>
                  <a:pt x="245960" y="100902"/>
                  <a:pt x="261667" y="130241"/>
                  <a:pt x="261667" y="163248"/>
                </a:cubicBezTo>
                <a:cubicBezTo>
                  <a:pt x="261168" y="189232"/>
                  <a:pt x="264959" y="205210"/>
                  <a:pt x="281311" y="215167"/>
                </a:cubicBezTo>
                <a:lnTo>
                  <a:pt x="306986" y="215277"/>
                </a:lnTo>
                <a:lnTo>
                  <a:pt x="306986" y="221928"/>
                </a:lnTo>
                <a:cubicBezTo>
                  <a:pt x="285145" y="221632"/>
                  <a:pt x="263250" y="229876"/>
                  <a:pt x="246580" y="246536"/>
                </a:cubicBezTo>
                <a:lnTo>
                  <a:pt x="254808" y="254763"/>
                </a:lnTo>
                <a:cubicBezTo>
                  <a:pt x="254801" y="254771"/>
                  <a:pt x="254793" y="254779"/>
                  <a:pt x="254786" y="254786"/>
                </a:cubicBezTo>
                <a:cubicBezTo>
                  <a:pt x="254778" y="254794"/>
                  <a:pt x="254771" y="254801"/>
                  <a:pt x="254763" y="254808"/>
                </a:cubicBezTo>
                <a:lnTo>
                  <a:pt x="246535" y="246581"/>
                </a:lnTo>
                <a:cubicBezTo>
                  <a:pt x="213554" y="279582"/>
                  <a:pt x="213554" y="333067"/>
                  <a:pt x="246535" y="366068"/>
                </a:cubicBezTo>
                <a:lnTo>
                  <a:pt x="254763" y="357841"/>
                </a:lnTo>
                <a:cubicBezTo>
                  <a:pt x="254771" y="357847"/>
                  <a:pt x="254778" y="357855"/>
                  <a:pt x="254786" y="357863"/>
                </a:cubicBezTo>
                <a:lnTo>
                  <a:pt x="254808" y="357886"/>
                </a:lnTo>
                <a:lnTo>
                  <a:pt x="246580" y="366113"/>
                </a:lnTo>
                <a:cubicBezTo>
                  <a:pt x="263250" y="382773"/>
                  <a:pt x="285145" y="391017"/>
                  <a:pt x="306986" y="390721"/>
                </a:cubicBezTo>
                <a:lnTo>
                  <a:pt x="306986" y="397378"/>
                </a:lnTo>
                <a:cubicBezTo>
                  <a:pt x="298457" y="400796"/>
                  <a:pt x="289920" y="399623"/>
                  <a:pt x="281637" y="397269"/>
                </a:cubicBezTo>
                <a:cubicBezTo>
                  <a:pt x="265010" y="407223"/>
                  <a:pt x="261165" y="423242"/>
                  <a:pt x="261667" y="449401"/>
                </a:cubicBezTo>
                <a:cubicBezTo>
                  <a:pt x="261667" y="477516"/>
                  <a:pt x="250271" y="502969"/>
                  <a:pt x="231847" y="521394"/>
                </a:cubicBezTo>
                <a:lnTo>
                  <a:pt x="221347" y="530057"/>
                </a:lnTo>
                <a:cubicBezTo>
                  <a:pt x="224389" y="546557"/>
                  <a:pt x="232545" y="562171"/>
                  <a:pt x="245300" y="574926"/>
                </a:cubicBezTo>
                <a:cubicBezTo>
                  <a:pt x="262207" y="591833"/>
                  <a:pt x="284136" y="600659"/>
                  <a:pt x="306292" y="601147"/>
                </a:cubicBezTo>
                <a:lnTo>
                  <a:pt x="306292" y="515981"/>
                </a:lnTo>
                <a:lnTo>
                  <a:pt x="306356" y="515981"/>
                </a:lnTo>
                <a:lnTo>
                  <a:pt x="306356" y="601147"/>
                </a:lnTo>
                <a:lnTo>
                  <a:pt x="306986" y="601012"/>
                </a:lnTo>
                <a:lnTo>
                  <a:pt x="306986" y="612510"/>
                </a:lnTo>
                <a:cubicBezTo>
                  <a:pt x="306767" y="612640"/>
                  <a:pt x="306546" y="612645"/>
                  <a:pt x="306324" y="612648"/>
                </a:cubicBezTo>
                <a:cubicBezTo>
                  <a:pt x="281070" y="612257"/>
                  <a:pt x="255999" y="602326"/>
                  <a:pt x="236731" y="583057"/>
                </a:cubicBezTo>
                <a:cubicBezTo>
                  <a:pt x="223570" y="569897"/>
                  <a:pt x="214766" y="554030"/>
                  <a:pt x="210610" y="537174"/>
                </a:cubicBezTo>
                <a:cubicBezTo>
                  <a:pt x="195839" y="546241"/>
                  <a:pt x="178427" y="551214"/>
                  <a:pt x="159854" y="551214"/>
                </a:cubicBezTo>
                <a:cubicBezTo>
                  <a:pt x="132604" y="551214"/>
                  <a:pt x="107854" y="540509"/>
                  <a:pt x="89720" y="522928"/>
                </a:cubicBezTo>
                <a:lnTo>
                  <a:pt x="89720" y="522928"/>
                </a:lnTo>
                <a:cubicBezTo>
                  <a:pt x="72139" y="504795"/>
                  <a:pt x="61434" y="480045"/>
                  <a:pt x="61434" y="452795"/>
                </a:cubicBezTo>
                <a:cubicBezTo>
                  <a:pt x="61434" y="434221"/>
                  <a:pt x="66407" y="416810"/>
                  <a:pt x="75474" y="402038"/>
                </a:cubicBezTo>
                <a:cubicBezTo>
                  <a:pt x="58618" y="397882"/>
                  <a:pt x="42751" y="389078"/>
                  <a:pt x="29591" y="375917"/>
                </a:cubicBezTo>
                <a:cubicBezTo>
                  <a:pt x="10322" y="356649"/>
                  <a:pt x="391" y="331578"/>
                  <a:pt x="0" y="306324"/>
                </a:cubicBezTo>
                <a:lnTo>
                  <a:pt x="0" y="306324"/>
                </a:lnTo>
                <a:cubicBezTo>
                  <a:pt x="391" y="281070"/>
                  <a:pt x="10322" y="255999"/>
                  <a:pt x="29591" y="236731"/>
                </a:cubicBezTo>
                <a:cubicBezTo>
                  <a:pt x="42758" y="223564"/>
                  <a:pt x="58634" y="214757"/>
                  <a:pt x="75514" y="210684"/>
                </a:cubicBezTo>
                <a:cubicBezTo>
                  <a:pt x="66423" y="195895"/>
                  <a:pt x="61434" y="178457"/>
                  <a:pt x="61434" y="159854"/>
                </a:cubicBezTo>
                <a:cubicBezTo>
                  <a:pt x="61434" y="132604"/>
                  <a:pt x="72139" y="107854"/>
                  <a:pt x="89720" y="89721"/>
                </a:cubicBezTo>
                <a:lnTo>
                  <a:pt x="89720" y="89721"/>
                </a:lnTo>
                <a:cubicBezTo>
                  <a:pt x="107854" y="72140"/>
                  <a:pt x="132604" y="61435"/>
                  <a:pt x="159854" y="61435"/>
                </a:cubicBezTo>
                <a:cubicBezTo>
                  <a:pt x="178457" y="61435"/>
                  <a:pt x="195895" y="66424"/>
                  <a:pt x="210684" y="75515"/>
                </a:cubicBezTo>
                <a:cubicBezTo>
                  <a:pt x="214757" y="58635"/>
                  <a:pt x="223563" y="42758"/>
                  <a:pt x="236731" y="29591"/>
                </a:cubicBezTo>
                <a:cubicBezTo>
                  <a:pt x="256000" y="10322"/>
                  <a:pt x="281070" y="391"/>
                  <a:pt x="306324" y="0"/>
                </a:cubicBezTo>
                <a:lnTo>
                  <a:pt x="306324" y="0"/>
                </a:ln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95" name="Teardrop 3"/>
          <p:cNvSpPr/>
          <p:nvPr/>
        </p:nvSpPr>
        <p:spPr>
          <a:xfrm rot="5400000" flipH="1" flipV="1">
            <a:off x="168802" y="-86496"/>
            <a:ext cx="306986" cy="459486"/>
          </a:xfrm>
          <a:custGeom>
            <a:avLst/>
            <a:gdLst/>
            <a:ahLst/>
            <a:cxnLst/>
            <a:rect l="l" t="t" r="r" b="b"/>
            <a:pathLst>
              <a:path w="306986" h="612648">
                <a:moveTo>
                  <a:pt x="215380" y="331011"/>
                </a:moveTo>
                <a:cubicBezTo>
                  <a:pt x="210766" y="314774"/>
                  <a:pt x="210686" y="297561"/>
                  <a:pt x="215167" y="281312"/>
                </a:cubicBezTo>
                <a:cubicBezTo>
                  <a:pt x="205209" y="264959"/>
                  <a:pt x="189231" y="261169"/>
                  <a:pt x="163247" y="261668"/>
                </a:cubicBezTo>
                <a:cubicBezTo>
                  <a:pt x="130240" y="261668"/>
                  <a:pt x="100901" y="245961"/>
                  <a:pt x="82612" y="221373"/>
                </a:cubicBezTo>
                <a:cubicBezTo>
                  <a:pt x="66104" y="224382"/>
                  <a:pt x="50483" y="232539"/>
                  <a:pt x="37722" y="245300"/>
                </a:cubicBezTo>
                <a:cubicBezTo>
                  <a:pt x="20815" y="262208"/>
                  <a:pt x="11990" y="284136"/>
                  <a:pt x="11501" y="306292"/>
                </a:cubicBezTo>
                <a:lnTo>
                  <a:pt x="96667" y="306292"/>
                </a:lnTo>
                <a:lnTo>
                  <a:pt x="96667" y="306356"/>
                </a:lnTo>
                <a:lnTo>
                  <a:pt x="11501" y="306356"/>
                </a:lnTo>
                <a:cubicBezTo>
                  <a:pt x="11989" y="328512"/>
                  <a:pt x="20815" y="350441"/>
                  <a:pt x="37722" y="367348"/>
                </a:cubicBezTo>
                <a:cubicBezTo>
                  <a:pt x="50477" y="380103"/>
                  <a:pt x="66091" y="388259"/>
                  <a:pt x="82591" y="391301"/>
                </a:cubicBezTo>
                <a:cubicBezTo>
                  <a:pt x="100880" y="366699"/>
                  <a:pt x="130228" y="350981"/>
                  <a:pt x="163247" y="350981"/>
                </a:cubicBezTo>
                <a:cubicBezTo>
                  <a:pt x="186137" y="351420"/>
                  <a:pt x="201262" y="348532"/>
                  <a:pt x="211354" y="336664"/>
                </a:cubicBezTo>
                <a:cubicBezTo>
                  <a:pt x="212796" y="334968"/>
                  <a:pt x="214135" y="333090"/>
                  <a:pt x="215380" y="331011"/>
                </a:cubicBezTo>
                <a:close/>
                <a:moveTo>
                  <a:pt x="239385" y="239431"/>
                </a:moveTo>
                <a:lnTo>
                  <a:pt x="97830" y="97876"/>
                </a:lnTo>
                <a:cubicBezTo>
                  <a:pt x="82509" y="113887"/>
                  <a:pt x="73243" y="135634"/>
                  <a:pt x="73243" y="159544"/>
                </a:cubicBezTo>
                <a:cubicBezTo>
                  <a:pt x="73243" y="209563"/>
                  <a:pt x="113791" y="250112"/>
                  <a:pt x="163810" y="250112"/>
                </a:cubicBezTo>
                <a:cubicBezTo>
                  <a:pt x="182888" y="249746"/>
                  <a:pt x="207035" y="254980"/>
                  <a:pt x="219892" y="268141"/>
                </a:cubicBezTo>
                <a:cubicBezTo>
                  <a:pt x="224319" y="257686"/>
                  <a:pt x="230870" y="247948"/>
                  <a:pt x="239385" y="239431"/>
                </a:cubicBezTo>
                <a:close/>
                <a:moveTo>
                  <a:pt x="239386" y="373218"/>
                </a:moveTo>
                <a:cubicBezTo>
                  <a:pt x="230866" y="364697"/>
                  <a:pt x="224313" y="354954"/>
                  <a:pt x="219944" y="344457"/>
                </a:cubicBezTo>
                <a:cubicBezTo>
                  <a:pt x="207099" y="357655"/>
                  <a:pt x="182914" y="362904"/>
                  <a:pt x="163810" y="362537"/>
                </a:cubicBezTo>
                <a:cubicBezTo>
                  <a:pt x="113791" y="362537"/>
                  <a:pt x="73243" y="403086"/>
                  <a:pt x="73243" y="453104"/>
                </a:cubicBezTo>
                <a:cubicBezTo>
                  <a:pt x="73243" y="477015"/>
                  <a:pt x="82509" y="498761"/>
                  <a:pt x="97830" y="514773"/>
                </a:cubicBezTo>
                <a:close/>
                <a:moveTo>
                  <a:pt x="268140" y="219893"/>
                </a:moveTo>
                <a:cubicBezTo>
                  <a:pt x="254980" y="207035"/>
                  <a:pt x="249745" y="182889"/>
                  <a:pt x="250111" y="163811"/>
                </a:cubicBezTo>
                <a:cubicBezTo>
                  <a:pt x="250111" y="113792"/>
                  <a:pt x="209563" y="73244"/>
                  <a:pt x="159544" y="73244"/>
                </a:cubicBezTo>
                <a:cubicBezTo>
                  <a:pt x="135634" y="73244"/>
                  <a:pt x="113887" y="82510"/>
                  <a:pt x="97875" y="97831"/>
                </a:cubicBezTo>
                <a:lnTo>
                  <a:pt x="239430" y="239386"/>
                </a:lnTo>
                <a:cubicBezTo>
                  <a:pt x="247948" y="230871"/>
                  <a:pt x="257686" y="224320"/>
                  <a:pt x="268140" y="219893"/>
                </a:cubicBezTo>
                <a:close/>
                <a:moveTo>
                  <a:pt x="268191" y="392705"/>
                </a:moveTo>
                <a:cubicBezTo>
                  <a:pt x="257695" y="388335"/>
                  <a:pt x="247952" y="381782"/>
                  <a:pt x="239431" y="373263"/>
                </a:cubicBezTo>
                <a:lnTo>
                  <a:pt x="97875" y="514818"/>
                </a:lnTo>
                <a:cubicBezTo>
                  <a:pt x="113887" y="530139"/>
                  <a:pt x="135634" y="539405"/>
                  <a:pt x="159544" y="539405"/>
                </a:cubicBezTo>
                <a:cubicBezTo>
                  <a:pt x="184553" y="539405"/>
                  <a:pt x="207195" y="529268"/>
                  <a:pt x="223584" y="512879"/>
                </a:cubicBezTo>
                <a:cubicBezTo>
                  <a:pt x="239974" y="496489"/>
                  <a:pt x="250111" y="473847"/>
                  <a:pt x="250111" y="448838"/>
                </a:cubicBezTo>
                <a:cubicBezTo>
                  <a:pt x="249745" y="429735"/>
                  <a:pt x="254994" y="405550"/>
                  <a:pt x="268191" y="392705"/>
                </a:cubicBezTo>
                <a:close/>
                <a:moveTo>
                  <a:pt x="306986" y="138"/>
                </a:moveTo>
                <a:lnTo>
                  <a:pt x="306986" y="11636"/>
                </a:lnTo>
                <a:cubicBezTo>
                  <a:pt x="306778" y="11511"/>
                  <a:pt x="306567" y="11506"/>
                  <a:pt x="306356" y="11501"/>
                </a:cubicBezTo>
                <a:lnTo>
                  <a:pt x="306356" y="96667"/>
                </a:lnTo>
                <a:lnTo>
                  <a:pt x="306292" y="96667"/>
                </a:lnTo>
                <a:lnTo>
                  <a:pt x="306292" y="11501"/>
                </a:lnTo>
                <a:cubicBezTo>
                  <a:pt x="284137" y="11990"/>
                  <a:pt x="262207" y="20815"/>
                  <a:pt x="245300" y="37722"/>
                </a:cubicBezTo>
                <a:cubicBezTo>
                  <a:pt x="232539" y="50483"/>
                  <a:pt x="224382" y="66105"/>
                  <a:pt x="221373" y="82614"/>
                </a:cubicBezTo>
                <a:cubicBezTo>
                  <a:pt x="245960" y="100902"/>
                  <a:pt x="261667" y="130241"/>
                  <a:pt x="261667" y="163248"/>
                </a:cubicBezTo>
                <a:cubicBezTo>
                  <a:pt x="261168" y="189232"/>
                  <a:pt x="264959" y="205210"/>
                  <a:pt x="281311" y="215167"/>
                </a:cubicBezTo>
                <a:lnTo>
                  <a:pt x="306986" y="215277"/>
                </a:lnTo>
                <a:lnTo>
                  <a:pt x="306986" y="221929"/>
                </a:lnTo>
                <a:cubicBezTo>
                  <a:pt x="285145" y="221632"/>
                  <a:pt x="263250" y="229877"/>
                  <a:pt x="246580" y="246536"/>
                </a:cubicBezTo>
                <a:lnTo>
                  <a:pt x="254808" y="254763"/>
                </a:lnTo>
                <a:cubicBezTo>
                  <a:pt x="254801" y="254771"/>
                  <a:pt x="254793" y="254779"/>
                  <a:pt x="254786" y="254786"/>
                </a:cubicBezTo>
                <a:cubicBezTo>
                  <a:pt x="254778" y="254794"/>
                  <a:pt x="254771" y="254801"/>
                  <a:pt x="254763" y="254808"/>
                </a:cubicBezTo>
                <a:lnTo>
                  <a:pt x="246535" y="246581"/>
                </a:lnTo>
                <a:cubicBezTo>
                  <a:pt x="213554" y="279582"/>
                  <a:pt x="213554" y="333067"/>
                  <a:pt x="246535" y="366068"/>
                </a:cubicBezTo>
                <a:lnTo>
                  <a:pt x="254763" y="357841"/>
                </a:lnTo>
                <a:cubicBezTo>
                  <a:pt x="254771" y="357847"/>
                  <a:pt x="254778" y="357855"/>
                  <a:pt x="254786" y="357863"/>
                </a:cubicBezTo>
                <a:lnTo>
                  <a:pt x="254808" y="357886"/>
                </a:lnTo>
                <a:lnTo>
                  <a:pt x="246580" y="366113"/>
                </a:lnTo>
                <a:cubicBezTo>
                  <a:pt x="263250" y="382773"/>
                  <a:pt x="285145" y="391017"/>
                  <a:pt x="306986" y="390721"/>
                </a:cubicBezTo>
                <a:lnTo>
                  <a:pt x="306986" y="397378"/>
                </a:lnTo>
                <a:cubicBezTo>
                  <a:pt x="298457" y="400796"/>
                  <a:pt x="289920" y="399622"/>
                  <a:pt x="281637" y="397269"/>
                </a:cubicBezTo>
                <a:cubicBezTo>
                  <a:pt x="265010" y="407223"/>
                  <a:pt x="261165" y="423242"/>
                  <a:pt x="261667" y="449401"/>
                </a:cubicBezTo>
                <a:cubicBezTo>
                  <a:pt x="261667" y="477516"/>
                  <a:pt x="250271" y="502969"/>
                  <a:pt x="231847" y="521394"/>
                </a:cubicBezTo>
                <a:lnTo>
                  <a:pt x="221347" y="530057"/>
                </a:lnTo>
                <a:cubicBezTo>
                  <a:pt x="224389" y="546557"/>
                  <a:pt x="232545" y="562171"/>
                  <a:pt x="245300" y="574926"/>
                </a:cubicBezTo>
                <a:cubicBezTo>
                  <a:pt x="262207" y="591833"/>
                  <a:pt x="284136" y="600659"/>
                  <a:pt x="306292" y="601147"/>
                </a:cubicBezTo>
                <a:lnTo>
                  <a:pt x="306292" y="515981"/>
                </a:lnTo>
                <a:lnTo>
                  <a:pt x="306356" y="515981"/>
                </a:lnTo>
                <a:lnTo>
                  <a:pt x="306356" y="601147"/>
                </a:lnTo>
                <a:lnTo>
                  <a:pt x="306986" y="601012"/>
                </a:lnTo>
                <a:lnTo>
                  <a:pt x="306986" y="612510"/>
                </a:lnTo>
                <a:cubicBezTo>
                  <a:pt x="306767" y="612640"/>
                  <a:pt x="306546" y="612644"/>
                  <a:pt x="306324" y="612648"/>
                </a:cubicBezTo>
                <a:lnTo>
                  <a:pt x="306324" y="612648"/>
                </a:lnTo>
                <a:cubicBezTo>
                  <a:pt x="281070" y="612257"/>
                  <a:pt x="255999" y="602326"/>
                  <a:pt x="236731" y="583057"/>
                </a:cubicBezTo>
                <a:cubicBezTo>
                  <a:pt x="223570" y="569897"/>
                  <a:pt x="214766" y="554030"/>
                  <a:pt x="210610" y="537174"/>
                </a:cubicBezTo>
                <a:cubicBezTo>
                  <a:pt x="195839" y="546241"/>
                  <a:pt x="178427" y="551214"/>
                  <a:pt x="159854" y="551214"/>
                </a:cubicBezTo>
                <a:cubicBezTo>
                  <a:pt x="132604" y="551214"/>
                  <a:pt x="107854" y="540509"/>
                  <a:pt x="89720" y="522928"/>
                </a:cubicBezTo>
                <a:lnTo>
                  <a:pt x="89720" y="522928"/>
                </a:lnTo>
                <a:cubicBezTo>
                  <a:pt x="72139" y="504795"/>
                  <a:pt x="61434" y="480045"/>
                  <a:pt x="61434" y="452795"/>
                </a:cubicBezTo>
                <a:cubicBezTo>
                  <a:pt x="61434" y="434221"/>
                  <a:pt x="66407" y="416810"/>
                  <a:pt x="75474" y="402038"/>
                </a:cubicBezTo>
                <a:cubicBezTo>
                  <a:pt x="58618" y="397882"/>
                  <a:pt x="42751" y="389078"/>
                  <a:pt x="29591" y="375917"/>
                </a:cubicBezTo>
                <a:cubicBezTo>
                  <a:pt x="10322" y="356649"/>
                  <a:pt x="391" y="331578"/>
                  <a:pt x="0" y="306324"/>
                </a:cubicBezTo>
                <a:lnTo>
                  <a:pt x="0" y="306324"/>
                </a:lnTo>
                <a:cubicBezTo>
                  <a:pt x="391" y="281070"/>
                  <a:pt x="10322" y="255999"/>
                  <a:pt x="29591" y="236731"/>
                </a:cubicBezTo>
                <a:cubicBezTo>
                  <a:pt x="42758" y="223564"/>
                  <a:pt x="58634" y="214757"/>
                  <a:pt x="75514" y="210684"/>
                </a:cubicBezTo>
                <a:cubicBezTo>
                  <a:pt x="66423" y="195895"/>
                  <a:pt x="61434" y="178457"/>
                  <a:pt x="61434" y="159854"/>
                </a:cubicBezTo>
                <a:cubicBezTo>
                  <a:pt x="61434" y="132604"/>
                  <a:pt x="72139" y="107854"/>
                  <a:pt x="89720" y="89721"/>
                </a:cubicBezTo>
                <a:lnTo>
                  <a:pt x="89720" y="89721"/>
                </a:lnTo>
                <a:cubicBezTo>
                  <a:pt x="107854" y="72140"/>
                  <a:pt x="132604" y="61435"/>
                  <a:pt x="159854" y="61435"/>
                </a:cubicBezTo>
                <a:cubicBezTo>
                  <a:pt x="178457" y="61435"/>
                  <a:pt x="195895" y="66424"/>
                  <a:pt x="210684" y="75515"/>
                </a:cubicBezTo>
                <a:cubicBezTo>
                  <a:pt x="214757" y="58635"/>
                  <a:pt x="223563" y="42758"/>
                  <a:pt x="236731" y="29591"/>
                </a:cubicBezTo>
                <a:cubicBezTo>
                  <a:pt x="256000" y="10322"/>
                  <a:pt x="281070" y="391"/>
                  <a:pt x="306324" y="0"/>
                </a:cubicBezTo>
                <a:lnTo>
                  <a:pt x="306324" y="0"/>
                </a:ln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96" name="Teardrop 3"/>
          <p:cNvSpPr/>
          <p:nvPr/>
        </p:nvSpPr>
        <p:spPr>
          <a:xfrm rot="5400000" flipH="1" flipV="1">
            <a:off x="8894144" y="38451"/>
            <a:ext cx="298552" cy="201161"/>
          </a:xfrm>
          <a:custGeom>
            <a:avLst/>
            <a:gdLst/>
            <a:ahLst/>
            <a:cxnLst/>
            <a:rect l="l" t="t" r="r" b="b"/>
            <a:pathLst>
              <a:path w="298552" h="268215">
                <a:moveTo>
                  <a:pt x="230951" y="239431"/>
                </a:moveTo>
                <a:lnTo>
                  <a:pt x="89396" y="97876"/>
                </a:lnTo>
                <a:cubicBezTo>
                  <a:pt x="74075" y="113887"/>
                  <a:pt x="64809" y="135634"/>
                  <a:pt x="64809" y="159544"/>
                </a:cubicBezTo>
                <a:cubicBezTo>
                  <a:pt x="64809" y="209563"/>
                  <a:pt x="105357" y="250112"/>
                  <a:pt x="155376" y="250112"/>
                </a:cubicBezTo>
                <a:cubicBezTo>
                  <a:pt x="174454" y="249746"/>
                  <a:pt x="198601" y="254980"/>
                  <a:pt x="211458" y="268141"/>
                </a:cubicBezTo>
                <a:cubicBezTo>
                  <a:pt x="215885" y="257686"/>
                  <a:pt x="222436" y="247948"/>
                  <a:pt x="230951" y="239431"/>
                </a:cubicBezTo>
                <a:close/>
                <a:moveTo>
                  <a:pt x="259706" y="219892"/>
                </a:moveTo>
                <a:cubicBezTo>
                  <a:pt x="246546" y="207035"/>
                  <a:pt x="241311" y="182889"/>
                  <a:pt x="241677" y="163811"/>
                </a:cubicBezTo>
                <a:cubicBezTo>
                  <a:pt x="241677" y="113792"/>
                  <a:pt x="201129" y="73244"/>
                  <a:pt x="151110" y="73244"/>
                </a:cubicBezTo>
                <a:cubicBezTo>
                  <a:pt x="127200" y="73244"/>
                  <a:pt x="105453" y="82510"/>
                  <a:pt x="89441" y="97831"/>
                </a:cubicBezTo>
                <a:lnTo>
                  <a:pt x="230996" y="239386"/>
                </a:lnTo>
                <a:cubicBezTo>
                  <a:pt x="239514" y="230871"/>
                  <a:pt x="249252" y="224320"/>
                  <a:pt x="259706" y="219892"/>
                </a:cubicBezTo>
                <a:close/>
                <a:moveTo>
                  <a:pt x="298552" y="138"/>
                </a:moveTo>
                <a:lnTo>
                  <a:pt x="298552" y="11636"/>
                </a:lnTo>
                <a:cubicBezTo>
                  <a:pt x="298344" y="11511"/>
                  <a:pt x="298133" y="11506"/>
                  <a:pt x="297922" y="11501"/>
                </a:cubicBezTo>
                <a:lnTo>
                  <a:pt x="297922" y="96667"/>
                </a:lnTo>
                <a:lnTo>
                  <a:pt x="297858" y="96667"/>
                </a:lnTo>
                <a:lnTo>
                  <a:pt x="297858" y="11501"/>
                </a:lnTo>
                <a:cubicBezTo>
                  <a:pt x="275703" y="11990"/>
                  <a:pt x="253773" y="20815"/>
                  <a:pt x="236866" y="37722"/>
                </a:cubicBezTo>
                <a:cubicBezTo>
                  <a:pt x="224105" y="50483"/>
                  <a:pt x="215948" y="66105"/>
                  <a:pt x="212939" y="82613"/>
                </a:cubicBezTo>
                <a:cubicBezTo>
                  <a:pt x="237526" y="100902"/>
                  <a:pt x="253233" y="130241"/>
                  <a:pt x="253233" y="163248"/>
                </a:cubicBezTo>
                <a:cubicBezTo>
                  <a:pt x="252734" y="189232"/>
                  <a:pt x="256525" y="205210"/>
                  <a:pt x="272877" y="215167"/>
                </a:cubicBezTo>
                <a:lnTo>
                  <a:pt x="298552" y="215277"/>
                </a:lnTo>
                <a:lnTo>
                  <a:pt x="298552" y="221928"/>
                </a:lnTo>
                <a:cubicBezTo>
                  <a:pt x="276711" y="221632"/>
                  <a:pt x="254816" y="229876"/>
                  <a:pt x="238146" y="246536"/>
                </a:cubicBezTo>
                <a:lnTo>
                  <a:pt x="246374" y="254763"/>
                </a:lnTo>
                <a:cubicBezTo>
                  <a:pt x="246367" y="254771"/>
                  <a:pt x="246359" y="254779"/>
                  <a:pt x="246352" y="254786"/>
                </a:cubicBezTo>
                <a:cubicBezTo>
                  <a:pt x="246344" y="254794"/>
                  <a:pt x="246337" y="254801"/>
                  <a:pt x="246329" y="254808"/>
                </a:cubicBezTo>
                <a:lnTo>
                  <a:pt x="238101" y="246581"/>
                </a:lnTo>
                <a:lnTo>
                  <a:pt x="223742" y="268215"/>
                </a:lnTo>
                <a:lnTo>
                  <a:pt x="190546" y="268215"/>
                </a:lnTo>
                <a:cubicBezTo>
                  <a:pt x="181969" y="262570"/>
                  <a:pt x="170130" y="261374"/>
                  <a:pt x="154813" y="261668"/>
                </a:cubicBezTo>
                <a:cubicBezTo>
                  <a:pt x="121806" y="261668"/>
                  <a:pt x="92467" y="245961"/>
                  <a:pt x="74178" y="221373"/>
                </a:cubicBezTo>
                <a:cubicBezTo>
                  <a:pt x="57670" y="224382"/>
                  <a:pt x="42049" y="232539"/>
                  <a:pt x="29288" y="245300"/>
                </a:cubicBezTo>
                <a:lnTo>
                  <a:pt x="13811" y="268215"/>
                </a:lnTo>
                <a:lnTo>
                  <a:pt x="0" y="268215"/>
                </a:lnTo>
                <a:cubicBezTo>
                  <a:pt x="4705" y="256723"/>
                  <a:pt x="11839" y="246048"/>
                  <a:pt x="21157" y="236731"/>
                </a:cubicBezTo>
                <a:cubicBezTo>
                  <a:pt x="34324" y="223564"/>
                  <a:pt x="50200" y="214757"/>
                  <a:pt x="67080" y="210684"/>
                </a:cubicBezTo>
                <a:cubicBezTo>
                  <a:pt x="57989" y="195895"/>
                  <a:pt x="53000" y="178457"/>
                  <a:pt x="53000" y="159854"/>
                </a:cubicBezTo>
                <a:cubicBezTo>
                  <a:pt x="53000" y="132604"/>
                  <a:pt x="63705" y="107854"/>
                  <a:pt x="81286" y="89721"/>
                </a:cubicBezTo>
                <a:cubicBezTo>
                  <a:pt x="99420" y="72140"/>
                  <a:pt x="124170" y="61435"/>
                  <a:pt x="151420" y="61435"/>
                </a:cubicBezTo>
                <a:cubicBezTo>
                  <a:pt x="170023" y="61435"/>
                  <a:pt x="187461" y="66424"/>
                  <a:pt x="202250" y="75515"/>
                </a:cubicBezTo>
                <a:cubicBezTo>
                  <a:pt x="206323" y="58635"/>
                  <a:pt x="215129" y="42758"/>
                  <a:pt x="228297" y="29591"/>
                </a:cubicBezTo>
                <a:cubicBezTo>
                  <a:pt x="247566" y="10322"/>
                  <a:pt x="272636" y="391"/>
                  <a:pt x="297890" y="0"/>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97" name="Oval 881"/>
          <p:cNvSpPr/>
          <p:nvPr/>
        </p:nvSpPr>
        <p:spPr>
          <a:xfrm>
            <a:off x="259749" y="-10245"/>
            <a:ext cx="127314" cy="84875"/>
          </a:xfrm>
          <a:custGeom>
            <a:avLst/>
            <a:gdLst/>
            <a:ahLst/>
            <a:cxnLst/>
            <a:rect l="l" t="t" r="r" b="b"/>
            <a:pathLst>
              <a:path w="169752" h="84875">
                <a:moveTo>
                  <a:pt x="0" y="0"/>
                </a:moveTo>
                <a:lnTo>
                  <a:pt x="169752" y="0"/>
                </a:lnTo>
                <a:cubicBezTo>
                  <a:pt x="169752" y="46875"/>
                  <a:pt x="131752" y="84875"/>
                  <a:pt x="84876" y="84875"/>
                </a:cubicBezTo>
                <a:cubicBezTo>
                  <a:pt x="38000" y="84875"/>
                  <a:pt x="0" y="46875"/>
                  <a:pt x="0"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98" name="Oval 882"/>
          <p:cNvSpPr/>
          <p:nvPr/>
        </p:nvSpPr>
        <p:spPr>
          <a:xfrm>
            <a:off x="891654" y="-10245"/>
            <a:ext cx="127314" cy="84875"/>
          </a:xfrm>
          <a:custGeom>
            <a:avLst/>
            <a:gdLst/>
            <a:ahLst/>
            <a:cxnLst/>
            <a:rect l="l" t="t" r="r" b="b"/>
            <a:pathLst>
              <a:path w="169752" h="84875">
                <a:moveTo>
                  <a:pt x="0" y="0"/>
                </a:moveTo>
                <a:lnTo>
                  <a:pt x="169752" y="0"/>
                </a:lnTo>
                <a:cubicBezTo>
                  <a:pt x="169752" y="46875"/>
                  <a:pt x="131752" y="84875"/>
                  <a:pt x="84876" y="84875"/>
                </a:cubicBezTo>
                <a:cubicBezTo>
                  <a:pt x="38000" y="84875"/>
                  <a:pt x="0" y="46875"/>
                  <a:pt x="0"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99" name="Oval 883"/>
          <p:cNvSpPr/>
          <p:nvPr/>
        </p:nvSpPr>
        <p:spPr>
          <a:xfrm>
            <a:off x="1523560" y="-10245"/>
            <a:ext cx="7620440" cy="84875"/>
          </a:xfrm>
          <a:custGeom>
            <a:avLst/>
            <a:gdLst/>
            <a:ahLst/>
            <a:cxnLst/>
            <a:rect l="l" t="t" r="r" b="b"/>
            <a:pathLst>
              <a:path w="10160587" h="84875">
                <a:moveTo>
                  <a:pt x="10110479" y="0"/>
                </a:moveTo>
                <a:lnTo>
                  <a:pt x="10160587" y="0"/>
                </a:lnTo>
                <a:lnTo>
                  <a:pt x="10160587" y="77038"/>
                </a:lnTo>
                <a:cubicBezTo>
                  <a:pt x="10130976" y="64066"/>
                  <a:pt x="10110479" y="34427"/>
                  <a:pt x="10110479" y="0"/>
                </a:cubicBezTo>
                <a:close/>
                <a:moveTo>
                  <a:pt x="9267940" y="0"/>
                </a:moveTo>
                <a:lnTo>
                  <a:pt x="9437692" y="0"/>
                </a:lnTo>
                <a:cubicBezTo>
                  <a:pt x="9437692" y="46875"/>
                  <a:pt x="9399692" y="84875"/>
                  <a:pt x="9352816" y="84875"/>
                </a:cubicBezTo>
                <a:cubicBezTo>
                  <a:pt x="9305940" y="84875"/>
                  <a:pt x="9267940" y="46875"/>
                  <a:pt x="9267940" y="0"/>
                </a:cubicBezTo>
                <a:close/>
                <a:moveTo>
                  <a:pt x="8425400" y="0"/>
                </a:moveTo>
                <a:lnTo>
                  <a:pt x="8595152" y="0"/>
                </a:lnTo>
                <a:cubicBezTo>
                  <a:pt x="8595152" y="46875"/>
                  <a:pt x="8557152" y="84875"/>
                  <a:pt x="8510276" y="84875"/>
                </a:cubicBezTo>
                <a:cubicBezTo>
                  <a:pt x="8463400" y="84875"/>
                  <a:pt x="8425400" y="46875"/>
                  <a:pt x="8425400" y="0"/>
                </a:cubicBezTo>
                <a:close/>
                <a:moveTo>
                  <a:pt x="7582860" y="0"/>
                </a:moveTo>
                <a:lnTo>
                  <a:pt x="7752612" y="0"/>
                </a:lnTo>
                <a:cubicBezTo>
                  <a:pt x="7752612" y="46875"/>
                  <a:pt x="7714612" y="84875"/>
                  <a:pt x="7667736" y="84875"/>
                </a:cubicBezTo>
                <a:cubicBezTo>
                  <a:pt x="7620860" y="84875"/>
                  <a:pt x="7582860" y="46875"/>
                  <a:pt x="7582860" y="0"/>
                </a:cubicBezTo>
                <a:close/>
                <a:moveTo>
                  <a:pt x="6740320" y="0"/>
                </a:moveTo>
                <a:lnTo>
                  <a:pt x="6910072" y="0"/>
                </a:lnTo>
                <a:cubicBezTo>
                  <a:pt x="6910072" y="46875"/>
                  <a:pt x="6872072" y="84875"/>
                  <a:pt x="6825196" y="84875"/>
                </a:cubicBezTo>
                <a:cubicBezTo>
                  <a:pt x="6778320" y="84875"/>
                  <a:pt x="6740320" y="46875"/>
                  <a:pt x="6740320" y="0"/>
                </a:cubicBezTo>
                <a:close/>
                <a:moveTo>
                  <a:pt x="5897780" y="0"/>
                </a:moveTo>
                <a:lnTo>
                  <a:pt x="6067532" y="0"/>
                </a:lnTo>
                <a:cubicBezTo>
                  <a:pt x="6067532" y="46875"/>
                  <a:pt x="6029532" y="84875"/>
                  <a:pt x="5982656" y="84875"/>
                </a:cubicBezTo>
                <a:cubicBezTo>
                  <a:pt x="5935780" y="84875"/>
                  <a:pt x="5897780" y="46875"/>
                  <a:pt x="5897780" y="0"/>
                </a:cubicBezTo>
                <a:close/>
                <a:moveTo>
                  <a:pt x="5055240" y="0"/>
                </a:moveTo>
                <a:lnTo>
                  <a:pt x="5224992" y="0"/>
                </a:lnTo>
                <a:cubicBezTo>
                  <a:pt x="5224992" y="46875"/>
                  <a:pt x="5186992" y="84875"/>
                  <a:pt x="5140116" y="84875"/>
                </a:cubicBezTo>
                <a:cubicBezTo>
                  <a:pt x="5093240" y="84875"/>
                  <a:pt x="5055240" y="46875"/>
                  <a:pt x="5055240" y="0"/>
                </a:cubicBezTo>
                <a:close/>
                <a:moveTo>
                  <a:pt x="4212700" y="0"/>
                </a:moveTo>
                <a:lnTo>
                  <a:pt x="4382452" y="0"/>
                </a:lnTo>
                <a:cubicBezTo>
                  <a:pt x="4382452" y="46875"/>
                  <a:pt x="4344452" y="84875"/>
                  <a:pt x="4297576" y="84875"/>
                </a:cubicBezTo>
                <a:cubicBezTo>
                  <a:pt x="4250700" y="84875"/>
                  <a:pt x="4212700" y="46875"/>
                  <a:pt x="4212700" y="0"/>
                </a:cubicBezTo>
                <a:close/>
                <a:moveTo>
                  <a:pt x="3370160" y="0"/>
                </a:moveTo>
                <a:lnTo>
                  <a:pt x="3539912" y="0"/>
                </a:lnTo>
                <a:cubicBezTo>
                  <a:pt x="3539912" y="46875"/>
                  <a:pt x="3501912" y="84875"/>
                  <a:pt x="3455036" y="84875"/>
                </a:cubicBezTo>
                <a:cubicBezTo>
                  <a:pt x="3408160" y="84875"/>
                  <a:pt x="3370160" y="46875"/>
                  <a:pt x="3370160" y="0"/>
                </a:cubicBezTo>
                <a:close/>
                <a:moveTo>
                  <a:pt x="2527620" y="0"/>
                </a:moveTo>
                <a:lnTo>
                  <a:pt x="2697372" y="0"/>
                </a:lnTo>
                <a:cubicBezTo>
                  <a:pt x="2697372" y="46875"/>
                  <a:pt x="2659372" y="84875"/>
                  <a:pt x="2612496" y="84875"/>
                </a:cubicBezTo>
                <a:cubicBezTo>
                  <a:pt x="2565620" y="84875"/>
                  <a:pt x="2527620" y="46875"/>
                  <a:pt x="2527620" y="0"/>
                </a:cubicBezTo>
                <a:close/>
                <a:moveTo>
                  <a:pt x="1685080" y="0"/>
                </a:moveTo>
                <a:lnTo>
                  <a:pt x="1854832" y="0"/>
                </a:lnTo>
                <a:cubicBezTo>
                  <a:pt x="1854832" y="46875"/>
                  <a:pt x="1816832" y="84875"/>
                  <a:pt x="1769956" y="84875"/>
                </a:cubicBezTo>
                <a:cubicBezTo>
                  <a:pt x="1723080" y="84875"/>
                  <a:pt x="1685080" y="46875"/>
                  <a:pt x="1685080" y="0"/>
                </a:cubicBezTo>
                <a:close/>
                <a:moveTo>
                  <a:pt x="842540" y="0"/>
                </a:moveTo>
                <a:lnTo>
                  <a:pt x="1012292" y="0"/>
                </a:lnTo>
                <a:cubicBezTo>
                  <a:pt x="1012292" y="46875"/>
                  <a:pt x="974292" y="84875"/>
                  <a:pt x="927416" y="84875"/>
                </a:cubicBezTo>
                <a:cubicBezTo>
                  <a:pt x="880540" y="84875"/>
                  <a:pt x="842540" y="46875"/>
                  <a:pt x="842540" y="0"/>
                </a:cubicBezTo>
                <a:close/>
                <a:moveTo>
                  <a:pt x="0" y="0"/>
                </a:moveTo>
                <a:lnTo>
                  <a:pt x="169752" y="0"/>
                </a:lnTo>
                <a:cubicBezTo>
                  <a:pt x="169752" y="46875"/>
                  <a:pt x="131752" y="84875"/>
                  <a:pt x="84876" y="84875"/>
                </a:cubicBezTo>
                <a:cubicBezTo>
                  <a:pt x="38000" y="84875"/>
                  <a:pt x="0" y="46875"/>
                  <a:pt x="0"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700" name="Teardrop 3"/>
          <p:cNvSpPr/>
          <p:nvPr/>
        </p:nvSpPr>
        <p:spPr>
          <a:xfrm rot="5400000" flipH="1" flipV="1">
            <a:off x="4755498" y="1031620"/>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701" name="Oval 1700"/>
          <p:cNvSpPr/>
          <p:nvPr/>
        </p:nvSpPr>
        <p:spPr>
          <a:xfrm>
            <a:off x="5340375" y="1211356"/>
            <a:ext cx="75011" cy="100014"/>
          </a:xfrm>
          <a:prstGeom prst="ellipse">
            <a:avLst/>
          </a:prstGeom>
          <a:solidFill>
            <a:schemeClr val="bg1"/>
          </a:solidFill>
          <a:ln w="13970">
            <a:solidFill>
              <a:schemeClr val="accent3">
                <a:lumMod val="75000"/>
              </a:schemeClr>
            </a:solidFill>
          </a:ln>
        </p:spPr>
        <p:style>
          <a:lnRef idx="1">
            <a:schemeClr val="accent1"/>
          </a:lnRef>
          <a:fillRef idx="0">
            <a:schemeClr val="accent1"/>
          </a:fillRef>
          <a:effectRef idx="0">
            <a:schemeClr val="accent1"/>
          </a:effectRef>
          <a:fontRef idx="minor">
            <a:schemeClr val="tx1"/>
          </a:fontRef>
        </p:style>
      </p:sp>
      <p:sp>
        <p:nvSpPr>
          <p:cNvPr id="1702" name="Teardrop 3"/>
          <p:cNvSpPr/>
          <p:nvPr/>
        </p:nvSpPr>
        <p:spPr>
          <a:xfrm rot="5400000" flipH="1" flipV="1">
            <a:off x="-188162" y="1143201"/>
            <a:ext cx="612648" cy="236325"/>
          </a:xfrm>
          <a:custGeom>
            <a:avLst/>
            <a:gdLst/>
            <a:ahLst/>
            <a:cxnLst/>
            <a:rect l="l" t="t" r="r" b="b"/>
            <a:pathLst>
              <a:path w="612648" h="315100">
                <a:moveTo>
                  <a:pt x="239386" y="75670"/>
                </a:moveTo>
                <a:cubicBezTo>
                  <a:pt x="230866" y="67149"/>
                  <a:pt x="224313" y="57406"/>
                  <a:pt x="219944" y="46909"/>
                </a:cubicBezTo>
                <a:cubicBezTo>
                  <a:pt x="207099" y="60107"/>
                  <a:pt x="182914" y="65356"/>
                  <a:pt x="163810" y="64989"/>
                </a:cubicBezTo>
                <a:cubicBezTo>
                  <a:pt x="113792" y="64989"/>
                  <a:pt x="73243" y="105538"/>
                  <a:pt x="73243" y="155556"/>
                </a:cubicBezTo>
                <a:cubicBezTo>
                  <a:pt x="73243" y="179467"/>
                  <a:pt x="82509" y="201213"/>
                  <a:pt x="97830" y="217225"/>
                </a:cubicBezTo>
                <a:close/>
                <a:moveTo>
                  <a:pt x="268191" y="95157"/>
                </a:moveTo>
                <a:cubicBezTo>
                  <a:pt x="257695" y="90787"/>
                  <a:pt x="247952" y="84234"/>
                  <a:pt x="239431" y="75715"/>
                </a:cubicBezTo>
                <a:lnTo>
                  <a:pt x="97875" y="217270"/>
                </a:lnTo>
                <a:cubicBezTo>
                  <a:pt x="113887" y="232591"/>
                  <a:pt x="135634" y="241857"/>
                  <a:pt x="159544" y="241857"/>
                </a:cubicBezTo>
                <a:cubicBezTo>
                  <a:pt x="184553" y="241857"/>
                  <a:pt x="207195" y="231720"/>
                  <a:pt x="223585" y="215331"/>
                </a:cubicBezTo>
                <a:cubicBezTo>
                  <a:pt x="239974" y="198941"/>
                  <a:pt x="250111" y="176299"/>
                  <a:pt x="250111" y="151290"/>
                </a:cubicBezTo>
                <a:cubicBezTo>
                  <a:pt x="249745" y="132187"/>
                  <a:pt x="254994" y="108002"/>
                  <a:pt x="268191" y="95157"/>
                </a:cubicBezTo>
                <a:close/>
                <a:moveTo>
                  <a:pt x="391275" y="232488"/>
                </a:moveTo>
                <a:cubicBezTo>
                  <a:pt x="366688" y="214199"/>
                  <a:pt x="350981" y="184860"/>
                  <a:pt x="350981" y="151853"/>
                </a:cubicBezTo>
                <a:cubicBezTo>
                  <a:pt x="351479" y="125869"/>
                  <a:pt x="347689" y="109892"/>
                  <a:pt x="331337" y="99934"/>
                </a:cubicBezTo>
                <a:cubicBezTo>
                  <a:pt x="315088" y="104415"/>
                  <a:pt x="297874" y="104335"/>
                  <a:pt x="281637" y="99721"/>
                </a:cubicBezTo>
                <a:cubicBezTo>
                  <a:pt x="265010" y="109675"/>
                  <a:pt x="261165" y="125694"/>
                  <a:pt x="261667" y="151853"/>
                </a:cubicBezTo>
                <a:cubicBezTo>
                  <a:pt x="261667" y="179968"/>
                  <a:pt x="250271" y="205421"/>
                  <a:pt x="231847" y="223846"/>
                </a:cubicBezTo>
                <a:lnTo>
                  <a:pt x="221347" y="232509"/>
                </a:lnTo>
                <a:cubicBezTo>
                  <a:pt x="224390" y="249009"/>
                  <a:pt x="232545" y="264623"/>
                  <a:pt x="245300" y="277378"/>
                </a:cubicBezTo>
                <a:cubicBezTo>
                  <a:pt x="262207" y="294285"/>
                  <a:pt x="284136" y="303111"/>
                  <a:pt x="306292" y="303599"/>
                </a:cubicBezTo>
                <a:lnTo>
                  <a:pt x="306292" y="218433"/>
                </a:lnTo>
                <a:lnTo>
                  <a:pt x="306356" y="218433"/>
                </a:lnTo>
                <a:lnTo>
                  <a:pt x="306356" y="303599"/>
                </a:lnTo>
                <a:cubicBezTo>
                  <a:pt x="328512" y="303110"/>
                  <a:pt x="350441" y="294285"/>
                  <a:pt x="367348" y="277378"/>
                </a:cubicBezTo>
                <a:cubicBezTo>
                  <a:pt x="380109" y="264617"/>
                  <a:pt x="388266" y="248996"/>
                  <a:pt x="391275" y="232488"/>
                </a:cubicBezTo>
                <a:close/>
                <a:moveTo>
                  <a:pt x="514773" y="217271"/>
                </a:moveTo>
                <a:lnTo>
                  <a:pt x="373218" y="75716"/>
                </a:lnTo>
                <a:cubicBezTo>
                  <a:pt x="364700" y="84231"/>
                  <a:pt x="354962" y="90781"/>
                  <a:pt x="344508" y="95209"/>
                </a:cubicBezTo>
                <a:cubicBezTo>
                  <a:pt x="357668" y="108066"/>
                  <a:pt x="362903" y="132212"/>
                  <a:pt x="362537" y="151290"/>
                </a:cubicBezTo>
                <a:cubicBezTo>
                  <a:pt x="362537" y="201309"/>
                  <a:pt x="403085" y="241857"/>
                  <a:pt x="453104" y="241857"/>
                </a:cubicBezTo>
                <a:cubicBezTo>
                  <a:pt x="477015" y="241857"/>
                  <a:pt x="498761" y="232592"/>
                  <a:pt x="514773" y="217271"/>
                </a:cubicBezTo>
                <a:close/>
                <a:moveTo>
                  <a:pt x="539405" y="155556"/>
                </a:moveTo>
                <a:cubicBezTo>
                  <a:pt x="539405" y="105538"/>
                  <a:pt x="498856" y="64989"/>
                  <a:pt x="448838" y="64989"/>
                </a:cubicBezTo>
                <a:cubicBezTo>
                  <a:pt x="429760" y="65355"/>
                  <a:pt x="405614" y="60121"/>
                  <a:pt x="392756" y="46961"/>
                </a:cubicBezTo>
                <a:cubicBezTo>
                  <a:pt x="388329" y="57415"/>
                  <a:pt x="381778" y="67153"/>
                  <a:pt x="373263" y="75671"/>
                </a:cubicBezTo>
                <a:lnTo>
                  <a:pt x="514818" y="217225"/>
                </a:lnTo>
                <a:cubicBezTo>
                  <a:pt x="530139" y="201213"/>
                  <a:pt x="539405" y="179467"/>
                  <a:pt x="539405" y="155556"/>
                </a:cubicBezTo>
                <a:close/>
                <a:moveTo>
                  <a:pt x="612648" y="8776"/>
                </a:moveTo>
                <a:cubicBezTo>
                  <a:pt x="612257" y="34030"/>
                  <a:pt x="602326" y="59101"/>
                  <a:pt x="583058" y="78369"/>
                </a:cubicBezTo>
                <a:cubicBezTo>
                  <a:pt x="569890" y="91537"/>
                  <a:pt x="554014" y="100343"/>
                  <a:pt x="537134" y="104416"/>
                </a:cubicBezTo>
                <a:cubicBezTo>
                  <a:pt x="546224" y="119205"/>
                  <a:pt x="551214" y="136643"/>
                  <a:pt x="551214" y="155247"/>
                </a:cubicBezTo>
                <a:cubicBezTo>
                  <a:pt x="551214" y="182497"/>
                  <a:pt x="540509" y="207247"/>
                  <a:pt x="522928" y="225380"/>
                </a:cubicBezTo>
                <a:lnTo>
                  <a:pt x="522928" y="225380"/>
                </a:lnTo>
                <a:cubicBezTo>
                  <a:pt x="504794" y="242961"/>
                  <a:pt x="480044" y="253667"/>
                  <a:pt x="452794" y="253667"/>
                </a:cubicBezTo>
                <a:cubicBezTo>
                  <a:pt x="434191" y="253667"/>
                  <a:pt x="416753" y="248677"/>
                  <a:pt x="401964" y="239586"/>
                </a:cubicBezTo>
                <a:cubicBezTo>
                  <a:pt x="397891" y="256466"/>
                  <a:pt x="389084" y="272342"/>
                  <a:pt x="375917" y="285509"/>
                </a:cubicBezTo>
                <a:cubicBezTo>
                  <a:pt x="356649" y="304778"/>
                  <a:pt x="331578" y="314709"/>
                  <a:pt x="306324" y="315100"/>
                </a:cubicBezTo>
                <a:lnTo>
                  <a:pt x="306324" y="315100"/>
                </a:lnTo>
                <a:cubicBezTo>
                  <a:pt x="281070" y="314709"/>
                  <a:pt x="255999" y="304778"/>
                  <a:pt x="236731" y="285509"/>
                </a:cubicBezTo>
                <a:cubicBezTo>
                  <a:pt x="223571" y="272349"/>
                  <a:pt x="214766" y="256482"/>
                  <a:pt x="210610" y="239626"/>
                </a:cubicBezTo>
                <a:cubicBezTo>
                  <a:pt x="195839" y="248693"/>
                  <a:pt x="178427" y="253666"/>
                  <a:pt x="159854" y="253666"/>
                </a:cubicBezTo>
                <a:cubicBezTo>
                  <a:pt x="132604" y="253666"/>
                  <a:pt x="107854" y="242961"/>
                  <a:pt x="89720" y="225380"/>
                </a:cubicBezTo>
                <a:lnTo>
                  <a:pt x="89720" y="225380"/>
                </a:lnTo>
                <a:cubicBezTo>
                  <a:pt x="72139" y="207247"/>
                  <a:pt x="61434" y="182497"/>
                  <a:pt x="61434" y="155247"/>
                </a:cubicBezTo>
                <a:cubicBezTo>
                  <a:pt x="61434" y="136673"/>
                  <a:pt x="66407" y="119262"/>
                  <a:pt x="75474" y="104490"/>
                </a:cubicBezTo>
                <a:cubicBezTo>
                  <a:pt x="58618" y="100334"/>
                  <a:pt x="42751" y="91530"/>
                  <a:pt x="29591" y="78369"/>
                </a:cubicBezTo>
                <a:cubicBezTo>
                  <a:pt x="10322" y="59101"/>
                  <a:pt x="391" y="34030"/>
                  <a:pt x="0" y="8776"/>
                </a:cubicBezTo>
                <a:lnTo>
                  <a:pt x="0" y="8776"/>
                </a:lnTo>
                <a:lnTo>
                  <a:pt x="1828" y="0"/>
                </a:lnTo>
                <a:lnTo>
                  <a:pt x="13374" y="0"/>
                </a:lnTo>
                <a:cubicBezTo>
                  <a:pt x="11782" y="2802"/>
                  <a:pt x="11567" y="5771"/>
                  <a:pt x="11501" y="8744"/>
                </a:cubicBezTo>
                <a:lnTo>
                  <a:pt x="96667" y="8744"/>
                </a:lnTo>
                <a:lnTo>
                  <a:pt x="96667" y="8808"/>
                </a:lnTo>
                <a:lnTo>
                  <a:pt x="11501" y="8808"/>
                </a:lnTo>
                <a:cubicBezTo>
                  <a:pt x="11989" y="30964"/>
                  <a:pt x="20815" y="52893"/>
                  <a:pt x="37722" y="69800"/>
                </a:cubicBezTo>
                <a:cubicBezTo>
                  <a:pt x="50477" y="82555"/>
                  <a:pt x="66091" y="90711"/>
                  <a:pt x="82592" y="93753"/>
                </a:cubicBezTo>
                <a:cubicBezTo>
                  <a:pt x="100880" y="69151"/>
                  <a:pt x="130228" y="53433"/>
                  <a:pt x="163247" y="53433"/>
                </a:cubicBezTo>
                <a:cubicBezTo>
                  <a:pt x="186137" y="53872"/>
                  <a:pt x="201262" y="50984"/>
                  <a:pt x="211355" y="39116"/>
                </a:cubicBezTo>
                <a:cubicBezTo>
                  <a:pt x="212796" y="37420"/>
                  <a:pt x="214135" y="35542"/>
                  <a:pt x="215380" y="33463"/>
                </a:cubicBezTo>
                <a:lnTo>
                  <a:pt x="215236" y="0"/>
                </a:lnTo>
                <a:lnTo>
                  <a:pt x="223506" y="0"/>
                </a:lnTo>
                <a:cubicBezTo>
                  <a:pt x="219687" y="24354"/>
                  <a:pt x="227777" y="49750"/>
                  <a:pt x="246535" y="68520"/>
                </a:cubicBezTo>
                <a:lnTo>
                  <a:pt x="254763" y="60293"/>
                </a:lnTo>
                <a:cubicBezTo>
                  <a:pt x="254771" y="60299"/>
                  <a:pt x="254778" y="60307"/>
                  <a:pt x="254786" y="60315"/>
                </a:cubicBezTo>
                <a:lnTo>
                  <a:pt x="254808" y="60338"/>
                </a:lnTo>
                <a:lnTo>
                  <a:pt x="246580" y="68565"/>
                </a:lnTo>
                <a:cubicBezTo>
                  <a:pt x="279582" y="101547"/>
                  <a:pt x="333066" y="101547"/>
                  <a:pt x="366068" y="68565"/>
                </a:cubicBezTo>
                <a:lnTo>
                  <a:pt x="357840" y="60338"/>
                </a:lnTo>
                <a:cubicBezTo>
                  <a:pt x="357847" y="60330"/>
                  <a:pt x="357855" y="60322"/>
                  <a:pt x="357862" y="60315"/>
                </a:cubicBezTo>
                <a:lnTo>
                  <a:pt x="357885" y="60293"/>
                </a:lnTo>
                <a:lnTo>
                  <a:pt x="366113" y="68520"/>
                </a:lnTo>
                <a:cubicBezTo>
                  <a:pt x="384871" y="49750"/>
                  <a:pt x="392961" y="24354"/>
                  <a:pt x="389142" y="0"/>
                </a:cubicBezTo>
                <a:lnTo>
                  <a:pt x="397337" y="0"/>
                </a:lnTo>
                <a:cubicBezTo>
                  <a:pt x="401479" y="11094"/>
                  <a:pt x="400548" y="22668"/>
                  <a:pt x="397481" y="33790"/>
                </a:cubicBezTo>
                <a:cubicBezTo>
                  <a:pt x="407439" y="50142"/>
                  <a:pt x="423417" y="53932"/>
                  <a:pt x="449401" y="53433"/>
                </a:cubicBezTo>
                <a:cubicBezTo>
                  <a:pt x="482407" y="53434"/>
                  <a:pt x="511746" y="69140"/>
                  <a:pt x="530035" y="93727"/>
                </a:cubicBezTo>
                <a:cubicBezTo>
                  <a:pt x="546543" y="90718"/>
                  <a:pt x="562165" y="82561"/>
                  <a:pt x="574926" y="69800"/>
                </a:cubicBezTo>
                <a:cubicBezTo>
                  <a:pt x="591833" y="52893"/>
                  <a:pt x="600658" y="30964"/>
                  <a:pt x="601147" y="8808"/>
                </a:cubicBezTo>
                <a:lnTo>
                  <a:pt x="515982" y="8808"/>
                </a:lnTo>
                <a:lnTo>
                  <a:pt x="515981" y="8744"/>
                </a:lnTo>
                <a:lnTo>
                  <a:pt x="601147" y="8744"/>
                </a:lnTo>
                <a:lnTo>
                  <a:pt x="599274" y="0"/>
                </a:lnTo>
                <a:lnTo>
                  <a:pt x="610820" y="0"/>
                </a:lnTo>
                <a:cubicBezTo>
                  <a:pt x="612423" y="2826"/>
                  <a:pt x="612602" y="5800"/>
                  <a:pt x="612648" y="8776"/>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703" name="Oval 1702"/>
          <p:cNvSpPr/>
          <p:nvPr/>
        </p:nvSpPr>
        <p:spPr>
          <a:xfrm>
            <a:off x="283095" y="1211356"/>
            <a:ext cx="75011" cy="100014"/>
          </a:xfrm>
          <a:prstGeom prst="ellipse">
            <a:avLst/>
          </a:prstGeom>
          <a:solidFill>
            <a:schemeClr val="bg1"/>
          </a:solidFill>
          <a:ln w="13970">
            <a:solidFill>
              <a:schemeClr val="accent3">
                <a:lumMod val="75000"/>
              </a:schemeClr>
            </a:solidFill>
          </a:ln>
        </p:spPr>
        <p:style>
          <a:lnRef idx="1">
            <a:schemeClr val="accent1"/>
          </a:lnRef>
          <a:fillRef idx="0">
            <a:schemeClr val="accent1"/>
          </a:fillRef>
          <a:effectRef idx="0">
            <a:schemeClr val="accent1"/>
          </a:effectRef>
          <a:fontRef idx="minor">
            <a:schemeClr val="tx1"/>
          </a:fontRef>
        </p:style>
      </p:sp>
      <p:sp>
        <p:nvSpPr>
          <p:cNvPr id="1704" name="Teardrop 3"/>
          <p:cNvSpPr/>
          <p:nvPr/>
        </p:nvSpPr>
        <p:spPr>
          <a:xfrm rot="5400000" flipH="1" flipV="1">
            <a:off x="964068" y="1031620"/>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705" name="Teardrop 3"/>
          <p:cNvSpPr/>
          <p:nvPr/>
        </p:nvSpPr>
        <p:spPr>
          <a:xfrm rot="5400000" flipH="1" flipV="1">
            <a:off x="1595973" y="1031620"/>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706" name="Teardrop 3"/>
          <p:cNvSpPr/>
          <p:nvPr/>
        </p:nvSpPr>
        <p:spPr>
          <a:xfrm rot="5400000" flipH="1" flipV="1">
            <a:off x="2227878" y="1031620"/>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707" name="Teardrop 3"/>
          <p:cNvSpPr/>
          <p:nvPr/>
        </p:nvSpPr>
        <p:spPr>
          <a:xfrm rot="5400000" flipH="1" flipV="1">
            <a:off x="2859783" y="1031620"/>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708" name="Teardrop 3"/>
          <p:cNvSpPr/>
          <p:nvPr/>
        </p:nvSpPr>
        <p:spPr>
          <a:xfrm rot="5400000" flipH="1" flipV="1">
            <a:off x="3491688" y="1031620"/>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709" name="Teardrop 3"/>
          <p:cNvSpPr/>
          <p:nvPr/>
        </p:nvSpPr>
        <p:spPr>
          <a:xfrm rot="5400000" flipH="1" flipV="1">
            <a:off x="4123593" y="1031620"/>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710" name="Oval 1709"/>
          <p:cNvSpPr/>
          <p:nvPr/>
        </p:nvSpPr>
        <p:spPr>
          <a:xfrm>
            <a:off x="915255" y="1211356"/>
            <a:ext cx="75011" cy="100014"/>
          </a:xfrm>
          <a:prstGeom prst="ellipse">
            <a:avLst/>
          </a:prstGeom>
          <a:solidFill>
            <a:schemeClr val="bg1"/>
          </a:solidFill>
          <a:ln w="13970">
            <a:solidFill>
              <a:schemeClr val="accent3">
                <a:lumMod val="75000"/>
              </a:schemeClr>
            </a:solidFill>
          </a:ln>
        </p:spPr>
        <p:style>
          <a:lnRef idx="1">
            <a:schemeClr val="accent1"/>
          </a:lnRef>
          <a:fillRef idx="0">
            <a:schemeClr val="accent1"/>
          </a:fillRef>
          <a:effectRef idx="0">
            <a:schemeClr val="accent1"/>
          </a:effectRef>
          <a:fontRef idx="minor">
            <a:schemeClr val="tx1"/>
          </a:fontRef>
        </p:style>
      </p:sp>
      <p:sp>
        <p:nvSpPr>
          <p:cNvPr id="1711" name="Oval 1710"/>
          <p:cNvSpPr/>
          <p:nvPr/>
        </p:nvSpPr>
        <p:spPr>
          <a:xfrm>
            <a:off x="1547415" y="1211356"/>
            <a:ext cx="75011" cy="100014"/>
          </a:xfrm>
          <a:prstGeom prst="ellipse">
            <a:avLst/>
          </a:prstGeom>
          <a:solidFill>
            <a:schemeClr val="bg1"/>
          </a:solidFill>
          <a:ln w="13970">
            <a:solidFill>
              <a:schemeClr val="accent3">
                <a:lumMod val="75000"/>
              </a:schemeClr>
            </a:solidFill>
          </a:ln>
        </p:spPr>
        <p:style>
          <a:lnRef idx="1">
            <a:schemeClr val="accent1"/>
          </a:lnRef>
          <a:fillRef idx="0">
            <a:schemeClr val="accent1"/>
          </a:fillRef>
          <a:effectRef idx="0">
            <a:schemeClr val="accent1"/>
          </a:effectRef>
          <a:fontRef idx="minor">
            <a:schemeClr val="tx1"/>
          </a:fontRef>
        </p:style>
      </p:sp>
      <p:sp>
        <p:nvSpPr>
          <p:cNvPr id="1712" name="Oval 1711"/>
          <p:cNvSpPr/>
          <p:nvPr/>
        </p:nvSpPr>
        <p:spPr>
          <a:xfrm>
            <a:off x="2179575" y="1211356"/>
            <a:ext cx="75011" cy="100014"/>
          </a:xfrm>
          <a:prstGeom prst="ellipse">
            <a:avLst/>
          </a:prstGeom>
          <a:solidFill>
            <a:schemeClr val="bg1"/>
          </a:solidFill>
          <a:ln w="13970">
            <a:solidFill>
              <a:schemeClr val="accent3">
                <a:lumMod val="75000"/>
              </a:schemeClr>
            </a:solidFill>
          </a:ln>
        </p:spPr>
        <p:style>
          <a:lnRef idx="1">
            <a:schemeClr val="accent1"/>
          </a:lnRef>
          <a:fillRef idx="0">
            <a:schemeClr val="accent1"/>
          </a:fillRef>
          <a:effectRef idx="0">
            <a:schemeClr val="accent1"/>
          </a:effectRef>
          <a:fontRef idx="minor">
            <a:schemeClr val="tx1"/>
          </a:fontRef>
        </p:style>
      </p:sp>
      <p:sp>
        <p:nvSpPr>
          <p:cNvPr id="1713" name="Oval 1712"/>
          <p:cNvSpPr/>
          <p:nvPr/>
        </p:nvSpPr>
        <p:spPr>
          <a:xfrm>
            <a:off x="2811735" y="1211356"/>
            <a:ext cx="75011" cy="100014"/>
          </a:xfrm>
          <a:prstGeom prst="ellipse">
            <a:avLst/>
          </a:prstGeom>
          <a:solidFill>
            <a:schemeClr val="bg1"/>
          </a:solidFill>
          <a:ln w="13970">
            <a:solidFill>
              <a:schemeClr val="accent3">
                <a:lumMod val="75000"/>
              </a:schemeClr>
            </a:solidFill>
          </a:ln>
        </p:spPr>
        <p:style>
          <a:lnRef idx="1">
            <a:schemeClr val="accent1"/>
          </a:lnRef>
          <a:fillRef idx="0">
            <a:schemeClr val="accent1"/>
          </a:fillRef>
          <a:effectRef idx="0">
            <a:schemeClr val="accent1"/>
          </a:effectRef>
          <a:fontRef idx="minor">
            <a:schemeClr val="tx1"/>
          </a:fontRef>
        </p:style>
      </p:sp>
      <p:sp>
        <p:nvSpPr>
          <p:cNvPr id="1714" name="Oval 1713"/>
          <p:cNvSpPr/>
          <p:nvPr/>
        </p:nvSpPr>
        <p:spPr>
          <a:xfrm>
            <a:off x="3443895" y="1211356"/>
            <a:ext cx="75011" cy="100014"/>
          </a:xfrm>
          <a:prstGeom prst="ellipse">
            <a:avLst/>
          </a:prstGeom>
          <a:solidFill>
            <a:schemeClr val="bg1"/>
          </a:solidFill>
          <a:ln w="13970">
            <a:solidFill>
              <a:schemeClr val="accent3">
                <a:lumMod val="75000"/>
              </a:schemeClr>
            </a:solidFill>
          </a:ln>
        </p:spPr>
        <p:style>
          <a:lnRef idx="1">
            <a:schemeClr val="accent1"/>
          </a:lnRef>
          <a:fillRef idx="0">
            <a:schemeClr val="accent1"/>
          </a:fillRef>
          <a:effectRef idx="0">
            <a:schemeClr val="accent1"/>
          </a:effectRef>
          <a:fontRef idx="minor">
            <a:schemeClr val="tx1"/>
          </a:fontRef>
        </p:style>
      </p:sp>
      <p:sp>
        <p:nvSpPr>
          <p:cNvPr id="1715" name="Oval 1714"/>
          <p:cNvSpPr/>
          <p:nvPr/>
        </p:nvSpPr>
        <p:spPr>
          <a:xfrm>
            <a:off x="4076055" y="1211356"/>
            <a:ext cx="75011" cy="100014"/>
          </a:xfrm>
          <a:prstGeom prst="ellipse">
            <a:avLst/>
          </a:prstGeom>
          <a:solidFill>
            <a:schemeClr val="bg1"/>
          </a:solidFill>
          <a:ln w="13970">
            <a:solidFill>
              <a:schemeClr val="accent3">
                <a:lumMod val="75000"/>
              </a:schemeClr>
            </a:solidFill>
          </a:ln>
        </p:spPr>
        <p:style>
          <a:lnRef idx="1">
            <a:schemeClr val="accent1"/>
          </a:lnRef>
          <a:fillRef idx="0">
            <a:schemeClr val="accent1"/>
          </a:fillRef>
          <a:effectRef idx="0">
            <a:schemeClr val="accent1"/>
          </a:effectRef>
          <a:fontRef idx="minor">
            <a:schemeClr val="tx1"/>
          </a:fontRef>
        </p:style>
      </p:sp>
      <p:sp>
        <p:nvSpPr>
          <p:cNvPr id="1716" name="Oval 1715"/>
          <p:cNvSpPr/>
          <p:nvPr/>
        </p:nvSpPr>
        <p:spPr>
          <a:xfrm>
            <a:off x="4708215" y="1211356"/>
            <a:ext cx="75011" cy="100014"/>
          </a:xfrm>
          <a:prstGeom prst="ellipse">
            <a:avLst/>
          </a:prstGeom>
          <a:solidFill>
            <a:schemeClr val="bg1"/>
          </a:solidFill>
          <a:ln w="13970">
            <a:solidFill>
              <a:schemeClr val="accent3">
                <a:lumMod val="75000"/>
              </a:schemeClr>
            </a:solidFill>
          </a:ln>
        </p:spPr>
        <p:style>
          <a:lnRef idx="1">
            <a:schemeClr val="accent1"/>
          </a:lnRef>
          <a:fillRef idx="0">
            <a:schemeClr val="accent1"/>
          </a:fillRef>
          <a:effectRef idx="0">
            <a:schemeClr val="accent1"/>
          </a:effectRef>
          <a:fontRef idx="minor">
            <a:schemeClr val="tx1"/>
          </a:fontRef>
        </p:style>
      </p:sp>
      <p:sp>
        <p:nvSpPr>
          <p:cNvPr id="1717" name="Teardrop 3"/>
          <p:cNvSpPr/>
          <p:nvPr/>
        </p:nvSpPr>
        <p:spPr>
          <a:xfrm rot="5400000" flipH="1" flipV="1">
            <a:off x="6019308" y="1031620"/>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718" name="Oval 1717"/>
          <p:cNvSpPr/>
          <p:nvPr/>
        </p:nvSpPr>
        <p:spPr>
          <a:xfrm>
            <a:off x="6604695" y="1211356"/>
            <a:ext cx="75011" cy="100014"/>
          </a:xfrm>
          <a:prstGeom prst="ellipse">
            <a:avLst/>
          </a:prstGeom>
          <a:solidFill>
            <a:schemeClr val="bg1"/>
          </a:solidFill>
          <a:ln w="13970">
            <a:solidFill>
              <a:schemeClr val="accent3">
                <a:lumMod val="75000"/>
              </a:schemeClr>
            </a:solidFill>
          </a:ln>
        </p:spPr>
        <p:style>
          <a:lnRef idx="1">
            <a:schemeClr val="accent1"/>
          </a:lnRef>
          <a:fillRef idx="0">
            <a:schemeClr val="accent1"/>
          </a:fillRef>
          <a:effectRef idx="0">
            <a:schemeClr val="accent1"/>
          </a:effectRef>
          <a:fontRef idx="minor">
            <a:schemeClr val="tx1"/>
          </a:fontRef>
        </p:style>
      </p:sp>
      <p:sp>
        <p:nvSpPr>
          <p:cNvPr id="1719" name="Teardrop 3"/>
          <p:cNvSpPr/>
          <p:nvPr/>
        </p:nvSpPr>
        <p:spPr>
          <a:xfrm rot="5400000" flipH="1" flipV="1">
            <a:off x="5387403" y="1031620"/>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720" name="Oval 1719"/>
          <p:cNvSpPr/>
          <p:nvPr/>
        </p:nvSpPr>
        <p:spPr>
          <a:xfrm>
            <a:off x="5972535" y="1211356"/>
            <a:ext cx="75011" cy="100014"/>
          </a:xfrm>
          <a:prstGeom prst="ellipse">
            <a:avLst/>
          </a:prstGeom>
          <a:solidFill>
            <a:schemeClr val="bg1"/>
          </a:solidFill>
          <a:ln w="13970">
            <a:solidFill>
              <a:schemeClr val="accent3">
                <a:lumMod val="75000"/>
              </a:schemeClr>
            </a:solidFill>
          </a:ln>
        </p:spPr>
        <p:style>
          <a:lnRef idx="1">
            <a:schemeClr val="accent1"/>
          </a:lnRef>
          <a:fillRef idx="0">
            <a:schemeClr val="accent1"/>
          </a:fillRef>
          <a:effectRef idx="0">
            <a:schemeClr val="accent1"/>
          </a:effectRef>
          <a:fontRef idx="minor">
            <a:schemeClr val="tx1"/>
          </a:fontRef>
        </p:style>
      </p:sp>
      <p:sp>
        <p:nvSpPr>
          <p:cNvPr id="1721" name="Teardrop 3"/>
          <p:cNvSpPr/>
          <p:nvPr/>
        </p:nvSpPr>
        <p:spPr>
          <a:xfrm rot="5400000" flipH="1" flipV="1">
            <a:off x="7283118" y="1031620"/>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722" name="Oval 1721"/>
          <p:cNvSpPr/>
          <p:nvPr/>
        </p:nvSpPr>
        <p:spPr>
          <a:xfrm>
            <a:off x="7869015" y="1211356"/>
            <a:ext cx="75011" cy="100014"/>
          </a:xfrm>
          <a:prstGeom prst="ellipse">
            <a:avLst/>
          </a:prstGeom>
          <a:solidFill>
            <a:schemeClr val="bg1"/>
          </a:solidFill>
          <a:ln w="13970">
            <a:solidFill>
              <a:schemeClr val="accent3">
                <a:lumMod val="75000"/>
              </a:schemeClr>
            </a:solidFill>
          </a:ln>
        </p:spPr>
        <p:style>
          <a:lnRef idx="1">
            <a:schemeClr val="accent1"/>
          </a:lnRef>
          <a:fillRef idx="0">
            <a:schemeClr val="accent1"/>
          </a:fillRef>
          <a:effectRef idx="0">
            <a:schemeClr val="accent1"/>
          </a:effectRef>
          <a:fontRef idx="minor">
            <a:schemeClr val="tx1"/>
          </a:fontRef>
        </p:style>
      </p:sp>
      <p:sp>
        <p:nvSpPr>
          <p:cNvPr id="1723" name="Teardrop 3"/>
          <p:cNvSpPr/>
          <p:nvPr/>
        </p:nvSpPr>
        <p:spPr>
          <a:xfrm rot="5400000" flipH="1" flipV="1">
            <a:off x="6651213" y="1031620"/>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724" name="Oval 1723"/>
          <p:cNvSpPr/>
          <p:nvPr/>
        </p:nvSpPr>
        <p:spPr>
          <a:xfrm>
            <a:off x="7236855" y="1211356"/>
            <a:ext cx="75011" cy="100014"/>
          </a:xfrm>
          <a:prstGeom prst="ellipse">
            <a:avLst/>
          </a:prstGeom>
          <a:solidFill>
            <a:schemeClr val="bg1"/>
          </a:solidFill>
          <a:ln w="13970">
            <a:solidFill>
              <a:schemeClr val="accent3">
                <a:lumMod val="75000"/>
              </a:schemeClr>
            </a:solidFill>
          </a:ln>
        </p:spPr>
        <p:style>
          <a:lnRef idx="1">
            <a:schemeClr val="accent1"/>
          </a:lnRef>
          <a:fillRef idx="0">
            <a:schemeClr val="accent1"/>
          </a:fillRef>
          <a:effectRef idx="0">
            <a:schemeClr val="accent1"/>
          </a:effectRef>
          <a:fontRef idx="minor">
            <a:schemeClr val="tx1"/>
          </a:fontRef>
        </p:style>
      </p:sp>
      <p:sp>
        <p:nvSpPr>
          <p:cNvPr id="1725" name="Teardrop 3"/>
          <p:cNvSpPr/>
          <p:nvPr/>
        </p:nvSpPr>
        <p:spPr>
          <a:xfrm rot="5400000" flipH="1" flipV="1">
            <a:off x="8546927" y="1031620"/>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726" name="Teardrop 3"/>
          <p:cNvSpPr/>
          <p:nvPr/>
        </p:nvSpPr>
        <p:spPr>
          <a:xfrm rot="5400000" flipH="1" flipV="1">
            <a:off x="7915023" y="1031620"/>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727" name="Oval 1726"/>
          <p:cNvSpPr/>
          <p:nvPr/>
        </p:nvSpPr>
        <p:spPr>
          <a:xfrm>
            <a:off x="8501175" y="1211356"/>
            <a:ext cx="75011" cy="100014"/>
          </a:xfrm>
          <a:prstGeom prst="ellipse">
            <a:avLst/>
          </a:prstGeom>
          <a:solidFill>
            <a:schemeClr val="bg1"/>
          </a:solidFill>
          <a:ln w="13970">
            <a:solidFill>
              <a:schemeClr val="accent3">
                <a:lumMod val="75000"/>
              </a:schemeClr>
            </a:solidFill>
          </a:ln>
        </p:spPr>
        <p:style>
          <a:lnRef idx="1">
            <a:schemeClr val="accent1"/>
          </a:lnRef>
          <a:fillRef idx="0">
            <a:schemeClr val="accent1"/>
          </a:fillRef>
          <a:effectRef idx="0">
            <a:schemeClr val="accent1"/>
          </a:effectRef>
          <a:fontRef idx="minor">
            <a:schemeClr val="tx1"/>
          </a:fontRef>
        </p:style>
      </p:sp>
      <p:sp>
        <p:nvSpPr>
          <p:cNvPr id="1728" name="Teardrop 3"/>
          <p:cNvSpPr/>
          <p:nvPr/>
        </p:nvSpPr>
        <p:spPr>
          <a:xfrm rot="5400000" flipH="1" flipV="1">
            <a:off x="332163" y="1031620"/>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729" name="Oval 1728"/>
          <p:cNvSpPr/>
          <p:nvPr/>
        </p:nvSpPr>
        <p:spPr>
          <a:xfrm>
            <a:off x="4998384" y="1177197"/>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730" name="Oval 1729"/>
          <p:cNvSpPr/>
          <p:nvPr/>
        </p:nvSpPr>
        <p:spPr>
          <a:xfrm>
            <a:off x="575049" y="1177197"/>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731" name="Oval 1730"/>
          <p:cNvSpPr/>
          <p:nvPr/>
        </p:nvSpPr>
        <p:spPr>
          <a:xfrm>
            <a:off x="1206954" y="1177197"/>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732" name="Oval 1731"/>
          <p:cNvSpPr/>
          <p:nvPr/>
        </p:nvSpPr>
        <p:spPr>
          <a:xfrm>
            <a:off x="1838859" y="1177197"/>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733" name="Oval 1732"/>
          <p:cNvSpPr/>
          <p:nvPr/>
        </p:nvSpPr>
        <p:spPr>
          <a:xfrm>
            <a:off x="2470764" y="1177197"/>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734" name="Oval 1733"/>
          <p:cNvSpPr/>
          <p:nvPr/>
        </p:nvSpPr>
        <p:spPr>
          <a:xfrm>
            <a:off x="3102669" y="1177197"/>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735" name="Oval 1734"/>
          <p:cNvSpPr/>
          <p:nvPr/>
        </p:nvSpPr>
        <p:spPr>
          <a:xfrm>
            <a:off x="3734574" y="1177197"/>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736" name="Oval 1735"/>
          <p:cNvSpPr/>
          <p:nvPr/>
        </p:nvSpPr>
        <p:spPr>
          <a:xfrm>
            <a:off x="4366479" y="1177197"/>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737" name="Oval 1736"/>
          <p:cNvSpPr/>
          <p:nvPr/>
        </p:nvSpPr>
        <p:spPr>
          <a:xfrm>
            <a:off x="6262194" y="1177197"/>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738" name="Oval 1737"/>
          <p:cNvSpPr/>
          <p:nvPr/>
        </p:nvSpPr>
        <p:spPr>
          <a:xfrm>
            <a:off x="5630289" y="1177197"/>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739" name="Oval 1738"/>
          <p:cNvSpPr/>
          <p:nvPr/>
        </p:nvSpPr>
        <p:spPr>
          <a:xfrm>
            <a:off x="7526004" y="1177197"/>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740" name="Oval 1739"/>
          <p:cNvSpPr/>
          <p:nvPr/>
        </p:nvSpPr>
        <p:spPr>
          <a:xfrm>
            <a:off x="6894099" y="1177197"/>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741" name="Oval 1740"/>
          <p:cNvSpPr/>
          <p:nvPr/>
        </p:nvSpPr>
        <p:spPr>
          <a:xfrm>
            <a:off x="8789813" y="1177197"/>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742" name="Oval 1741"/>
          <p:cNvSpPr/>
          <p:nvPr/>
        </p:nvSpPr>
        <p:spPr>
          <a:xfrm>
            <a:off x="8157909" y="1177197"/>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743" name="Teardrop 3"/>
          <p:cNvSpPr/>
          <p:nvPr/>
        </p:nvSpPr>
        <p:spPr>
          <a:xfrm rot="5400000" flipH="1" flipV="1">
            <a:off x="4439305" y="1452308"/>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744" name="Teardrop 3"/>
          <p:cNvSpPr/>
          <p:nvPr/>
        </p:nvSpPr>
        <p:spPr>
          <a:xfrm rot="5400000" flipH="1" flipV="1">
            <a:off x="647876" y="1452308"/>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745" name="Teardrop 3"/>
          <p:cNvSpPr/>
          <p:nvPr/>
        </p:nvSpPr>
        <p:spPr>
          <a:xfrm rot="5400000" flipH="1" flipV="1">
            <a:off x="1279781" y="1452308"/>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746" name="Teardrop 3"/>
          <p:cNvSpPr/>
          <p:nvPr/>
        </p:nvSpPr>
        <p:spPr>
          <a:xfrm rot="5400000" flipH="1" flipV="1">
            <a:off x="1911686" y="1452308"/>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747" name="Teardrop 3"/>
          <p:cNvSpPr/>
          <p:nvPr/>
        </p:nvSpPr>
        <p:spPr>
          <a:xfrm rot="5400000" flipH="1" flipV="1">
            <a:off x="2543591" y="1452308"/>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748" name="Teardrop 3"/>
          <p:cNvSpPr/>
          <p:nvPr/>
        </p:nvSpPr>
        <p:spPr>
          <a:xfrm rot="5400000" flipH="1" flipV="1">
            <a:off x="3175496" y="1452308"/>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749" name="Teardrop 3"/>
          <p:cNvSpPr/>
          <p:nvPr/>
        </p:nvSpPr>
        <p:spPr>
          <a:xfrm rot="5400000" flipH="1" flipV="1">
            <a:off x="3807401" y="1452308"/>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750" name="Teardrop 3"/>
          <p:cNvSpPr/>
          <p:nvPr/>
        </p:nvSpPr>
        <p:spPr>
          <a:xfrm rot="5400000" flipH="1" flipV="1">
            <a:off x="5703116" y="1452308"/>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751" name="Teardrop 3"/>
          <p:cNvSpPr/>
          <p:nvPr/>
        </p:nvSpPr>
        <p:spPr>
          <a:xfrm rot="5400000" flipH="1" flipV="1">
            <a:off x="5071211" y="1452308"/>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752" name="Teardrop 3"/>
          <p:cNvSpPr/>
          <p:nvPr/>
        </p:nvSpPr>
        <p:spPr>
          <a:xfrm rot="5400000" flipH="1" flipV="1">
            <a:off x="6966926" y="1452308"/>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753" name="Teardrop 3"/>
          <p:cNvSpPr/>
          <p:nvPr/>
        </p:nvSpPr>
        <p:spPr>
          <a:xfrm rot="5400000" flipH="1" flipV="1">
            <a:off x="6335021" y="1452308"/>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754" name="Teardrop 3"/>
          <p:cNvSpPr/>
          <p:nvPr/>
        </p:nvSpPr>
        <p:spPr>
          <a:xfrm rot="5400000" flipH="1" flipV="1">
            <a:off x="8230735" y="1452308"/>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755" name="Teardrop 3"/>
          <p:cNvSpPr/>
          <p:nvPr/>
        </p:nvSpPr>
        <p:spPr>
          <a:xfrm rot="5400000" flipH="1" flipV="1">
            <a:off x="7598831" y="1452308"/>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756" name="Teardrop 3"/>
          <p:cNvSpPr/>
          <p:nvPr/>
        </p:nvSpPr>
        <p:spPr>
          <a:xfrm rot="5400000" flipH="1" flipV="1">
            <a:off x="15971" y="1452308"/>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757" name="Teardrop 3"/>
          <p:cNvSpPr/>
          <p:nvPr/>
        </p:nvSpPr>
        <p:spPr>
          <a:xfrm rot="5400000" flipH="1" flipV="1">
            <a:off x="8745529" y="1564606"/>
            <a:ext cx="595781" cy="201161"/>
          </a:xfrm>
          <a:custGeom>
            <a:avLst/>
            <a:gdLst/>
            <a:ahLst/>
            <a:cxnLst/>
            <a:rect l="l" t="t" r="r" b="b"/>
            <a:pathLst>
              <a:path w="595781" h="268215">
                <a:moveTo>
                  <a:pt x="230951" y="239431"/>
                </a:moveTo>
                <a:lnTo>
                  <a:pt x="89396" y="97876"/>
                </a:lnTo>
                <a:cubicBezTo>
                  <a:pt x="74075" y="113887"/>
                  <a:pt x="64809" y="135634"/>
                  <a:pt x="64809" y="159544"/>
                </a:cubicBezTo>
                <a:cubicBezTo>
                  <a:pt x="64809" y="209563"/>
                  <a:pt x="105357" y="250112"/>
                  <a:pt x="155376" y="250112"/>
                </a:cubicBezTo>
                <a:cubicBezTo>
                  <a:pt x="174454" y="249746"/>
                  <a:pt x="198601" y="254980"/>
                  <a:pt x="211458" y="268141"/>
                </a:cubicBezTo>
                <a:cubicBezTo>
                  <a:pt x="215885" y="257686"/>
                  <a:pt x="222436" y="247948"/>
                  <a:pt x="230951" y="239431"/>
                </a:cubicBezTo>
                <a:close/>
                <a:moveTo>
                  <a:pt x="259706" y="219892"/>
                </a:moveTo>
                <a:cubicBezTo>
                  <a:pt x="246546" y="207035"/>
                  <a:pt x="241311" y="182889"/>
                  <a:pt x="241677" y="163811"/>
                </a:cubicBezTo>
                <a:cubicBezTo>
                  <a:pt x="241677" y="113792"/>
                  <a:pt x="201129" y="73244"/>
                  <a:pt x="151110" y="73244"/>
                </a:cubicBezTo>
                <a:cubicBezTo>
                  <a:pt x="127200" y="73244"/>
                  <a:pt x="105453" y="82510"/>
                  <a:pt x="89441" y="97831"/>
                </a:cubicBezTo>
                <a:lnTo>
                  <a:pt x="230996" y="239386"/>
                </a:lnTo>
                <a:cubicBezTo>
                  <a:pt x="239514" y="230871"/>
                  <a:pt x="249252" y="224320"/>
                  <a:pt x="259706" y="219892"/>
                </a:cubicBezTo>
                <a:close/>
                <a:moveTo>
                  <a:pt x="382868" y="82592"/>
                </a:moveTo>
                <a:cubicBezTo>
                  <a:pt x="379825" y="66091"/>
                  <a:pt x="371670" y="50477"/>
                  <a:pt x="358914" y="37722"/>
                </a:cubicBezTo>
                <a:cubicBezTo>
                  <a:pt x="342007" y="20815"/>
                  <a:pt x="320078" y="11989"/>
                  <a:pt x="297922" y="11501"/>
                </a:cubicBezTo>
                <a:lnTo>
                  <a:pt x="297922" y="96667"/>
                </a:lnTo>
                <a:lnTo>
                  <a:pt x="297858" y="96667"/>
                </a:lnTo>
                <a:lnTo>
                  <a:pt x="297858" y="11501"/>
                </a:lnTo>
                <a:cubicBezTo>
                  <a:pt x="275703" y="11990"/>
                  <a:pt x="253773" y="20815"/>
                  <a:pt x="236866" y="37722"/>
                </a:cubicBezTo>
                <a:cubicBezTo>
                  <a:pt x="224105" y="50483"/>
                  <a:pt x="215948" y="66105"/>
                  <a:pt x="212939" y="82613"/>
                </a:cubicBezTo>
                <a:cubicBezTo>
                  <a:pt x="237526" y="100902"/>
                  <a:pt x="253233" y="130241"/>
                  <a:pt x="253233" y="163248"/>
                </a:cubicBezTo>
                <a:cubicBezTo>
                  <a:pt x="252735" y="189232"/>
                  <a:pt x="256525" y="205210"/>
                  <a:pt x="272877" y="215167"/>
                </a:cubicBezTo>
                <a:cubicBezTo>
                  <a:pt x="289126" y="210687"/>
                  <a:pt x="306340" y="210767"/>
                  <a:pt x="322577" y="215380"/>
                </a:cubicBezTo>
                <a:cubicBezTo>
                  <a:pt x="324655" y="214136"/>
                  <a:pt x="326534" y="212797"/>
                  <a:pt x="328229" y="211355"/>
                </a:cubicBezTo>
                <a:cubicBezTo>
                  <a:pt x="340097" y="201263"/>
                  <a:pt x="342986" y="186138"/>
                  <a:pt x="342547" y="163248"/>
                </a:cubicBezTo>
                <a:cubicBezTo>
                  <a:pt x="342547" y="130228"/>
                  <a:pt x="358265" y="100880"/>
                  <a:pt x="382868" y="82592"/>
                </a:cubicBezTo>
                <a:close/>
                <a:moveTo>
                  <a:pt x="506339" y="97830"/>
                </a:moveTo>
                <a:cubicBezTo>
                  <a:pt x="490327" y="82509"/>
                  <a:pt x="468581" y="73244"/>
                  <a:pt x="444670" y="73244"/>
                </a:cubicBezTo>
                <a:cubicBezTo>
                  <a:pt x="394651" y="73244"/>
                  <a:pt x="354103" y="113792"/>
                  <a:pt x="354103" y="163811"/>
                </a:cubicBezTo>
                <a:cubicBezTo>
                  <a:pt x="354470" y="182914"/>
                  <a:pt x="349220" y="207099"/>
                  <a:pt x="336023" y="219944"/>
                </a:cubicBezTo>
                <a:cubicBezTo>
                  <a:pt x="346519" y="224314"/>
                  <a:pt x="356263" y="230867"/>
                  <a:pt x="364783" y="239386"/>
                </a:cubicBezTo>
                <a:close/>
                <a:moveTo>
                  <a:pt x="530971" y="159544"/>
                </a:moveTo>
                <a:cubicBezTo>
                  <a:pt x="530971" y="135634"/>
                  <a:pt x="521705" y="113887"/>
                  <a:pt x="506384" y="97876"/>
                </a:cubicBezTo>
                <a:lnTo>
                  <a:pt x="364828" y="239431"/>
                </a:lnTo>
                <a:cubicBezTo>
                  <a:pt x="373348" y="247952"/>
                  <a:pt x="379901" y="257695"/>
                  <a:pt x="384270" y="268192"/>
                </a:cubicBezTo>
                <a:cubicBezTo>
                  <a:pt x="397115" y="254994"/>
                  <a:pt x="421300" y="249745"/>
                  <a:pt x="440404" y="250111"/>
                </a:cubicBezTo>
                <a:cubicBezTo>
                  <a:pt x="465413" y="250112"/>
                  <a:pt x="488055" y="239974"/>
                  <a:pt x="504444" y="223585"/>
                </a:cubicBezTo>
                <a:cubicBezTo>
                  <a:pt x="520834" y="207196"/>
                  <a:pt x="530971" y="184554"/>
                  <a:pt x="530971" y="159544"/>
                </a:cubicBezTo>
                <a:close/>
                <a:moveTo>
                  <a:pt x="595781" y="268215"/>
                </a:moveTo>
                <a:lnTo>
                  <a:pt x="581969" y="268215"/>
                </a:lnTo>
                <a:cubicBezTo>
                  <a:pt x="578743" y="259654"/>
                  <a:pt x="573266" y="252074"/>
                  <a:pt x="566492" y="245300"/>
                </a:cubicBezTo>
                <a:cubicBezTo>
                  <a:pt x="553737" y="232545"/>
                  <a:pt x="538123" y="224389"/>
                  <a:pt x="521623" y="221347"/>
                </a:cubicBezTo>
                <a:cubicBezTo>
                  <a:pt x="519174" y="225205"/>
                  <a:pt x="516174" y="228633"/>
                  <a:pt x="512960" y="231847"/>
                </a:cubicBezTo>
                <a:cubicBezTo>
                  <a:pt x="494535" y="250272"/>
                  <a:pt x="469082" y="261667"/>
                  <a:pt x="440967" y="261667"/>
                </a:cubicBezTo>
                <a:cubicBezTo>
                  <a:pt x="425629" y="261373"/>
                  <a:pt x="413777" y="262574"/>
                  <a:pt x="405186" y="268215"/>
                </a:cubicBezTo>
                <a:lnTo>
                  <a:pt x="372038" y="268215"/>
                </a:lnTo>
                <a:cubicBezTo>
                  <a:pt x="369178" y="260078"/>
                  <a:pt x="364042" y="252948"/>
                  <a:pt x="357679" y="246581"/>
                </a:cubicBezTo>
                <a:lnTo>
                  <a:pt x="349451" y="254808"/>
                </a:lnTo>
                <a:lnTo>
                  <a:pt x="349428" y="254786"/>
                </a:lnTo>
                <a:cubicBezTo>
                  <a:pt x="349421" y="254779"/>
                  <a:pt x="349413" y="254771"/>
                  <a:pt x="349406" y="254763"/>
                </a:cubicBezTo>
                <a:lnTo>
                  <a:pt x="357634" y="246536"/>
                </a:lnTo>
                <a:cubicBezTo>
                  <a:pt x="324632" y="213554"/>
                  <a:pt x="271148" y="213554"/>
                  <a:pt x="238146" y="246536"/>
                </a:cubicBezTo>
                <a:lnTo>
                  <a:pt x="246374" y="254763"/>
                </a:lnTo>
                <a:cubicBezTo>
                  <a:pt x="246367" y="254771"/>
                  <a:pt x="246359" y="254779"/>
                  <a:pt x="246352" y="254786"/>
                </a:cubicBezTo>
                <a:cubicBezTo>
                  <a:pt x="246344" y="254794"/>
                  <a:pt x="246337" y="254801"/>
                  <a:pt x="246329" y="254808"/>
                </a:cubicBezTo>
                <a:lnTo>
                  <a:pt x="238101" y="246581"/>
                </a:lnTo>
                <a:lnTo>
                  <a:pt x="223742" y="268215"/>
                </a:lnTo>
                <a:lnTo>
                  <a:pt x="190546" y="268215"/>
                </a:lnTo>
                <a:cubicBezTo>
                  <a:pt x="181969" y="262570"/>
                  <a:pt x="170130" y="261374"/>
                  <a:pt x="154813" y="261668"/>
                </a:cubicBezTo>
                <a:cubicBezTo>
                  <a:pt x="121806" y="261668"/>
                  <a:pt x="92467" y="245961"/>
                  <a:pt x="74178" y="221373"/>
                </a:cubicBezTo>
                <a:cubicBezTo>
                  <a:pt x="57671" y="224382"/>
                  <a:pt x="42049" y="232539"/>
                  <a:pt x="29288" y="245300"/>
                </a:cubicBezTo>
                <a:lnTo>
                  <a:pt x="13811" y="268215"/>
                </a:lnTo>
                <a:lnTo>
                  <a:pt x="0" y="268215"/>
                </a:lnTo>
                <a:cubicBezTo>
                  <a:pt x="4705" y="256723"/>
                  <a:pt x="11839" y="246048"/>
                  <a:pt x="21157" y="236731"/>
                </a:cubicBezTo>
                <a:cubicBezTo>
                  <a:pt x="34324" y="223564"/>
                  <a:pt x="50200" y="214757"/>
                  <a:pt x="67080" y="210684"/>
                </a:cubicBezTo>
                <a:cubicBezTo>
                  <a:pt x="57989" y="195895"/>
                  <a:pt x="53000" y="178457"/>
                  <a:pt x="53000" y="159854"/>
                </a:cubicBezTo>
                <a:cubicBezTo>
                  <a:pt x="53000" y="132604"/>
                  <a:pt x="63705" y="107854"/>
                  <a:pt x="81286" y="89721"/>
                </a:cubicBezTo>
                <a:lnTo>
                  <a:pt x="81286" y="89721"/>
                </a:lnTo>
                <a:cubicBezTo>
                  <a:pt x="99420" y="72140"/>
                  <a:pt x="124170" y="61435"/>
                  <a:pt x="151420" y="61435"/>
                </a:cubicBezTo>
                <a:cubicBezTo>
                  <a:pt x="170023" y="61435"/>
                  <a:pt x="187461" y="66424"/>
                  <a:pt x="202250" y="75515"/>
                </a:cubicBezTo>
                <a:cubicBezTo>
                  <a:pt x="206323" y="58635"/>
                  <a:pt x="215130" y="42758"/>
                  <a:pt x="228297" y="29591"/>
                </a:cubicBezTo>
                <a:cubicBezTo>
                  <a:pt x="247566" y="10322"/>
                  <a:pt x="272636" y="391"/>
                  <a:pt x="297890" y="0"/>
                </a:cubicBezTo>
                <a:lnTo>
                  <a:pt x="297890" y="0"/>
                </a:lnTo>
                <a:cubicBezTo>
                  <a:pt x="323144" y="391"/>
                  <a:pt x="348215" y="10322"/>
                  <a:pt x="367484" y="29591"/>
                </a:cubicBezTo>
                <a:cubicBezTo>
                  <a:pt x="380644" y="42751"/>
                  <a:pt x="389448" y="58618"/>
                  <a:pt x="393604" y="75474"/>
                </a:cubicBezTo>
                <a:cubicBezTo>
                  <a:pt x="408376" y="66408"/>
                  <a:pt x="425787" y="61434"/>
                  <a:pt x="444360" y="61434"/>
                </a:cubicBezTo>
                <a:cubicBezTo>
                  <a:pt x="471610" y="61434"/>
                  <a:pt x="496360" y="72140"/>
                  <a:pt x="514494" y="89721"/>
                </a:cubicBezTo>
                <a:cubicBezTo>
                  <a:pt x="532075" y="107854"/>
                  <a:pt x="542780" y="132604"/>
                  <a:pt x="542780" y="159854"/>
                </a:cubicBezTo>
                <a:cubicBezTo>
                  <a:pt x="542780" y="178427"/>
                  <a:pt x="537807" y="195839"/>
                  <a:pt x="528740" y="210610"/>
                </a:cubicBezTo>
                <a:cubicBezTo>
                  <a:pt x="545596" y="214766"/>
                  <a:pt x="561463" y="223570"/>
                  <a:pt x="574624" y="236731"/>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758" name="Oval 1757"/>
          <p:cNvSpPr/>
          <p:nvPr/>
        </p:nvSpPr>
        <p:spPr>
          <a:xfrm>
            <a:off x="5314990" y="1596514"/>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759" name="Oval 1758"/>
          <p:cNvSpPr/>
          <p:nvPr/>
        </p:nvSpPr>
        <p:spPr>
          <a:xfrm>
            <a:off x="259750" y="1596514"/>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760" name="Oval 1759"/>
          <p:cNvSpPr/>
          <p:nvPr/>
        </p:nvSpPr>
        <p:spPr>
          <a:xfrm>
            <a:off x="891655" y="1596514"/>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761" name="Oval 1760"/>
          <p:cNvSpPr/>
          <p:nvPr/>
        </p:nvSpPr>
        <p:spPr>
          <a:xfrm>
            <a:off x="1523560" y="1596514"/>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762" name="Oval 1761"/>
          <p:cNvSpPr/>
          <p:nvPr/>
        </p:nvSpPr>
        <p:spPr>
          <a:xfrm>
            <a:off x="2155465" y="1596514"/>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763" name="Oval 1762"/>
          <p:cNvSpPr/>
          <p:nvPr/>
        </p:nvSpPr>
        <p:spPr>
          <a:xfrm>
            <a:off x="2787370" y="1596514"/>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764" name="Oval 1763"/>
          <p:cNvSpPr/>
          <p:nvPr/>
        </p:nvSpPr>
        <p:spPr>
          <a:xfrm>
            <a:off x="3419275" y="1596514"/>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765" name="Oval 1764"/>
          <p:cNvSpPr/>
          <p:nvPr/>
        </p:nvSpPr>
        <p:spPr>
          <a:xfrm>
            <a:off x="4051180" y="1596514"/>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766" name="Oval 1765"/>
          <p:cNvSpPr/>
          <p:nvPr/>
        </p:nvSpPr>
        <p:spPr>
          <a:xfrm>
            <a:off x="4683085" y="1596514"/>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767" name="Oval 1766"/>
          <p:cNvSpPr/>
          <p:nvPr/>
        </p:nvSpPr>
        <p:spPr>
          <a:xfrm>
            <a:off x="6578800" y="1596514"/>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768" name="Oval 1767"/>
          <p:cNvSpPr/>
          <p:nvPr/>
        </p:nvSpPr>
        <p:spPr>
          <a:xfrm>
            <a:off x="5946895" y="1596514"/>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769" name="Oval 1768"/>
          <p:cNvSpPr/>
          <p:nvPr/>
        </p:nvSpPr>
        <p:spPr>
          <a:xfrm>
            <a:off x="7842610" y="1596514"/>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770" name="Oval 1769"/>
          <p:cNvSpPr/>
          <p:nvPr/>
        </p:nvSpPr>
        <p:spPr>
          <a:xfrm>
            <a:off x="7210705" y="1596514"/>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771" name="Oval 1770"/>
          <p:cNvSpPr/>
          <p:nvPr/>
        </p:nvSpPr>
        <p:spPr>
          <a:xfrm>
            <a:off x="8474515" y="1596514"/>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772" name="Teardrop 3"/>
          <p:cNvSpPr/>
          <p:nvPr/>
        </p:nvSpPr>
        <p:spPr>
          <a:xfrm rot="5400000" flipH="1" flipV="1">
            <a:off x="4755498" y="1874217"/>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773" name="Oval 1772"/>
          <p:cNvSpPr/>
          <p:nvPr/>
        </p:nvSpPr>
        <p:spPr>
          <a:xfrm>
            <a:off x="5340375" y="2053953"/>
            <a:ext cx="75011" cy="100014"/>
          </a:xfrm>
          <a:prstGeom prst="ellipse">
            <a:avLst/>
          </a:prstGeom>
          <a:solidFill>
            <a:schemeClr val="bg1"/>
          </a:solidFill>
          <a:ln w="13970">
            <a:solidFill>
              <a:schemeClr val="accent3">
                <a:lumMod val="75000"/>
              </a:schemeClr>
            </a:solidFill>
          </a:ln>
        </p:spPr>
        <p:style>
          <a:lnRef idx="1">
            <a:schemeClr val="accent1"/>
          </a:lnRef>
          <a:fillRef idx="0">
            <a:schemeClr val="accent1"/>
          </a:fillRef>
          <a:effectRef idx="0">
            <a:schemeClr val="accent1"/>
          </a:effectRef>
          <a:fontRef idx="minor">
            <a:schemeClr val="tx1"/>
          </a:fontRef>
        </p:style>
      </p:sp>
      <p:sp>
        <p:nvSpPr>
          <p:cNvPr id="1774" name="Teardrop 3"/>
          <p:cNvSpPr/>
          <p:nvPr/>
        </p:nvSpPr>
        <p:spPr>
          <a:xfrm rot="5400000" flipH="1" flipV="1">
            <a:off x="-188162" y="1985798"/>
            <a:ext cx="612648" cy="236325"/>
          </a:xfrm>
          <a:custGeom>
            <a:avLst/>
            <a:gdLst/>
            <a:ahLst/>
            <a:cxnLst/>
            <a:rect l="l" t="t" r="r" b="b"/>
            <a:pathLst>
              <a:path w="612648" h="315100">
                <a:moveTo>
                  <a:pt x="239386" y="75670"/>
                </a:moveTo>
                <a:cubicBezTo>
                  <a:pt x="230866" y="67149"/>
                  <a:pt x="224313" y="57406"/>
                  <a:pt x="219944" y="46909"/>
                </a:cubicBezTo>
                <a:cubicBezTo>
                  <a:pt x="207099" y="60107"/>
                  <a:pt x="182914" y="65356"/>
                  <a:pt x="163810" y="64989"/>
                </a:cubicBezTo>
                <a:cubicBezTo>
                  <a:pt x="113792" y="64989"/>
                  <a:pt x="73243" y="105538"/>
                  <a:pt x="73243" y="155556"/>
                </a:cubicBezTo>
                <a:cubicBezTo>
                  <a:pt x="73243" y="179467"/>
                  <a:pt x="82509" y="201213"/>
                  <a:pt x="97830" y="217225"/>
                </a:cubicBezTo>
                <a:close/>
                <a:moveTo>
                  <a:pt x="268191" y="95157"/>
                </a:moveTo>
                <a:cubicBezTo>
                  <a:pt x="257695" y="90787"/>
                  <a:pt x="247952" y="84234"/>
                  <a:pt x="239431" y="75715"/>
                </a:cubicBezTo>
                <a:lnTo>
                  <a:pt x="97875" y="217270"/>
                </a:lnTo>
                <a:cubicBezTo>
                  <a:pt x="113887" y="232591"/>
                  <a:pt x="135634" y="241857"/>
                  <a:pt x="159544" y="241857"/>
                </a:cubicBezTo>
                <a:cubicBezTo>
                  <a:pt x="184553" y="241857"/>
                  <a:pt x="207195" y="231720"/>
                  <a:pt x="223585" y="215331"/>
                </a:cubicBezTo>
                <a:cubicBezTo>
                  <a:pt x="239974" y="198941"/>
                  <a:pt x="250111" y="176299"/>
                  <a:pt x="250111" y="151290"/>
                </a:cubicBezTo>
                <a:cubicBezTo>
                  <a:pt x="249745" y="132187"/>
                  <a:pt x="254994" y="108002"/>
                  <a:pt x="268191" y="95157"/>
                </a:cubicBezTo>
                <a:close/>
                <a:moveTo>
                  <a:pt x="391275" y="232488"/>
                </a:moveTo>
                <a:cubicBezTo>
                  <a:pt x="366688" y="214199"/>
                  <a:pt x="350981" y="184860"/>
                  <a:pt x="350981" y="151853"/>
                </a:cubicBezTo>
                <a:cubicBezTo>
                  <a:pt x="351479" y="125869"/>
                  <a:pt x="347689" y="109892"/>
                  <a:pt x="331337" y="99934"/>
                </a:cubicBezTo>
                <a:cubicBezTo>
                  <a:pt x="315088" y="104415"/>
                  <a:pt x="297874" y="104335"/>
                  <a:pt x="281637" y="99721"/>
                </a:cubicBezTo>
                <a:cubicBezTo>
                  <a:pt x="265010" y="109675"/>
                  <a:pt x="261165" y="125694"/>
                  <a:pt x="261667" y="151853"/>
                </a:cubicBezTo>
                <a:cubicBezTo>
                  <a:pt x="261667" y="179968"/>
                  <a:pt x="250271" y="205421"/>
                  <a:pt x="231847" y="223846"/>
                </a:cubicBezTo>
                <a:lnTo>
                  <a:pt x="221347" y="232509"/>
                </a:lnTo>
                <a:cubicBezTo>
                  <a:pt x="224390" y="249009"/>
                  <a:pt x="232545" y="264623"/>
                  <a:pt x="245300" y="277378"/>
                </a:cubicBezTo>
                <a:cubicBezTo>
                  <a:pt x="262208" y="294285"/>
                  <a:pt x="284137" y="303111"/>
                  <a:pt x="306292" y="303599"/>
                </a:cubicBezTo>
                <a:lnTo>
                  <a:pt x="306292" y="218433"/>
                </a:lnTo>
                <a:lnTo>
                  <a:pt x="306356" y="218433"/>
                </a:lnTo>
                <a:lnTo>
                  <a:pt x="306356" y="303599"/>
                </a:lnTo>
                <a:cubicBezTo>
                  <a:pt x="328512" y="303110"/>
                  <a:pt x="350441" y="294285"/>
                  <a:pt x="367348" y="277378"/>
                </a:cubicBezTo>
                <a:cubicBezTo>
                  <a:pt x="380109" y="264617"/>
                  <a:pt x="388266" y="248996"/>
                  <a:pt x="391275" y="232488"/>
                </a:cubicBezTo>
                <a:close/>
                <a:moveTo>
                  <a:pt x="514773" y="217271"/>
                </a:moveTo>
                <a:lnTo>
                  <a:pt x="373218" y="75716"/>
                </a:lnTo>
                <a:cubicBezTo>
                  <a:pt x="364700" y="84231"/>
                  <a:pt x="354962" y="90781"/>
                  <a:pt x="344508" y="95209"/>
                </a:cubicBezTo>
                <a:cubicBezTo>
                  <a:pt x="357668" y="108066"/>
                  <a:pt x="362903" y="132212"/>
                  <a:pt x="362537" y="151290"/>
                </a:cubicBezTo>
                <a:cubicBezTo>
                  <a:pt x="362537" y="201309"/>
                  <a:pt x="403085" y="241857"/>
                  <a:pt x="453104" y="241857"/>
                </a:cubicBezTo>
                <a:cubicBezTo>
                  <a:pt x="477015" y="241857"/>
                  <a:pt x="498761" y="232592"/>
                  <a:pt x="514773" y="217271"/>
                </a:cubicBezTo>
                <a:close/>
                <a:moveTo>
                  <a:pt x="539405" y="155556"/>
                </a:moveTo>
                <a:cubicBezTo>
                  <a:pt x="539405" y="105538"/>
                  <a:pt x="498856" y="64989"/>
                  <a:pt x="448838" y="64989"/>
                </a:cubicBezTo>
                <a:cubicBezTo>
                  <a:pt x="429760" y="65355"/>
                  <a:pt x="405614" y="60121"/>
                  <a:pt x="392756" y="46961"/>
                </a:cubicBezTo>
                <a:cubicBezTo>
                  <a:pt x="388329" y="57415"/>
                  <a:pt x="381778" y="67153"/>
                  <a:pt x="373263" y="75671"/>
                </a:cubicBezTo>
                <a:lnTo>
                  <a:pt x="514818" y="217225"/>
                </a:lnTo>
                <a:cubicBezTo>
                  <a:pt x="530139" y="201213"/>
                  <a:pt x="539405" y="179467"/>
                  <a:pt x="539405" y="155556"/>
                </a:cubicBezTo>
                <a:close/>
                <a:moveTo>
                  <a:pt x="612648" y="8776"/>
                </a:moveTo>
                <a:cubicBezTo>
                  <a:pt x="612257" y="34030"/>
                  <a:pt x="602326" y="59101"/>
                  <a:pt x="583058" y="78369"/>
                </a:cubicBezTo>
                <a:cubicBezTo>
                  <a:pt x="569890" y="91537"/>
                  <a:pt x="554014" y="100343"/>
                  <a:pt x="537134" y="104416"/>
                </a:cubicBezTo>
                <a:cubicBezTo>
                  <a:pt x="546224" y="119205"/>
                  <a:pt x="551214" y="136643"/>
                  <a:pt x="551214" y="155247"/>
                </a:cubicBezTo>
                <a:cubicBezTo>
                  <a:pt x="551214" y="182497"/>
                  <a:pt x="540509" y="207247"/>
                  <a:pt x="522928" y="225380"/>
                </a:cubicBezTo>
                <a:lnTo>
                  <a:pt x="522928" y="225380"/>
                </a:lnTo>
                <a:cubicBezTo>
                  <a:pt x="504794" y="242961"/>
                  <a:pt x="480044" y="253667"/>
                  <a:pt x="452794" y="253667"/>
                </a:cubicBezTo>
                <a:cubicBezTo>
                  <a:pt x="434191" y="253667"/>
                  <a:pt x="416753" y="248677"/>
                  <a:pt x="401964" y="239586"/>
                </a:cubicBezTo>
                <a:cubicBezTo>
                  <a:pt x="397891" y="256466"/>
                  <a:pt x="389084" y="272342"/>
                  <a:pt x="375917" y="285509"/>
                </a:cubicBezTo>
                <a:cubicBezTo>
                  <a:pt x="356649" y="304778"/>
                  <a:pt x="331578" y="314709"/>
                  <a:pt x="306324" y="315100"/>
                </a:cubicBezTo>
                <a:lnTo>
                  <a:pt x="306324" y="315100"/>
                </a:lnTo>
                <a:cubicBezTo>
                  <a:pt x="281070" y="314709"/>
                  <a:pt x="255999" y="304778"/>
                  <a:pt x="236731" y="285509"/>
                </a:cubicBezTo>
                <a:cubicBezTo>
                  <a:pt x="223571" y="272349"/>
                  <a:pt x="214766" y="256482"/>
                  <a:pt x="210610" y="239626"/>
                </a:cubicBezTo>
                <a:cubicBezTo>
                  <a:pt x="195839" y="248693"/>
                  <a:pt x="178427" y="253666"/>
                  <a:pt x="159854" y="253666"/>
                </a:cubicBezTo>
                <a:cubicBezTo>
                  <a:pt x="132604" y="253666"/>
                  <a:pt x="107854" y="242961"/>
                  <a:pt x="89720" y="225380"/>
                </a:cubicBezTo>
                <a:lnTo>
                  <a:pt x="89720" y="225380"/>
                </a:lnTo>
                <a:cubicBezTo>
                  <a:pt x="72140" y="207247"/>
                  <a:pt x="61434" y="182497"/>
                  <a:pt x="61434" y="155247"/>
                </a:cubicBezTo>
                <a:cubicBezTo>
                  <a:pt x="61434" y="136673"/>
                  <a:pt x="66408" y="119262"/>
                  <a:pt x="75474" y="104490"/>
                </a:cubicBezTo>
                <a:cubicBezTo>
                  <a:pt x="58618" y="100334"/>
                  <a:pt x="42751" y="91530"/>
                  <a:pt x="29591" y="78369"/>
                </a:cubicBezTo>
                <a:cubicBezTo>
                  <a:pt x="10322" y="59101"/>
                  <a:pt x="391" y="34030"/>
                  <a:pt x="0" y="8776"/>
                </a:cubicBezTo>
                <a:lnTo>
                  <a:pt x="0" y="8776"/>
                </a:lnTo>
                <a:lnTo>
                  <a:pt x="1828" y="0"/>
                </a:lnTo>
                <a:lnTo>
                  <a:pt x="13374" y="0"/>
                </a:lnTo>
                <a:cubicBezTo>
                  <a:pt x="11782" y="2802"/>
                  <a:pt x="11567" y="5771"/>
                  <a:pt x="11501" y="8744"/>
                </a:cubicBezTo>
                <a:lnTo>
                  <a:pt x="96667" y="8744"/>
                </a:lnTo>
                <a:lnTo>
                  <a:pt x="96667" y="8808"/>
                </a:lnTo>
                <a:lnTo>
                  <a:pt x="11501" y="8808"/>
                </a:lnTo>
                <a:cubicBezTo>
                  <a:pt x="11990" y="30964"/>
                  <a:pt x="20815" y="52893"/>
                  <a:pt x="37722" y="69800"/>
                </a:cubicBezTo>
                <a:cubicBezTo>
                  <a:pt x="50477" y="82555"/>
                  <a:pt x="66091" y="90711"/>
                  <a:pt x="82592" y="93753"/>
                </a:cubicBezTo>
                <a:cubicBezTo>
                  <a:pt x="100880" y="69151"/>
                  <a:pt x="130228" y="53433"/>
                  <a:pt x="163247" y="53433"/>
                </a:cubicBezTo>
                <a:cubicBezTo>
                  <a:pt x="186137" y="53872"/>
                  <a:pt x="201262" y="50984"/>
                  <a:pt x="211355" y="39116"/>
                </a:cubicBezTo>
                <a:cubicBezTo>
                  <a:pt x="212796" y="37420"/>
                  <a:pt x="214135" y="35542"/>
                  <a:pt x="215380" y="33463"/>
                </a:cubicBezTo>
                <a:lnTo>
                  <a:pt x="215236" y="0"/>
                </a:lnTo>
                <a:lnTo>
                  <a:pt x="223507" y="0"/>
                </a:lnTo>
                <a:cubicBezTo>
                  <a:pt x="219688" y="24354"/>
                  <a:pt x="227777" y="49750"/>
                  <a:pt x="246535" y="68520"/>
                </a:cubicBezTo>
                <a:lnTo>
                  <a:pt x="254763" y="60293"/>
                </a:lnTo>
                <a:cubicBezTo>
                  <a:pt x="254771" y="60299"/>
                  <a:pt x="254778" y="60307"/>
                  <a:pt x="254786" y="60315"/>
                </a:cubicBezTo>
                <a:lnTo>
                  <a:pt x="254808" y="60338"/>
                </a:lnTo>
                <a:lnTo>
                  <a:pt x="246580" y="68565"/>
                </a:lnTo>
                <a:cubicBezTo>
                  <a:pt x="279582" y="101547"/>
                  <a:pt x="333066" y="101547"/>
                  <a:pt x="366068" y="68565"/>
                </a:cubicBezTo>
                <a:lnTo>
                  <a:pt x="357840" y="60338"/>
                </a:lnTo>
                <a:cubicBezTo>
                  <a:pt x="357847" y="60330"/>
                  <a:pt x="357855" y="60322"/>
                  <a:pt x="357862" y="60315"/>
                </a:cubicBezTo>
                <a:lnTo>
                  <a:pt x="357885" y="60293"/>
                </a:lnTo>
                <a:lnTo>
                  <a:pt x="366113" y="68520"/>
                </a:lnTo>
                <a:cubicBezTo>
                  <a:pt x="384871" y="49750"/>
                  <a:pt x="392961" y="24354"/>
                  <a:pt x="389142" y="0"/>
                </a:cubicBezTo>
                <a:lnTo>
                  <a:pt x="397337" y="0"/>
                </a:lnTo>
                <a:cubicBezTo>
                  <a:pt x="401479" y="11094"/>
                  <a:pt x="400548" y="22668"/>
                  <a:pt x="397481" y="33790"/>
                </a:cubicBezTo>
                <a:cubicBezTo>
                  <a:pt x="407439" y="50142"/>
                  <a:pt x="423417" y="53932"/>
                  <a:pt x="449401" y="53433"/>
                </a:cubicBezTo>
                <a:cubicBezTo>
                  <a:pt x="482407" y="53434"/>
                  <a:pt x="511746" y="69140"/>
                  <a:pt x="530035" y="93727"/>
                </a:cubicBezTo>
                <a:cubicBezTo>
                  <a:pt x="546543" y="90718"/>
                  <a:pt x="562165" y="82561"/>
                  <a:pt x="574926" y="69800"/>
                </a:cubicBezTo>
                <a:cubicBezTo>
                  <a:pt x="591833" y="52893"/>
                  <a:pt x="600659" y="30964"/>
                  <a:pt x="601147" y="8808"/>
                </a:cubicBezTo>
                <a:lnTo>
                  <a:pt x="515982" y="8808"/>
                </a:lnTo>
                <a:lnTo>
                  <a:pt x="515981" y="8744"/>
                </a:lnTo>
                <a:lnTo>
                  <a:pt x="601147" y="8744"/>
                </a:lnTo>
                <a:lnTo>
                  <a:pt x="599274" y="0"/>
                </a:lnTo>
                <a:lnTo>
                  <a:pt x="610820" y="0"/>
                </a:lnTo>
                <a:cubicBezTo>
                  <a:pt x="612423" y="2826"/>
                  <a:pt x="612602" y="5800"/>
                  <a:pt x="612648" y="8776"/>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775" name="Oval 1774"/>
          <p:cNvSpPr/>
          <p:nvPr/>
        </p:nvSpPr>
        <p:spPr>
          <a:xfrm>
            <a:off x="283095" y="2053953"/>
            <a:ext cx="75011" cy="100014"/>
          </a:xfrm>
          <a:prstGeom prst="ellipse">
            <a:avLst/>
          </a:prstGeom>
          <a:solidFill>
            <a:schemeClr val="bg1"/>
          </a:solidFill>
          <a:ln w="13970">
            <a:solidFill>
              <a:schemeClr val="accent3">
                <a:lumMod val="75000"/>
              </a:schemeClr>
            </a:solidFill>
          </a:ln>
        </p:spPr>
        <p:style>
          <a:lnRef idx="1">
            <a:schemeClr val="accent1"/>
          </a:lnRef>
          <a:fillRef idx="0">
            <a:schemeClr val="accent1"/>
          </a:fillRef>
          <a:effectRef idx="0">
            <a:schemeClr val="accent1"/>
          </a:effectRef>
          <a:fontRef idx="minor">
            <a:schemeClr val="tx1"/>
          </a:fontRef>
        </p:style>
      </p:sp>
      <p:sp>
        <p:nvSpPr>
          <p:cNvPr id="1776" name="Teardrop 3"/>
          <p:cNvSpPr/>
          <p:nvPr/>
        </p:nvSpPr>
        <p:spPr>
          <a:xfrm rot="5400000" flipH="1" flipV="1">
            <a:off x="964068" y="1874217"/>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777" name="Teardrop 3"/>
          <p:cNvSpPr/>
          <p:nvPr/>
        </p:nvSpPr>
        <p:spPr>
          <a:xfrm rot="5400000" flipH="1" flipV="1">
            <a:off x="1595973" y="1874217"/>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778" name="Teardrop 3"/>
          <p:cNvSpPr/>
          <p:nvPr/>
        </p:nvSpPr>
        <p:spPr>
          <a:xfrm rot="5400000" flipH="1" flipV="1">
            <a:off x="2227878" y="1874217"/>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779" name="Teardrop 3"/>
          <p:cNvSpPr/>
          <p:nvPr/>
        </p:nvSpPr>
        <p:spPr>
          <a:xfrm rot="5400000" flipH="1" flipV="1">
            <a:off x="2859783" y="1874217"/>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780" name="Teardrop 3"/>
          <p:cNvSpPr/>
          <p:nvPr/>
        </p:nvSpPr>
        <p:spPr>
          <a:xfrm rot="5400000" flipH="1" flipV="1">
            <a:off x="3491688" y="1874217"/>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781" name="Teardrop 3"/>
          <p:cNvSpPr/>
          <p:nvPr/>
        </p:nvSpPr>
        <p:spPr>
          <a:xfrm rot="5400000" flipH="1" flipV="1">
            <a:off x="4123593" y="1874217"/>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782" name="Oval 1781"/>
          <p:cNvSpPr/>
          <p:nvPr/>
        </p:nvSpPr>
        <p:spPr>
          <a:xfrm>
            <a:off x="915255" y="2053953"/>
            <a:ext cx="75011" cy="100014"/>
          </a:xfrm>
          <a:prstGeom prst="ellipse">
            <a:avLst/>
          </a:prstGeom>
          <a:solidFill>
            <a:schemeClr val="bg1"/>
          </a:solidFill>
          <a:ln w="13970">
            <a:solidFill>
              <a:schemeClr val="accent3">
                <a:lumMod val="75000"/>
              </a:schemeClr>
            </a:solidFill>
          </a:ln>
        </p:spPr>
        <p:style>
          <a:lnRef idx="1">
            <a:schemeClr val="accent1"/>
          </a:lnRef>
          <a:fillRef idx="0">
            <a:schemeClr val="accent1"/>
          </a:fillRef>
          <a:effectRef idx="0">
            <a:schemeClr val="accent1"/>
          </a:effectRef>
          <a:fontRef idx="minor">
            <a:schemeClr val="tx1"/>
          </a:fontRef>
        </p:style>
      </p:sp>
      <p:sp>
        <p:nvSpPr>
          <p:cNvPr id="1783" name="Oval 1782"/>
          <p:cNvSpPr/>
          <p:nvPr/>
        </p:nvSpPr>
        <p:spPr>
          <a:xfrm>
            <a:off x="1547415" y="2053953"/>
            <a:ext cx="75011" cy="100014"/>
          </a:xfrm>
          <a:prstGeom prst="ellipse">
            <a:avLst/>
          </a:prstGeom>
          <a:solidFill>
            <a:schemeClr val="bg1"/>
          </a:solidFill>
          <a:ln w="13970">
            <a:solidFill>
              <a:schemeClr val="accent3">
                <a:lumMod val="75000"/>
              </a:schemeClr>
            </a:solidFill>
          </a:ln>
        </p:spPr>
        <p:style>
          <a:lnRef idx="1">
            <a:schemeClr val="accent1"/>
          </a:lnRef>
          <a:fillRef idx="0">
            <a:schemeClr val="accent1"/>
          </a:fillRef>
          <a:effectRef idx="0">
            <a:schemeClr val="accent1"/>
          </a:effectRef>
          <a:fontRef idx="minor">
            <a:schemeClr val="tx1"/>
          </a:fontRef>
        </p:style>
      </p:sp>
      <p:sp>
        <p:nvSpPr>
          <p:cNvPr id="1784" name="Oval 1783"/>
          <p:cNvSpPr/>
          <p:nvPr/>
        </p:nvSpPr>
        <p:spPr>
          <a:xfrm>
            <a:off x="2179575" y="2053953"/>
            <a:ext cx="75011" cy="100014"/>
          </a:xfrm>
          <a:prstGeom prst="ellipse">
            <a:avLst/>
          </a:prstGeom>
          <a:solidFill>
            <a:schemeClr val="bg1"/>
          </a:solidFill>
          <a:ln w="13970">
            <a:solidFill>
              <a:schemeClr val="accent3">
                <a:lumMod val="75000"/>
              </a:schemeClr>
            </a:solidFill>
          </a:ln>
        </p:spPr>
        <p:style>
          <a:lnRef idx="1">
            <a:schemeClr val="accent1"/>
          </a:lnRef>
          <a:fillRef idx="0">
            <a:schemeClr val="accent1"/>
          </a:fillRef>
          <a:effectRef idx="0">
            <a:schemeClr val="accent1"/>
          </a:effectRef>
          <a:fontRef idx="minor">
            <a:schemeClr val="tx1"/>
          </a:fontRef>
        </p:style>
      </p:sp>
      <p:sp>
        <p:nvSpPr>
          <p:cNvPr id="1785" name="Oval 1784"/>
          <p:cNvSpPr/>
          <p:nvPr/>
        </p:nvSpPr>
        <p:spPr>
          <a:xfrm>
            <a:off x="2811735" y="2053953"/>
            <a:ext cx="75011" cy="100014"/>
          </a:xfrm>
          <a:prstGeom prst="ellipse">
            <a:avLst/>
          </a:prstGeom>
          <a:solidFill>
            <a:schemeClr val="bg1"/>
          </a:solidFill>
          <a:ln w="13970">
            <a:solidFill>
              <a:schemeClr val="accent3">
                <a:lumMod val="75000"/>
              </a:schemeClr>
            </a:solidFill>
          </a:ln>
        </p:spPr>
        <p:style>
          <a:lnRef idx="1">
            <a:schemeClr val="accent1"/>
          </a:lnRef>
          <a:fillRef idx="0">
            <a:schemeClr val="accent1"/>
          </a:fillRef>
          <a:effectRef idx="0">
            <a:schemeClr val="accent1"/>
          </a:effectRef>
          <a:fontRef idx="minor">
            <a:schemeClr val="tx1"/>
          </a:fontRef>
        </p:style>
      </p:sp>
      <p:sp>
        <p:nvSpPr>
          <p:cNvPr id="1786" name="Oval 1785"/>
          <p:cNvSpPr/>
          <p:nvPr/>
        </p:nvSpPr>
        <p:spPr>
          <a:xfrm>
            <a:off x="3443895" y="2053953"/>
            <a:ext cx="75011" cy="100014"/>
          </a:xfrm>
          <a:prstGeom prst="ellipse">
            <a:avLst/>
          </a:prstGeom>
          <a:solidFill>
            <a:schemeClr val="bg1"/>
          </a:solidFill>
          <a:ln w="13970">
            <a:solidFill>
              <a:schemeClr val="accent3">
                <a:lumMod val="75000"/>
              </a:schemeClr>
            </a:solidFill>
          </a:ln>
        </p:spPr>
        <p:style>
          <a:lnRef idx="1">
            <a:schemeClr val="accent1"/>
          </a:lnRef>
          <a:fillRef idx="0">
            <a:schemeClr val="accent1"/>
          </a:fillRef>
          <a:effectRef idx="0">
            <a:schemeClr val="accent1"/>
          </a:effectRef>
          <a:fontRef idx="minor">
            <a:schemeClr val="tx1"/>
          </a:fontRef>
        </p:style>
      </p:sp>
      <p:sp>
        <p:nvSpPr>
          <p:cNvPr id="1787" name="Oval 1786"/>
          <p:cNvSpPr/>
          <p:nvPr/>
        </p:nvSpPr>
        <p:spPr>
          <a:xfrm>
            <a:off x="4076055" y="2053953"/>
            <a:ext cx="75011" cy="100014"/>
          </a:xfrm>
          <a:prstGeom prst="ellipse">
            <a:avLst/>
          </a:prstGeom>
          <a:solidFill>
            <a:schemeClr val="bg1"/>
          </a:solidFill>
          <a:ln w="13970">
            <a:solidFill>
              <a:schemeClr val="accent3">
                <a:lumMod val="75000"/>
              </a:schemeClr>
            </a:solidFill>
          </a:ln>
        </p:spPr>
        <p:style>
          <a:lnRef idx="1">
            <a:schemeClr val="accent1"/>
          </a:lnRef>
          <a:fillRef idx="0">
            <a:schemeClr val="accent1"/>
          </a:fillRef>
          <a:effectRef idx="0">
            <a:schemeClr val="accent1"/>
          </a:effectRef>
          <a:fontRef idx="minor">
            <a:schemeClr val="tx1"/>
          </a:fontRef>
        </p:style>
      </p:sp>
      <p:sp>
        <p:nvSpPr>
          <p:cNvPr id="1788" name="Oval 1787"/>
          <p:cNvSpPr/>
          <p:nvPr/>
        </p:nvSpPr>
        <p:spPr>
          <a:xfrm>
            <a:off x="4708215" y="2053953"/>
            <a:ext cx="75011" cy="100014"/>
          </a:xfrm>
          <a:prstGeom prst="ellipse">
            <a:avLst/>
          </a:prstGeom>
          <a:solidFill>
            <a:schemeClr val="bg1"/>
          </a:solidFill>
          <a:ln w="13970">
            <a:solidFill>
              <a:schemeClr val="accent3">
                <a:lumMod val="75000"/>
              </a:schemeClr>
            </a:solidFill>
          </a:ln>
        </p:spPr>
        <p:style>
          <a:lnRef idx="1">
            <a:schemeClr val="accent1"/>
          </a:lnRef>
          <a:fillRef idx="0">
            <a:schemeClr val="accent1"/>
          </a:fillRef>
          <a:effectRef idx="0">
            <a:schemeClr val="accent1"/>
          </a:effectRef>
          <a:fontRef idx="minor">
            <a:schemeClr val="tx1"/>
          </a:fontRef>
        </p:style>
      </p:sp>
      <p:sp>
        <p:nvSpPr>
          <p:cNvPr id="1789" name="Teardrop 3"/>
          <p:cNvSpPr/>
          <p:nvPr/>
        </p:nvSpPr>
        <p:spPr>
          <a:xfrm rot="5400000" flipH="1" flipV="1">
            <a:off x="6019308" y="1874217"/>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790" name="Oval 1789"/>
          <p:cNvSpPr/>
          <p:nvPr/>
        </p:nvSpPr>
        <p:spPr>
          <a:xfrm>
            <a:off x="6604695" y="2053953"/>
            <a:ext cx="75011" cy="100014"/>
          </a:xfrm>
          <a:prstGeom prst="ellipse">
            <a:avLst/>
          </a:prstGeom>
          <a:solidFill>
            <a:schemeClr val="bg1"/>
          </a:solidFill>
          <a:ln w="13970">
            <a:solidFill>
              <a:schemeClr val="accent3">
                <a:lumMod val="75000"/>
              </a:schemeClr>
            </a:solidFill>
          </a:ln>
        </p:spPr>
        <p:style>
          <a:lnRef idx="1">
            <a:schemeClr val="accent1"/>
          </a:lnRef>
          <a:fillRef idx="0">
            <a:schemeClr val="accent1"/>
          </a:fillRef>
          <a:effectRef idx="0">
            <a:schemeClr val="accent1"/>
          </a:effectRef>
          <a:fontRef idx="minor">
            <a:schemeClr val="tx1"/>
          </a:fontRef>
        </p:style>
      </p:sp>
      <p:sp>
        <p:nvSpPr>
          <p:cNvPr id="1791" name="Teardrop 3"/>
          <p:cNvSpPr/>
          <p:nvPr/>
        </p:nvSpPr>
        <p:spPr>
          <a:xfrm rot="5400000" flipH="1" flipV="1">
            <a:off x="5387403" y="1874217"/>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792" name="Oval 1791"/>
          <p:cNvSpPr/>
          <p:nvPr/>
        </p:nvSpPr>
        <p:spPr>
          <a:xfrm>
            <a:off x="5972535" y="2053953"/>
            <a:ext cx="75011" cy="100014"/>
          </a:xfrm>
          <a:prstGeom prst="ellipse">
            <a:avLst/>
          </a:prstGeom>
          <a:solidFill>
            <a:schemeClr val="bg1"/>
          </a:solidFill>
          <a:ln w="13970">
            <a:solidFill>
              <a:schemeClr val="accent3">
                <a:lumMod val="75000"/>
              </a:schemeClr>
            </a:solidFill>
          </a:ln>
        </p:spPr>
        <p:style>
          <a:lnRef idx="1">
            <a:schemeClr val="accent1"/>
          </a:lnRef>
          <a:fillRef idx="0">
            <a:schemeClr val="accent1"/>
          </a:fillRef>
          <a:effectRef idx="0">
            <a:schemeClr val="accent1"/>
          </a:effectRef>
          <a:fontRef idx="minor">
            <a:schemeClr val="tx1"/>
          </a:fontRef>
        </p:style>
      </p:sp>
      <p:sp>
        <p:nvSpPr>
          <p:cNvPr id="1793" name="Teardrop 3"/>
          <p:cNvSpPr/>
          <p:nvPr/>
        </p:nvSpPr>
        <p:spPr>
          <a:xfrm rot="5400000" flipH="1" flipV="1">
            <a:off x="7283118" y="1874217"/>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794" name="Oval 1793"/>
          <p:cNvSpPr/>
          <p:nvPr/>
        </p:nvSpPr>
        <p:spPr>
          <a:xfrm>
            <a:off x="7869015" y="2053953"/>
            <a:ext cx="75011" cy="100014"/>
          </a:xfrm>
          <a:prstGeom prst="ellipse">
            <a:avLst/>
          </a:prstGeom>
          <a:solidFill>
            <a:schemeClr val="bg1"/>
          </a:solidFill>
          <a:ln w="13970">
            <a:solidFill>
              <a:schemeClr val="accent3">
                <a:lumMod val="75000"/>
              </a:schemeClr>
            </a:solidFill>
          </a:ln>
        </p:spPr>
        <p:style>
          <a:lnRef idx="1">
            <a:schemeClr val="accent1"/>
          </a:lnRef>
          <a:fillRef idx="0">
            <a:schemeClr val="accent1"/>
          </a:fillRef>
          <a:effectRef idx="0">
            <a:schemeClr val="accent1"/>
          </a:effectRef>
          <a:fontRef idx="minor">
            <a:schemeClr val="tx1"/>
          </a:fontRef>
        </p:style>
      </p:sp>
      <p:sp>
        <p:nvSpPr>
          <p:cNvPr id="1795" name="Teardrop 3"/>
          <p:cNvSpPr/>
          <p:nvPr/>
        </p:nvSpPr>
        <p:spPr>
          <a:xfrm rot="5400000" flipH="1" flipV="1">
            <a:off x="6651213" y="1874217"/>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796" name="Oval 1795"/>
          <p:cNvSpPr/>
          <p:nvPr/>
        </p:nvSpPr>
        <p:spPr>
          <a:xfrm>
            <a:off x="7236855" y="2053953"/>
            <a:ext cx="75011" cy="100014"/>
          </a:xfrm>
          <a:prstGeom prst="ellipse">
            <a:avLst/>
          </a:prstGeom>
          <a:solidFill>
            <a:schemeClr val="bg1"/>
          </a:solidFill>
          <a:ln w="13970">
            <a:solidFill>
              <a:schemeClr val="accent3">
                <a:lumMod val="75000"/>
              </a:schemeClr>
            </a:solidFill>
          </a:ln>
        </p:spPr>
        <p:style>
          <a:lnRef idx="1">
            <a:schemeClr val="accent1"/>
          </a:lnRef>
          <a:fillRef idx="0">
            <a:schemeClr val="accent1"/>
          </a:fillRef>
          <a:effectRef idx="0">
            <a:schemeClr val="accent1"/>
          </a:effectRef>
          <a:fontRef idx="minor">
            <a:schemeClr val="tx1"/>
          </a:fontRef>
        </p:style>
      </p:sp>
      <p:sp>
        <p:nvSpPr>
          <p:cNvPr id="1797" name="Teardrop 3"/>
          <p:cNvSpPr/>
          <p:nvPr/>
        </p:nvSpPr>
        <p:spPr>
          <a:xfrm rot="5400000" flipH="1" flipV="1">
            <a:off x="8546927" y="1874217"/>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798" name="Teardrop 3"/>
          <p:cNvSpPr/>
          <p:nvPr/>
        </p:nvSpPr>
        <p:spPr>
          <a:xfrm rot="5400000" flipH="1" flipV="1">
            <a:off x="7915023" y="1874217"/>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799" name="Oval 1798"/>
          <p:cNvSpPr/>
          <p:nvPr/>
        </p:nvSpPr>
        <p:spPr>
          <a:xfrm>
            <a:off x="8501175" y="2053953"/>
            <a:ext cx="75011" cy="100014"/>
          </a:xfrm>
          <a:prstGeom prst="ellipse">
            <a:avLst/>
          </a:prstGeom>
          <a:solidFill>
            <a:schemeClr val="bg1"/>
          </a:solidFill>
          <a:ln w="13970">
            <a:solidFill>
              <a:schemeClr val="accent3">
                <a:lumMod val="75000"/>
              </a:schemeClr>
            </a:solidFill>
          </a:ln>
        </p:spPr>
        <p:style>
          <a:lnRef idx="1">
            <a:schemeClr val="accent1"/>
          </a:lnRef>
          <a:fillRef idx="0">
            <a:schemeClr val="accent1"/>
          </a:fillRef>
          <a:effectRef idx="0">
            <a:schemeClr val="accent1"/>
          </a:effectRef>
          <a:fontRef idx="minor">
            <a:schemeClr val="tx1"/>
          </a:fontRef>
        </p:style>
      </p:sp>
      <p:sp>
        <p:nvSpPr>
          <p:cNvPr id="1800" name="Teardrop 3"/>
          <p:cNvSpPr/>
          <p:nvPr/>
        </p:nvSpPr>
        <p:spPr>
          <a:xfrm rot="5400000" flipH="1" flipV="1">
            <a:off x="332163" y="1874217"/>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01" name="Oval 1800"/>
          <p:cNvSpPr/>
          <p:nvPr/>
        </p:nvSpPr>
        <p:spPr>
          <a:xfrm>
            <a:off x="4998384" y="2019794"/>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02" name="Oval 1801"/>
          <p:cNvSpPr/>
          <p:nvPr/>
        </p:nvSpPr>
        <p:spPr>
          <a:xfrm>
            <a:off x="575049" y="2019794"/>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03" name="Oval 1802"/>
          <p:cNvSpPr/>
          <p:nvPr/>
        </p:nvSpPr>
        <p:spPr>
          <a:xfrm>
            <a:off x="1206954" y="2019794"/>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04" name="Oval 1803"/>
          <p:cNvSpPr/>
          <p:nvPr/>
        </p:nvSpPr>
        <p:spPr>
          <a:xfrm>
            <a:off x="1838859" y="2019794"/>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05" name="Oval 1804"/>
          <p:cNvSpPr/>
          <p:nvPr/>
        </p:nvSpPr>
        <p:spPr>
          <a:xfrm>
            <a:off x="2470764" y="2019794"/>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06" name="Oval 1805"/>
          <p:cNvSpPr/>
          <p:nvPr/>
        </p:nvSpPr>
        <p:spPr>
          <a:xfrm>
            <a:off x="3102669" y="2019794"/>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07" name="Oval 1806"/>
          <p:cNvSpPr/>
          <p:nvPr/>
        </p:nvSpPr>
        <p:spPr>
          <a:xfrm>
            <a:off x="3734574" y="2019794"/>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08" name="Oval 1807"/>
          <p:cNvSpPr/>
          <p:nvPr/>
        </p:nvSpPr>
        <p:spPr>
          <a:xfrm>
            <a:off x="4366479" y="2019794"/>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09" name="Oval 1808"/>
          <p:cNvSpPr/>
          <p:nvPr/>
        </p:nvSpPr>
        <p:spPr>
          <a:xfrm>
            <a:off x="6262194" y="2019794"/>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10" name="Oval 1809"/>
          <p:cNvSpPr/>
          <p:nvPr/>
        </p:nvSpPr>
        <p:spPr>
          <a:xfrm>
            <a:off x="5630289" y="2019794"/>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11" name="Oval 1810"/>
          <p:cNvSpPr/>
          <p:nvPr/>
        </p:nvSpPr>
        <p:spPr>
          <a:xfrm>
            <a:off x="7526004" y="2019794"/>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12" name="Oval 1811"/>
          <p:cNvSpPr/>
          <p:nvPr/>
        </p:nvSpPr>
        <p:spPr>
          <a:xfrm>
            <a:off x="6894099" y="2019794"/>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13" name="Oval 1812"/>
          <p:cNvSpPr/>
          <p:nvPr/>
        </p:nvSpPr>
        <p:spPr>
          <a:xfrm>
            <a:off x="8789813" y="2019794"/>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14" name="Oval 1813"/>
          <p:cNvSpPr/>
          <p:nvPr/>
        </p:nvSpPr>
        <p:spPr>
          <a:xfrm>
            <a:off x="8157909" y="2019794"/>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15" name="Teardrop 3"/>
          <p:cNvSpPr/>
          <p:nvPr/>
        </p:nvSpPr>
        <p:spPr>
          <a:xfrm rot="5400000" flipH="1" flipV="1">
            <a:off x="4439305" y="2294905"/>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16" name="Teardrop 3"/>
          <p:cNvSpPr/>
          <p:nvPr/>
        </p:nvSpPr>
        <p:spPr>
          <a:xfrm rot="5400000" flipH="1" flipV="1">
            <a:off x="647876" y="2294905"/>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17" name="Teardrop 3"/>
          <p:cNvSpPr/>
          <p:nvPr/>
        </p:nvSpPr>
        <p:spPr>
          <a:xfrm rot="5400000" flipH="1" flipV="1">
            <a:off x="1279781" y="2294905"/>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18" name="Teardrop 3"/>
          <p:cNvSpPr/>
          <p:nvPr/>
        </p:nvSpPr>
        <p:spPr>
          <a:xfrm rot="5400000" flipH="1" flipV="1">
            <a:off x="1911686" y="2294905"/>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19" name="Teardrop 3"/>
          <p:cNvSpPr/>
          <p:nvPr/>
        </p:nvSpPr>
        <p:spPr>
          <a:xfrm rot="5400000" flipH="1" flipV="1">
            <a:off x="2543591" y="2294905"/>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20" name="Teardrop 3"/>
          <p:cNvSpPr/>
          <p:nvPr/>
        </p:nvSpPr>
        <p:spPr>
          <a:xfrm rot="5400000" flipH="1" flipV="1">
            <a:off x="3175496" y="2294905"/>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21" name="Teardrop 3"/>
          <p:cNvSpPr/>
          <p:nvPr/>
        </p:nvSpPr>
        <p:spPr>
          <a:xfrm rot="5400000" flipH="1" flipV="1">
            <a:off x="3807401" y="2294905"/>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22" name="Teardrop 3"/>
          <p:cNvSpPr/>
          <p:nvPr/>
        </p:nvSpPr>
        <p:spPr>
          <a:xfrm rot="5400000" flipH="1" flipV="1">
            <a:off x="5703116" y="2294905"/>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23" name="Teardrop 3"/>
          <p:cNvSpPr/>
          <p:nvPr/>
        </p:nvSpPr>
        <p:spPr>
          <a:xfrm rot="5400000" flipH="1" flipV="1">
            <a:off x="5071211" y="2294905"/>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24" name="Teardrop 3"/>
          <p:cNvSpPr/>
          <p:nvPr/>
        </p:nvSpPr>
        <p:spPr>
          <a:xfrm rot="5400000" flipH="1" flipV="1">
            <a:off x="6966926" y="2294905"/>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25" name="Teardrop 3"/>
          <p:cNvSpPr/>
          <p:nvPr/>
        </p:nvSpPr>
        <p:spPr>
          <a:xfrm rot="5400000" flipH="1" flipV="1">
            <a:off x="6335021" y="2294905"/>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26" name="Teardrop 3"/>
          <p:cNvSpPr/>
          <p:nvPr/>
        </p:nvSpPr>
        <p:spPr>
          <a:xfrm rot="5400000" flipH="1" flipV="1">
            <a:off x="8230735" y="2294905"/>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27" name="Teardrop 3"/>
          <p:cNvSpPr/>
          <p:nvPr/>
        </p:nvSpPr>
        <p:spPr>
          <a:xfrm rot="5400000" flipH="1" flipV="1">
            <a:off x="7598831" y="2294905"/>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28" name="Teardrop 3"/>
          <p:cNvSpPr/>
          <p:nvPr/>
        </p:nvSpPr>
        <p:spPr>
          <a:xfrm rot="5400000" flipH="1" flipV="1">
            <a:off x="15971" y="2294905"/>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29" name="Teardrop 3"/>
          <p:cNvSpPr/>
          <p:nvPr/>
        </p:nvSpPr>
        <p:spPr>
          <a:xfrm rot="5400000" flipH="1" flipV="1">
            <a:off x="8745530" y="2407201"/>
            <a:ext cx="595780" cy="201161"/>
          </a:xfrm>
          <a:custGeom>
            <a:avLst/>
            <a:gdLst/>
            <a:ahLst/>
            <a:cxnLst/>
            <a:rect l="l" t="t" r="r" b="b"/>
            <a:pathLst>
              <a:path w="595780" h="268215">
                <a:moveTo>
                  <a:pt x="230951" y="239431"/>
                </a:moveTo>
                <a:lnTo>
                  <a:pt x="89396" y="97876"/>
                </a:lnTo>
                <a:cubicBezTo>
                  <a:pt x="74075" y="113887"/>
                  <a:pt x="64809" y="135634"/>
                  <a:pt x="64809" y="159544"/>
                </a:cubicBezTo>
                <a:cubicBezTo>
                  <a:pt x="64809" y="209563"/>
                  <a:pt x="105357" y="250112"/>
                  <a:pt x="155376" y="250112"/>
                </a:cubicBezTo>
                <a:cubicBezTo>
                  <a:pt x="174454" y="249746"/>
                  <a:pt x="198601" y="254980"/>
                  <a:pt x="211458" y="268141"/>
                </a:cubicBezTo>
                <a:cubicBezTo>
                  <a:pt x="215885" y="257686"/>
                  <a:pt x="222436" y="247948"/>
                  <a:pt x="230951" y="239431"/>
                </a:cubicBezTo>
                <a:close/>
                <a:moveTo>
                  <a:pt x="259706" y="219892"/>
                </a:moveTo>
                <a:cubicBezTo>
                  <a:pt x="246546" y="207035"/>
                  <a:pt x="241311" y="182889"/>
                  <a:pt x="241677" y="163811"/>
                </a:cubicBezTo>
                <a:cubicBezTo>
                  <a:pt x="241677" y="113792"/>
                  <a:pt x="201129" y="73244"/>
                  <a:pt x="151110" y="73244"/>
                </a:cubicBezTo>
                <a:cubicBezTo>
                  <a:pt x="127200" y="73244"/>
                  <a:pt x="105453" y="82510"/>
                  <a:pt x="89441" y="97831"/>
                </a:cubicBezTo>
                <a:lnTo>
                  <a:pt x="230996" y="239386"/>
                </a:lnTo>
                <a:cubicBezTo>
                  <a:pt x="239514" y="230871"/>
                  <a:pt x="249252" y="224320"/>
                  <a:pt x="259706" y="219892"/>
                </a:cubicBezTo>
                <a:close/>
                <a:moveTo>
                  <a:pt x="382868" y="82592"/>
                </a:moveTo>
                <a:cubicBezTo>
                  <a:pt x="379825" y="66091"/>
                  <a:pt x="371670" y="50477"/>
                  <a:pt x="358914" y="37722"/>
                </a:cubicBezTo>
                <a:cubicBezTo>
                  <a:pt x="342007" y="20815"/>
                  <a:pt x="320078" y="11989"/>
                  <a:pt x="297922" y="11501"/>
                </a:cubicBezTo>
                <a:lnTo>
                  <a:pt x="297922" y="96667"/>
                </a:lnTo>
                <a:lnTo>
                  <a:pt x="297858" y="96667"/>
                </a:lnTo>
                <a:lnTo>
                  <a:pt x="297858" y="11501"/>
                </a:lnTo>
                <a:cubicBezTo>
                  <a:pt x="275703" y="11990"/>
                  <a:pt x="253774" y="20815"/>
                  <a:pt x="236866" y="37722"/>
                </a:cubicBezTo>
                <a:cubicBezTo>
                  <a:pt x="224105" y="50483"/>
                  <a:pt x="215948" y="66105"/>
                  <a:pt x="212939" y="82613"/>
                </a:cubicBezTo>
                <a:cubicBezTo>
                  <a:pt x="237526" y="100902"/>
                  <a:pt x="253233" y="130241"/>
                  <a:pt x="253233" y="163248"/>
                </a:cubicBezTo>
                <a:cubicBezTo>
                  <a:pt x="252735" y="189232"/>
                  <a:pt x="256525" y="205210"/>
                  <a:pt x="272877" y="215167"/>
                </a:cubicBezTo>
                <a:cubicBezTo>
                  <a:pt x="289126" y="210687"/>
                  <a:pt x="306340" y="210767"/>
                  <a:pt x="322577" y="215380"/>
                </a:cubicBezTo>
                <a:cubicBezTo>
                  <a:pt x="324655" y="214136"/>
                  <a:pt x="326534" y="212797"/>
                  <a:pt x="328229" y="211355"/>
                </a:cubicBezTo>
                <a:cubicBezTo>
                  <a:pt x="340097" y="201263"/>
                  <a:pt x="342986" y="186138"/>
                  <a:pt x="342547" y="163248"/>
                </a:cubicBezTo>
                <a:cubicBezTo>
                  <a:pt x="342547" y="130228"/>
                  <a:pt x="358265" y="100880"/>
                  <a:pt x="382868" y="82592"/>
                </a:cubicBezTo>
                <a:close/>
                <a:moveTo>
                  <a:pt x="506339" y="97830"/>
                </a:moveTo>
                <a:cubicBezTo>
                  <a:pt x="490327" y="82509"/>
                  <a:pt x="468581" y="73244"/>
                  <a:pt x="444670" y="73244"/>
                </a:cubicBezTo>
                <a:cubicBezTo>
                  <a:pt x="394652" y="73244"/>
                  <a:pt x="354103" y="113792"/>
                  <a:pt x="354103" y="163811"/>
                </a:cubicBezTo>
                <a:cubicBezTo>
                  <a:pt x="354470" y="182914"/>
                  <a:pt x="349220" y="207099"/>
                  <a:pt x="336023" y="219944"/>
                </a:cubicBezTo>
                <a:cubicBezTo>
                  <a:pt x="346519" y="224314"/>
                  <a:pt x="356263" y="230867"/>
                  <a:pt x="364783" y="239386"/>
                </a:cubicBezTo>
                <a:close/>
                <a:moveTo>
                  <a:pt x="530971" y="159544"/>
                </a:moveTo>
                <a:cubicBezTo>
                  <a:pt x="530971" y="135634"/>
                  <a:pt x="521705" y="113887"/>
                  <a:pt x="506384" y="97876"/>
                </a:cubicBezTo>
                <a:lnTo>
                  <a:pt x="364828" y="239431"/>
                </a:lnTo>
                <a:cubicBezTo>
                  <a:pt x="373348" y="247952"/>
                  <a:pt x="379901" y="257695"/>
                  <a:pt x="384270" y="268192"/>
                </a:cubicBezTo>
                <a:cubicBezTo>
                  <a:pt x="397115" y="254994"/>
                  <a:pt x="421300" y="249745"/>
                  <a:pt x="440404" y="250111"/>
                </a:cubicBezTo>
                <a:cubicBezTo>
                  <a:pt x="465413" y="250112"/>
                  <a:pt x="488055" y="239974"/>
                  <a:pt x="504444" y="223585"/>
                </a:cubicBezTo>
                <a:cubicBezTo>
                  <a:pt x="520834" y="207196"/>
                  <a:pt x="530971" y="184554"/>
                  <a:pt x="530971" y="159544"/>
                </a:cubicBezTo>
                <a:close/>
                <a:moveTo>
                  <a:pt x="595780" y="268215"/>
                </a:moveTo>
                <a:lnTo>
                  <a:pt x="581969" y="268215"/>
                </a:lnTo>
                <a:cubicBezTo>
                  <a:pt x="578743" y="259654"/>
                  <a:pt x="573266" y="252074"/>
                  <a:pt x="566492" y="245300"/>
                </a:cubicBezTo>
                <a:cubicBezTo>
                  <a:pt x="553737" y="232545"/>
                  <a:pt x="538123" y="224389"/>
                  <a:pt x="521623" y="221347"/>
                </a:cubicBezTo>
                <a:cubicBezTo>
                  <a:pt x="519174" y="225205"/>
                  <a:pt x="516174" y="228633"/>
                  <a:pt x="512960" y="231847"/>
                </a:cubicBezTo>
                <a:cubicBezTo>
                  <a:pt x="494535" y="250272"/>
                  <a:pt x="469082" y="261667"/>
                  <a:pt x="440967" y="261667"/>
                </a:cubicBezTo>
                <a:cubicBezTo>
                  <a:pt x="425629" y="261373"/>
                  <a:pt x="413777" y="262574"/>
                  <a:pt x="405186" y="268215"/>
                </a:cubicBezTo>
                <a:lnTo>
                  <a:pt x="372038" y="268215"/>
                </a:lnTo>
                <a:cubicBezTo>
                  <a:pt x="369178" y="260078"/>
                  <a:pt x="364042" y="252948"/>
                  <a:pt x="357679" y="246581"/>
                </a:cubicBezTo>
                <a:lnTo>
                  <a:pt x="349451" y="254808"/>
                </a:lnTo>
                <a:lnTo>
                  <a:pt x="349428" y="254786"/>
                </a:lnTo>
                <a:cubicBezTo>
                  <a:pt x="349421" y="254779"/>
                  <a:pt x="349413" y="254771"/>
                  <a:pt x="349406" y="254763"/>
                </a:cubicBezTo>
                <a:lnTo>
                  <a:pt x="357634" y="246536"/>
                </a:lnTo>
                <a:cubicBezTo>
                  <a:pt x="324632" y="213554"/>
                  <a:pt x="271148" y="213554"/>
                  <a:pt x="238147" y="246536"/>
                </a:cubicBezTo>
                <a:lnTo>
                  <a:pt x="246374" y="254763"/>
                </a:lnTo>
                <a:cubicBezTo>
                  <a:pt x="246367" y="254771"/>
                  <a:pt x="246359" y="254779"/>
                  <a:pt x="246352" y="254786"/>
                </a:cubicBezTo>
                <a:cubicBezTo>
                  <a:pt x="246344" y="254794"/>
                  <a:pt x="246337" y="254801"/>
                  <a:pt x="246329" y="254808"/>
                </a:cubicBezTo>
                <a:lnTo>
                  <a:pt x="238101" y="246581"/>
                </a:lnTo>
                <a:lnTo>
                  <a:pt x="223742" y="268215"/>
                </a:lnTo>
                <a:lnTo>
                  <a:pt x="190546" y="268215"/>
                </a:lnTo>
                <a:cubicBezTo>
                  <a:pt x="181970" y="262570"/>
                  <a:pt x="170130" y="261374"/>
                  <a:pt x="154813" y="261668"/>
                </a:cubicBezTo>
                <a:cubicBezTo>
                  <a:pt x="121806" y="261668"/>
                  <a:pt x="92467" y="245961"/>
                  <a:pt x="74178" y="221373"/>
                </a:cubicBezTo>
                <a:cubicBezTo>
                  <a:pt x="57671" y="224382"/>
                  <a:pt x="42049" y="232539"/>
                  <a:pt x="29288" y="245300"/>
                </a:cubicBezTo>
                <a:lnTo>
                  <a:pt x="13811" y="268215"/>
                </a:lnTo>
                <a:lnTo>
                  <a:pt x="0" y="268215"/>
                </a:lnTo>
                <a:cubicBezTo>
                  <a:pt x="4705" y="256723"/>
                  <a:pt x="11839" y="246048"/>
                  <a:pt x="21157" y="236731"/>
                </a:cubicBezTo>
                <a:cubicBezTo>
                  <a:pt x="34324" y="223564"/>
                  <a:pt x="50200" y="214757"/>
                  <a:pt x="67080" y="210684"/>
                </a:cubicBezTo>
                <a:cubicBezTo>
                  <a:pt x="57989" y="195895"/>
                  <a:pt x="53000" y="178457"/>
                  <a:pt x="53000" y="159854"/>
                </a:cubicBezTo>
                <a:cubicBezTo>
                  <a:pt x="53000" y="132604"/>
                  <a:pt x="63706" y="107854"/>
                  <a:pt x="81286" y="89721"/>
                </a:cubicBezTo>
                <a:lnTo>
                  <a:pt x="81286" y="89721"/>
                </a:lnTo>
                <a:cubicBezTo>
                  <a:pt x="99420" y="72140"/>
                  <a:pt x="124170" y="61435"/>
                  <a:pt x="151420" y="61435"/>
                </a:cubicBezTo>
                <a:cubicBezTo>
                  <a:pt x="170023" y="61435"/>
                  <a:pt x="187461" y="66424"/>
                  <a:pt x="202250" y="75515"/>
                </a:cubicBezTo>
                <a:cubicBezTo>
                  <a:pt x="206323" y="58635"/>
                  <a:pt x="215130" y="42758"/>
                  <a:pt x="228297" y="29591"/>
                </a:cubicBezTo>
                <a:cubicBezTo>
                  <a:pt x="247566" y="10322"/>
                  <a:pt x="272636" y="391"/>
                  <a:pt x="297890" y="0"/>
                </a:cubicBezTo>
                <a:lnTo>
                  <a:pt x="297890" y="0"/>
                </a:lnTo>
                <a:cubicBezTo>
                  <a:pt x="323144" y="391"/>
                  <a:pt x="348215" y="10322"/>
                  <a:pt x="367484" y="29591"/>
                </a:cubicBezTo>
                <a:cubicBezTo>
                  <a:pt x="380644" y="42751"/>
                  <a:pt x="389448" y="58618"/>
                  <a:pt x="393604" y="75474"/>
                </a:cubicBezTo>
                <a:cubicBezTo>
                  <a:pt x="408376" y="66408"/>
                  <a:pt x="425787" y="61434"/>
                  <a:pt x="444360" y="61434"/>
                </a:cubicBezTo>
                <a:cubicBezTo>
                  <a:pt x="471611" y="61434"/>
                  <a:pt x="496360" y="72140"/>
                  <a:pt x="514494" y="89721"/>
                </a:cubicBezTo>
                <a:cubicBezTo>
                  <a:pt x="532075" y="107854"/>
                  <a:pt x="542780" y="132604"/>
                  <a:pt x="542780" y="159854"/>
                </a:cubicBezTo>
                <a:cubicBezTo>
                  <a:pt x="542780" y="178427"/>
                  <a:pt x="537807" y="195839"/>
                  <a:pt x="528740" y="210610"/>
                </a:cubicBezTo>
                <a:cubicBezTo>
                  <a:pt x="545596" y="214766"/>
                  <a:pt x="561463" y="223570"/>
                  <a:pt x="574624" y="236731"/>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30" name="Oval 1829"/>
          <p:cNvSpPr/>
          <p:nvPr/>
        </p:nvSpPr>
        <p:spPr>
          <a:xfrm>
            <a:off x="5314990" y="2439111"/>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31" name="Oval 1830"/>
          <p:cNvSpPr/>
          <p:nvPr/>
        </p:nvSpPr>
        <p:spPr>
          <a:xfrm>
            <a:off x="259750" y="2439111"/>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32" name="Oval 1831"/>
          <p:cNvSpPr/>
          <p:nvPr/>
        </p:nvSpPr>
        <p:spPr>
          <a:xfrm>
            <a:off x="891655" y="2439111"/>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33" name="Oval 1832"/>
          <p:cNvSpPr/>
          <p:nvPr/>
        </p:nvSpPr>
        <p:spPr>
          <a:xfrm>
            <a:off x="1523560" y="2439111"/>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34" name="Oval 1833"/>
          <p:cNvSpPr/>
          <p:nvPr/>
        </p:nvSpPr>
        <p:spPr>
          <a:xfrm>
            <a:off x="2155465" y="2439111"/>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35" name="Oval 1834"/>
          <p:cNvSpPr/>
          <p:nvPr/>
        </p:nvSpPr>
        <p:spPr>
          <a:xfrm>
            <a:off x="2787370" y="2439111"/>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36" name="Oval 1835"/>
          <p:cNvSpPr/>
          <p:nvPr/>
        </p:nvSpPr>
        <p:spPr>
          <a:xfrm>
            <a:off x="3419275" y="2439111"/>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37" name="Oval 1836"/>
          <p:cNvSpPr/>
          <p:nvPr/>
        </p:nvSpPr>
        <p:spPr>
          <a:xfrm>
            <a:off x="4051180" y="2439111"/>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38" name="Oval 1837"/>
          <p:cNvSpPr/>
          <p:nvPr/>
        </p:nvSpPr>
        <p:spPr>
          <a:xfrm>
            <a:off x="4683085" y="2439111"/>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39" name="Oval 1838"/>
          <p:cNvSpPr/>
          <p:nvPr/>
        </p:nvSpPr>
        <p:spPr>
          <a:xfrm>
            <a:off x="6578800" y="2439111"/>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40" name="Oval 1839"/>
          <p:cNvSpPr/>
          <p:nvPr/>
        </p:nvSpPr>
        <p:spPr>
          <a:xfrm>
            <a:off x="5946895" y="2439111"/>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41" name="Oval 1840"/>
          <p:cNvSpPr/>
          <p:nvPr/>
        </p:nvSpPr>
        <p:spPr>
          <a:xfrm>
            <a:off x="7842610" y="2439111"/>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42" name="Oval 1841"/>
          <p:cNvSpPr/>
          <p:nvPr/>
        </p:nvSpPr>
        <p:spPr>
          <a:xfrm>
            <a:off x="7210705" y="2439111"/>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43" name="Oval 1842"/>
          <p:cNvSpPr/>
          <p:nvPr/>
        </p:nvSpPr>
        <p:spPr>
          <a:xfrm>
            <a:off x="8474515" y="2439111"/>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44" name="Teardrop 3"/>
          <p:cNvSpPr/>
          <p:nvPr/>
        </p:nvSpPr>
        <p:spPr>
          <a:xfrm rot="5400000" flipH="1" flipV="1">
            <a:off x="4755498" y="2722890"/>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45" name="Oval 1844"/>
          <p:cNvSpPr/>
          <p:nvPr/>
        </p:nvSpPr>
        <p:spPr>
          <a:xfrm>
            <a:off x="5340375" y="2902626"/>
            <a:ext cx="75011" cy="100014"/>
          </a:xfrm>
          <a:prstGeom prst="ellipse">
            <a:avLst/>
          </a:prstGeom>
          <a:solidFill>
            <a:schemeClr val="bg1"/>
          </a:solidFill>
          <a:ln w="13970">
            <a:solidFill>
              <a:schemeClr val="accent3">
                <a:lumMod val="75000"/>
              </a:schemeClr>
            </a:solidFill>
          </a:ln>
        </p:spPr>
        <p:style>
          <a:lnRef idx="1">
            <a:schemeClr val="accent1"/>
          </a:lnRef>
          <a:fillRef idx="0">
            <a:schemeClr val="accent1"/>
          </a:fillRef>
          <a:effectRef idx="0">
            <a:schemeClr val="accent1"/>
          </a:effectRef>
          <a:fontRef idx="minor">
            <a:schemeClr val="tx1"/>
          </a:fontRef>
        </p:style>
      </p:sp>
      <p:sp>
        <p:nvSpPr>
          <p:cNvPr id="1846" name="Teardrop 3"/>
          <p:cNvSpPr/>
          <p:nvPr/>
        </p:nvSpPr>
        <p:spPr>
          <a:xfrm rot="5400000" flipH="1" flipV="1">
            <a:off x="-188162" y="2834471"/>
            <a:ext cx="612648" cy="236325"/>
          </a:xfrm>
          <a:custGeom>
            <a:avLst/>
            <a:gdLst/>
            <a:ahLst/>
            <a:cxnLst/>
            <a:rect l="l" t="t" r="r" b="b"/>
            <a:pathLst>
              <a:path w="612648" h="315100">
                <a:moveTo>
                  <a:pt x="239386" y="75670"/>
                </a:moveTo>
                <a:cubicBezTo>
                  <a:pt x="230866" y="67149"/>
                  <a:pt x="224313" y="57406"/>
                  <a:pt x="219944" y="46909"/>
                </a:cubicBezTo>
                <a:cubicBezTo>
                  <a:pt x="207099" y="60107"/>
                  <a:pt x="182914" y="65356"/>
                  <a:pt x="163810" y="64989"/>
                </a:cubicBezTo>
                <a:cubicBezTo>
                  <a:pt x="113792" y="64989"/>
                  <a:pt x="73243" y="105538"/>
                  <a:pt x="73243" y="155556"/>
                </a:cubicBezTo>
                <a:cubicBezTo>
                  <a:pt x="73243" y="179467"/>
                  <a:pt x="82509" y="201213"/>
                  <a:pt x="97830" y="217225"/>
                </a:cubicBezTo>
                <a:close/>
                <a:moveTo>
                  <a:pt x="268191" y="95157"/>
                </a:moveTo>
                <a:cubicBezTo>
                  <a:pt x="257695" y="90787"/>
                  <a:pt x="247952" y="84234"/>
                  <a:pt x="239431" y="75715"/>
                </a:cubicBezTo>
                <a:lnTo>
                  <a:pt x="97875" y="217270"/>
                </a:lnTo>
                <a:cubicBezTo>
                  <a:pt x="113887" y="232591"/>
                  <a:pt x="135634" y="241857"/>
                  <a:pt x="159544" y="241857"/>
                </a:cubicBezTo>
                <a:cubicBezTo>
                  <a:pt x="184553" y="241857"/>
                  <a:pt x="207195" y="231720"/>
                  <a:pt x="223585" y="215331"/>
                </a:cubicBezTo>
                <a:cubicBezTo>
                  <a:pt x="239974" y="198941"/>
                  <a:pt x="250111" y="176299"/>
                  <a:pt x="250111" y="151290"/>
                </a:cubicBezTo>
                <a:cubicBezTo>
                  <a:pt x="249745" y="132187"/>
                  <a:pt x="254994" y="108002"/>
                  <a:pt x="268191" y="95157"/>
                </a:cubicBezTo>
                <a:close/>
                <a:moveTo>
                  <a:pt x="391275" y="232488"/>
                </a:moveTo>
                <a:cubicBezTo>
                  <a:pt x="366688" y="214199"/>
                  <a:pt x="350981" y="184860"/>
                  <a:pt x="350981" y="151853"/>
                </a:cubicBezTo>
                <a:cubicBezTo>
                  <a:pt x="351479" y="125869"/>
                  <a:pt x="347689" y="109892"/>
                  <a:pt x="331337" y="99934"/>
                </a:cubicBezTo>
                <a:cubicBezTo>
                  <a:pt x="315088" y="104415"/>
                  <a:pt x="297874" y="104335"/>
                  <a:pt x="281637" y="99721"/>
                </a:cubicBezTo>
                <a:cubicBezTo>
                  <a:pt x="265010" y="109675"/>
                  <a:pt x="261165" y="125694"/>
                  <a:pt x="261667" y="151853"/>
                </a:cubicBezTo>
                <a:cubicBezTo>
                  <a:pt x="261667" y="179968"/>
                  <a:pt x="250271" y="205421"/>
                  <a:pt x="231847" y="223846"/>
                </a:cubicBezTo>
                <a:lnTo>
                  <a:pt x="221347" y="232509"/>
                </a:lnTo>
                <a:cubicBezTo>
                  <a:pt x="224390" y="249009"/>
                  <a:pt x="232545" y="264623"/>
                  <a:pt x="245300" y="277378"/>
                </a:cubicBezTo>
                <a:cubicBezTo>
                  <a:pt x="262208" y="294285"/>
                  <a:pt x="284137" y="303111"/>
                  <a:pt x="306292" y="303599"/>
                </a:cubicBezTo>
                <a:lnTo>
                  <a:pt x="306292" y="218433"/>
                </a:lnTo>
                <a:lnTo>
                  <a:pt x="306356" y="218433"/>
                </a:lnTo>
                <a:lnTo>
                  <a:pt x="306356" y="303599"/>
                </a:lnTo>
                <a:cubicBezTo>
                  <a:pt x="328512" y="303110"/>
                  <a:pt x="350441" y="294285"/>
                  <a:pt x="367348" y="277378"/>
                </a:cubicBezTo>
                <a:cubicBezTo>
                  <a:pt x="380109" y="264617"/>
                  <a:pt x="388266" y="248996"/>
                  <a:pt x="391275" y="232488"/>
                </a:cubicBezTo>
                <a:close/>
                <a:moveTo>
                  <a:pt x="514773" y="217271"/>
                </a:moveTo>
                <a:lnTo>
                  <a:pt x="373218" y="75716"/>
                </a:lnTo>
                <a:cubicBezTo>
                  <a:pt x="364700" y="84231"/>
                  <a:pt x="354962" y="90781"/>
                  <a:pt x="344508" y="95209"/>
                </a:cubicBezTo>
                <a:cubicBezTo>
                  <a:pt x="357668" y="108066"/>
                  <a:pt x="362903" y="132212"/>
                  <a:pt x="362537" y="151290"/>
                </a:cubicBezTo>
                <a:cubicBezTo>
                  <a:pt x="362537" y="201309"/>
                  <a:pt x="403086" y="241857"/>
                  <a:pt x="453104" y="241857"/>
                </a:cubicBezTo>
                <a:cubicBezTo>
                  <a:pt x="477015" y="241857"/>
                  <a:pt x="498761" y="232592"/>
                  <a:pt x="514773" y="217271"/>
                </a:cubicBezTo>
                <a:close/>
                <a:moveTo>
                  <a:pt x="539405" y="155556"/>
                </a:moveTo>
                <a:cubicBezTo>
                  <a:pt x="539405" y="105538"/>
                  <a:pt x="498856" y="64989"/>
                  <a:pt x="448838" y="64989"/>
                </a:cubicBezTo>
                <a:cubicBezTo>
                  <a:pt x="429760" y="65355"/>
                  <a:pt x="405614" y="60121"/>
                  <a:pt x="392756" y="46961"/>
                </a:cubicBezTo>
                <a:cubicBezTo>
                  <a:pt x="388329" y="57415"/>
                  <a:pt x="381778" y="67153"/>
                  <a:pt x="373263" y="75671"/>
                </a:cubicBezTo>
                <a:lnTo>
                  <a:pt x="514818" y="217225"/>
                </a:lnTo>
                <a:cubicBezTo>
                  <a:pt x="530139" y="201213"/>
                  <a:pt x="539405" y="179467"/>
                  <a:pt x="539405" y="155556"/>
                </a:cubicBezTo>
                <a:close/>
                <a:moveTo>
                  <a:pt x="612648" y="8776"/>
                </a:moveTo>
                <a:cubicBezTo>
                  <a:pt x="612257" y="34030"/>
                  <a:pt x="602326" y="59101"/>
                  <a:pt x="583058" y="78369"/>
                </a:cubicBezTo>
                <a:cubicBezTo>
                  <a:pt x="569890" y="91537"/>
                  <a:pt x="554014" y="100343"/>
                  <a:pt x="537134" y="104416"/>
                </a:cubicBezTo>
                <a:cubicBezTo>
                  <a:pt x="546225" y="119205"/>
                  <a:pt x="551214" y="136643"/>
                  <a:pt x="551214" y="155247"/>
                </a:cubicBezTo>
                <a:cubicBezTo>
                  <a:pt x="551214" y="182497"/>
                  <a:pt x="540509" y="207247"/>
                  <a:pt x="522928" y="225380"/>
                </a:cubicBezTo>
                <a:lnTo>
                  <a:pt x="522928" y="225380"/>
                </a:lnTo>
                <a:cubicBezTo>
                  <a:pt x="504794" y="242961"/>
                  <a:pt x="480045" y="253667"/>
                  <a:pt x="452794" y="253667"/>
                </a:cubicBezTo>
                <a:cubicBezTo>
                  <a:pt x="434191" y="253667"/>
                  <a:pt x="416753" y="248677"/>
                  <a:pt x="401964" y="239586"/>
                </a:cubicBezTo>
                <a:cubicBezTo>
                  <a:pt x="397891" y="256466"/>
                  <a:pt x="389084" y="272342"/>
                  <a:pt x="375917" y="285509"/>
                </a:cubicBezTo>
                <a:cubicBezTo>
                  <a:pt x="356649" y="304778"/>
                  <a:pt x="331578" y="314709"/>
                  <a:pt x="306324" y="315100"/>
                </a:cubicBezTo>
                <a:lnTo>
                  <a:pt x="306324" y="315100"/>
                </a:lnTo>
                <a:cubicBezTo>
                  <a:pt x="281070" y="314709"/>
                  <a:pt x="255999" y="304778"/>
                  <a:pt x="236731" y="285509"/>
                </a:cubicBezTo>
                <a:cubicBezTo>
                  <a:pt x="223571" y="272349"/>
                  <a:pt x="214766" y="256482"/>
                  <a:pt x="210610" y="239626"/>
                </a:cubicBezTo>
                <a:cubicBezTo>
                  <a:pt x="195839" y="248693"/>
                  <a:pt x="178427" y="253666"/>
                  <a:pt x="159854" y="253666"/>
                </a:cubicBezTo>
                <a:cubicBezTo>
                  <a:pt x="132604" y="253666"/>
                  <a:pt x="107854" y="242961"/>
                  <a:pt x="89720" y="225380"/>
                </a:cubicBezTo>
                <a:lnTo>
                  <a:pt x="89720" y="225380"/>
                </a:lnTo>
                <a:cubicBezTo>
                  <a:pt x="72140" y="207247"/>
                  <a:pt x="61434" y="182497"/>
                  <a:pt x="61434" y="155247"/>
                </a:cubicBezTo>
                <a:cubicBezTo>
                  <a:pt x="61434" y="136673"/>
                  <a:pt x="66408" y="119262"/>
                  <a:pt x="75474" y="104490"/>
                </a:cubicBezTo>
                <a:cubicBezTo>
                  <a:pt x="58618" y="100334"/>
                  <a:pt x="42751" y="91530"/>
                  <a:pt x="29591" y="78369"/>
                </a:cubicBezTo>
                <a:cubicBezTo>
                  <a:pt x="10322" y="59101"/>
                  <a:pt x="391" y="34030"/>
                  <a:pt x="0" y="8776"/>
                </a:cubicBezTo>
                <a:lnTo>
                  <a:pt x="0" y="8776"/>
                </a:lnTo>
                <a:lnTo>
                  <a:pt x="1828" y="0"/>
                </a:lnTo>
                <a:lnTo>
                  <a:pt x="13374" y="0"/>
                </a:lnTo>
                <a:cubicBezTo>
                  <a:pt x="11782" y="2802"/>
                  <a:pt x="11567" y="5771"/>
                  <a:pt x="11501" y="8744"/>
                </a:cubicBezTo>
                <a:lnTo>
                  <a:pt x="96667" y="8744"/>
                </a:lnTo>
                <a:lnTo>
                  <a:pt x="96667" y="8808"/>
                </a:lnTo>
                <a:lnTo>
                  <a:pt x="11501" y="8808"/>
                </a:lnTo>
                <a:cubicBezTo>
                  <a:pt x="11990" y="30964"/>
                  <a:pt x="20815" y="52893"/>
                  <a:pt x="37722" y="69800"/>
                </a:cubicBezTo>
                <a:cubicBezTo>
                  <a:pt x="50477" y="82555"/>
                  <a:pt x="66091" y="90711"/>
                  <a:pt x="82592" y="93753"/>
                </a:cubicBezTo>
                <a:cubicBezTo>
                  <a:pt x="100880" y="69151"/>
                  <a:pt x="130228" y="53433"/>
                  <a:pt x="163247" y="53433"/>
                </a:cubicBezTo>
                <a:cubicBezTo>
                  <a:pt x="186137" y="53872"/>
                  <a:pt x="201262" y="50984"/>
                  <a:pt x="211355" y="39116"/>
                </a:cubicBezTo>
                <a:cubicBezTo>
                  <a:pt x="212796" y="37420"/>
                  <a:pt x="214135" y="35542"/>
                  <a:pt x="215380" y="33463"/>
                </a:cubicBezTo>
                <a:lnTo>
                  <a:pt x="215236" y="0"/>
                </a:lnTo>
                <a:lnTo>
                  <a:pt x="223507" y="0"/>
                </a:lnTo>
                <a:cubicBezTo>
                  <a:pt x="219688" y="24354"/>
                  <a:pt x="227777" y="49750"/>
                  <a:pt x="246535" y="68520"/>
                </a:cubicBezTo>
                <a:lnTo>
                  <a:pt x="254763" y="60293"/>
                </a:lnTo>
                <a:cubicBezTo>
                  <a:pt x="254771" y="60299"/>
                  <a:pt x="254778" y="60307"/>
                  <a:pt x="254786" y="60315"/>
                </a:cubicBezTo>
                <a:lnTo>
                  <a:pt x="254808" y="60338"/>
                </a:lnTo>
                <a:lnTo>
                  <a:pt x="246580" y="68565"/>
                </a:lnTo>
                <a:cubicBezTo>
                  <a:pt x="279582" y="101547"/>
                  <a:pt x="333066" y="101547"/>
                  <a:pt x="366068" y="68565"/>
                </a:cubicBezTo>
                <a:lnTo>
                  <a:pt x="357840" y="60338"/>
                </a:lnTo>
                <a:cubicBezTo>
                  <a:pt x="357847" y="60330"/>
                  <a:pt x="357855" y="60322"/>
                  <a:pt x="357862" y="60315"/>
                </a:cubicBezTo>
                <a:lnTo>
                  <a:pt x="357885" y="60293"/>
                </a:lnTo>
                <a:lnTo>
                  <a:pt x="366113" y="68520"/>
                </a:lnTo>
                <a:cubicBezTo>
                  <a:pt x="384872" y="49750"/>
                  <a:pt x="392961" y="24354"/>
                  <a:pt x="389142" y="0"/>
                </a:cubicBezTo>
                <a:lnTo>
                  <a:pt x="397337" y="0"/>
                </a:lnTo>
                <a:cubicBezTo>
                  <a:pt x="401479" y="11094"/>
                  <a:pt x="400548" y="22668"/>
                  <a:pt x="397481" y="33790"/>
                </a:cubicBezTo>
                <a:cubicBezTo>
                  <a:pt x="407439" y="50142"/>
                  <a:pt x="423417" y="53932"/>
                  <a:pt x="449401" y="53433"/>
                </a:cubicBezTo>
                <a:cubicBezTo>
                  <a:pt x="482408" y="53434"/>
                  <a:pt x="511746" y="69140"/>
                  <a:pt x="530035" y="93727"/>
                </a:cubicBezTo>
                <a:cubicBezTo>
                  <a:pt x="546543" y="90718"/>
                  <a:pt x="562165" y="82561"/>
                  <a:pt x="574926" y="69800"/>
                </a:cubicBezTo>
                <a:cubicBezTo>
                  <a:pt x="591833" y="52893"/>
                  <a:pt x="600659" y="30964"/>
                  <a:pt x="601147" y="8808"/>
                </a:cubicBezTo>
                <a:lnTo>
                  <a:pt x="515982" y="8808"/>
                </a:lnTo>
                <a:lnTo>
                  <a:pt x="515981" y="8744"/>
                </a:lnTo>
                <a:lnTo>
                  <a:pt x="601147" y="8744"/>
                </a:lnTo>
                <a:lnTo>
                  <a:pt x="599275" y="0"/>
                </a:lnTo>
                <a:lnTo>
                  <a:pt x="610820" y="0"/>
                </a:lnTo>
                <a:cubicBezTo>
                  <a:pt x="612423" y="2826"/>
                  <a:pt x="612602" y="5800"/>
                  <a:pt x="612648" y="8776"/>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47" name="Oval 1846"/>
          <p:cNvSpPr/>
          <p:nvPr/>
        </p:nvSpPr>
        <p:spPr>
          <a:xfrm>
            <a:off x="283095" y="2902626"/>
            <a:ext cx="75011" cy="100014"/>
          </a:xfrm>
          <a:prstGeom prst="ellipse">
            <a:avLst/>
          </a:prstGeom>
          <a:solidFill>
            <a:schemeClr val="bg1"/>
          </a:solidFill>
          <a:ln w="13970">
            <a:solidFill>
              <a:schemeClr val="accent3">
                <a:lumMod val="75000"/>
              </a:schemeClr>
            </a:solidFill>
          </a:ln>
        </p:spPr>
        <p:style>
          <a:lnRef idx="1">
            <a:schemeClr val="accent1"/>
          </a:lnRef>
          <a:fillRef idx="0">
            <a:schemeClr val="accent1"/>
          </a:fillRef>
          <a:effectRef idx="0">
            <a:schemeClr val="accent1"/>
          </a:effectRef>
          <a:fontRef idx="minor">
            <a:schemeClr val="tx1"/>
          </a:fontRef>
        </p:style>
      </p:sp>
      <p:sp>
        <p:nvSpPr>
          <p:cNvPr id="1848" name="Teardrop 3"/>
          <p:cNvSpPr/>
          <p:nvPr/>
        </p:nvSpPr>
        <p:spPr>
          <a:xfrm rot="5400000" flipH="1" flipV="1">
            <a:off x="964068" y="2722890"/>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49" name="Teardrop 3"/>
          <p:cNvSpPr/>
          <p:nvPr/>
        </p:nvSpPr>
        <p:spPr>
          <a:xfrm rot="5400000" flipH="1" flipV="1">
            <a:off x="1595973" y="2722890"/>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50" name="Teardrop 3"/>
          <p:cNvSpPr/>
          <p:nvPr/>
        </p:nvSpPr>
        <p:spPr>
          <a:xfrm rot="5400000" flipH="1" flipV="1">
            <a:off x="2227878" y="2722890"/>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51" name="Teardrop 3"/>
          <p:cNvSpPr/>
          <p:nvPr/>
        </p:nvSpPr>
        <p:spPr>
          <a:xfrm rot="5400000" flipH="1" flipV="1">
            <a:off x="2859783" y="2722890"/>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52" name="Teardrop 3"/>
          <p:cNvSpPr/>
          <p:nvPr/>
        </p:nvSpPr>
        <p:spPr>
          <a:xfrm rot="5400000" flipH="1" flipV="1">
            <a:off x="3491688" y="2722890"/>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53" name="Teardrop 3"/>
          <p:cNvSpPr/>
          <p:nvPr/>
        </p:nvSpPr>
        <p:spPr>
          <a:xfrm rot="5400000" flipH="1" flipV="1">
            <a:off x="4123593" y="2722890"/>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54" name="Oval 1853"/>
          <p:cNvSpPr/>
          <p:nvPr/>
        </p:nvSpPr>
        <p:spPr>
          <a:xfrm>
            <a:off x="915255" y="2902626"/>
            <a:ext cx="75011" cy="100014"/>
          </a:xfrm>
          <a:prstGeom prst="ellipse">
            <a:avLst/>
          </a:prstGeom>
          <a:solidFill>
            <a:schemeClr val="bg1"/>
          </a:solidFill>
          <a:ln w="13970">
            <a:solidFill>
              <a:schemeClr val="accent3">
                <a:lumMod val="75000"/>
              </a:schemeClr>
            </a:solidFill>
          </a:ln>
        </p:spPr>
        <p:style>
          <a:lnRef idx="1">
            <a:schemeClr val="accent1"/>
          </a:lnRef>
          <a:fillRef idx="0">
            <a:schemeClr val="accent1"/>
          </a:fillRef>
          <a:effectRef idx="0">
            <a:schemeClr val="accent1"/>
          </a:effectRef>
          <a:fontRef idx="minor">
            <a:schemeClr val="tx1"/>
          </a:fontRef>
        </p:style>
      </p:sp>
      <p:sp>
        <p:nvSpPr>
          <p:cNvPr id="1855" name="Oval 1854"/>
          <p:cNvSpPr/>
          <p:nvPr/>
        </p:nvSpPr>
        <p:spPr>
          <a:xfrm>
            <a:off x="1547415" y="2902626"/>
            <a:ext cx="75011" cy="100014"/>
          </a:xfrm>
          <a:prstGeom prst="ellipse">
            <a:avLst/>
          </a:prstGeom>
          <a:solidFill>
            <a:schemeClr val="bg1"/>
          </a:solidFill>
          <a:ln w="13970">
            <a:solidFill>
              <a:schemeClr val="accent3">
                <a:lumMod val="75000"/>
              </a:schemeClr>
            </a:solidFill>
          </a:ln>
        </p:spPr>
        <p:style>
          <a:lnRef idx="1">
            <a:schemeClr val="accent1"/>
          </a:lnRef>
          <a:fillRef idx="0">
            <a:schemeClr val="accent1"/>
          </a:fillRef>
          <a:effectRef idx="0">
            <a:schemeClr val="accent1"/>
          </a:effectRef>
          <a:fontRef idx="minor">
            <a:schemeClr val="tx1"/>
          </a:fontRef>
        </p:style>
      </p:sp>
      <p:sp>
        <p:nvSpPr>
          <p:cNvPr id="1856" name="Oval 1855"/>
          <p:cNvSpPr/>
          <p:nvPr/>
        </p:nvSpPr>
        <p:spPr>
          <a:xfrm>
            <a:off x="2179575" y="2902626"/>
            <a:ext cx="75011" cy="100014"/>
          </a:xfrm>
          <a:prstGeom prst="ellipse">
            <a:avLst/>
          </a:prstGeom>
          <a:solidFill>
            <a:schemeClr val="bg1"/>
          </a:solidFill>
          <a:ln w="13970">
            <a:solidFill>
              <a:schemeClr val="accent3">
                <a:lumMod val="75000"/>
              </a:schemeClr>
            </a:solidFill>
          </a:ln>
        </p:spPr>
        <p:style>
          <a:lnRef idx="1">
            <a:schemeClr val="accent1"/>
          </a:lnRef>
          <a:fillRef idx="0">
            <a:schemeClr val="accent1"/>
          </a:fillRef>
          <a:effectRef idx="0">
            <a:schemeClr val="accent1"/>
          </a:effectRef>
          <a:fontRef idx="minor">
            <a:schemeClr val="tx1"/>
          </a:fontRef>
        </p:style>
      </p:sp>
      <p:sp>
        <p:nvSpPr>
          <p:cNvPr id="1857" name="Oval 1856"/>
          <p:cNvSpPr/>
          <p:nvPr/>
        </p:nvSpPr>
        <p:spPr>
          <a:xfrm>
            <a:off x="2811735" y="2902626"/>
            <a:ext cx="75011" cy="100014"/>
          </a:xfrm>
          <a:prstGeom prst="ellipse">
            <a:avLst/>
          </a:prstGeom>
          <a:solidFill>
            <a:schemeClr val="bg1"/>
          </a:solidFill>
          <a:ln w="13970">
            <a:solidFill>
              <a:schemeClr val="accent3">
                <a:lumMod val="75000"/>
              </a:schemeClr>
            </a:solidFill>
          </a:ln>
        </p:spPr>
        <p:style>
          <a:lnRef idx="1">
            <a:schemeClr val="accent1"/>
          </a:lnRef>
          <a:fillRef idx="0">
            <a:schemeClr val="accent1"/>
          </a:fillRef>
          <a:effectRef idx="0">
            <a:schemeClr val="accent1"/>
          </a:effectRef>
          <a:fontRef idx="minor">
            <a:schemeClr val="tx1"/>
          </a:fontRef>
        </p:style>
      </p:sp>
      <p:sp>
        <p:nvSpPr>
          <p:cNvPr id="1858" name="Oval 1857"/>
          <p:cNvSpPr/>
          <p:nvPr/>
        </p:nvSpPr>
        <p:spPr>
          <a:xfrm>
            <a:off x="3443895" y="2902626"/>
            <a:ext cx="75011" cy="100014"/>
          </a:xfrm>
          <a:prstGeom prst="ellipse">
            <a:avLst/>
          </a:prstGeom>
          <a:solidFill>
            <a:schemeClr val="bg1"/>
          </a:solidFill>
          <a:ln w="13970">
            <a:solidFill>
              <a:schemeClr val="accent3">
                <a:lumMod val="75000"/>
              </a:schemeClr>
            </a:solidFill>
          </a:ln>
        </p:spPr>
        <p:style>
          <a:lnRef idx="1">
            <a:schemeClr val="accent1"/>
          </a:lnRef>
          <a:fillRef idx="0">
            <a:schemeClr val="accent1"/>
          </a:fillRef>
          <a:effectRef idx="0">
            <a:schemeClr val="accent1"/>
          </a:effectRef>
          <a:fontRef idx="minor">
            <a:schemeClr val="tx1"/>
          </a:fontRef>
        </p:style>
      </p:sp>
      <p:sp>
        <p:nvSpPr>
          <p:cNvPr id="1859" name="Oval 1858"/>
          <p:cNvSpPr/>
          <p:nvPr/>
        </p:nvSpPr>
        <p:spPr>
          <a:xfrm>
            <a:off x="4076055" y="2902626"/>
            <a:ext cx="75011" cy="100014"/>
          </a:xfrm>
          <a:prstGeom prst="ellipse">
            <a:avLst/>
          </a:prstGeom>
          <a:solidFill>
            <a:schemeClr val="bg1"/>
          </a:solidFill>
          <a:ln w="13970">
            <a:solidFill>
              <a:schemeClr val="accent3">
                <a:lumMod val="75000"/>
              </a:schemeClr>
            </a:solidFill>
          </a:ln>
        </p:spPr>
        <p:style>
          <a:lnRef idx="1">
            <a:schemeClr val="accent1"/>
          </a:lnRef>
          <a:fillRef idx="0">
            <a:schemeClr val="accent1"/>
          </a:fillRef>
          <a:effectRef idx="0">
            <a:schemeClr val="accent1"/>
          </a:effectRef>
          <a:fontRef idx="minor">
            <a:schemeClr val="tx1"/>
          </a:fontRef>
        </p:style>
      </p:sp>
      <p:sp>
        <p:nvSpPr>
          <p:cNvPr id="1860" name="Oval 1859"/>
          <p:cNvSpPr/>
          <p:nvPr/>
        </p:nvSpPr>
        <p:spPr>
          <a:xfrm>
            <a:off x="4708215" y="2902626"/>
            <a:ext cx="75011" cy="100014"/>
          </a:xfrm>
          <a:prstGeom prst="ellipse">
            <a:avLst/>
          </a:prstGeom>
          <a:solidFill>
            <a:schemeClr val="bg1"/>
          </a:solidFill>
          <a:ln w="13970">
            <a:solidFill>
              <a:schemeClr val="accent3">
                <a:lumMod val="75000"/>
              </a:schemeClr>
            </a:solidFill>
          </a:ln>
        </p:spPr>
        <p:style>
          <a:lnRef idx="1">
            <a:schemeClr val="accent1"/>
          </a:lnRef>
          <a:fillRef idx="0">
            <a:schemeClr val="accent1"/>
          </a:fillRef>
          <a:effectRef idx="0">
            <a:schemeClr val="accent1"/>
          </a:effectRef>
          <a:fontRef idx="minor">
            <a:schemeClr val="tx1"/>
          </a:fontRef>
        </p:style>
      </p:sp>
      <p:sp>
        <p:nvSpPr>
          <p:cNvPr id="1861" name="Teardrop 3"/>
          <p:cNvSpPr/>
          <p:nvPr/>
        </p:nvSpPr>
        <p:spPr>
          <a:xfrm rot="5400000" flipH="1" flipV="1">
            <a:off x="6019308" y="2722890"/>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62" name="Oval 1861"/>
          <p:cNvSpPr/>
          <p:nvPr/>
        </p:nvSpPr>
        <p:spPr>
          <a:xfrm>
            <a:off x="6604695" y="2902626"/>
            <a:ext cx="75011" cy="100014"/>
          </a:xfrm>
          <a:prstGeom prst="ellipse">
            <a:avLst/>
          </a:prstGeom>
          <a:solidFill>
            <a:schemeClr val="bg1"/>
          </a:solidFill>
          <a:ln w="13970">
            <a:solidFill>
              <a:schemeClr val="accent3">
                <a:lumMod val="75000"/>
              </a:schemeClr>
            </a:solidFill>
          </a:ln>
        </p:spPr>
        <p:style>
          <a:lnRef idx="1">
            <a:schemeClr val="accent1"/>
          </a:lnRef>
          <a:fillRef idx="0">
            <a:schemeClr val="accent1"/>
          </a:fillRef>
          <a:effectRef idx="0">
            <a:schemeClr val="accent1"/>
          </a:effectRef>
          <a:fontRef idx="minor">
            <a:schemeClr val="tx1"/>
          </a:fontRef>
        </p:style>
      </p:sp>
      <p:sp>
        <p:nvSpPr>
          <p:cNvPr id="1863" name="Teardrop 3"/>
          <p:cNvSpPr/>
          <p:nvPr/>
        </p:nvSpPr>
        <p:spPr>
          <a:xfrm rot="5400000" flipH="1" flipV="1">
            <a:off x="5387403" y="2722890"/>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64" name="Oval 1863"/>
          <p:cNvSpPr/>
          <p:nvPr/>
        </p:nvSpPr>
        <p:spPr>
          <a:xfrm>
            <a:off x="5972535" y="2902626"/>
            <a:ext cx="75011" cy="100014"/>
          </a:xfrm>
          <a:prstGeom prst="ellipse">
            <a:avLst/>
          </a:prstGeom>
          <a:solidFill>
            <a:schemeClr val="bg1"/>
          </a:solidFill>
          <a:ln w="13970">
            <a:solidFill>
              <a:schemeClr val="accent3">
                <a:lumMod val="75000"/>
              </a:schemeClr>
            </a:solidFill>
          </a:ln>
        </p:spPr>
        <p:style>
          <a:lnRef idx="1">
            <a:schemeClr val="accent1"/>
          </a:lnRef>
          <a:fillRef idx="0">
            <a:schemeClr val="accent1"/>
          </a:fillRef>
          <a:effectRef idx="0">
            <a:schemeClr val="accent1"/>
          </a:effectRef>
          <a:fontRef idx="minor">
            <a:schemeClr val="tx1"/>
          </a:fontRef>
        </p:style>
      </p:sp>
      <p:sp>
        <p:nvSpPr>
          <p:cNvPr id="1865" name="Teardrop 3"/>
          <p:cNvSpPr/>
          <p:nvPr/>
        </p:nvSpPr>
        <p:spPr>
          <a:xfrm rot="5400000" flipH="1" flipV="1">
            <a:off x="7283118" y="2722890"/>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66" name="Oval 1865"/>
          <p:cNvSpPr/>
          <p:nvPr/>
        </p:nvSpPr>
        <p:spPr>
          <a:xfrm>
            <a:off x="7869015" y="2902626"/>
            <a:ext cx="75011" cy="100014"/>
          </a:xfrm>
          <a:prstGeom prst="ellipse">
            <a:avLst/>
          </a:prstGeom>
          <a:solidFill>
            <a:schemeClr val="bg1"/>
          </a:solidFill>
          <a:ln w="13970">
            <a:solidFill>
              <a:schemeClr val="accent3">
                <a:lumMod val="75000"/>
              </a:schemeClr>
            </a:solidFill>
          </a:ln>
        </p:spPr>
        <p:style>
          <a:lnRef idx="1">
            <a:schemeClr val="accent1"/>
          </a:lnRef>
          <a:fillRef idx="0">
            <a:schemeClr val="accent1"/>
          </a:fillRef>
          <a:effectRef idx="0">
            <a:schemeClr val="accent1"/>
          </a:effectRef>
          <a:fontRef idx="minor">
            <a:schemeClr val="tx1"/>
          </a:fontRef>
        </p:style>
      </p:sp>
      <p:sp>
        <p:nvSpPr>
          <p:cNvPr id="1867" name="Teardrop 3"/>
          <p:cNvSpPr/>
          <p:nvPr/>
        </p:nvSpPr>
        <p:spPr>
          <a:xfrm rot="5400000" flipH="1" flipV="1">
            <a:off x="6651213" y="2722890"/>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68" name="Oval 1867"/>
          <p:cNvSpPr/>
          <p:nvPr/>
        </p:nvSpPr>
        <p:spPr>
          <a:xfrm>
            <a:off x="7236855" y="2902626"/>
            <a:ext cx="75011" cy="100014"/>
          </a:xfrm>
          <a:prstGeom prst="ellipse">
            <a:avLst/>
          </a:prstGeom>
          <a:solidFill>
            <a:schemeClr val="bg1"/>
          </a:solidFill>
          <a:ln w="13970">
            <a:solidFill>
              <a:schemeClr val="accent3">
                <a:lumMod val="75000"/>
              </a:schemeClr>
            </a:solidFill>
          </a:ln>
        </p:spPr>
        <p:style>
          <a:lnRef idx="1">
            <a:schemeClr val="accent1"/>
          </a:lnRef>
          <a:fillRef idx="0">
            <a:schemeClr val="accent1"/>
          </a:fillRef>
          <a:effectRef idx="0">
            <a:schemeClr val="accent1"/>
          </a:effectRef>
          <a:fontRef idx="minor">
            <a:schemeClr val="tx1"/>
          </a:fontRef>
        </p:style>
      </p:sp>
      <p:sp>
        <p:nvSpPr>
          <p:cNvPr id="1869" name="Teardrop 3"/>
          <p:cNvSpPr/>
          <p:nvPr/>
        </p:nvSpPr>
        <p:spPr>
          <a:xfrm rot="5400000" flipH="1" flipV="1">
            <a:off x="8546927" y="2722890"/>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70" name="Teardrop 3"/>
          <p:cNvSpPr/>
          <p:nvPr/>
        </p:nvSpPr>
        <p:spPr>
          <a:xfrm rot="5400000" flipH="1" flipV="1">
            <a:off x="7915023" y="2722890"/>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71" name="Oval 1870"/>
          <p:cNvSpPr/>
          <p:nvPr/>
        </p:nvSpPr>
        <p:spPr>
          <a:xfrm>
            <a:off x="8501175" y="2902626"/>
            <a:ext cx="75011" cy="100014"/>
          </a:xfrm>
          <a:prstGeom prst="ellipse">
            <a:avLst/>
          </a:prstGeom>
          <a:solidFill>
            <a:schemeClr val="bg1"/>
          </a:solidFill>
          <a:ln w="13970">
            <a:solidFill>
              <a:schemeClr val="accent3">
                <a:lumMod val="75000"/>
              </a:schemeClr>
            </a:solidFill>
          </a:ln>
        </p:spPr>
        <p:style>
          <a:lnRef idx="1">
            <a:schemeClr val="accent1"/>
          </a:lnRef>
          <a:fillRef idx="0">
            <a:schemeClr val="accent1"/>
          </a:fillRef>
          <a:effectRef idx="0">
            <a:schemeClr val="accent1"/>
          </a:effectRef>
          <a:fontRef idx="minor">
            <a:schemeClr val="tx1"/>
          </a:fontRef>
        </p:style>
      </p:sp>
      <p:sp>
        <p:nvSpPr>
          <p:cNvPr id="1872" name="Teardrop 3"/>
          <p:cNvSpPr/>
          <p:nvPr/>
        </p:nvSpPr>
        <p:spPr>
          <a:xfrm rot="5400000" flipH="1" flipV="1">
            <a:off x="332163" y="2722890"/>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73" name="Oval 1872"/>
          <p:cNvSpPr/>
          <p:nvPr/>
        </p:nvSpPr>
        <p:spPr>
          <a:xfrm>
            <a:off x="4998384" y="2868467"/>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74" name="Oval 1873"/>
          <p:cNvSpPr/>
          <p:nvPr/>
        </p:nvSpPr>
        <p:spPr>
          <a:xfrm>
            <a:off x="575049" y="2868467"/>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75" name="Oval 1874"/>
          <p:cNvSpPr/>
          <p:nvPr/>
        </p:nvSpPr>
        <p:spPr>
          <a:xfrm>
            <a:off x="1206954" y="2868467"/>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76" name="Oval 1875"/>
          <p:cNvSpPr/>
          <p:nvPr/>
        </p:nvSpPr>
        <p:spPr>
          <a:xfrm>
            <a:off x="1838859" y="2868467"/>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77" name="Oval 1876"/>
          <p:cNvSpPr/>
          <p:nvPr/>
        </p:nvSpPr>
        <p:spPr>
          <a:xfrm>
            <a:off x="2470764" y="2868467"/>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78" name="Oval 1877"/>
          <p:cNvSpPr/>
          <p:nvPr/>
        </p:nvSpPr>
        <p:spPr>
          <a:xfrm>
            <a:off x="3102669" y="2868467"/>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79" name="Oval 1878"/>
          <p:cNvSpPr/>
          <p:nvPr/>
        </p:nvSpPr>
        <p:spPr>
          <a:xfrm>
            <a:off x="3734574" y="2868467"/>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80" name="Oval 1879"/>
          <p:cNvSpPr/>
          <p:nvPr/>
        </p:nvSpPr>
        <p:spPr>
          <a:xfrm>
            <a:off x="4366479" y="2868467"/>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81" name="Oval 1880"/>
          <p:cNvSpPr/>
          <p:nvPr/>
        </p:nvSpPr>
        <p:spPr>
          <a:xfrm>
            <a:off x="6262194" y="2868467"/>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82" name="Oval 1881"/>
          <p:cNvSpPr/>
          <p:nvPr/>
        </p:nvSpPr>
        <p:spPr>
          <a:xfrm>
            <a:off x="5630289" y="2868467"/>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83" name="Oval 1882"/>
          <p:cNvSpPr/>
          <p:nvPr/>
        </p:nvSpPr>
        <p:spPr>
          <a:xfrm>
            <a:off x="7526004" y="2868467"/>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84" name="Oval 1883"/>
          <p:cNvSpPr/>
          <p:nvPr/>
        </p:nvSpPr>
        <p:spPr>
          <a:xfrm>
            <a:off x="6894099" y="2868467"/>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85" name="Oval 1884"/>
          <p:cNvSpPr/>
          <p:nvPr/>
        </p:nvSpPr>
        <p:spPr>
          <a:xfrm>
            <a:off x="8789813" y="2868467"/>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86" name="Oval 1885"/>
          <p:cNvSpPr/>
          <p:nvPr/>
        </p:nvSpPr>
        <p:spPr>
          <a:xfrm>
            <a:off x="8157909" y="2868467"/>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87" name="Teardrop 3"/>
          <p:cNvSpPr/>
          <p:nvPr/>
        </p:nvSpPr>
        <p:spPr>
          <a:xfrm rot="5400000" flipH="1" flipV="1">
            <a:off x="4439305" y="3145160"/>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88" name="Teardrop 3"/>
          <p:cNvSpPr/>
          <p:nvPr/>
        </p:nvSpPr>
        <p:spPr>
          <a:xfrm rot="5400000" flipH="1" flipV="1">
            <a:off x="647876" y="3145160"/>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89" name="Teardrop 3"/>
          <p:cNvSpPr/>
          <p:nvPr/>
        </p:nvSpPr>
        <p:spPr>
          <a:xfrm rot="5400000" flipH="1" flipV="1">
            <a:off x="1279781" y="3145160"/>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90" name="Teardrop 3"/>
          <p:cNvSpPr/>
          <p:nvPr/>
        </p:nvSpPr>
        <p:spPr>
          <a:xfrm rot="5400000" flipH="1" flipV="1">
            <a:off x="1911686" y="3145160"/>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91" name="Teardrop 3"/>
          <p:cNvSpPr/>
          <p:nvPr/>
        </p:nvSpPr>
        <p:spPr>
          <a:xfrm rot="5400000" flipH="1" flipV="1">
            <a:off x="2543591" y="3145160"/>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92" name="Teardrop 3"/>
          <p:cNvSpPr/>
          <p:nvPr/>
        </p:nvSpPr>
        <p:spPr>
          <a:xfrm rot="5400000" flipH="1" flipV="1">
            <a:off x="3175496" y="3145160"/>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93" name="Teardrop 3"/>
          <p:cNvSpPr/>
          <p:nvPr/>
        </p:nvSpPr>
        <p:spPr>
          <a:xfrm rot="5400000" flipH="1" flipV="1">
            <a:off x="3807401" y="3145160"/>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94" name="Teardrop 3"/>
          <p:cNvSpPr/>
          <p:nvPr/>
        </p:nvSpPr>
        <p:spPr>
          <a:xfrm rot="5400000" flipH="1" flipV="1">
            <a:off x="5703116" y="3145160"/>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95" name="Teardrop 3"/>
          <p:cNvSpPr/>
          <p:nvPr/>
        </p:nvSpPr>
        <p:spPr>
          <a:xfrm rot="5400000" flipH="1" flipV="1">
            <a:off x="5071211" y="3145160"/>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96" name="Teardrop 3"/>
          <p:cNvSpPr/>
          <p:nvPr/>
        </p:nvSpPr>
        <p:spPr>
          <a:xfrm rot="5400000" flipH="1" flipV="1">
            <a:off x="6966926" y="3145160"/>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97" name="Teardrop 3"/>
          <p:cNvSpPr/>
          <p:nvPr/>
        </p:nvSpPr>
        <p:spPr>
          <a:xfrm rot="5400000" flipH="1" flipV="1">
            <a:off x="6335021" y="3145160"/>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98" name="Teardrop 3"/>
          <p:cNvSpPr/>
          <p:nvPr/>
        </p:nvSpPr>
        <p:spPr>
          <a:xfrm rot="5400000" flipH="1" flipV="1">
            <a:off x="8230735" y="3145160"/>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99" name="Teardrop 3"/>
          <p:cNvSpPr/>
          <p:nvPr/>
        </p:nvSpPr>
        <p:spPr>
          <a:xfrm rot="5400000" flipH="1" flipV="1">
            <a:off x="7598831" y="3145160"/>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00" name="Teardrop 3"/>
          <p:cNvSpPr/>
          <p:nvPr/>
        </p:nvSpPr>
        <p:spPr>
          <a:xfrm rot="5400000" flipH="1" flipV="1">
            <a:off x="15971" y="3145160"/>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01" name="Teardrop 3"/>
          <p:cNvSpPr/>
          <p:nvPr/>
        </p:nvSpPr>
        <p:spPr>
          <a:xfrm rot="5400000" flipH="1" flipV="1">
            <a:off x="8745529" y="3257458"/>
            <a:ext cx="595781" cy="201161"/>
          </a:xfrm>
          <a:custGeom>
            <a:avLst/>
            <a:gdLst/>
            <a:ahLst/>
            <a:cxnLst/>
            <a:rect l="l" t="t" r="r" b="b"/>
            <a:pathLst>
              <a:path w="595781" h="268215">
                <a:moveTo>
                  <a:pt x="230951" y="239431"/>
                </a:moveTo>
                <a:lnTo>
                  <a:pt x="89396" y="97876"/>
                </a:lnTo>
                <a:cubicBezTo>
                  <a:pt x="74075" y="113887"/>
                  <a:pt x="64809" y="135634"/>
                  <a:pt x="64809" y="159544"/>
                </a:cubicBezTo>
                <a:cubicBezTo>
                  <a:pt x="64809" y="209563"/>
                  <a:pt x="105357" y="250112"/>
                  <a:pt x="155376" y="250112"/>
                </a:cubicBezTo>
                <a:cubicBezTo>
                  <a:pt x="174454" y="249746"/>
                  <a:pt x="198601" y="254980"/>
                  <a:pt x="211458" y="268141"/>
                </a:cubicBezTo>
                <a:cubicBezTo>
                  <a:pt x="215885" y="257686"/>
                  <a:pt x="222436" y="247948"/>
                  <a:pt x="230951" y="239431"/>
                </a:cubicBezTo>
                <a:close/>
                <a:moveTo>
                  <a:pt x="259706" y="219892"/>
                </a:moveTo>
                <a:cubicBezTo>
                  <a:pt x="246546" y="207035"/>
                  <a:pt x="241311" y="182889"/>
                  <a:pt x="241677" y="163811"/>
                </a:cubicBezTo>
                <a:cubicBezTo>
                  <a:pt x="241677" y="113792"/>
                  <a:pt x="201129" y="73244"/>
                  <a:pt x="151110" y="73244"/>
                </a:cubicBezTo>
                <a:cubicBezTo>
                  <a:pt x="127200" y="73244"/>
                  <a:pt x="105453" y="82510"/>
                  <a:pt x="89441" y="97831"/>
                </a:cubicBezTo>
                <a:lnTo>
                  <a:pt x="230996" y="239386"/>
                </a:lnTo>
                <a:cubicBezTo>
                  <a:pt x="239514" y="230871"/>
                  <a:pt x="249252" y="224320"/>
                  <a:pt x="259706" y="219892"/>
                </a:cubicBezTo>
                <a:close/>
                <a:moveTo>
                  <a:pt x="382868" y="82592"/>
                </a:moveTo>
                <a:cubicBezTo>
                  <a:pt x="379825" y="66091"/>
                  <a:pt x="371670" y="50477"/>
                  <a:pt x="358914" y="37722"/>
                </a:cubicBezTo>
                <a:cubicBezTo>
                  <a:pt x="342007" y="20815"/>
                  <a:pt x="320078" y="11989"/>
                  <a:pt x="297922" y="11501"/>
                </a:cubicBezTo>
                <a:lnTo>
                  <a:pt x="297922" y="96667"/>
                </a:lnTo>
                <a:lnTo>
                  <a:pt x="297858" y="96667"/>
                </a:lnTo>
                <a:lnTo>
                  <a:pt x="297858" y="11501"/>
                </a:lnTo>
                <a:cubicBezTo>
                  <a:pt x="275703" y="11990"/>
                  <a:pt x="253774" y="20815"/>
                  <a:pt x="236866" y="37722"/>
                </a:cubicBezTo>
                <a:cubicBezTo>
                  <a:pt x="224105" y="50483"/>
                  <a:pt x="215948" y="66105"/>
                  <a:pt x="212939" y="82613"/>
                </a:cubicBezTo>
                <a:cubicBezTo>
                  <a:pt x="237526" y="100902"/>
                  <a:pt x="253233" y="130241"/>
                  <a:pt x="253233" y="163248"/>
                </a:cubicBezTo>
                <a:cubicBezTo>
                  <a:pt x="252735" y="189232"/>
                  <a:pt x="256525" y="205210"/>
                  <a:pt x="272877" y="215167"/>
                </a:cubicBezTo>
                <a:cubicBezTo>
                  <a:pt x="289126" y="210687"/>
                  <a:pt x="306340" y="210767"/>
                  <a:pt x="322577" y="215380"/>
                </a:cubicBezTo>
                <a:cubicBezTo>
                  <a:pt x="324655" y="214136"/>
                  <a:pt x="326534" y="212797"/>
                  <a:pt x="328229" y="211355"/>
                </a:cubicBezTo>
                <a:cubicBezTo>
                  <a:pt x="340097" y="201263"/>
                  <a:pt x="342986" y="186138"/>
                  <a:pt x="342547" y="163248"/>
                </a:cubicBezTo>
                <a:cubicBezTo>
                  <a:pt x="342547" y="130228"/>
                  <a:pt x="358265" y="100880"/>
                  <a:pt x="382868" y="82592"/>
                </a:cubicBezTo>
                <a:close/>
                <a:moveTo>
                  <a:pt x="506339" y="97830"/>
                </a:moveTo>
                <a:cubicBezTo>
                  <a:pt x="490327" y="82509"/>
                  <a:pt x="468581" y="73244"/>
                  <a:pt x="444670" y="73244"/>
                </a:cubicBezTo>
                <a:cubicBezTo>
                  <a:pt x="394652" y="73244"/>
                  <a:pt x="354103" y="113792"/>
                  <a:pt x="354103" y="163811"/>
                </a:cubicBezTo>
                <a:cubicBezTo>
                  <a:pt x="354470" y="182914"/>
                  <a:pt x="349220" y="207099"/>
                  <a:pt x="336023" y="219944"/>
                </a:cubicBezTo>
                <a:cubicBezTo>
                  <a:pt x="346519" y="224314"/>
                  <a:pt x="356263" y="230867"/>
                  <a:pt x="364783" y="239386"/>
                </a:cubicBezTo>
                <a:close/>
                <a:moveTo>
                  <a:pt x="530971" y="159544"/>
                </a:moveTo>
                <a:cubicBezTo>
                  <a:pt x="530971" y="135634"/>
                  <a:pt x="521705" y="113887"/>
                  <a:pt x="506384" y="97876"/>
                </a:cubicBezTo>
                <a:lnTo>
                  <a:pt x="364828" y="239431"/>
                </a:lnTo>
                <a:cubicBezTo>
                  <a:pt x="373348" y="247952"/>
                  <a:pt x="379901" y="257695"/>
                  <a:pt x="384270" y="268192"/>
                </a:cubicBezTo>
                <a:cubicBezTo>
                  <a:pt x="397115" y="254994"/>
                  <a:pt x="421300" y="249745"/>
                  <a:pt x="440404" y="250111"/>
                </a:cubicBezTo>
                <a:cubicBezTo>
                  <a:pt x="465413" y="250112"/>
                  <a:pt x="488055" y="239974"/>
                  <a:pt x="504444" y="223585"/>
                </a:cubicBezTo>
                <a:cubicBezTo>
                  <a:pt x="520834" y="207196"/>
                  <a:pt x="530971" y="184554"/>
                  <a:pt x="530971" y="159544"/>
                </a:cubicBezTo>
                <a:close/>
                <a:moveTo>
                  <a:pt x="595781" y="268215"/>
                </a:moveTo>
                <a:lnTo>
                  <a:pt x="581969" y="268215"/>
                </a:lnTo>
                <a:cubicBezTo>
                  <a:pt x="578743" y="259654"/>
                  <a:pt x="573266" y="252074"/>
                  <a:pt x="566492" y="245300"/>
                </a:cubicBezTo>
                <a:cubicBezTo>
                  <a:pt x="553737" y="232545"/>
                  <a:pt x="538123" y="224389"/>
                  <a:pt x="521623" y="221347"/>
                </a:cubicBezTo>
                <a:cubicBezTo>
                  <a:pt x="519174" y="225205"/>
                  <a:pt x="516174" y="228633"/>
                  <a:pt x="512960" y="231847"/>
                </a:cubicBezTo>
                <a:cubicBezTo>
                  <a:pt x="494535" y="250272"/>
                  <a:pt x="469082" y="261667"/>
                  <a:pt x="440967" y="261667"/>
                </a:cubicBezTo>
                <a:cubicBezTo>
                  <a:pt x="425629" y="261373"/>
                  <a:pt x="413777" y="262574"/>
                  <a:pt x="405186" y="268215"/>
                </a:cubicBezTo>
                <a:lnTo>
                  <a:pt x="372038" y="268215"/>
                </a:lnTo>
                <a:cubicBezTo>
                  <a:pt x="369178" y="260078"/>
                  <a:pt x="364042" y="252948"/>
                  <a:pt x="357679" y="246581"/>
                </a:cubicBezTo>
                <a:lnTo>
                  <a:pt x="349451" y="254808"/>
                </a:lnTo>
                <a:lnTo>
                  <a:pt x="349428" y="254786"/>
                </a:lnTo>
                <a:cubicBezTo>
                  <a:pt x="349421" y="254779"/>
                  <a:pt x="349413" y="254771"/>
                  <a:pt x="349406" y="254763"/>
                </a:cubicBezTo>
                <a:lnTo>
                  <a:pt x="357634" y="246536"/>
                </a:lnTo>
                <a:cubicBezTo>
                  <a:pt x="324632" y="213554"/>
                  <a:pt x="271148" y="213554"/>
                  <a:pt x="238147" y="246536"/>
                </a:cubicBezTo>
                <a:lnTo>
                  <a:pt x="246374" y="254763"/>
                </a:lnTo>
                <a:cubicBezTo>
                  <a:pt x="246367" y="254771"/>
                  <a:pt x="246359" y="254779"/>
                  <a:pt x="246352" y="254786"/>
                </a:cubicBezTo>
                <a:cubicBezTo>
                  <a:pt x="246344" y="254794"/>
                  <a:pt x="246337" y="254801"/>
                  <a:pt x="246329" y="254808"/>
                </a:cubicBezTo>
                <a:lnTo>
                  <a:pt x="238101" y="246581"/>
                </a:lnTo>
                <a:lnTo>
                  <a:pt x="223742" y="268215"/>
                </a:lnTo>
                <a:lnTo>
                  <a:pt x="190546" y="268215"/>
                </a:lnTo>
                <a:cubicBezTo>
                  <a:pt x="181969" y="262570"/>
                  <a:pt x="170130" y="261374"/>
                  <a:pt x="154813" y="261668"/>
                </a:cubicBezTo>
                <a:cubicBezTo>
                  <a:pt x="121806" y="261668"/>
                  <a:pt x="92467" y="245961"/>
                  <a:pt x="74178" y="221373"/>
                </a:cubicBezTo>
                <a:cubicBezTo>
                  <a:pt x="57671" y="224382"/>
                  <a:pt x="42049" y="232539"/>
                  <a:pt x="29288" y="245300"/>
                </a:cubicBezTo>
                <a:lnTo>
                  <a:pt x="13811" y="268215"/>
                </a:lnTo>
                <a:lnTo>
                  <a:pt x="0" y="268215"/>
                </a:lnTo>
                <a:cubicBezTo>
                  <a:pt x="4705" y="256723"/>
                  <a:pt x="11839" y="246048"/>
                  <a:pt x="21157" y="236731"/>
                </a:cubicBezTo>
                <a:cubicBezTo>
                  <a:pt x="34324" y="223564"/>
                  <a:pt x="50200" y="214757"/>
                  <a:pt x="67080" y="210684"/>
                </a:cubicBezTo>
                <a:cubicBezTo>
                  <a:pt x="57989" y="195895"/>
                  <a:pt x="53000" y="178457"/>
                  <a:pt x="53000" y="159854"/>
                </a:cubicBezTo>
                <a:cubicBezTo>
                  <a:pt x="53000" y="132604"/>
                  <a:pt x="63706" y="107854"/>
                  <a:pt x="81286" y="89721"/>
                </a:cubicBezTo>
                <a:lnTo>
                  <a:pt x="81286" y="89721"/>
                </a:lnTo>
                <a:cubicBezTo>
                  <a:pt x="99420" y="72140"/>
                  <a:pt x="124170" y="61435"/>
                  <a:pt x="151420" y="61435"/>
                </a:cubicBezTo>
                <a:cubicBezTo>
                  <a:pt x="170023" y="61435"/>
                  <a:pt x="187461" y="66424"/>
                  <a:pt x="202250" y="75515"/>
                </a:cubicBezTo>
                <a:cubicBezTo>
                  <a:pt x="206323" y="58635"/>
                  <a:pt x="215130" y="42758"/>
                  <a:pt x="228297" y="29591"/>
                </a:cubicBezTo>
                <a:cubicBezTo>
                  <a:pt x="247566" y="10322"/>
                  <a:pt x="272636" y="391"/>
                  <a:pt x="297890" y="0"/>
                </a:cubicBezTo>
                <a:lnTo>
                  <a:pt x="297890" y="0"/>
                </a:lnTo>
                <a:cubicBezTo>
                  <a:pt x="323144" y="391"/>
                  <a:pt x="348215" y="10322"/>
                  <a:pt x="367484" y="29591"/>
                </a:cubicBezTo>
                <a:cubicBezTo>
                  <a:pt x="380644" y="42751"/>
                  <a:pt x="389448" y="58618"/>
                  <a:pt x="393604" y="75474"/>
                </a:cubicBezTo>
                <a:cubicBezTo>
                  <a:pt x="408376" y="66408"/>
                  <a:pt x="425787" y="61434"/>
                  <a:pt x="444360" y="61434"/>
                </a:cubicBezTo>
                <a:cubicBezTo>
                  <a:pt x="471611" y="61434"/>
                  <a:pt x="496360" y="72140"/>
                  <a:pt x="514494" y="89721"/>
                </a:cubicBezTo>
                <a:cubicBezTo>
                  <a:pt x="532075" y="107854"/>
                  <a:pt x="542780" y="132604"/>
                  <a:pt x="542780" y="159854"/>
                </a:cubicBezTo>
                <a:cubicBezTo>
                  <a:pt x="542780" y="178427"/>
                  <a:pt x="537807" y="195839"/>
                  <a:pt x="528740" y="210610"/>
                </a:cubicBezTo>
                <a:cubicBezTo>
                  <a:pt x="545596" y="214766"/>
                  <a:pt x="561463" y="223570"/>
                  <a:pt x="574624" y="236731"/>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02" name="Oval 1901"/>
          <p:cNvSpPr/>
          <p:nvPr/>
        </p:nvSpPr>
        <p:spPr>
          <a:xfrm>
            <a:off x="5314990" y="3289366"/>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03" name="Oval 1902"/>
          <p:cNvSpPr/>
          <p:nvPr/>
        </p:nvSpPr>
        <p:spPr>
          <a:xfrm>
            <a:off x="259750" y="3289366"/>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04" name="Oval 1903"/>
          <p:cNvSpPr/>
          <p:nvPr/>
        </p:nvSpPr>
        <p:spPr>
          <a:xfrm>
            <a:off x="891655" y="3289366"/>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05" name="Oval 1904"/>
          <p:cNvSpPr/>
          <p:nvPr/>
        </p:nvSpPr>
        <p:spPr>
          <a:xfrm>
            <a:off x="1523560" y="3289366"/>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06" name="Oval 1905"/>
          <p:cNvSpPr/>
          <p:nvPr/>
        </p:nvSpPr>
        <p:spPr>
          <a:xfrm>
            <a:off x="2155465" y="3289366"/>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07" name="Oval 1906"/>
          <p:cNvSpPr/>
          <p:nvPr/>
        </p:nvSpPr>
        <p:spPr>
          <a:xfrm>
            <a:off x="2787370" y="3289366"/>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08" name="Oval 1907"/>
          <p:cNvSpPr/>
          <p:nvPr/>
        </p:nvSpPr>
        <p:spPr>
          <a:xfrm>
            <a:off x="3419275" y="3289366"/>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09" name="Oval 1908"/>
          <p:cNvSpPr/>
          <p:nvPr/>
        </p:nvSpPr>
        <p:spPr>
          <a:xfrm>
            <a:off x="4051180" y="3289366"/>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10" name="Oval 1909"/>
          <p:cNvSpPr/>
          <p:nvPr/>
        </p:nvSpPr>
        <p:spPr>
          <a:xfrm>
            <a:off x="4683085" y="3289366"/>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11" name="Oval 1910"/>
          <p:cNvSpPr/>
          <p:nvPr/>
        </p:nvSpPr>
        <p:spPr>
          <a:xfrm>
            <a:off x="6578800" y="3289366"/>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12" name="Oval 1911"/>
          <p:cNvSpPr/>
          <p:nvPr/>
        </p:nvSpPr>
        <p:spPr>
          <a:xfrm>
            <a:off x="5946895" y="3289366"/>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13" name="Oval 1912"/>
          <p:cNvSpPr/>
          <p:nvPr/>
        </p:nvSpPr>
        <p:spPr>
          <a:xfrm>
            <a:off x="7842610" y="3289366"/>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14" name="Oval 1913"/>
          <p:cNvSpPr/>
          <p:nvPr/>
        </p:nvSpPr>
        <p:spPr>
          <a:xfrm>
            <a:off x="7210705" y="3289366"/>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15" name="Oval 1914"/>
          <p:cNvSpPr/>
          <p:nvPr/>
        </p:nvSpPr>
        <p:spPr>
          <a:xfrm>
            <a:off x="8474515" y="3289366"/>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16" name="Teardrop 3"/>
          <p:cNvSpPr/>
          <p:nvPr/>
        </p:nvSpPr>
        <p:spPr>
          <a:xfrm rot="5400000" flipH="1" flipV="1">
            <a:off x="4755498" y="3567069"/>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17" name="Oval 1916"/>
          <p:cNvSpPr/>
          <p:nvPr/>
        </p:nvSpPr>
        <p:spPr>
          <a:xfrm>
            <a:off x="5340375" y="3746805"/>
            <a:ext cx="75011" cy="100014"/>
          </a:xfrm>
          <a:prstGeom prst="ellipse">
            <a:avLst/>
          </a:prstGeom>
          <a:solidFill>
            <a:schemeClr val="bg1"/>
          </a:solidFill>
          <a:ln w="13970">
            <a:solidFill>
              <a:schemeClr val="accent3">
                <a:lumMod val="75000"/>
              </a:schemeClr>
            </a:solidFill>
          </a:ln>
        </p:spPr>
        <p:style>
          <a:lnRef idx="1">
            <a:schemeClr val="accent1"/>
          </a:lnRef>
          <a:fillRef idx="0">
            <a:schemeClr val="accent1"/>
          </a:fillRef>
          <a:effectRef idx="0">
            <a:schemeClr val="accent1"/>
          </a:effectRef>
          <a:fontRef idx="minor">
            <a:schemeClr val="tx1"/>
          </a:fontRef>
        </p:style>
      </p:sp>
      <p:sp>
        <p:nvSpPr>
          <p:cNvPr id="1918" name="Teardrop 3"/>
          <p:cNvSpPr/>
          <p:nvPr/>
        </p:nvSpPr>
        <p:spPr>
          <a:xfrm rot="5400000" flipH="1" flipV="1">
            <a:off x="-188162" y="3678649"/>
            <a:ext cx="612648" cy="236325"/>
          </a:xfrm>
          <a:custGeom>
            <a:avLst/>
            <a:gdLst/>
            <a:ahLst/>
            <a:cxnLst/>
            <a:rect l="l" t="t" r="r" b="b"/>
            <a:pathLst>
              <a:path w="612648" h="315100">
                <a:moveTo>
                  <a:pt x="239386" y="75670"/>
                </a:moveTo>
                <a:cubicBezTo>
                  <a:pt x="230866" y="67149"/>
                  <a:pt x="224313" y="57406"/>
                  <a:pt x="219944" y="46909"/>
                </a:cubicBezTo>
                <a:cubicBezTo>
                  <a:pt x="207099" y="60107"/>
                  <a:pt x="182914" y="65356"/>
                  <a:pt x="163810" y="64989"/>
                </a:cubicBezTo>
                <a:cubicBezTo>
                  <a:pt x="113792" y="64989"/>
                  <a:pt x="73243" y="105538"/>
                  <a:pt x="73243" y="155556"/>
                </a:cubicBezTo>
                <a:cubicBezTo>
                  <a:pt x="73243" y="179467"/>
                  <a:pt x="82509" y="201213"/>
                  <a:pt x="97830" y="217225"/>
                </a:cubicBezTo>
                <a:close/>
                <a:moveTo>
                  <a:pt x="268191" y="95157"/>
                </a:moveTo>
                <a:cubicBezTo>
                  <a:pt x="257695" y="90787"/>
                  <a:pt x="247952" y="84234"/>
                  <a:pt x="239431" y="75715"/>
                </a:cubicBezTo>
                <a:lnTo>
                  <a:pt x="97875" y="217270"/>
                </a:lnTo>
                <a:cubicBezTo>
                  <a:pt x="113887" y="232591"/>
                  <a:pt x="135634" y="241857"/>
                  <a:pt x="159544" y="241857"/>
                </a:cubicBezTo>
                <a:cubicBezTo>
                  <a:pt x="184553" y="241857"/>
                  <a:pt x="207195" y="231720"/>
                  <a:pt x="223585" y="215331"/>
                </a:cubicBezTo>
                <a:cubicBezTo>
                  <a:pt x="239974" y="198941"/>
                  <a:pt x="250111" y="176299"/>
                  <a:pt x="250111" y="151290"/>
                </a:cubicBezTo>
                <a:cubicBezTo>
                  <a:pt x="249745" y="132187"/>
                  <a:pt x="254994" y="108002"/>
                  <a:pt x="268191" y="95157"/>
                </a:cubicBezTo>
                <a:close/>
                <a:moveTo>
                  <a:pt x="391275" y="232488"/>
                </a:moveTo>
                <a:cubicBezTo>
                  <a:pt x="366688" y="214199"/>
                  <a:pt x="350981" y="184860"/>
                  <a:pt x="350981" y="151853"/>
                </a:cubicBezTo>
                <a:cubicBezTo>
                  <a:pt x="351479" y="125869"/>
                  <a:pt x="347689" y="109892"/>
                  <a:pt x="331337" y="99934"/>
                </a:cubicBezTo>
                <a:cubicBezTo>
                  <a:pt x="315088" y="104415"/>
                  <a:pt x="297874" y="104335"/>
                  <a:pt x="281637" y="99721"/>
                </a:cubicBezTo>
                <a:cubicBezTo>
                  <a:pt x="265010" y="109675"/>
                  <a:pt x="261165" y="125694"/>
                  <a:pt x="261667" y="151853"/>
                </a:cubicBezTo>
                <a:cubicBezTo>
                  <a:pt x="261667" y="179968"/>
                  <a:pt x="250271" y="205421"/>
                  <a:pt x="231847" y="223846"/>
                </a:cubicBezTo>
                <a:lnTo>
                  <a:pt x="221347" y="232509"/>
                </a:lnTo>
                <a:cubicBezTo>
                  <a:pt x="224390" y="249009"/>
                  <a:pt x="232545" y="264623"/>
                  <a:pt x="245300" y="277378"/>
                </a:cubicBezTo>
                <a:cubicBezTo>
                  <a:pt x="262208" y="294285"/>
                  <a:pt x="284137" y="303111"/>
                  <a:pt x="306292" y="303599"/>
                </a:cubicBezTo>
                <a:lnTo>
                  <a:pt x="306292" y="218433"/>
                </a:lnTo>
                <a:lnTo>
                  <a:pt x="306356" y="218433"/>
                </a:lnTo>
                <a:lnTo>
                  <a:pt x="306356" y="303599"/>
                </a:lnTo>
                <a:cubicBezTo>
                  <a:pt x="328512" y="303110"/>
                  <a:pt x="350441" y="294285"/>
                  <a:pt x="367348" y="277378"/>
                </a:cubicBezTo>
                <a:cubicBezTo>
                  <a:pt x="380109" y="264617"/>
                  <a:pt x="388266" y="248996"/>
                  <a:pt x="391275" y="232488"/>
                </a:cubicBezTo>
                <a:close/>
                <a:moveTo>
                  <a:pt x="514773" y="217271"/>
                </a:moveTo>
                <a:lnTo>
                  <a:pt x="373218" y="75716"/>
                </a:lnTo>
                <a:cubicBezTo>
                  <a:pt x="364700" y="84231"/>
                  <a:pt x="354962" y="90781"/>
                  <a:pt x="344508" y="95209"/>
                </a:cubicBezTo>
                <a:cubicBezTo>
                  <a:pt x="357668" y="108066"/>
                  <a:pt x="362903" y="132212"/>
                  <a:pt x="362537" y="151290"/>
                </a:cubicBezTo>
                <a:cubicBezTo>
                  <a:pt x="362537" y="201309"/>
                  <a:pt x="403086" y="241857"/>
                  <a:pt x="453104" y="241857"/>
                </a:cubicBezTo>
                <a:cubicBezTo>
                  <a:pt x="477015" y="241857"/>
                  <a:pt x="498761" y="232592"/>
                  <a:pt x="514773" y="217271"/>
                </a:cubicBezTo>
                <a:close/>
                <a:moveTo>
                  <a:pt x="539405" y="155556"/>
                </a:moveTo>
                <a:cubicBezTo>
                  <a:pt x="539405" y="105538"/>
                  <a:pt x="498856" y="64989"/>
                  <a:pt x="448838" y="64989"/>
                </a:cubicBezTo>
                <a:cubicBezTo>
                  <a:pt x="429760" y="65355"/>
                  <a:pt x="405614" y="60121"/>
                  <a:pt x="392756" y="46961"/>
                </a:cubicBezTo>
                <a:cubicBezTo>
                  <a:pt x="388329" y="57415"/>
                  <a:pt x="381778" y="67153"/>
                  <a:pt x="373263" y="75671"/>
                </a:cubicBezTo>
                <a:lnTo>
                  <a:pt x="514818" y="217225"/>
                </a:lnTo>
                <a:cubicBezTo>
                  <a:pt x="530139" y="201213"/>
                  <a:pt x="539405" y="179467"/>
                  <a:pt x="539405" y="155556"/>
                </a:cubicBezTo>
                <a:close/>
                <a:moveTo>
                  <a:pt x="612648" y="8776"/>
                </a:moveTo>
                <a:cubicBezTo>
                  <a:pt x="612257" y="34030"/>
                  <a:pt x="602326" y="59101"/>
                  <a:pt x="583058" y="78369"/>
                </a:cubicBezTo>
                <a:cubicBezTo>
                  <a:pt x="569890" y="91537"/>
                  <a:pt x="554014" y="100343"/>
                  <a:pt x="537134" y="104416"/>
                </a:cubicBezTo>
                <a:cubicBezTo>
                  <a:pt x="546225" y="119205"/>
                  <a:pt x="551214" y="136643"/>
                  <a:pt x="551214" y="155247"/>
                </a:cubicBezTo>
                <a:cubicBezTo>
                  <a:pt x="551214" y="182497"/>
                  <a:pt x="540509" y="207247"/>
                  <a:pt x="522928" y="225380"/>
                </a:cubicBezTo>
                <a:lnTo>
                  <a:pt x="522928" y="225380"/>
                </a:lnTo>
                <a:cubicBezTo>
                  <a:pt x="504794" y="242961"/>
                  <a:pt x="480045" y="253667"/>
                  <a:pt x="452794" y="253667"/>
                </a:cubicBezTo>
                <a:cubicBezTo>
                  <a:pt x="434191" y="253667"/>
                  <a:pt x="416753" y="248677"/>
                  <a:pt x="401964" y="239586"/>
                </a:cubicBezTo>
                <a:cubicBezTo>
                  <a:pt x="397891" y="256466"/>
                  <a:pt x="389084" y="272342"/>
                  <a:pt x="375917" y="285509"/>
                </a:cubicBezTo>
                <a:cubicBezTo>
                  <a:pt x="356649" y="304778"/>
                  <a:pt x="331578" y="314709"/>
                  <a:pt x="306324" y="315100"/>
                </a:cubicBezTo>
                <a:lnTo>
                  <a:pt x="306324" y="315100"/>
                </a:lnTo>
                <a:cubicBezTo>
                  <a:pt x="281070" y="314709"/>
                  <a:pt x="255999" y="304778"/>
                  <a:pt x="236731" y="285509"/>
                </a:cubicBezTo>
                <a:cubicBezTo>
                  <a:pt x="223571" y="272349"/>
                  <a:pt x="214766" y="256482"/>
                  <a:pt x="210610" y="239626"/>
                </a:cubicBezTo>
                <a:cubicBezTo>
                  <a:pt x="195839" y="248693"/>
                  <a:pt x="178427" y="253666"/>
                  <a:pt x="159854" y="253666"/>
                </a:cubicBezTo>
                <a:cubicBezTo>
                  <a:pt x="132604" y="253666"/>
                  <a:pt x="107854" y="242961"/>
                  <a:pt x="89720" y="225380"/>
                </a:cubicBezTo>
                <a:lnTo>
                  <a:pt x="89720" y="225380"/>
                </a:lnTo>
                <a:cubicBezTo>
                  <a:pt x="72140" y="207247"/>
                  <a:pt x="61434" y="182497"/>
                  <a:pt x="61434" y="155247"/>
                </a:cubicBezTo>
                <a:cubicBezTo>
                  <a:pt x="61434" y="136673"/>
                  <a:pt x="66408" y="119262"/>
                  <a:pt x="75474" y="104490"/>
                </a:cubicBezTo>
                <a:cubicBezTo>
                  <a:pt x="58618" y="100334"/>
                  <a:pt x="42751" y="91530"/>
                  <a:pt x="29591" y="78369"/>
                </a:cubicBezTo>
                <a:cubicBezTo>
                  <a:pt x="10322" y="59101"/>
                  <a:pt x="391" y="34030"/>
                  <a:pt x="0" y="8776"/>
                </a:cubicBezTo>
                <a:lnTo>
                  <a:pt x="0" y="8776"/>
                </a:lnTo>
                <a:lnTo>
                  <a:pt x="1828" y="0"/>
                </a:lnTo>
                <a:lnTo>
                  <a:pt x="13374" y="0"/>
                </a:lnTo>
                <a:cubicBezTo>
                  <a:pt x="11782" y="2802"/>
                  <a:pt x="11567" y="5771"/>
                  <a:pt x="11501" y="8744"/>
                </a:cubicBezTo>
                <a:lnTo>
                  <a:pt x="96667" y="8744"/>
                </a:lnTo>
                <a:lnTo>
                  <a:pt x="96667" y="8808"/>
                </a:lnTo>
                <a:lnTo>
                  <a:pt x="11501" y="8808"/>
                </a:lnTo>
                <a:cubicBezTo>
                  <a:pt x="11990" y="30964"/>
                  <a:pt x="20815" y="52893"/>
                  <a:pt x="37722" y="69800"/>
                </a:cubicBezTo>
                <a:cubicBezTo>
                  <a:pt x="50477" y="82555"/>
                  <a:pt x="66091" y="90711"/>
                  <a:pt x="82592" y="93753"/>
                </a:cubicBezTo>
                <a:cubicBezTo>
                  <a:pt x="100880" y="69151"/>
                  <a:pt x="130228" y="53433"/>
                  <a:pt x="163247" y="53433"/>
                </a:cubicBezTo>
                <a:cubicBezTo>
                  <a:pt x="186137" y="53872"/>
                  <a:pt x="201262" y="50984"/>
                  <a:pt x="211355" y="39116"/>
                </a:cubicBezTo>
                <a:cubicBezTo>
                  <a:pt x="212796" y="37420"/>
                  <a:pt x="214135" y="35542"/>
                  <a:pt x="215380" y="33463"/>
                </a:cubicBezTo>
                <a:lnTo>
                  <a:pt x="215236" y="0"/>
                </a:lnTo>
                <a:lnTo>
                  <a:pt x="223507" y="0"/>
                </a:lnTo>
                <a:cubicBezTo>
                  <a:pt x="219688" y="24354"/>
                  <a:pt x="227777" y="49750"/>
                  <a:pt x="246535" y="68520"/>
                </a:cubicBezTo>
                <a:lnTo>
                  <a:pt x="254763" y="60293"/>
                </a:lnTo>
                <a:cubicBezTo>
                  <a:pt x="254771" y="60299"/>
                  <a:pt x="254778" y="60307"/>
                  <a:pt x="254786" y="60315"/>
                </a:cubicBezTo>
                <a:lnTo>
                  <a:pt x="254808" y="60338"/>
                </a:lnTo>
                <a:lnTo>
                  <a:pt x="246580" y="68565"/>
                </a:lnTo>
                <a:cubicBezTo>
                  <a:pt x="279582" y="101547"/>
                  <a:pt x="333066" y="101547"/>
                  <a:pt x="366068" y="68565"/>
                </a:cubicBezTo>
                <a:lnTo>
                  <a:pt x="357840" y="60338"/>
                </a:lnTo>
                <a:cubicBezTo>
                  <a:pt x="357847" y="60330"/>
                  <a:pt x="357855" y="60322"/>
                  <a:pt x="357862" y="60315"/>
                </a:cubicBezTo>
                <a:lnTo>
                  <a:pt x="357885" y="60293"/>
                </a:lnTo>
                <a:lnTo>
                  <a:pt x="366113" y="68520"/>
                </a:lnTo>
                <a:cubicBezTo>
                  <a:pt x="384872" y="49750"/>
                  <a:pt x="392961" y="24354"/>
                  <a:pt x="389142" y="0"/>
                </a:cubicBezTo>
                <a:lnTo>
                  <a:pt x="397337" y="0"/>
                </a:lnTo>
                <a:cubicBezTo>
                  <a:pt x="401479" y="11094"/>
                  <a:pt x="400548" y="22668"/>
                  <a:pt x="397481" y="33790"/>
                </a:cubicBezTo>
                <a:cubicBezTo>
                  <a:pt x="407439" y="50142"/>
                  <a:pt x="423417" y="53932"/>
                  <a:pt x="449401" y="53433"/>
                </a:cubicBezTo>
                <a:cubicBezTo>
                  <a:pt x="482408" y="53434"/>
                  <a:pt x="511746" y="69140"/>
                  <a:pt x="530035" y="93727"/>
                </a:cubicBezTo>
                <a:cubicBezTo>
                  <a:pt x="546543" y="90718"/>
                  <a:pt x="562165" y="82561"/>
                  <a:pt x="574926" y="69800"/>
                </a:cubicBezTo>
                <a:cubicBezTo>
                  <a:pt x="591833" y="52893"/>
                  <a:pt x="600659" y="30964"/>
                  <a:pt x="601147" y="8808"/>
                </a:cubicBezTo>
                <a:lnTo>
                  <a:pt x="515982" y="8808"/>
                </a:lnTo>
                <a:lnTo>
                  <a:pt x="515981" y="8744"/>
                </a:lnTo>
                <a:lnTo>
                  <a:pt x="601147" y="8744"/>
                </a:lnTo>
                <a:lnTo>
                  <a:pt x="599275" y="0"/>
                </a:lnTo>
                <a:lnTo>
                  <a:pt x="610820" y="0"/>
                </a:lnTo>
                <a:cubicBezTo>
                  <a:pt x="612423" y="2826"/>
                  <a:pt x="612602" y="5800"/>
                  <a:pt x="612648" y="8776"/>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19" name="Oval 1918"/>
          <p:cNvSpPr/>
          <p:nvPr/>
        </p:nvSpPr>
        <p:spPr>
          <a:xfrm>
            <a:off x="283095" y="3746805"/>
            <a:ext cx="75011" cy="100014"/>
          </a:xfrm>
          <a:prstGeom prst="ellipse">
            <a:avLst/>
          </a:prstGeom>
          <a:solidFill>
            <a:schemeClr val="bg1"/>
          </a:solidFill>
          <a:ln w="13970">
            <a:solidFill>
              <a:schemeClr val="accent3">
                <a:lumMod val="75000"/>
              </a:schemeClr>
            </a:solidFill>
          </a:ln>
        </p:spPr>
        <p:style>
          <a:lnRef idx="1">
            <a:schemeClr val="accent1"/>
          </a:lnRef>
          <a:fillRef idx="0">
            <a:schemeClr val="accent1"/>
          </a:fillRef>
          <a:effectRef idx="0">
            <a:schemeClr val="accent1"/>
          </a:effectRef>
          <a:fontRef idx="minor">
            <a:schemeClr val="tx1"/>
          </a:fontRef>
        </p:style>
      </p:sp>
      <p:sp>
        <p:nvSpPr>
          <p:cNvPr id="1920" name="Teardrop 3"/>
          <p:cNvSpPr/>
          <p:nvPr/>
        </p:nvSpPr>
        <p:spPr>
          <a:xfrm rot="5400000" flipH="1" flipV="1">
            <a:off x="964068" y="3567069"/>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21" name="Teardrop 3"/>
          <p:cNvSpPr/>
          <p:nvPr/>
        </p:nvSpPr>
        <p:spPr>
          <a:xfrm rot="5400000" flipH="1" flipV="1">
            <a:off x="1595973" y="3567069"/>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22" name="Teardrop 3"/>
          <p:cNvSpPr/>
          <p:nvPr/>
        </p:nvSpPr>
        <p:spPr>
          <a:xfrm rot="5400000" flipH="1" flipV="1">
            <a:off x="2227878" y="3567069"/>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23" name="Teardrop 3"/>
          <p:cNvSpPr/>
          <p:nvPr/>
        </p:nvSpPr>
        <p:spPr>
          <a:xfrm rot="5400000" flipH="1" flipV="1">
            <a:off x="2859783" y="3567069"/>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24" name="Teardrop 3"/>
          <p:cNvSpPr/>
          <p:nvPr/>
        </p:nvSpPr>
        <p:spPr>
          <a:xfrm rot="5400000" flipH="1" flipV="1">
            <a:off x="3491688" y="3567069"/>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25" name="Teardrop 3"/>
          <p:cNvSpPr/>
          <p:nvPr/>
        </p:nvSpPr>
        <p:spPr>
          <a:xfrm rot="5400000" flipH="1" flipV="1">
            <a:off x="4123593" y="3567069"/>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26" name="Oval 1925"/>
          <p:cNvSpPr/>
          <p:nvPr/>
        </p:nvSpPr>
        <p:spPr>
          <a:xfrm>
            <a:off x="915255" y="3746805"/>
            <a:ext cx="75011" cy="100014"/>
          </a:xfrm>
          <a:prstGeom prst="ellipse">
            <a:avLst/>
          </a:prstGeom>
          <a:solidFill>
            <a:schemeClr val="bg1"/>
          </a:solidFill>
          <a:ln w="13970">
            <a:solidFill>
              <a:schemeClr val="accent3">
                <a:lumMod val="75000"/>
              </a:schemeClr>
            </a:solidFill>
          </a:ln>
        </p:spPr>
        <p:style>
          <a:lnRef idx="1">
            <a:schemeClr val="accent1"/>
          </a:lnRef>
          <a:fillRef idx="0">
            <a:schemeClr val="accent1"/>
          </a:fillRef>
          <a:effectRef idx="0">
            <a:schemeClr val="accent1"/>
          </a:effectRef>
          <a:fontRef idx="minor">
            <a:schemeClr val="tx1"/>
          </a:fontRef>
        </p:style>
      </p:sp>
      <p:sp>
        <p:nvSpPr>
          <p:cNvPr id="1927" name="Oval 1926"/>
          <p:cNvSpPr/>
          <p:nvPr/>
        </p:nvSpPr>
        <p:spPr>
          <a:xfrm>
            <a:off x="1547415" y="3746805"/>
            <a:ext cx="75011" cy="100014"/>
          </a:xfrm>
          <a:prstGeom prst="ellipse">
            <a:avLst/>
          </a:prstGeom>
          <a:solidFill>
            <a:schemeClr val="bg1"/>
          </a:solidFill>
          <a:ln w="13970">
            <a:solidFill>
              <a:schemeClr val="accent3">
                <a:lumMod val="75000"/>
              </a:schemeClr>
            </a:solidFill>
          </a:ln>
        </p:spPr>
        <p:style>
          <a:lnRef idx="1">
            <a:schemeClr val="accent1"/>
          </a:lnRef>
          <a:fillRef idx="0">
            <a:schemeClr val="accent1"/>
          </a:fillRef>
          <a:effectRef idx="0">
            <a:schemeClr val="accent1"/>
          </a:effectRef>
          <a:fontRef idx="minor">
            <a:schemeClr val="tx1"/>
          </a:fontRef>
        </p:style>
      </p:sp>
      <p:sp>
        <p:nvSpPr>
          <p:cNvPr id="1928" name="Oval 1927"/>
          <p:cNvSpPr/>
          <p:nvPr/>
        </p:nvSpPr>
        <p:spPr>
          <a:xfrm>
            <a:off x="2179575" y="3746805"/>
            <a:ext cx="75011" cy="100014"/>
          </a:xfrm>
          <a:prstGeom prst="ellipse">
            <a:avLst/>
          </a:prstGeom>
          <a:solidFill>
            <a:schemeClr val="bg1"/>
          </a:solidFill>
          <a:ln w="13970">
            <a:solidFill>
              <a:schemeClr val="accent3">
                <a:lumMod val="75000"/>
              </a:schemeClr>
            </a:solidFill>
          </a:ln>
        </p:spPr>
        <p:style>
          <a:lnRef idx="1">
            <a:schemeClr val="accent1"/>
          </a:lnRef>
          <a:fillRef idx="0">
            <a:schemeClr val="accent1"/>
          </a:fillRef>
          <a:effectRef idx="0">
            <a:schemeClr val="accent1"/>
          </a:effectRef>
          <a:fontRef idx="minor">
            <a:schemeClr val="tx1"/>
          </a:fontRef>
        </p:style>
      </p:sp>
      <p:sp>
        <p:nvSpPr>
          <p:cNvPr id="1929" name="Oval 1928"/>
          <p:cNvSpPr/>
          <p:nvPr/>
        </p:nvSpPr>
        <p:spPr>
          <a:xfrm>
            <a:off x="2811735" y="3746805"/>
            <a:ext cx="75011" cy="100014"/>
          </a:xfrm>
          <a:prstGeom prst="ellipse">
            <a:avLst/>
          </a:prstGeom>
          <a:solidFill>
            <a:schemeClr val="bg1"/>
          </a:solidFill>
          <a:ln w="13970">
            <a:solidFill>
              <a:schemeClr val="accent3">
                <a:lumMod val="75000"/>
              </a:schemeClr>
            </a:solidFill>
          </a:ln>
        </p:spPr>
        <p:style>
          <a:lnRef idx="1">
            <a:schemeClr val="accent1"/>
          </a:lnRef>
          <a:fillRef idx="0">
            <a:schemeClr val="accent1"/>
          </a:fillRef>
          <a:effectRef idx="0">
            <a:schemeClr val="accent1"/>
          </a:effectRef>
          <a:fontRef idx="minor">
            <a:schemeClr val="tx1"/>
          </a:fontRef>
        </p:style>
      </p:sp>
      <p:sp>
        <p:nvSpPr>
          <p:cNvPr id="1930" name="Oval 1929"/>
          <p:cNvSpPr/>
          <p:nvPr/>
        </p:nvSpPr>
        <p:spPr>
          <a:xfrm>
            <a:off x="3443895" y="3746805"/>
            <a:ext cx="75011" cy="100014"/>
          </a:xfrm>
          <a:prstGeom prst="ellipse">
            <a:avLst/>
          </a:prstGeom>
          <a:solidFill>
            <a:schemeClr val="bg1"/>
          </a:solidFill>
          <a:ln w="13970">
            <a:solidFill>
              <a:schemeClr val="accent3">
                <a:lumMod val="75000"/>
              </a:schemeClr>
            </a:solidFill>
          </a:ln>
        </p:spPr>
        <p:style>
          <a:lnRef idx="1">
            <a:schemeClr val="accent1"/>
          </a:lnRef>
          <a:fillRef idx="0">
            <a:schemeClr val="accent1"/>
          </a:fillRef>
          <a:effectRef idx="0">
            <a:schemeClr val="accent1"/>
          </a:effectRef>
          <a:fontRef idx="minor">
            <a:schemeClr val="tx1"/>
          </a:fontRef>
        </p:style>
      </p:sp>
      <p:sp>
        <p:nvSpPr>
          <p:cNvPr id="1931" name="Oval 1930"/>
          <p:cNvSpPr/>
          <p:nvPr/>
        </p:nvSpPr>
        <p:spPr>
          <a:xfrm>
            <a:off x="4076055" y="3746805"/>
            <a:ext cx="75011" cy="100014"/>
          </a:xfrm>
          <a:prstGeom prst="ellipse">
            <a:avLst/>
          </a:prstGeom>
          <a:solidFill>
            <a:schemeClr val="bg1"/>
          </a:solidFill>
          <a:ln w="13970">
            <a:solidFill>
              <a:schemeClr val="accent3">
                <a:lumMod val="75000"/>
              </a:schemeClr>
            </a:solidFill>
          </a:ln>
        </p:spPr>
        <p:style>
          <a:lnRef idx="1">
            <a:schemeClr val="accent1"/>
          </a:lnRef>
          <a:fillRef idx="0">
            <a:schemeClr val="accent1"/>
          </a:fillRef>
          <a:effectRef idx="0">
            <a:schemeClr val="accent1"/>
          </a:effectRef>
          <a:fontRef idx="minor">
            <a:schemeClr val="tx1"/>
          </a:fontRef>
        </p:style>
      </p:sp>
      <p:sp>
        <p:nvSpPr>
          <p:cNvPr id="1932" name="Oval 1931"/>
          <p:cNvSpPr/>
          <p:nvPr/>
        </p:nvSpPr>
        <p:spPr>
          <a:xfrm>
            <a:off x="4708215" y="3746805"/>
            <a:ext cx="75011" cy="100014"/>
          </a:xfrm>
          <a:prstGeom prst="ellipse">
            <a:avLst/>
          </a:prstGeom>
          <a:solidFill>
            <a:schemeClr val="bg1"/>
          </a:solidFill>
          <a:ln w="13970">
            <a:solidFill>
              <a:schemeClr val="accent3">
                <a:lumMod val="75000"/>
              </a:schemeClr>
            </a:solidFill>
          </a:ln>
        </p:spPr>
        <p:style>
          <a:lnRef idx="1">
            <a:schemeClr val="accent1"/>
          </a:lnRef>
          <a:fillRef idx="0">
            <a:schemeClr val="accent1"/>
          </a:fillRef>
          <a:effectRef idx="0">
            <a:schemeClr val="accent1"/>
          </a:effectRef>
          <a:fontRef idx="minor">
            <a:schemeClr val="tx1"/>
          </a:fontRef>
        </p:style>
      </p:sp>
      <p:sp>
        <p:nvSpPr>
          <p:cNvPr id="1933" name="Teardrop 3"/>
          <p:cNvSpPr/>
          <p:nvPr/>
        </p:nvSpPr>
        <p:spPr>
          <a:xfrm rot="5400000" flipH="1" flipV="1">
            <a:off x="6019308" y="3567069"/>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34" name="Oval 1933"/>
          <p:cNvSpPr/>
          <p:nvPr/>
        </p:nvSpPr>
        <p:spPr>
          <a:xfrm>
            <a:off x="6604695" y="3746805"/>
            <a:ext cx="75011" cy="100014"/>
          </a:xfrm>
          <a:prstGeom prst="ellipse">
            <a:avLst/>
          </a:prstGeom>
          <a:solidFill>
            <a:schemeClr val="bg1"/>
          </a:solidFill>
          <a:ln w="13970">
            <a:solidFill>
              <a:schemeClr val="accent3">
                <a:lumMod val="75000"/>
              </a:schemeClr>
            </a:solidFill>
          </a:ln>
        </p:spPr>
        <p:style>
          <a:lnRef idx="1">
            <a:schemeClr val="accent1"/>
          </a:lnRef>
          <a:fillRef idx="0">
            <a:schemeClr val="accent1"/>
          </a:fillRef>
          <a:effectRef idx="0">
            <a:schemeClr val="accent1"/>
          </a:effectRef>
          <a:fontRef idx="minor">
            <a:schemeClr val="tx1"/>
          </a:fontRef>
        </p:style>
      </p:sp>
      <p:sp>
        <p:nvSpPr>
          <p:cNvPr id="1935" name="Teardrop 3"/>
          <p:cNvSpPr/>
          <p:nvPr/>
        </p:nvSpPr>
        <p:spPr>
          <a:xfrm rot="5400000" flipH="1" flipV="1">
            <a:off x="5387403" y="3567069"/>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36" name="Oval 1935"/>
          <p:cNvSpPr/>
          <p:nvPr/>
        </p:nvSpPr>
        <p:spPr>
          <a:xfrm>
            <a:off x="5972535" y="3746805"/>
            <a:ext cx="75011" cy="100014"/>
          </a:xfrm>
          <a:prstGeom prst="ellipse">
            <a:avLst/>
          </a:prstGeom>
          <a:solidFill>
            <a:schemeClr val="bg1"/>
          </a:solidFill>
          <a:ln w="13970">
            <a:solidFill>
              <a:schemeClr val="accent3">
                <a:lumMod val="75000"/>
              </a:schemeClr>
            </a:solidFill>
          </a:ln>
        </p:spPr>
        <p:style>
          <a:lnRef idx="1">
            <a:schemeClr val="accent1"/>
          </a:lnRef>
          <a:fillRef idx="0">
            <a:schemeClr val="accent1"/>
          </a:fillRef>
          <a:effectRef idx="0">
            <a:schemeClr val="accent1"/>
          </a:effectRef>
          <a:fontRef idx="minor">
            <a:schemeClr val="tx1"/>
          </a:fontRef>
        </p:style>
      </p:sp>
      <p:sp>
        <p:nvSpPr>
          <p:cNvPr id="1937" name="Teardrop 3"/>
          <p:cNvSpPr/>
          <p:nvPr/>
        </p:nvSpPr>
        <p:spPr>
          <a:xfrm rot="5400000" flipH="1" flipV="1">
            <a:off x="7283118" y="3567069"/>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38" name="Oval 1937"/>
          <p:cNvSpPr/>
          <p:nvPr/>
        </p:nvSpPr>
        <p:spPr>
          <a:xfrm>
            <a:off x="7869015" y="3746805"/>
            <a:ext cx="75011" cy="100014"/>
          </a:xfrm>
          <a:prstGeom prst="ellipse">
            <a:avLst/>
          </a:prstGeom>
          <a:solidFill>
            <a:schemeClr val="bg1"/>
          </a:solidFill>
          <a:ln w="13970">
            <a:solidFill>
              <a:schemeClr val="accent3">
                <a:lumMod val="75000"/>
              </a:schemeClr>
            </a:solidFill>
          </a:ln>
        </p:spPr>
        <p:style>
          <a:lnRef idx="1">
            <a:schemeClr val="accent1"/>
          </a:lnRef>
          <a:fillRef idx="0">
            <a:schemeClr val="accent1"/>
          </a:fillRef>
          <a:effectRef idx="0">
            <a:schemeClr val="accent1"/>
          </a:effectRef>
          <a:fontRef idx="minor">
            <a:schemeClr val="tx1"/>
          </a:fontRef>
        </p:style>
      </p:sp>
      <p:sp>
        <p:nvSpPr>
          <p:cNvPr id="1939" name="Teardrop 3"/>
          <p:cNvSpPr/>
          <p:nvPr/>
        </p:nvSpPr>
        <p:spPr>
          <a:xfrm rot="5400000" flipH="1" flipV="1">
            <a:off x="6651213" y="3567069"/>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40" name="Oval 1939"/>
          <p:cNvSpPr/>
          <p:nvPr/>
        </p:nvSpPr>
        <p:spPr>
          <a:xfrm>
            <a:off x="7236855" y="3746805"/>
            <a:ext cx="75011" cy="100014"/>
          </a:xfrm>
          <a:prstGeom prst="ellipse">
            <a:avLst/>
          </a:prstGeom>
          <a:solidFill>
            <a:schemeClr val="bg1"/>
          </a:solidFill>
          <a:ln w="13970">
            <a:solidFill>
              <a:schemeClr val="accent3">
                <a:lumMod val="75000"/>
              </a:schemeClr>
            </a:solidFill>
          </a:ln>
        </p:spPr>
        <p:style>
          <a:lnRef idx="1">
            <a:schemeClr val="accent1"/>
          </a:lnRef>
          <a:fillRef idx="0">
            <a:schemeClr val="accent1"/>
          </a:fillRef>
          <a:effectRef idx="0">
            <a:schemeClr val="accent1"/>
          </a:effectRef>
          <a:fontRef idx="minor">
            <a:schemeClr val="tx1"/>
          </a:fontRef>
        </p:style>
      </p:sp>
      <p:sp>
        <p:nvSpPr>
          <p:cNvPr id="1941" name="Teardrop 3"/>
          <p:cNvSpPr/>
          <p:nvPr/>
        </p:nvSpPr>
        <p:spPr>
          <a:xfrm rot="5400000" flipH="1" flipV="1">
            <a:off x="8546927" y="3567069"/>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42" name="Teardrop 3"/>
          <p:cNvSpPr/>
          <p:nvPr/>
        </p:nvSpPr>
        <p:spPr>
          <a:xfrm rot="5400000" flipH="1" flipV="1">
            <a:off x="7915023" y="3567069"/>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43" name="Oval 1942"/>
          <p:cNvSpPr/>
          <p:nvPr/>
        </p:nvSpPr>
        <p:spPr>
          <a:xfrm>
            <a:off x="8501175" y="3746805"/>
            <a:ext cx="75011" cy="100014"/>
          </a:xfrm>
          <a:prstGeom prst="ellipse">
            <a:avLst/>
          </a:prstGeom>
          <a:solidFill>
            <a:schemeClr val="bg1"/>
          </a:solidFill>
          <a:ln w="13970">
            <a:solidFill>
              <a:schemeClr val="accent3">
                <a:lumMod val="75000"/>
              </a:schemeClr>
            </a:solidFill>
          </a:ln>
        </p:spPr>
        <p:style>
          <a:lnRef idx="1">
            <a:schemeClr val="accent1"/>
          </a:lnRef>
          <a:fillRef idx="0">
            <a:schemeClr val="accent1"/>
          </a:fillRef>
          <a:effectRef idx="0">
            <a:schemeClr val="accent1"/>
          </a:effectRef>
          <a:fontRef idx="minor">
            <a:schemeClr val="tx1"/>
          </a:fontRef>
        </p:style>
      </p:sp>
      <p:sp>
        <p:nvSpPr>
          <p:cNvPr id="1944" name="Teardrop 3"/>
          <p:cNvSpPr/>
          <p:nvPr/>
        </p:nvSpPr>
        <p:spPr>
          <a:xfrm rot="5400000" flipH="1" flipV="1">
            <a:off x="332163" y="3567069"/>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45" name="Oval 1944"/>
          <p:cNvSpPr/>
          <p:nvPr/>
        </p:nvSpPr>
        <p:spPr>
          <a:xfrm>
            <a:off x="4998384" y="3712646"/>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46" name="Oval 1945"/>
          <p:cNvSpPr/>
          <p:nvPr/>
        </p:nvSpPr>
        <p:spPr>
          <a:xfrm>
            <a:off x="575049" y="3712646"/>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47" name="Oval 1946"/>
          <p:cNvSpPr/>
          <p:nvPr/>
        </p:nvSpPr>
        <p:spPr>
          <a:xfrm>
            <a:off x="1206954" y="3712646"/>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48" name="Oval 1947"/>
          <p:cNvSpPr/>
          <p:nvPr/>
        </p:nvSpPr>
        <p:spPr>
          <a:xfrm>
            <a:off x="1838859" y="3712646"/>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49" name="Oval 1948"/>
          <p:cNvSpPr/>
          <p:nvPr/>
        </p:nvSpPr>
        <p:spPr>
          <a:xfrm>
            <a:off x="2470764" y="3712646"/>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50" name="Oval 1949"/>
          <p:cNvSpPr/>
          <p:nvPr/>
        </p:nvSpPr>
        <p:spPr>
          <a:xfrm>
            <a:off x="3102669" y="3712646"/>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51" name="Oval 1950"/>
          <p:cNvSpPr/>
          <p:nvPr/>
        </p:nvSpPr>
        <p:spPr>
          <a:xfrm>
            <a:off x="3734574" y="3712646"/>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52" name="Oval 1951"/>
          <p:cNvSpPr/>
          <p:nvPr/>
        </p:nvSpPr>
        <p:spPr>
          <a:xfrm>
            <a:off x="4366479" y="3712646"/>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53" name="Oval 1952"/>
          <p:cNvSpPr/>
          <p:nvPr/>
        </p:nvSpPr>
        <p:spPr>
          <a:xfrm>
            <a:off x="6262194" y="3712646"/>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54" name="Oval 1953"/>
          <p:cNvSpPr/>
          <p:nvPr/>
        </p:nvSpPr>
        <p:spPr>
          <a:xfrm>
            <a:off x="5630289" y="3712646"/>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55" name="Oval 1954"/>
          <p:cNvSpPr/>
          <p:nvPr/>
        </p:nvSpPr>
        <p:spPr>
          <a:xfrm>
            <a:off x="7526004" y="3712646"/>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56" name="Oval 1955"/>
          <p:cNvSpPr/>
          <p:nvPr/>
        </p:nvSpPr>
        <p:spPr>
          <a:xfrm>
            <a:off x="6894099" y="3712646"/>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57" name="Oval 1956"/>
          <p:cNvSpPr/>
          <p:nvPr/>
        </p:nvSpPr>
        <p:spPr>
          <a:xfrm>
            <a:off x="8789813" y="3712646"/>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58" name="Oval 1957"/>
          <p:cNvSpPr/>
          <p:nvPr/>
        </p:nvSpPr>
        <p:spPr>
          <a:xfrm>
            <a:off x="8157909" y="3712646"/>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59" name="Teardrop 3"/>
          <p:cNvSpPr/>
          <p:nvPr/>
        </p:nvSpPr>
        <p:spPr>
          <a:xfrm rot="5400000" flipH="1" flipV="1">
            <a:off x="4439305" y="3991165"/>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60" name="Teardrop 3"/>
          <p:cNvSpPr/>
          <p:nvPr/>
        </p:nvSpPr>
        <p:spPr>
          <a:xfrm rot="5400000" flipH="1" flipV="1">
            <a:off x="647876" y="3991165"/>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61" name="Teardrop 3"/>
          <p:cNvSpPr/>
          <p:nvPr/>
        </p:nvSpPr>
        <p:spPr>
          <a:xfrm rot="5400000" flipH="1" flipV="1">
            <a:off x="1279781" y="3991165"/>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62" name="Teardrop 3"/>
          <p:cNvSpPr/>
          <p:nvPr/>
        </p:nvSpPr>
        <p:spPr>
          <a:xfrm rot="5400000" flipH="1" flipV="1">
            <a:off x="1911686" y="3991165"/>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63" name="Teardrop 3"/>
          <p:cNvSpPr/>
          <p:nvPr/>
        </p:nvSpPr>
        <p:spPr>
          <a:xfrm rot="5400000" flipH="1" flipV="1">
            <a:off x="2543591" y="3991165"/>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64" name="Teardrop 3"/>
          <p:cNvSpPr/>
          <p:nvPr/>
        </p:nvSpPr>
        <p:spPr>
          <a:xfrm rot="5400000" flipH="1" flipV="1">
            <a:off x="3175496" y="3991165"/>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65" name="Teardrop 3"/>
          <p:cNvSpPr/>
          <p:nvPr/>
        </p:nvSpPr>
        <p:spPr>
          <a:xfrm rot="5400000" flipH="1" flipV="1">
            <a:off x="3807401" y="3991165"/>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66" name="Teardrop 3"/>
          <p:cNvSpPr/>
          <p:nvPr/>
        </p:nvSpPr>
        <p:spPr>
          <a:xfrm rot="5400000" flipH="1" flipV="1">
            <a:off x="5703116" y="3991165"/>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67" name="Teardrop 3"/>
          <p:cNvSpPr/>
          <p:nvPr/>
        </p:nvSpPr>
        <p:spPr>
          <a:xfrm rot="5400000" flipH="1" flipV="1">
            <a:off x="5071211" y="3991165"/>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68" name="Teardrop 3"/>
          <p:cNvSpPr/>
          <p:nvPr/>
        </p:nvSpPr>
        <p:spPr>
          <a:xfrm rot="5400000" flipH="1" flipV="1">
            <a:off x="6966926" y="3991165"/>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69" name="Teardrop 3"/>
          <p:cNvSpPr/>
          <p:nvPr/>
        </p:nvSpPr>
        <p:spPr>
          <a:xfrm rot="5400000" flipH="1" flipV="1">
            <a:off x="6335021" y="3991165"/>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70" name="Teardrop 3"/>
          <p:cNvSpPr/>
          <p:nvPr/>
        </p:nvSpPr>
        <p:spPr>
          <a:xfrm rot="5400000" flipH="1" flipV="1">
            <a:off x="8230735" y="3991165"/>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71" name="Teardrop 3"/>
          <p:cNvSpPr/>
          <p:nvPr/>
        </p:nvSpPr>
        <p:spPr>
          <a:xfrm rot="5400000" flipH="1" flipV="1">
            <a:off x="7598831" y="3991165"/>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72" name="Teardrop 3"/>
          <p:cNvSpPr/>
          <p:nvPr/>
        </p:nvSpPr>
        <p:spPr>
          <a:xfrm rot="5400000" flipH="1" flipV="1">
            <a:off x="15971" y="3991165"/>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73" name="Teardrop 3"/>
          <p:cNvSpPr/>
          <p:nvPr/>
        </p:nvSpPr>
        <p:spPr>
          <a:xfrm rot="5400000" flipH="1" flipV="1">
            <a:off x="8745529" y="4103463"/>
            <a:ext cx="595781" cy="201161"/>
          </a:xfrm>
          <a:custGeom>
            <a:avLst/>
            <a:gdLst/>
            <a:ahLst/>
            <a:cxnLst/>
            <a:rect l="l" t="t" r="r" b="b"/>
            <a:pathLst>
              <a:path w="595781" h="268215">
                <a:moveTo>
                  <a:pt x="230951" y="239431"/>
                </a:moveTo>
                <a:lnTo>
                  <a:pt x="89396" y="97876"/>
                </a:lnTo>
                <a:cubicBezTo>
                  <a:pt x="74075" y="113887"/>
                  <a:pt x="64809" y="135634"/>
                  <a:pt x="64809" y="159544"/>
                </a:cubicBezTo>
                <a:cubicBezTo>
                  <a:pt x="64809" y="209563"/>
                  <a:pt x="105358" y="250112"/>
                  <a:pt x="155376" y="250112"/>
                </a:cubicBezTo>
                <a:cubicBezTo>
                  <a:pt x="174455" y="249746"/>
                  <a:pt x="198601" y="254980"/>
                  <a:pt x="211458" y="268141"/>
                </a:cubicBezTo>
                <a:cubicBezTo>
                  <a:pt x="215886" y="257686"/>
                  <a:pt x="222436" y="247948"/>
                  <a:pt x="230951" y="239431"/>
                </a:cubicBezTo>
                <a:close/>
                <a:moveTo>
                  <a:pt x="259706" y="219892"/>
                </a:moveTo>
                <a:cubicBezTo>
                  <a:pt x="246546" y="207035"/>
                  <a:pt x="241311" y="182889"/>
                  <a:pt x="241677" y="163811"/>
                </a:cubicBezTo>
                <a:cubicBezTo>
                  <a:pt x="241677" y="113792"/>
                  <a:pt x="201129" y="73244"/>
                  <a:pt x="151110" y="73244"/>
                </a:cubicBezTo>
                <a:cubicBezTo>
                  <a:pt x="127200" y="73244"/>
                  <a:pt x="105453" y="82510"/>
                  <a:pt x="89441" y="97831"/>
                </a:cubicBezTo>
                <a:lnTo>
                  <a:pt x="230996" y="239386"/>
                </a:lnTo>
                <a:cubicBezTo>
                  <a:pt x="239514" y="230871"/>
                  <a:pt x="249252" y="224320"/>
                  <a:pt x="259706" y="219892"/>
                </a:cubicBezTo>
                <a:close/>
                <a:moveTo>
                  <a:pt x="382868" y="82592"/>
                </a:moveTo>
                <a:cubicBezTo>
                  <a:pt x="379825" y="66091"/>
                  <a:pt x="371670" y="50477"/>
                  <a:pt x="358914" y="37722"/>
                </a:cubicBezTo>
                <a:cubicBezTo>
                  <a:pt x="342007" y="20815"/>
                  <a:pt x="320078" y="11989"/>
                  <a:pt x="297922" y="11501"/>
                </a:cubicBezTo>
                <a:lnTo>
                  <a:pt x="297922" y="96667"/>
                </a:lnTo>
                <a:lnTo>
                  <a:pt x="297858" y="96667"/>
                </a:lnTo>
                <a:lnTo>
                  <a:pt x="297858" y="11501"/>
                </a:lnTo>
                <a:cubicBezTo>
                  <a:pt x="275703" y="11990"/>
                  <a:pt x="253774" y="20815"/>
                  <a:pt x="236866" y="37722"/>
                </a:cubicBezTo>
                <a:cubicBezTo>
                  <a:pt x="224105" y="50483"/>
                  <a:pt x="215948" y="66105"/>
                  <a:pt x="212939" y="82613"/>
                </a:cubicBezTo>
                <a:cubicBezTo>
                  <a:pt x="237527" y="100902"/>
                  <a:pt x="253233" y="130241"/>
                  <a:pt x="253233" y="163248"/>
                </a:cubicBezTo>
                <a:cubicBezTo>
                  <a:pt x="252735" y="189232"/>
                  <a:pt x="256525" y="205210"/>
                  <a:pt x="272877" y="215167"/>
                </a:cubicBezTo>
                <a:cubicBezTo>
                  <a:pt x="289126" y="210687"/>
                  <a:pt x="306340" y="210767"/>
                  <a:pt x="322577" y="215380"/>
                </a:cubicBezTo>
                <a:cubicBezTo>
                  <a:pt x="324655" y="214136"/>
                  <a:pt x="326534" y="212797"/>
                  <a:pt x="328229" y="211355"/>
                </a:cubicBezTo>
                <a:cubicBezTo>
                  <a:pt x="340097" y="201263"/>
                  <a:pt x="342986" y="186138"/>
                  <a:pt x="342547" y="163248"/>
                </a:cubicBezTo>
                <a:cubicBezTo>
                  <a:pt x="342547" y="130228"/>
                  <a:pt x="358265" y="100880"/>
                  <a:pt x="382868" y="82592"/>
                </a:cubicBezTo>
                <a:close/>
                <a:moveTo>
                  <a:pt x="506339" y="97830"/>
                </a:moveTo>
                <a:cubicBezTo>
                  <a:pt x="490327" y="82509"/>
                  <a:pt x="468581" y="73244"/>
                  <a:pt x="444670" y="73244"/>
                </a:cubicBezTo>
                <a:cubicBezTo>
                  <a:pt x="394652" y="73244"/>
                  <a:pt x="354103" y="113792"/>
                  <a:pt x="354103" y="163811"/>
                </a:cubicBezTo>
                <a:cubicBezTo>
                  <a:pt x="354470" y="182914"/>
                  <a:pt x="349220" y="207099"/>
                  <a:pt x="336023" y="219944"/>
                </a:cubicBezTo>
                <a:cubicBezTo>
                  <a:pt x="346519" y="224314"/>
                  <a:pt x="356263" y="230867"/>
                  <a:pt x="364783" y="239386"/>
                </a:cubicBezTo>
                <a:close/>
                <a:moveTo>
                  <a:pt x="530971" y="159544"/>
                </a:moveTo>
                <a:cubicBezTo>
                  <a:pt x="530971" y="135634"/>
                  <a:pt x="521705" y="113887"/>
                  <a:pt x="506384" y="97876"/>
                </a:cubicBezTo>
                <a:lnTo>
                  <a:pt x="364828" y="239431"/>
                </a:lnTo>
                <a:cubicBezTo>
                  <a:pt x="373348" y="247952"/>
                  <a:pt x="379901" y="257695"/>
                  <a:pt x="384270" y="268192"/>
                </a:cubicBezTo>
                <a:cubicBezTo>
                  <a:pt x="397115" y="254994"/>
                  <a:pt x="421300" y="249745"/>
                  <a:pt x="440404" y="250111"/>
                </a:cubicBezTo>
                <a:cubicBezTo>
                  <a:pt x="465413" y="250112"/>
                  <a:pt x="488055" y="239974"/>
                  <a:pt x="504444" y="223585"/>
                </a:cubicBezTo>
                <a:cubicBezTo>
                  <a:pt x="520834" y="207196"/>
                  <a:pt x="530971" y="184554"/>
                  <a:pt x="530971" y="159544"/>
                </a:cubicBezTo>
                <a:close/>
                <a:moveTo>
                  <a:pt x="595781" y="268215"/>
                </a:moveTo>
                <a:lnTo>
                  <a:pt x="581969" y="268215"/>
                </a:lnTo>
                <a:cubicBezTo>
                  <a:pt x="578743" y="259654"/>
                  <a:pt x="573266" y="252074"/>
                  <a:pt x="566492" y="245300"/>
                </a:cubicBezTo>
                <a:cubicBezTo>
                  <a:pt x="553737" y="232545"/>
                  <a:pt x="538123" y="224389"/>
                  <a:pt x="521623" y="221347"/>
                </a:cubicBezTo>
                <a:cubicBezTo>
                  <a:pt x="519174" y="225205"/>
                  <a:pt x="516174" y="228633"/>
                  <a:pt x="512960" y="231847"/>
                </a:cubicBezTo>
                <a:cubicBezTo>
                  <a:pt x="494535" y="250272"/>
                  <a:pt x="469082" y="261667"/>
                  <a:pt x="440967" y="261667"/>
                </a:cubicBezTo>
                <a:cubicBezTo>
                  <a:pt x="425629" y="261373"/>
                  <a:pt x="413777" y="262574"/>
                  <a:pt x="405186" y="268215"/>
                </a:cubicBezTo>
                <a:lnTo>
                  <a:pt x="372038" y="268215"/>
                </a:lnTo>
                <a:cubicBezTo>
                  <a:pt x="369178" y="260078"/>
                  <a:pt x="364042" y="252948"/>
                  <a:pt x="357679" y="246581"/>
                </a:cubicBezTo>
                <a:lnTo>
                  <a:pt x="349451" y="254808"/>
                </a:lnTo>
                <a:lnTo>
                  <a:pt x="349428" y="254786"/>
                </a:lnTo>
                <a:cubicBezTo>
                  <a:pt x="349421" y="254779"/>
                  <a:pt x="349413" y="254771"/>
                  <a:pt x="349406" y="254763"/>
                </a:cubicBezTo>
                <a:lnTo>
                  <a:pt x="357634" y="246536"/>
                </a:lnTo>
                <a:cubicBezTo>
                  <a:pt x="324632" y="213554"/>
                  <a:pt x="271148" y="213554"/>
                  <a:pt x="238147" y="246536"/>
                </a:cubicBezTo>
                <a:lnTo>
                  <a:pt x="246374" y="254763"/>
                </a:lnTo>
                <a:cubicBezTo>
                  <a:pt x="246367" y="254771"/>
                  <a:pt x="246360" y="254779"/>
                  <a:pt x="246352" y="254786"/>
                </a:cubicBezTo>
                <a:cubicBezTo>
                  <a:pt x="246345" y="254794"/>
                  <a:pt x="246337" y="254801"/>
                  <a:pt x="246329" y="254808"/>
                </a:cubicBezTo>
                <a:lnTo>
                  <a:pt x="238101" y="246581"/>
                </a:lnTo>
                <a:lnTo>
                  <a:pt x="223742" y="268215"/>
                </a:lnTo>
                <a:lnTo>
                  <a:pt x="190546" y="268215"/>
                </a:lnTo>
                <a:cubicBezTo>
                  <a:pt x="181970" y="262570"/>
                  <a:pt x="170130" y="261374"/>
                  <a:pt x="154813" y="261668"/>
                </a:cubicBezTo>
                <a:cubicBezTo>
                  <a:pt x="121806" y="261668"/>
                  <a:pt x="92467" y="245961"/>
                  <a:pt x="74179" y="221373"/>
                </a:cubicBezTo>
                <a:cubicBezTo>
                  <a:pt x="57671" y="224382"/>
                  <a:pt x="42049" y="232539"/>
                  <a:pt x="29288" y="245300"/>
                </a:cubicBezTo>
                <a:lnTo>
                  <a:pt x="13811" y="268215"/>
                </a:lnTo>
                <a:lnTo>
                  <a:pt x="0" y="268215"/>
                </a:lnTo>
                <a:cubicBezTo>
                  <a:pt x="4705" y="256723"/>
                  <a:pt x="11839" y="246048"/>
                  <a:pt x="21157" y="236731"/>
                </a:cubicBezTo>
                <a:cubicBezTo>
                  <a:pt x="34324" y="223564"/>
                  <a:pt x="50200" y="214757"/>
                  <a:pt x="67080" y="210684"/>
                </a:cubicBezTo>
                <a:cubicBezTo>
                  <a:pt x="57990" y="195895"/>
                  <a:pt x="53000" y="178457"/>
                  <a:pt x="53000" y="159854"/>
                </a:cubicBezTo>
                <a:cubicBezTo>
                  <a:pt x="53000" y="132604"/>
                  <a:pt x="63706" y="107854"/>
                  <a:pt x="81286" y="89721"/>
                </a:cubicBezTo>
                <a:cubicBezTo>
                  <a:pt x="99420" y="72140"/>
                  <a:pt x="124170" y="61435"/>
                  <a:pt x="151420" y="61435"/>
                </a:cubicBezTo>
                <a:cubicBezTo>
                  <a:pt x="170023" y="61435"/>
                  <a:pt x="187461" y="66424"/>
                  <a:pt x="202250" y="75515"/>
                </a:cubicBezTo>
                <a:cubicBezTo>
                  <a:pt x="206323" y="58635"/>
                  <a:pt x="215130" y="42758"/>
                  <a:pt x="228297" y="29591"/>
                </a:cubicBezTo>
                <a:cubicBezTo>
                  <a:pt x="247566" y="10322"/>
                  <a:pt x="272636" y="391"/>
                  <a:pt x="297890" y="0"/>
                </a:cubicBezTo>
                <a:cubicBezTo>
                  <a:pt x="323144" y="391"/>
                  <a:pt x="348215" y="10322"/>
                  <a:pt x="367484" y="29591"/>
                </a:cubicBezTo>
                <a:cubicBezTo>
                  <a:pt x="380644" y="42751"/>
                  <a:pt x="389448" y="58618"/>
                  <a:pt x="393604" y="75474"/>
                </a:cubicBezTo>
                <a:cubicBezTo>
                  <a:pt x="408376" y="66408"/>
                  <a:pt x="425787" y="61434"/>
                  <a:pt x="444360" y="61434"/>
                </a:cubicBezTo>
                <a:cubicBezTo>
                  <a:pt x="471611" y="61434"/>
                  <a:pt x="496360" y="72140"/>
                  <a:pt x="514494" y="89721"/>
                </a:cubicBezTo>
                <a:cubicBezTo>
                  <a:pt x="532075" y="107854"/>
                  <a:pt x="542780" y="132604"/>
                  <a:pt x="542780" y="159854"/>
                </a:cubicBezTo>
                <a:cubicBezTo>
                  <a:pt x="542780" y="178427"/>
                  <a:pt x="537807" y="195839"/>
                  <a:pt x="528740" y="210610"/>
                </a:cubicBezTo>
                <a:cubicBezTo>
                  <a:pt x="545596" y="214766"/>
                  <a:pt x="561463" y="223570"/>
                  <a:pt x="574624" y="236731"/>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74" name="Oval 1973"/>
          <p:cNvSpPr/>
          <p:nvPr/>
        </p:nvSpPr>
        <p:spPr>
          <a:xfrm>
            <a:off x="5314990" y="4135371"/>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75" name="Oval 1974"/>
          <p:cNvSpPr/>
          <p:nvPr/>
        </p:nvSpPr>
        <p:spPr>
          <a:xfrm>
            <a:off x="259750" y="4135371"/>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76" name="Oval 1975"/>
          <p:cNvSpPr/>
          <p:nvPr/>
        </p:nvSpPr>
        <p:spPr>
          <a:xfrm>
            <a:off x="891655" y="4135371"/>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77" name="Oval 1976"/>
          <p:cNvSpPr/>
          <p:nvPr/>
        </p:nvSpPr>
        <p:spPr>
          <a:xfrm>
            <a:off x="1523560" y="4135371"/>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78" name="Oval 1977"/>
          <p:cNvSpPr/>
          <p:nvPr/>
        </p:nvSpPr>
        <p:spPr>
          <a:xfrm>
            <a:off x="2155465" y="4135371"/>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79" name="Oval 1978"/>
          <p:cNvSpPr/>
          <p:nvPr/>
        </p:nvSpPr>
        <p:spPr>
          <a:xfrm>
            <a:off x="2787370" y="4135371"/>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80" name="Oval 1979"/>
          <p:cNvSpPr/>
          <p:nvPr/>
        </p:nvSpPr>
        <p:spPr>
          <a:xfrm>
            <a:off x="3419275" y="4135371"/>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81" name="Oval 1980"/>
          <p:cNvSpPr/>
          <p:nvPr/>
        </p:nvSpPr>
        <p:spPr>
          <a:xfrm>
            <a:off x="4051180" y="4135371"/>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82" name="Oval 1981"/>
          <p:cNvSpPr/>
          <p:nvPr/>
        </p:nvSpPr>
        <p:spPr>
          <a:xfrm>
            <a:off x="4683085" y="4135371"/>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83" name="Oval 1982"/>
          <p:cNvSpPr/>
          <p:nvPr/>
        </p:nvSpPr>
        <p:spPr>
          <a:xfrm>
            <a:off x="6578800" y="4135371"/>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84" name="Oval 1983"/>
          <p:cNvSpPr/>
          <p:nvPr/>
        </p:nvSpPr>
        <p:spPr>
          <a:xfrm>
            <a:off x="5946895" y="4135371"/>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85" name="Oval 1984"/>
          <p:cNvSpPr/>
          <p:nvPr/>
        </p:nvSpPr>
        <p:spPr>
          <a:xfrm>
            <a:off x="7842610" y="4135371"/>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86" name="Oval 1985"/>
          <p:cNvSpPr/>
          <p:nvPr/>
        </p:nvSpPr>
        <p:spPr>
          <a:xfrm>
            <a:off x="7210705" y="4135371"/>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87" name="Oval 1986"/>
          <p:cNvSpPr/>
          <p:nvPr/>
        </p:nvSpPr>
        <p:spPr>
          <a:xfrm>
            <a:off x="8474515" y="4135371"/>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88" name="Teardrop 3"/>
          <p:cNvSpPr/>
          <p:nvPr/>
        </p:nvSpPr>
        <p:spPr>
          <a:xfrm rot="5400000" flipH="1" flipV="1">
            <a:off x="4948002" y="4253167"/>
            <a:ext cx="232840" cy="404830"/>
          </a:xfrm>
          <a:custGeom>
            <a:avLst/>
            <a:gdLst/>
            <a:ahLst/>
            <a:cxnLst/>
            <a:rect l="l" t="t" r="r" b="b"/>
            <a:pathLst>
              <a:path w="232840" h="539773">
                <a:moveTo>
                  <a:pt x="221340" y="269867"/>
                </a:moveTo>
                <a:cubicBezTo>
                  <a:pt x="220851" y="247712"/>
                  <a:pt x="212026" y="225783"/>
                  <a:pt x="195119" y="208875"/>
                </a:cubicBezTo>
                <a:cubicBezTo>
                  <a:pt x="182363" y="196120"/>
                  <a:pt x="166749" y="187965"/>
                  <a:pt x="150249" y="184922"/>
                </a:cubicBezTo>
                <a:cubicBezTo>
                  <a:pt x="147800" y="188780"/>
                  <a:pt x="144800" y="192208"/>
                  <a:pt x="141586" y="195422"/>
                </a:cubicBezTo>
                <a:cubicBezTo>
                  <a:pt x="123161" y="213847"/>
                  <a:pt x="97708" y="225243"/>
                  <a:pt x="69593" y="225243"/>
                </a:cubicBezTo>
                <a:cubicBezTo>
                  <a:pt x="43433" y="224741"/>
                  <a:pt x="27415" y="228586"/>
                  <a:pt x="17461" y="245213"/>
                </a:cubicBezTo>
                <a:cubicBezTo>
                  <a:pt x="22074" y="261450"/>
                  <a:pt x="22154" y="278664"/>
                  <a:pt x="17673" y="294913"/>
                </a:cubicBezTo>
                <a:cubicBezTo>
                  <a:pt x="27631" y="311265"/>
                  <a:pt x="43609" y="315055"/>
                  <a:pt x="69593" y="314557"/>
                </a:cubicBezTo>
                <a:cubicBezTo>
                  <a:pt x="102600" y="314557"/>
                  <a:pt x="131938" y="330263"/>
                  <a:pt x="150227" y="354851"/>
                </a:cubicBezTo>
                <a:cubicBezTo>
                  <a:pt x="166735" y="351841"/>
                  <a:pt x="182357" y="343684"/>
                  <a:pt x="195118" y="330923"/>
                </a:cubicBezTo>
                <a:cubicBezTo>
                  <a:pt x="212026" y="314016"/>
                  <a:pt x="220851" y="292087"/>
                  <a:pt x="221339" y="269931"/>
                </a:cubicBezTo>
                <a:lnTo>
                  <a:pt x="136174" y="269931"/>
                </a:lnTo>
                <a:lnTo>
                  <a:pt x="136173" y="269867"/>
                </a:lnTo>
                <a:close/>
                <a:moveTo>
                  <a:pt x="232840" y="269899"/>
                </a:moveTo>
                <a:cubicBezTo>
                  <a:pt x="232449" y="295153"/>
                  <a:pt x="222519" y="320224"/>
                  <a:pt x="203250" y="339492"/>
                </a:cubicBezTo>
                <a:cubicBezTo>
                  <a:pt x="190082" y="352660"/>
                  <a:pt x="174206" y="361467"/>
                  <a:pt x="157326" y="365540"/>
                </a:cubicBezTo>
                <a:cubicBezTo>
                  <a:pt x="166417" y="380328"/>
                  <a:pt x="171406" y="397767"/>
                  <a:pt x="171406" y="416370"/>
                </a:cubicBezTo>
                <a:cubicBezTo>
                  <a:pt x="171406" y="443620"/>
                  <a:pt x="160701" y="468370"/>
                  <a:pt x="143120" y="486503"/>
                </a:cubicBezTo>
                <a:lnTo>
                  <a:pt x="143120" y="486504"/>
                </a:lnTo>
                <a:cubicBezTo>
                  <a:pt x="124986" y="504084"/>
                  <a:pt x="100237" y="514790"/>
                  <a:pt x="72986" y="514790"/>
                </a:cubicBezTo>
                <a:cubicBezTo>
                  <a:pt x="54383" y="514790"/>
                  <a:pt x="36945" y="509800"/>
                  <a:pt x="22156" y="500710"/>
                </a:cubicBezTo>
                <a:lnTo>
                  <a:pt x="0" y="539773"/>
                </a:lnTo>
                <a:lnTo>
                  <a:pt x="0" y="521718"/>
                </a:lnTo>
                <a:cubicBezTo>
                  <a:pt x="5973" y="513180"/>
                  <a:pt x="9654" y="503556"/>
                  <a:pt x="11467" y="493611"/>
                </a:cubicBezTo>
                <a:lnTo>
                  <a:pt x="0" y="480024"/>
                </a:lnTo>
                <a:lnTo>
                  <a:pt x="0" y="462727"/>
                </a:lnTo>
                <a:cubicBezTo>
                  <a:pt x="14950" y="487415"/>
                  <a:pt x="42305" y="502981"/>
                  <a:pt x="73296" y="502981"/>
                </a:cubicBezTo>
                <a:cubicBezTo>
                  <a:pt x="97207" y="502981"/>
                  <a:pt x="118953" y="493715"/>
                  <a:pt x="134965" y="478394"/>
                </a:cubicBezTo>
                <a:lnTo>
                  <a:pt x="0" y="343429"/>
                </a:lnTo>
                <a:lnTo>
                  <a:pt x="0" y="343339"/>
                </a:lnTo>
                <a:lnTo>
                  <a:pt x="135010" y="478348"/>
                </a:lnTo>
                <a:cubicBezTo>
                  <a:pt x="150331" y="462337"/>
                  <a:pt x="159597" y="440590"/>
                  <a:pt x="159597" y="416680"/>
                </a:cubicBezTo>
                <a:cubicBezTo>
                  <a:pt x="159597" y="366661"/>
                  <a:pt x="119048" y="326112"/>
                  <a:pt x="69030" y="326113"/>
                </a:cubicBezTo>
                <a:cubicBezTo>
                  <a:pt x="49952" y="326479"/>
                  <a:pt x="25806" y="321244"/>
                  <a:pt x="12948" y="308084"/>
                </a:cubicBezTo>
                <a:lnTo>
                  <a:pt x="0" y="327154"/>
                </a:lnTo>
                <a:lnTo>
                  <a:pt x="0" y="309010"/>
                </a:lnTo>
                <a:cubicBezTo>
                  <a:pt x="14338" y="284867"/>
                  <a:pt x="14338" y="254933"/>
                  <a:pt x="0" y="230790"/>
                </a:cubicBezTo>
                <a:lnTo>
                  <a:pt x="0" y="212690"/>
                </a:lnTo>
                <a:cubicBezTo>
                  <a:pt x="6036" y="217996"/>
                  <a:pt x="9959" y="224711"/>
                  <a:pt x="12896" y="231767"/>
                </a:cubicBezTo>
                <a:cubicBezTo>
                  <a:pt x="25742" y="218569"/>
                  <a:pt x="49927" y="213320"/>
                  <a:pt x="69030" y="213687"/>
                </a:cubicBezTo>
                <a:cubicBezTo>
                  <a:pt x="94039" y="213687"/>
                  <a:pt x="116681" y="203550"/>
                  <a:pt x="133071" y="187160"/>
                </a:cubicBezTo>
                <a:cubicBezTo>
                  <a:pt x="149460" y="170771"/>
                  <a:pt x="159597" y="148129"/>
                  <a:pt x="159597" y="123120"/>
                </a:cubicBezTo>
                <a:cubicBezTo>
                  <a:pt x="159597" y="99209"/>
                  <a:pt x="150331" y="77463"/>
                  <a:pt x="135010" y="61451"/>
                </a:cubicBezTo>
                <a:lnTo>
                  <a:pt x="0" y="196461"/>
                </a:lnTo>
                <a:lnTo>
                  <a:pt x="0" y="196370"/>
                </a:lnTo>
                <a:lnTo>
                  <a:pt x="134965" y="61406"/>
                </a:lnTo>
                <a:cubicBezTo>
                  <a:pt x="118953" y="46085"/>
                  <a:pt x="97207" y="36819"/>
                  <a:pt x="73296" y="36819"/>
                </a:cubicBezTo>
                <a:cubicBezTo>
                  <a:pt x="42305" y="36819"/>
                  <a:pt x="14950" y="52385"/>
                  <a:pt x="0" y="77073"/>
                </a:cubicBezTo>
                <a:lnTo>
                  <a:pt x="0" y="59780"/>
                </a:lnTo>
                <a:cubicBezTo>
                  <a:pt x="2240" y="53717"/>
                  <a:pt x="6698" y="49732"/>
                  <a:pt x="11494" y="46167"/>
                </a:cubicBezTo>
                <a:cubicBezTo>
                  <a:pt x="9661" y="36227"/>
                  <a:pt x="5972" y="26608"/>
                  <a:pt x="0" y="18074"/>
                </a:cubicBezTo>
                <a:lnTo>
                  <a:pt x="0" y="0"/>
                </a:lnTo>
                <a:cubicBezTo>
                  <a:pt x="11637" y="10773"/>
                  <a:pt x="18655" y="24545"/>
                  <a:pt x="22230" y="39049"/>
                </a:cubicBezTo>
                <a:cubicBezTo>
                  <a:pt x="37002" y="29983"/>
                  <a:pt x="54413" y="25010"/>
                  <a:pt x="72986" y="25010"/>
                </a:cubicBezTo>
                <a:cubicBezTo>
                  <a:pt x="100237" y="25010"/>
                  <a:pt x="124986" y="35715"/>
                  <a:pt x="143120" y="53296"/>
                </a:cubicBezTo>
                <a:cubicBezTo>
                  <a:pt x="160701" y="71430"/>
                  <a:pt x="171406" y="96180"/>
                  <a:pt x="171406" y="123429"/>
                </a:cubicBezTo>
                <a:cubicBezTo>
                  <a:pt x="171406" y="142002"/>
                  <a:pt x="166433" y="159414"/>
                  <a:pt x="157367" y="174185"/>
                </a:cubicBezTo>
                <a:cubicBezTo>
                  <a:pt x="174223" y="178341"/>
                  <a:pt x="190089" y="187146"/>
                  <a:pt x="203250" y="200306"/>
                </a:cubicBezTo>
                <a:cubicBezTo>
                  <a:pt x="222519" y="219575"/>
                  <a:pt x="232449" y="244645"/>
                  <a:pt x="232840" y="269899"/>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89" name="Teardrop 3"/>
          <p:cNvSpPr/>
          <p:nvPr/>
        </p:nvSpPr>
        <p:spPr>
          <a:xfrm rot="5400000" flipH="1" flipV="1">
            <a:off x="-11926" y="4351089"/>
            <a:ext cx="232840" cy="208987"/>
          </a:xfrm>
          <a:custGeom>
            <a:avLst/>
            <a:gdLst/>
            <a:ahLst/>
            <a:cxnLst/>
            <a:rect l="l" t="t" r="r" b="b"/>
            <a:pathLst>
              <a:path w="232840" h="278649">
                <a:moveTo>
                  <a:pt x="232840" y="8776"/>
                </a:moveTo>
                <a:cubicBezTo>
                  <a:pt x="232449" y="34030"/>
                  <a:pt x="222519" y="59101"/>
                  <a:pt x="203250" y="78369"/>
                </a:cubicBezTo>
                <a:cubicBezTo>
                  <a:pt x="190082" y="91537"/>
                  <a:pt x="174206" y="100343"/>
                  <a:pt x="157326" y="104416"/>
                </a:cubicBezTo>
                <a:cubicBezTo>
                  <a:pt x="166417" y="119205"/>
                  <a:pt x="171406" y="136643"/>
                  <a:pt x="171406" y="155247"/>
                </a:cubicBezTo>
                <a:cubicBezTo>
                  <a:pt x="171406" y="182497"/>
                  <a:pt x="160701" y="207247"/>
                  <a:pt x="143120" y="225380"/>
                </a:cubicBezTo>
                <a:cubicBezTo>
                  <a:pt x="124986" y="242961"/>
                  <a:pt x="100237" y="253667"/>
                  <a:pt x="72986" y="253667"/>
                </a:cubicBezTo>
                <a:cubicBezTo>
                  <a:pt x="54383" y="253667"/>
                  <a:pt x="36945" y="248677"/>
                  <a:pt x="22156" y="239586"/>
                </a:cubicBezTo>
                <a:lnTo>
                  <a:pt x="0" y="278649"/>
                </a:lnTo>
                <a:lnTo>
                  <a:pt x="0" y="260595"/>
                </a:lnTo>
                <a:cubicBezTo>
                  <a:pt x="5973" y="252057"/>
                  <a:pt x="9654" y="242433"/>
                  <a:pt x="11467" y="232488"/>
                </a:cubicBezTo>
                <a:lnTo>
                  <a:pt x="0" y="218900"/>
                </a:lnTo>
                <a:lnTo>
                  <a:pt x="0" y="201603"/>
                </a:lnTo>
                <a:cubicBezTo>
                  <a:pt x="14950" y="226291"/>
                  <a:pt x="42305" y="241857"/>
                  <a:pt x="73296" y="241857"/>
                </a:cubicBezTo>
                <a:cubicBezTo>
                  <a:pt x="97207" y="241857"/>
                  <a:pt x="118953" y="232592"/>
                  <a:pt x="134965" y="217271"/>
                </a:cubicBezTo>
                <a:lnTo>
                  <a:pt x="0" y="82306"/>
                </a:lnTo>
                <a:lnTo>
                  <a:pt x="0" y="82216"/>
                </a:lnTo>
                <a:lnTo>
                  <a:pt x="135010" y="217225"/>
                </a:lnTo>
                <a:cubicBezTo>
                  <a:pt x="150331" y="201213"/>
                  <a:pt x="159597" y="179467"/>
                  <a:pt x="159597" y="155556"/>
                </a:cubicBezTo>
                <a:cubicBezTo>
                  <a:pt x="159597" y="105538"/>
                  <a:pt x="119048" y="64989"/>
                  <a:pt x="69030" y="64989"/>
                </a:cubicBezTo>
                <a:cubicBezTo>
                  <a:pt x="49952" y="65355"/>
                  <a:pt x="25806" y="60121"/>
                  <a:pt x="12948" y="46961"/>
                </a:cubicBezTo>
                <a:lnTo>
                  <a:pt x="0" y="66032"/>
                </a:lnTo>
                <a:lnTo>
                  <a:pt x="0" y="46474"/>
                </a:lnTo>
                <a:cubicBezTo>
                  <a:pt x="9193" y="32573"/>
                  <a:pt x="11853" y="16060"/>
                  <a:pt x="9334" y="0"/>
                </a:cubicBezTo>
                <a:lnTo>
                  <a:pt x="17529" y="0"/>
                </a:lnTo>
                <a:cubicBezTo>
                  <a:pt x="21671" y="11094"/>
                  <a:pt x="20740" y="22668"/>
                  <a:pt x="17673" y="33790"/>
                </a:cubicBezTo>
                <a:cubicBezTo>
                  <a:pt x="27631" y="50142"/>
                  <a:pt x="43609" y="53932"/>
                  <a:pt x="69593" y="53433"/>
                </a:cubicBezTo>
                <a:cubicBezTo>
                  <a:pt x="102600" y="53434"/>
                  <a:pt x="131938" y="69140"/>
                  <a:pt x="150227" y="93727"/>
                </a:cubicBezTo>
                <a:cubicBezTo>
                  <a:pt x="166735" y="90718"/>
                  <a:pt x="182357" y="82561"/>
                  <a:pt x="195118" y="69800"/>
                </a:cubicBezTo>
                <a:cubicBezTo>
                  <a:pt x="212026" y="52893"/>
                  <a:pt x="220851" y="30964"/>
                  <a:pt x="221339" y="8808"/>
                </a:cubicBezTo>
                <a:lnTo>
                  <a:pt x="136174" y="8808"/>
                </a:lnTo>
                <a:lnTo>
                  <a:pt x="136173" y="8744"/>
                </a:lnTo>
                <a:lnTo>
                  <a:pt x="221340" y="8744"/>
                </a:lnTo>
                <a:lnTo>
                  <a:pt x="219467" y="0"/>
                </a:lnTo>
                <a:lnTo>
                  <a:pt x="231012" y="0"/>
                </a:lnTo>
                <a:cubicBezTo>
                  <a:pt x="232616" y="2826"/>
                  <a:pt x="232794" y="5800"/>
                  <a:pt x="232840" y="8776"/>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90" name="Teardrop 3"/>
          <p:cNvSpPr/>
          <p:nvPr/>
        </p:nvSpPr>
        <p:spPr>
          <a:xfrm rot="5400000" flipH="1" flipV="1">
            <a:off x="1156571" y="4253167"/>
            <a:ext cx="232840" cy="404829"/>
          </a:xfrm>
          <a:custGeom>
            <a:avLst/>
            <a:gdLst/>
            <a:ahLst/>
            <a:cxnLst/>
            <a:rect l="l" t="t" r="r" b="b"/>
            <a:pathLst>
              <a:path w="232840" h="539772">
                <a:moveTo>
                  <a:pt x="221340" y="269867"/>
                </a:moveTo>
                <a:cubicBezTo>
                  <a:pt x="220851" y="247711"/>
                  <a:pt x="212026" y="225782"/>
                  <a:pt x="195119" y="208875"/>
                </a:cubicBezTo>
                <a:cubicBezTo>
                  <a:pt x="182363" y="196120"/>
                  <a:pt x="166749" y="187964"/>
                  <a:pt x="150249" y="184922"/>
                </a:cubicBezTo>
                <a:cubicBezTo>
                  <a:pt x="147800" y="188780"/>
                  <a:pt x="144800" y="192208"/>
                  <a:pt x="141586" y="195422"/>
                </a:cubicBezTo>
                <a:cubicBezTo>
                  <a:pt x="123161" y="213847"/>
                  <a:pt x="97708" y="225243"/>
                  <a:pt x="69593" y="225242"/>
                </a:cubicBezTo>
                <a:cubicBezTo>
                  <a:pt x="43433" y="224741"/>
                  <a:pt x="27415" y="228586"/>
                  <a:pt x="17461" y="245213"/>
                </a:cubicBezTo>
                <a:cubicBezTo>
                  <a:pt x="22074" y="261450"/>
                  <a:pt x="22154" y="278664"/>
                  <a:pt x="17673" y="294913"/>
                </a:cubicBezTo>
                <a:cubicBezTo>
                  <a:pt x="27631" y="311265"/>
                  <a:pt x="43609" y="315055"/>
                  <a:pt x="69593" y="314556"/>
                </a:cubicBezTo>
                <a:cubicBezTo>
                  <a:pt x="102600" y="314557"/>
                  <a:pt x="131938" y="330263"/>
                  <a:pt x="150227" y="354850"/>
                </a:cubicBezTo>
                <a:cubicBezTo>
                  <a:pt x="166735" y="351841"/>
                  <a:pt x="182357" y="343684"/>
                  <a:pt x="195118" y="330923"/>
                </a:cubicBezTo>
                <a:cubicBezTo>
                  <a:pt x="212026" y="314016"/>
                  <a:pt x="220851" y="292087"/>
                  <a:pt x="221339" y="269931"/>
                </a:cubicBezTo>
                <a:lnTo>
                  <a:pt x="136174" y="269931"/>
                </a:lnTo>
                <a:lnTo>
                  <a:pt x="136173" y="269867"/>
                </a:lnTo>
                <a:close/>
                <a:moveTo>
                  <a:pt x="232840" y="269899"/>
                </a:moveTo>
                <a:cubicBezTo>
                  <a:pt x="232449" y="295153"/>
                  <a:pt x="222519" y="320224"/>
                  <a:pt x="203250" y="339492"/>
                </a:cubicBezTo>
                <a:cubicBezTo>
                  <a:pt x="190082" y="352660"/>
                  <a:pt x="174206" y="361466"/>
                  <a:pt x="157326" y="365539"/>
                </a:cubicBezTo>
                <a:cubicBezTo>
                  <a:pt x="166417" y="380328"/>
                  <a:pt x="171406" y="397766"/>
                  <a:pt x="171406" y="416370"/>
                </a:cubicBezTo>
                <a:cubicBezTo>
                  <a:pt x="171406" y="443620"/>
                  <a:pt x="160701" y="468370"/>
                  <a:pt x="143120" y="486503"/>
                </a:cubicBezTo>
                <a:lnTo>
                  <a:pt x="143120" y="486503"/>
                </a:lnTo>
                <a:cubicBezTo>
                  <a:pt x="124986" y="504084"/>
                  <a:pt x="100237" y="514790"/>
                  <a:pt x="72986" y="514790"/>
                </a:cubicBezTo>
                <a:cubicBezTo>
                  <a:pt x="54383" y="514790"/>
                  <a:pt x="36945" y="509800"/>
                  <a:pt x="22156" y="500710"/>
                </a:cubicBezTo>
                <a:lnTo>
                  <a:pt x="0" y="539772"/>
                </a:lnTo>
                <a:lnTo>
                  <a:pt x="0" y="521718"/>
                </a:lnTo>
                <a:cubicBezTo>
                  <a:pt x="5973" y="513179"/>
                  <a:pt x="9654" y="503556"/>
                  <a:pt x="11467" y="493611"/>
                </a:cubicBezTo>
                <a:lnTo>
                  <a:pt x="0" y="480023"/>
                </a:lnTo>
                <a:lnTo>
                  <a:pt x="0" y="462726"/>
                </a:lnTo>
                <a:cubicBezTo>
                  <a:pt x="14950" y="487414"/>
                  <a:pt x="42305" y="502980"/>
                  <a:pt x="73296" y="502980"/>
                </a:cubicBezTo>
                <a:cubicBezTo>
                  <a:pt x="97207" y="502980"/>
                  <a:pt x="118953" y="493715"/>
                  <a:pt x="134965" y="478394"/>
                </a:cubicBezTo>
                <a:lnTo>
                  <a:pt x="0" y="343429"/>
                </a:lnTo>
                <a:lnTo>
                  <a:pt x="0" y="343338"/>
                </a:lnTo>
                <a:lnTo>
                  <a:pt x="135010" y="478348"/>
                </a:lnTo>
                <a:cubicBezTo>
                  <a:pt x="150331" y="462336"/>
                  <a:pt x="159597" y="440590"/>
                  <a:pt x="159597" y="416679"/>
                </a:cubicBezTo>
                <a:cubicBezTo>
                  <a:pt x="159597" y="366661"/>
                  <a:pt x="119048" y="326112"/>
                  <a:pt x="69030" y="326112"/>
                </a:cubicBezTo>
                <a:cubicBezTo>
                  <a:pt x="49952" y="326478"/>
                  <a:pt x="25806" y="321244"/>
                  <a:pt x="12948" y="308084"/>
                </a:cubicBezTo>
                <a:lnTo>
                  <a:pt x="0" y="327154"/>
                </a:lnTo>
                <a:lnTo>
                  <a:pt x="0" y="309010"/>
                </a:lnTo>
                <a:cubicBezTo>
                  <a:pt x="14338" y="284867"/>
                  <a:pt x="14338" y="254932"/>
                  <a:pt x="0" y="230790"/>
                </a:cubicBezTo>
                <a:lnTo>
                  <a:pt x="0" y="212689"/>
                </a:lnTo>
                <a:cubicBezTo>
                  <a:pt x="6036" y="217996"/>
                  <a:pt x="9959" y="224711"/>
                  <a:pt x="12896" y="231767"/>
                </a:cubicBezTo>
                <a:cubicBezTo>
                  <a:pt x="25742" y="218569"/>
                  <a:pt x="49927" y="213320"/>
                  <a:pt x="69030" y="213686"/>
                </a:cubicBezTo>
                <a:cubicBezTo>
                  <a:pt x="94039" y="213687"/>
                  <a:pt x="116681" y="203550"/>
                  <a:pt x="133071" y="187160"/>
                </a:cubicBezTo>
                <a:cubicBezTo>
                  <a:pt x="149460" y="170771"/>
                  <a:pt x="159597" y="148129"/>
                  <a:pt x="159597" y="123119"/>
                </a:cubicBezTo>
                <a:cubicBezTo>
                  <a:pt x="159597" y="99209"/>
                  <a:pt x="150331" y="77463"/>
                  <a:pt x="135010" y="61451"/>
                </a:cubicBezTo>
                <a:lnTo>
                  <a:pt x="0" y="196461"/>
                </a:lnTo>
                <a:lnTo>
                  <a:pt x="0" y="196370"/>
                </a:lnTo>
                <a:lnTo>
                  <a:pt x="134965" y="61405"/>
                </a:lnTo>
                <a:cubicBezTo>
                  <a:pt x="118953" y="46084"/>
                  <a:pt x="97207" y="36819"/>
                  <a:pt x="73296" y="36819"/>
                </a:cubicBezTo>
                <a:cubicBezTo>
                  <a:pt x="42305" y="36819"/>
                  <a:pt x="14950" y="52385"/>
                  <a:pt x="0" y="77073"/>
                </a:cubicBezTo>
                <a:lnTo>
                  <a:pt x="0" y="59779"/>
                </a:lnTo>
                <a:cubicBezTo>
                  <a:pt x="2240" y="53717"/>
                  <a:pt x="6698" y="49732"/>
                  <a:pt x="11494" y="46167"/>
                </a:cubicBezTo>
                <a:cubicBezTo>
                  <a:pt x="9661" y="36227"/>
                  <a:pt x="5972" y="26608"/>
                  <a:pt x="0" y="18074"/>
                </a:cubicBezTo>
                <a:lnTo>
                  <a:pt x="0" y="0"/>
                </a:lnTo>
                <a:cubicBezTo>
                  <a:pt x="11637" y="10773"/>
                  <a:pt x="18655" y="24545"/>
                  <a:pt x="22230" y="39049"/>
                </a:cubicBezTo>
                <a:cubicBezTo>
                  <a:pt x="37002" y="29983"/>
                  <a:pt x="54413" y="25010"/>
                  <a:pt x="72986" y="25009"/>
                </a:cubicBezTo>
                <a:cubicBezTo>
                  <a:pt x="100237" y="25009"/>
                  <a:pt x="124986" y="35715"/>
                  <a:pt x="143120" y="53296"/>
                </a:cubicBezTo>
                <a:lnTo>
                  <a:pt x="143120" y="53296"/>
                </a:lnTo>
                <a:cubicBezTo>
                  <a:pt x="160701" y="71429"/>
                  <a:pt x="171406" y="96179"/>
                  <a:pt x="171406" y="123429"/>
                </a:cubicBezTo>
                <a:cubicBezTo>
                  <a:pt x="171406" y="142002"/>
                  <a:pt x="166433" y="159414"/>
                  <a:pt x="157367" y="174185"/>
                </a:cubicBezTo>
                <a:cubicBezTo>
                  <a:pt x="174223" y="178341"/>
                  <a:pt x="190089" y="187145"/>
                  <a:pt x="203250" y="200305"/>
                </a:cubicBezTo>
                <a:cubicBezTo>
                  <a:pt x="222519" y="219574"/>
                  <a:pt x="232449" y="244645"/>
                  <a:pt x="232840" y="269899"/>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91" name="Teardrop 3"/>
          <p:cNvSpPr/>
          <p:nvPr/>
        </p:nvSpPr>
        <p:spPr>
          <a:xfrm rot="5400000" flipH="1" flipV="1">
            <a:off x="1788476" y="4253167"/>
            <a:ext cx="232840" cy="404829"/>
          </a:xfrm>
          <a:custGeom>
            <a:avLst/>
            <a:gdLst/>
            <a:ahLst/>
            <a:cxnLst/>
            <a:rect l="l" t="t" r="r" b="b"/>
            <a:pathLst>
              <a:path w="232840" h="539772">
                <a:moveTo>
                  <a:pt x="221340" y="269867"/>
                </a:moveTo>
                <a:cubicBezTo>
                  <a:pt x="220851" y="247711"/>
                  <a:pt x="212026" y="225782"/>
                  <a:pt x="195119" y="208875"/>
                </a:cubicBezTo>
                <a:cubicBezTo>
                  <a:pt x="182363" y="196120"/>
                  <a:pt x="166749" y="187965"/>
                  <a:pt x="150249" y="184922"/>
                </a:cubicBezTo>
                <a:cubicBezTo>
                  <a:pt x="147800" y="188780"/>
                  <a:pt x="144800" y="192208"/>
                  <a:pt x="141586" y="195422"/>
                </a:cubicBezTo>
                <a:cubicBezTo>
                  <a:pt x="123161" y="213847"/>
                  <a:pt x="97708" y="225243"/>
                  <a:pt x="69593" y="225242"/>
                </a:cubicBezTo>
                <a:cubicBezTo>
                  <a:pt x="43433" y="224741"/>
                  <a:pt x="27415" y="228586"/>
                  <a:pt x="17461" y="245213"/>
                </a:cubicBezTo>
                <a:cubicBezTo>
                  <a:pt x="22074" y="261450"/>
                  <a:pt x="22154" y="278664"/>
                  <a:pt x="17673" y="294913"/>
                </a:cubicBezTo>
                <a:cubicBezTo>
                  <a:pt x="27631" y="311265"/>
                  <a:pt x="43609" y="315055"/>
                  <a:pt x="69593" y="314557"/>
                </a:cubicBezTo>
                <a:cubicBezTo>
                  <a:pt x="102600" y="314557"/>
                  <a:pt x="131938" y="330263"/>
                  <a:pt x="150227" y="354850"/>
                </a:cubicBezTo>
                <a:cubicBezTo>
                  <a:pt x="166735" y="351841"/>
                  <a:pt x="182357" y="343684"/>
                  <a:pt x="195118" y="330923"/>
                </a:cubicBezTo>
                <a:cubicBezTo>
                  <a:pt x="212026" y="314016"/>
                  <a:pt x="220851" y="292087"/>
                  <a:pt x="221339" y="269931"/>
                </a:cubicBezTo>
                <a:lnTo>
                  <a:pt x="136174" y="269931"/>
                </a:lnTo>
                <a:lnTo>
                  <a:pt x="136173" y="269867"/>
                </a:lnTo>
                <a:close/>
                <a:moveTo>
                  <a:pt x="232840" y="269899"/>
                </a:moveTo>
                <a:cubicBezTo>
                  <a:pt x="232449" y="295153"/>
                  <a:pt x="222519" y="320224"/>
                  <a:pt x="203250" y="339492"/>
                </a:cubicBezTo>
                <a:cubicBezTo>
                  <a:pt x="190082" y="352660"/>
                  <a:pt x="174206" y="361466"/>
                  <a:pt x="157326" y="365539"/>
                </a:cubicBezTo>
                <a:cubicBezTo>
                  <a:pt x="166417" y="380328"/>
                  <a:pt x="171406" y="397767"/>
                  <a:pt x="171406" y="416370"/>
                </a:cubicBezTo>
                <a:cubicBezTo>
                  <a:pt x="171406" y="443620"/>
                  <a:pt x="160701" y="468370"/>
                  <a:pt x="143120" y="486503"/>
                </a:cubicBezTo>
                <a:cubicBezTo>
                  <a:pt x="124986" y="504084"/>
                  <a:pt x="100237" y="514790"/>
                  <a:pt x="72986" y="514790"/>
                </a:cubicBezTo>
                <a:cubicBezTo>
                  <a:pt x="54383" y="514790"/>
                  <a:pt x="36945" y="509800"/>
                  <a:pt x="22156" y="500710"/>
                </a:cubicBezTo>
                <a:lnTo>
                  <a:pt x="0" y="539772"/>
                </a:lnTo>
                <a:lnTo>
                  <a:pt x="0" y="521718"/>
                </a:lnTo>
                <a:cubicBezTo>
                  <a:pt x="5973" y="513180"/>
                  <a:pt x="9654" y="503556"/>
                  <a:pt x="11467" y="493611"/>
                </a:cubicBezTo>
                <a:lnTo>
                  <a:pt x="0" y="480023"/>
                </a:lnTo>
                <a:lnTo>
                  <a:pt x="0" y="462726"/>
                </a:lnTo>
                <a:cubicBezTo>
                  <a:pt x="14950" y="487414"/>
                  <a:pt x="42305" y="502980"/>
                  <a:pt x="73296" y="502980"/>
                </a:cubicBezTo>
                <a:cubicBezTo>
                  <a:pt x="97207" y="502980"/>
                  <a:pt x="118953" y="493715"/>
                  <a:pt x="134965" y="478394"/>
                </a:cubicBezTo>
                <a:lnTo>
                  <a:pt x="0" y="343429"/>
                </a:lnTo>
                <a:lnTo>
                  <a:pt x="0" y="343339"/>
                </a:lnTo>
                <a:lnTo>
                  <a:pt x="135010" y="478348"/>
                </a:lnTo>
                <a:cubicBezTo>
                  <a:pt x="150331" y="462336"/>
                  <a:pt x="159597" y="440590"/>
                  <a:pt x="159597" y="416680"/>
                </a:cubicBezTo>
                <a:cubicBezTo>
                  <a:pt x="159597" y="366661"/>
                  <a:pt x="119048" y="326112"/>
                  <a:pt x="69030" y="326113"/>
                </a:cubicBezTo>
                <a:cubicBezTo>
                  <a:pt x="49952" y="326478"/>
                  <a:pt x="25806" y="321244"/>
                  <a:pt x="12948" y="308084"/>
                </a:cubicBezTo>
                <a:lnTo>
                  <a:pt x="0" y="327154"/>
                </a:lnTo>
                <a:lnTo>
                  <a:pt x="0" y="309010"/>
                </a:lnTo>
                <a:cubicBezTo>
                  <a:pt x="14338" y="284867"/>
                  <a:pt x="14338" y="254933"/>
                  <a:pt x="0" y="230790"/>
                </a:cubicBezTo>
                <a:lnTo>
                  <a:pt x="0" y="212689"/>
                </a:lnTo>
                <a:cubicBezTo>
                  <a:pt x="6036" y="217996"/>
                  <a:pt x="9959" y="224711"/>
                  <a:pt x="12896" y="231767"/>
                </a:cubicBezTo>
                <a:cubicBezTo>
                  <a:pt x="25742" y="218569"/>
                  <a:pt x="49927" y="213320"/>
                  <a:pt x="69030" y="213687"/>
                </a:cubicBezTo>
                <a:cubicBezTo>
                  <a:pt x="94039" y="213687"/>
                  <a:pt x="116681" y="203550"/>
                  <a:pt x="133071" y="187160"/>
                </a:cubicBezTo>
                <a:cubicBezTo>
                  <a:pt x="149460" y="170771"/>
                  <a:pt x="159597" y="148129"/>
                  <a:pt x="159597" y="123120"/>
                </a:cubicBezTo>
                <a:cubicBezTo>
                  <a:pt x="159597" y="99209"/>
                  <a:pt x="150331" y="77463"/>
                  <a:pt x="135010" y="61451"/>
                </a:cubicBezTo>
                <a:lnTo>
                  <a:pt x="0" y="196461"/>
                </a:lnTo>
                <a:lnTo>
                  <a:pt x="0" y="196370"/>
                </a:lnTo>
                <a:lnTo>
                  <a:pt x="134965" y="61405"/>
                </a:lnTo>
                <a:cubicBezTo>
                  <a:pt x="118953" y="46084"/>
                  <a:pt x="97207" y="36819"/>
                  <a:pt x="73296" y="36819"/>
                </a:cubicBezTo>
                <a:cubicBezTo>
                  <a:pt x="42305" y="36819"/>
                  <a:pt x="14950" y="52385"/>
                  <a:pt x="0" y="77073"/>
                </a:cubicBezTo>
                <a:lnTo>
                  <a:pt x="0" y="59779"/>
                </a:lnTo>
                <a:cubicBezTo>
                  <a:pt x="2240" y="53717"/>
                  <a:pt x="6698" y="49732"/>
                  <a:pt x="11494" y="46167"/>
                </a:cubicBezTo>
                <a:cubicBezTo>
                  <a:pt x="9661" y="36227"/>
                  <a:pt x="5972" y="26608"/>
                  <a:pt x="0" y="18074"/>
                </a:cubicBezTo>
                <a:lnTo>
                  <a:pt x="0" y="0"/>
                </a:lnTo>
                <a:cubicBezTo>
                  <a:pt x="11637" y="10773"/>
                  <a:pt x="18655" y="24545"/>
                  <a:pt x="22230" y="39049"/>
                </a:cubicBezTo>
                <a:cubicBezTo>
                  <a:pt x="37002" y="29983"/>
                  <a:pt x="54413" y="25010"/>
                  <a:pt x="72986" y="25010"/>
                </a:cubicBezTo>
                <a:cubicBezTo>
                  <a:pt x="100237" y="25009"/>
                  <a:pt x="124986" y="35715"/>
                  <a:pt x="143120" y="53296"/>
                </a:cubicBezTo>
                <a:lnTo>
                  <a:pt x="143120" y="53296"/>
                </a:lnTo>
                <a:cubicBezTo>
                  <a:pt x="160701" y="71429"/>
                  <a:pt x="171406" y="96179"/>
                  <a:pt x="171406" y="123429"/>
                </a:cubicBezTo>
                <a:cubicBezTo>
                  <a:pt x="171406" y="142002"/>
                  <a:pt x="166433" y="159414"/>
                  <a:pt x="157367" y="174185"/>
                </a:cubicBezTo>
                <a:cubicBezTo>
                  <a:pt x="174223" y="178341"/>
                  <a:pt x="190089" y="187146"/>
                  <a:pt x="203250" y="200306"/>
                </a:cubicBezTo>
                <a:cubicBezTo>
                  <a:pt x="222519" y="219574"/>
                  <a:pt x="232449" y="244645"/>
                  <a:pt x="232840" y="269899"/>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92" name="Teardrop 3"/>
          <p:cNvSpPr/>
          <p:nvPr/>
        </p:nvSpPr>
        <p:spPr>
          <a:xfrm rot="5400000" flipH="1" flipV="1">
            <a:off x="2420381" y="4253167"/>
            <a:ext cx="232840" cy="404829"/>
          </a:xfrm>
          <a:custGeom>
            <a:avLst/>
            <a:gdLst/>
            <a:ahLst/>
            <a:cxnLst/>
            <a:rect l="l" t="t" r="r" b="b"/>
            <a:pathLst>
              <a:path w="232840" h="539772">
                <a:moveTo>
                  <a:pt x="221340" y="269867"/>
                </a:moveTo>
                <a:cubicBezTo>
                  <a:pt x="220851" y="247711"/>
                  <a:pt x="212026" y="225782"/>
                  <a:pt x="195119" y="208875"/>
                </a:cubicBezTo>
                <a:cubicBezTo>
                  <a:pt x="182363" y="196120"/>
                  <a:pt x="166749" y="187965"/>
                  <a:pt x="150249" y="184922"/>
                </a:cubicBezTo>
                <a:cubicBezTo>
                  <a:pt x="147800" y="188780"/>
                  <a:pt x="144800" y="192208"/>
                  <a:pt x="141586" y="195422"/>
                </a:cubicBezTo>
                <a:cubicBezTo>
                  <a:pt x="123161" y="213847"/>
                  <a:pt x="97708" y="225243"/>
                  <a:pt x="69593" y="225242"/>
                </a:cubicBezTo>
                <a:cubicBezTo>
                  <a:pt x="43433" y="224741"/>
                  <a:pt x="27415" y="228586"/>
                  <a:pt x="17461" y="245213"/>
                </a:cubicBezTo>
                <a:cubicBezTo>
                  <a:pt x="22074" y="261450"/>
                  <a:pt x="22154" y="278664"/>
                  <a:pt x="17673" y="294913"/>
                </a:cubicBezTo>
                <a:cubicBezTo>
                  <a:pt x="27631" y="311265"/>
                  <a:pt x="43609" y="315055"/>
                  <a:pt x="69593" y="314557"/>
                </a:cubicBezTo>
                <a:cubicBezTo>
                  <a:pt x="102600" y="314557"/>
                  <a:pt x="131938" y="330263"/>
                  <a:pt x="150227" y="354850"/>
                </a:cubicBezTo>
                <a:cubicBezTo>
                  <a:pt x="166735" y="351841"/>
                  <a:pt x="182357" y="343684"/>
                  <a:pt x="195118" y="330923"/>
                </a:cubicBezTo>
                <a:cubicBezTo>
                  <a:pt x="212026" y="314016"/>
                  <a:pt x="220851" y="292087"/>
                  <a:pt x="221339" y="269931"/>
                </a:cubicBezTo>
                <a:lnTo>
                  <a:pt x="136174" y="269931"/>
                </a:lnTo>
                <a:lnTo>
                  <a:pt x="136173" y="269867"/>
                </a:lnTo>
                <a:close/>
                <a:moveTo>
                  <a:pt x="232840" y="269899"/>
                </a:moveTo>
                <a:cubicBezTo>
                  <a:pt x="232449" y="295153"/>
                  <a:pt x="222519" y="320224"/>
                  <a:pt x="203250" y="339492"/>
                </a:cubicBezTo>
                <a:cubicBezTo>
                  <a:pt x="190082" y="352660"/>
                  <a:pt x="174206" y="361466"/>
                  <a:pt x="157326" y="365539"/>
                </a:cubicBezTo>
                <a:cubicBezTo>
                  <a:pt x="166417" y="380328"/>
                  <a:pt x="171406" y="397767"/>
                  <a:pt x="171406" y="416370"/>
                </a:cubicBezTo>
                <a:cubicBezTo>
                  <a:pt x="171406" y="443620"/>
                  <a:pt x="160701" y="468370"/>
                  <a:pt x="143120" y="486503"/>
                </a:cubicBezTo>
                <a:cubicBezTo>
                  <a:pt x="124986" y="504084"/>
                  <a:pt x="100237" y="514790"/>
                  <a:pt x="72986" y="514790"/>
                </a:cubicBezTo>
                <a:cubicBezTo>
                  <a:pt x="54383" y="514790"/>
                  <a:pt x="36945" y="509800"/>
                  <a:pt x="22156" y="500710"/>
                </a:cubicBezTo>
                <a:lnTo>
                  <a:pt x="0" y="539772"/>
                </a:lnTo>
                <a:lnTo>
                  <a:pt x="0" y="521718"/>
                </a:lnTo>
                <a:cubicBezTo>
                  <a:pt x="5973" y="513180"/>
                  <a:pt x="9654" y="503556"/>
                  <a:pt x="11467" y="493611"/>
                </a:cubicBezTo>
                <a:lnTo>
                  <a:pt x="0" y="480023"/>
                </a:lnTo>
                <a:lnTo>
                  <a:pt x="0" y="462726"/>
                </a:lnTo>
                <a:cubicBezTo>
                  <a:pt x="14950" y="487414"/>
                  <a:pt x="42305" y="502980"/>
                  <a:pt x="73296" y="502980"/>
                </a:cubicBezTo>
                <a:cubicBezTo>
                  <a:pt x="97207" y="502980"/>
                  <a:pt x="118953" y="493715"/>
                  <a:pt x="134965" y="478394"/>
                </a:cubicBezTo>
                <a:lnTo>
                  <a:pt x="0" y="343429"/>
                </a:lnTo>
                <a:lnTo>
                  <a:pt x="0" y="343339"/>
                </a:lnTo>
                <a:lnTo>
                  <a:pt x="135010" y="478348"/>
                </a:lnTo>
                <a:cubicBezTo>
                  <a:pt x="150331" y="462336"/>
                  <a:pt x="159597" y="440590"/>
                  <a:pt x="159597" y="416680"/>
                </a:cubicBezTo>
                <a:cubicBezTo>
                  <a:pt x="159597" y="366661"/>
                  <a:pt x="119048" y="326112"/>
                  <a:pt x="69030" y="326113"/>
                </a:cubicBezTo>
                <a:cubicBezTo>
                  <a:pt x="49952" y="326478"/>
                  <a:pt x="25806" y="321244"/>
                  <a:pt x="12948" y="308084"/>
                </a:cubicBezTo>
                <a:lnTo>
                  <a:pt x="0" y="327154"/>
                </a:lnTo>
                <a:lnTo>
                  <a:pt x="0" y="309010"/>
                </a:lnTo>
                <a:cubicBezTo>
                  <a:pt x="14338" y="284867"/>
                  <a:pt x="14338" y="254933"/>
                  <a:pt x="0" y="230790"/>
                </a:cubicBezTo>
                <a:lnTo>
                  <a:pt x="0" y="212689"/>
                </a:lnTo>
                <a:cubicBezTo>
                  <a:pt x="6036" y="217996"/>
                  <a:pt x="9959" y="224711"/>
                  <a:pt x="12896" y="231767"/>
                </a:cubicBezTo>
                <a:cubicBezTo>
                  <a:pt x="25742" y="218569"/>
                  <a:pt x="49927" y="213320"/>
                  <a:pt x="69030" y="213687"/>
                </a:cubicBezTo>
                <a:cubicBezTo>
                  <a:pt x="94039" y="213687"/>
                  <a:pt x="116681" y="203550"/>
                  <a:pt x="133071" y="187160"/>
                </a:cubicBezTo>
                <a:cubicBezTo>
                  <a:pt x="149460" y="170771"/>
                  <a:pt x="159597" y="148129"/>
                  <a:pt x="159597" y="123120"/>
                </a:cubicBezTo>
                <a:cubicBezTo>
                  <a:pt x="159597" y="99209"/>
                  <a:pt x="150331" y="77463"/>
                  <a:pt x="135010" y="61451"/>
                </a:cubicBezTo>
                <a:lnTo>
                  <a:pt x="0" y="196461"/>
                </a:lnTo>
                <a:lnTo>
                  <a:pt x="0" y="196370"/>
                </a:lnTo>
                <a:lnTo>
                  <a:pt x="134965" y="61405"/>
                </a:lnTo>
                <a:cubicBezTo>
                  <a:pt x="118953" y="46084"/>
                  <a:pt x="97207" y="36819"/>
                  <a:pt x="73296" y="36819"/>
                </a:cubicBezTo>
                <a:cubicBezTo>
                  <a:pt x="42305" y="36819"/>
                  <a:pt x="14950" y="52385"/>
                  <a:pt x="0" y="77073"/>
                </a:cubicBezTo>
                <a:lnTo>
                  <a:pt x="0" y="59779"/>
                </a:lnTo>
                <a:cubicBezTo>
                  <a:pt x="2240" y="53717"/>
                  <a:pt x="6698" y="49732"/>
                  <a:pt x="11494" y="46167"/>
                </a:cubicBezTo>
                <a:cubicBezTo>
                  <a:pt x="9661" y="36227"/>
                  <a:pt x="5972" y="26608"/>
                  <a:pt x="0" y="18074"/>
                </a:cubicBezTo>
                <a:lnTo>
                  <a:pt x="0" y="0"/>
                </a:lnTo>
                <a:cubicBezTo>
                  <a:pt x="11637" y="10773"/>
                  <a:pt x="18655" y="24545"/>
                  <a:pt x="22230" y="39049"/>
                </a:cubicBezTo>
                <a:cubicBezTo>
                  <a:pt x="37002" y="29983"/>
                  <a:pt x="54413" y="25010"/>
                  <a:pt x="72986" y="25010"/>
                </a:cubicBezTo>
                <a:cubicBezTo>
                  <a:pt x="100237" y="25009"/>
                  <a:pt x="124986" y="35715"/>
                  <a:pt x="143120" y="53296"/>
                </a:cubicBezTo>
                <a:lnTo>
                  <a:pt x="143120" y="53296"/>
                </a:lnTo>
                <a:cubicBezTo>
                  <a:pt x="160701" y="71429"/>
                  <a:pt x="171406" y="96179"/>
                  <a:pt x="171406" y="123429"/>
                </a:cubicBezTo>
                <a:cubicBezTo>
                  <a:pt x="171406" y="142002"/>
                  <a:pt x="166433" y="159414"/>
                  <a:pt x="157367" y="174185"/>
                </a:cubicBezTo>
                <a:cubicBezTo>
                  <a:pt x="174223" y="178341"/>
                  <a:pt x="190089" y="187146"/>
                  <a:pt x="203250" y="200306"/>
                </a:cubicBezTo>
                <a:cubicBezTo>
                  <a:pt x="222519" y="219574"/>
                  <a:pt x="232449" y="244645"/>
                  <a:pt x="232840" y="269899"/>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93" name="Teardrop 3"/>
          <p:cNvSpPr/>
          <p:nvPr/>
        </p:nvSpPr>
        <p:spPr>
          <a:xfrm rot="5400000" flipH="1" flipV="1">
            <a:off x="3052287" y="4253167"/>
            <a:ext cx="232840" cy="404830"/>
          </a:xfrm>
          <a:custGeom>
            <a:avLst/>
            <a:gdLst/>
            <a:ahLst/>
            <a:cxnLst/>
            <a:rect l="l" t="t" r="r" b="b"/>
            <a:pathLst>
              <a:path w="232840" h="539773">
                <a:moveTo>
                  <a:pt x="221340" y="269867"/>
                </a:moveTo>
                <a:cubicBezTo>
                  <a:pt x="220851" y="247712"/>
                  <a:pt x="212026" y="225782"/>
                  <a:pt x="195119" y="208875"/>
                </a:cubicBezTo>
                <a:cubicBezTo>
                  <a:pt x="182363" y="196120"/>
                  <a:pt x="166749" y="187965"/>
                  <a:pt x="150249" y="184922"/>
                </a:cubicBezTo>
                <a:cubicBezTo>
                  <a:pt x="147800" y="188780"/>
                  <a:pt x="144800" y="192208"/>
                  <a:pt x="141586" y="195422"/>
                </a:cubicBezTo>
                <a:cubicBezTo>
                  <a:pt x="123161" y="213847"/>
                  <a:pt x="97708" y="225243"/>
                  <a:pt x="69593" y="225242"/>
                </a:cubicBezTo>
                <a:cubicBezTo>
                  <a:pt x="43433" y="224741"/>
                  <a:pt x="27415" y="228586"/>
                  <a:pt x="17461" y="245213"/>
                </a:cubicBezTo>
                <a:cubicBezTo>
                  <a:pt x="22074" y="261450"/>
                  <a:pt x="22154" y="278664"/>
                  <a:pt x="17673" y="294913"/>
                </a:cubicBezTo>
                <a:cubicBezTo>
                  <a:pt x="27631" y="311265"/>
                  <a:pt x="43609" y="315055"/>
                  <a:pt x="69593" y="314557"/>
                </a:cubicBezTo>
                <a:cubicBezTo>
                  <a:pt x="102600" y="314557"/>
                  <a:pt x="131938" y="330263"/>
                  <a:pt x="150227" y="354851"/>
                </a:cubicBezTo>
                <a:cubicBezTo>
                  <a:pt x="166735" y="351841"/>
                  <a:pt x="182357" y="343684"/>
                  <a:pt x="195118" y="330923"/>
                </a:cubicBezTo>
                <a:cubicBezTo>
                  <a:pt x="212026" y="314016"/>
                  <a:pt x="220851" y="292087"/>
                  <a:pt x="221339" y="269931"/>
                </a:cubicBezTo>
                <a:lnTo>
                  <a:pt x="136174" y="269931"/>
                </a:lnTo>
                <a:lnTo>
                  <a:pt x="136173" y="269867"/>
                </a:lnTo>
                <a:close/>
                <a:moveTo>
                  <a:pt x="232840" y="269899"/>
                </a:moveTo>
                <a:cubicBezTo>
                  <a:pt x="232449" y="295153"/>
                  <a:pt x="222519" y="320224"/>
                  <a:pt x="203250" y="339492"/>
                </a:cubicBezTo>
                <a:cubicBezTo>
                  <a:pt x="190082" y="352660"/>
                  <a:pt x="174206" y="361467"/>
                  <a:pt x="157326" y="365540"/>
                </a:cubicBezTo>
                <a:cubicBezTo>
                  <a:pt x="166417" y="380328"/>
                  <a:pt x="171406" y="397767"/>
                  <a:pt x="171406" y="416370"/>
                </a:cubicBezTo>
                <a:cubicBezTo>
                  <a:pt x="171406" y="443620"/>
                  <a:pt x="160701" y="468370"/>
                  <a:pt x="143120" y="486503"/>
                </a:cubicBezTo>
                <a:lnTo>
                  <a:pt x="143120" y="486504"/>
                </a:lnTo>
                <a:cubicBezTo>
                  <a:pt x="124986" y="504084"/>
                  <a:pt x="100237" y="514790"/>
                  <a:pt x="72986" y="514790"/>
                </a:cubicBezTo>
                <a:cubicBezTo>
                  <a:pt x="54383" y="514790"/>
                  <a:pt x="36945" y="509800"/>
                  <a:pt x="22156" y="500710"/>
                </a:cubicBezTo>
                <a:lnTo>
                  <a:pt x="0" y="539773"/>
                </a:lnTo>
                <a:lnTo>
                  <a:pt x="0" y="521718"/>
                </a:lnTo>
                <a:cubicBezTo>
                  <a:pt x="5973" y="513180"/>
                  <a:pt x="9654" y="503556"/>
                  <a:pt x="11467" y="493611"/>
                </a:cubicBezTo>
                <a:lnTo>
                  <a:pt x="0" y="480024"/>
                </a:lnTo>
                <a:lnTo>
                  <a:pt x="0" y="462726"/>
                </a:lnTo>
                <a:cubicBezTo>
                  <a:pt x="14950" y="487415"/>
                  <a:pt x="42305" y="502981"/>
                  <a:pt x="73296" y="502981"/>
                </a:cubicBezTo>
                <a:cubicBezTo>
                  <a:pt x="97207" y="502981"/>
                  <a:pt x="118953" y="493715"/>
                  <a:pt x="134965" y="478394"/>
                </a:cubicBezTo>
                <a:lnTo>
                  <a:pt x="0" y="343429"/>
                </a:lnTo>
                <a:lnTo>
                  <a:pt x="0" y="343339"/>
                </a:lnTo>
                <a:lnTo>
                  <a:pt x="135010" y="478348"/>
                </a:lnTo>
                <a:cubicBezTo>
                  <a:pt x="150331" y="462337"/>
                  <a:pt x="159597" y="440590"/>
                  <a:pt x="159597" y="416680"/>
                </a:cubicBezTo>
                <a:cubicBezTo>
                  <a:pt x="159597" y="366661"/>
                  <a:pt x="119048" y="326112"/>
                  <a:pt x="69030" y="326113"/>
                </a:cubicBezTo>
                <a:cubicBezTo>
                  <a:pt x="49952" y="326479"/>
                  <a:pt x="25806" y="321244"/>
                  <a:pt x="12948" y="308084"/>
                </a:cubicBezTo>
                <a:lnTo>
                  <a:pt x="0" y="327154"/>
                </a:lnTo>
                <a:lnTo>
                  <a:pt x="0" y="309010"/>
                </a:lnTo>
                <a:cubicBezTo>
                  <a:pt x="14338" y="284867"/>
                  <a:pt x="14338" y="254933"/>
                  <a:pt x="0" y="230790"/>
                </a:cubicBezTo>
                <a:lnTo>
                  <a:pt x="0" y="212689"/>
                </a:lnTo>
                <a:cubicBezTo>
                  <a:pt x="6036" y="217996"/>
                  <a:pt x="9959" y="224711"/>
                  <a:pt x="12896" y="231767"/>
                </a:cubicBezTo>
                <a:cubicBezTo>
                  <a:pt x="25742" y="218569"/>
                  <a:pt x="49927" y="213320"/>
                  <a:pt x="69030" y="213687"/>
                </a:cubicBezTo>
                <a:cubicBezTo>
                  <a:pt x="94039" y="213687"/>
                  <a:pt x="116681" y="203550"/>
                  <a:pt x="133071" y="187160"/>
                </a:cubicBezTo>
                <a:cubicBezTo>
                  <a:pt x="149460" y="170771"/>
                  <a:pt x="159597" y="148129"/>
                  <a:pt x="159597" y="123120"/>
                </a:cubicBezTo>
                <a:cubicBezTo>
                  <a:pt x="159597" y="99209"/>
                  <a:pt x="150331" y="77463"/>
                  <a:pt x="135010" y="61451"/>
                </a:cubicBezTo>
                <a:lnTo>
                  <a:pt x="0" y="196461"/>
                </a:lnTo>
                <a:lnTo>
                  <a:pt x="0" y="196370"/>
                </a:lnTo>
                <a:lnTo>
                  <a:pt x="134965" y="61405"/>
                </a:lnTo>
                <a:cubicBezTo>
                  <a:pt x="118953" y="46084"/>
                  <a:pt x="97207" y="36819"/>
                  <a:pt x="73296" y="36819"/>
                </a:cubicBezTo>
                <a:cubicBezTo>
                  <a:pt x="42305" y="36819"/>
                  <a:pt x="14950" y="52385"/>
                  <a:pt x="0" y="77073"/>
                </a:cubicBezTo>
                <a:lnTo>
                  <a:pt x="0" y="59779"/>
                </a:lnTo>
                <a:cubicBezTo>
                  <a:pt x="2240" y="53717"/>
                  <a:pt x="6698" y="49732"/>
                  <a:pt x="11494" y="46167"/>
                </a:cubicBezTo>
                <a:cubicBezTo>
                  <a:pt x="9661" y="36227"/>
                  <a:pt x="5972" y="26608"/>
                  <a:pt x="0" y="18074"/>
                </a:cubicBezTo>
                <a:lnTo>
                  <a:pt x="0" y="0"/>
                </a:lnTo>
                <a:cubicBezTo>
                  <a:pt x="11637" y="10773"/>
                  <a:pt x="18655" y="24545"/>
                  <a:pt x="22230" y="39049"/>
                </a:cubicBezTo>
                <a:cubicBezTo>
                  <a:pt x="37002" y="29983"/>
                  <a:pt x="54413" y="25010"/>
                  <a:pt x="72986" y="25010"/>
                </a:cubicBezTo>
                <a:cubicBezTo>
                  <a:pt x="100237" y="25009"/>
                  <a:pt x="124986" y="35715"/>
                  <a:pt x="143120" y="53296"/>
                </a:cubicBezTo>
                <a:lnTo>
                  <a:pt x="143120" y="53296"/>
                </a:lnTo>
                <a:cubicBezTo>
                  <a:pt x="160701" y="71429"/>
                  <a:pt x="171406" y="96179"/>
                  <a:pt x="171406" y="123429"/>
                </a:cubicBezTo>
                <a:cubicBezTo>
                  <a:pt x="171406" y="142002"/>
                  <a:pt x="166433" y="159414"/>
                  <a:pt x="157367" y="174185"/>
                </a:cubicBezTo>
                <a:cubicBezTo>
                  <a:pt x="174223" y="178341"/>
                  <a:pt x="190089" y="187146"/>
                  <a:pt x="203250" y="200306"/>
                </a:cubicBezTo>
                <a:cubicBezTo>
                  <a:pt x="222519" y="219574"/>
                  <a:pt x="232449" y="244645"/>
                  <a:pt x="232840" y="269899"/>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94" name="Teardrop 3"/>
          <p:cNvSpPr/>
          <p:nvPr/>
        </p:nvSpPr>
        <p:spPr>
          <a:xfrm rot="5400000" flipH="1" flipV="1">
            <a:off x="3684192" y="4253167"/>
            <a:ext cx="232840" cy="404830"/>
          </a:xfrm>
          <a:custGeom>
            <a:avLst/>
            <a:gdLst/>
            <a:ahLst/>
            <a:cxnLst/>
            <a:rect l="l" t="t" r="r" b="b"/>
            <a:pathLst>
              <a:path w="232840" h="539773">
                <a:moveTo>
                  <a:pt x="221340" y="269867"/>
                </a:moveTo>
                <a:cubicBezTo>
                  <a:pt x="220851" y="247712"/>
                  <a:pt x="212026" y="225783"/>
                  <a:pt x="195119" y="208875"/>
                </a:cubicBezTo>
                <a:cubicBezTo>
                  <a:pt x="182363" y="196120"/>
                  <a:pt x="166749" y="187965"/>
                  <a:pt x="150249" y="184922"/>
                </a:cubicBezTo>
                <a:cubicBezTo>
                  <a:pt x="147800" y="188780"/>
                  <a:pt x="144800" y="192208"/>
                  <a:pt x="141586" y="195422"/>
                </a:cubicBezTo>
                <a:cubicBezTo>
                  <a:pt x="123161" y="213847"/>
                  <a:pt x="97708" y="225243"/>
                  <a:pt x="69593" y="225243"/>
                </a:cubicBezTo>
                <a:cubicBezTo>
                  <a:pt x="43433" y="224741"/>
                  <a:pt x="27415" y="228586"/>
                  <a:pt x="17461" y="245213"/>
                </a:cubicBezTo>
                <a:cubicBezTo>
                  <a:pt x="22074" y="261450"/>
                  <a:pt x="22154" y="278664"/>
                  <a:pt x="17673" y="294913"/>
                </a:cubicBezTo>
                <a:cubicBezTo>
                  <a:pt x="27631" y="311265"/>
                  <a:pt x="43609" y="315055"/>
                  <a:pt x="69593" y="314557"/>
                </a:cubicBezTo>
                <a:cubicBezTo>
                  <a:pt x="102600" y="314557"/>
                  <a:pt x="131938" y="330263"/>
                  <a:pt x="150227" y="354851"/>
                </a:cubicBezTo>
                <a:cubicBezTo>
                  <a:pt x="166735" y="351841"/>
                  <a:pt x="182357" y="343684"/>
                  <a:pt x="195118" y="330923"/>
                </a:cubicBezTo>
                <a:cubicBezTo>
                  <a:pt x="212026" y="314016"/>
                  <a:pt x="220851" y="292087"/>
                  <a:pt x="221339" y="269931"/>
                </a:cubicBezTo>
                <a:lnTo>
                  <a:pt x="136174" y="269931"/>
                </a:lnTo>
                <a:lnTo>
                  <a:pt x="136173" y="269867"/>
                </a:lnTo>
                <a:close/>
                <a:moveTo>
                  <a:pt x="232840" y="269899"/>
                </a:moveTo>
                <a:cubicBezTo>
                  <a:pt x="232449" y="295153"/>
                  <a:pt x="222519" y="320224"/>
                  <a:pt x="203250" y="339492"/>
                </a:cubicBezTo>
                <a:cubicBezTo>
                  <a:pt x="190082" y="352660"/>
                  <a:pt x="174206" y="361467"/>
                  <a:pt x="157326" y="365540"/>
                </a:cubicBezTo>
                <a:cubicBezTo>
                  <a:pt x="166417" y="380328"/>
                  <a:pt x="171406" y="397767"/>
                  <a:pt x="171406" y="416370"/>
                </a:cubicBezTo>
                <a:cubicBezTo>
                  <a:pt x="171406" y="443620"/>
                  <a:pt x="160701" y="468370"/>
                  <a:pt x="143120" y="486503"/>
                </a:cubicBezTo>
                <a:lnTo>
                  <a:pt x="143120" y="486504"/>
                </a:lnTo>
                <a:cubicBezTo>
                  <a:pt x="124986" y="504084"/>
                  <a:pt x="100237" y="514790"/>
                  <a:pt x="72986" y="514790"/>
                </a:cubicBezTo>
                <a:cubicBezTo>
                  <a:pt x="54383" y="514790"/>
                  <a:pt x="36945" y="509800"/>
                  <a:pt x="22156" y="500710"/>
                </a:cubicBezTo>
                <a:lnTo>
                  <a:pt x="0" y="539773"/>
                </a:lnTo>
                <a:lnTo>
                  <a:pt x="0" y="521718"/>
                </a:lnTo>
                <a:cubicBezTo>
                  <a:pt x="5973" y="513180"/>
                  <a:pt x="9654" y="503556"/>
                  <a:pt x="11467" y="493611"/>
                </a:cubicBezTo>
                <a:lnTo>
                  <a:pt x="0" y="480024"/>
                </a:lnTo>
                <a:lnTo>
                  <a:pt x="0" y="462727"/>
                </a:lnTo>
                <a:cubicBezTo>
                  <a:pt x="14950" y="487415"/>
                  <a:pt x="42305" y="502981"/>
                  <a:pt x="73296" y="502981"/>
                </a:cubicBezTo>
                <a:cubicBezTo>
                  <a:pt x="97207" y="502981"/>
                  <a:pt x="118953" y="493715"/>
                  <a:pt x="134965" y="478394"/>
                </a:cubicBezTo>
                <a:lnTo>
                  <a:pt x="0" y="343429"/>
                </a:lnTo>
                <a:lnTo>
                  <a:pt x="0" y="343339"/>
                </a:lnTo>
                <a:lnTo>
                  <a:pt x="135010" y="478348"/>
                </a:lnTo>
                <a:cubicBezTo>
                  <a:pt x="150331" y="462337"/>
                  <a:pt x="159597" y="440590"/>
                  <a:pt x="159597" y="416680"/>
                </a:cubicBezTo>
                <a:cubicBezTo>
                  <a:pt x="159597" y="366661"/>
                  <a:pt x="119048" y="326112"/>
                  <a:pt x="69030" y="326113"/>
                </a:cubicBezTo>
                <a:cubicBezTo>
                  <a:pt x="49952" y="326479"/>
                  <a:pt x="25806" y="321244"/>
                  <a:pt x="12948" y="308084"/>
                </a:cubicBezTo>
                <a:lnTo>
                  <a:pt x="0" y="327154"/>
                </a:lnTo>
                <a:lnTo>
                  <a:pt x="0" y="309010"/>
                </a:lnTo>
                <a:cubicBezTo>
                  <a:pt x="14338" y="284867"/>
                  <a:pt x="14338" y="254933"/>
                  <a:pt x="0" y="230790"/>
                </a:cubicBezTo>
                <a:lnTo>
                  <a:pt x="0" y="212690"/>
                </a:lnTo>
                <a:cubicBezTo>
                  <a:pt x="6036" y="217996"/>
                  <a:pt x="9959" y="224711"/>
                  <a:pt x="12896" y="231767"/>
                </a:cubicBezTo>
                <a:cubicBezTo>
                  <a:pt x="25742" y="218569"/>
                  <a:pt x="49927" y="213320"/>
                  <a:pt x="69030" y="213687"/>
                </a:cubicBezTo>
                <a:cubicBezTo>
                  <a:pt x="94039" y="213687"/>
                  <a:pt x="116681" y="203550"/>
                  <a:pt x="133071" y="187160"/>
                </a:cubicBezTo>
                <a:cubicBezTo>
                  <a:pt x="149460" y="170771"/>
                  <a:pt x="159597" y="148129"/>
                  <a:pt x="159597" y="123120"/>
                </a:cubicBezTo>
                <a:cubicBezTo>
                  <a:pt x="159597" y="99209"/>
                  <a:pt x="150331" y="77463"/>
                  <a:pt x="135010" y="61451"/>
                </a:cubicBezTo>
                <a:lnTo>
                  <a:pt x="0" y="196461"/>
                </a:lnTo>
                <a:lnTo>
                  <a:pt x="0" y="196370"/>
                </a:lnTo>
                <a:lnTo>
                  <a:pt x="134965" y="61406"/>
                </a:lnTo>
                <a:cubicBezTo>
                  <a:pt x="118953" y="46085"/>
                  <a:pt x="97207" y="36819"/>
                  <a:pt x="73296" y="36819"/>
                </a:cubicBezTo>
                <a:cubicBezTo>
                  <a:pt x="42305" y="36819"/>
                  <a:pt x="14950" y="52385"/>
                  <a:pt x="0" y="77073"/>
                </a:cubicBezTo>
                <a:lnTo>
                  <a:pt x="0" y="59780"/>
                </a:lnTo>
                <a:cubicBezTo>
                  <a:pt x="2240" y="53717"/>
                  <a:pt x="6698" y="49732"/>
                  <a:pt x="11494" y="46167"/>
                </a:cubicBezTo>
                <a:cubicBezTo>
                  <a:pt x="9661" y="36227"/>
                  <a:pt x="5972" y="26608"/>
                  <a:pt x="0" y="18074"/>
                </a:cubicBezTo>
                <a:lnTo>
                  <a:pt x="0" y="0"/>
                </a:lnTo>
                <a:cubicBezTo>
                  <a:pt x="11637" y="10773"/>
                  <a:pt x="18655" y="24545"/>
                  <a:pt x="22230" y="39049"/>
                </a:cubicBezTo>
                <a:cubicBezTo>
                  <a:pt x="37002" y="29983"/>
                  <a:pt x="54413" y="25010"/>
                  <a:pt x="72986" y="25010"/>
                </a:cubicBezTo>
                <a:cubicBezTo>
                  <a:pt x="100237" y="25010"/>
                  <a:pt x="124986" y="35715"/>
                  <a:pt x="143120" y="53296"/>
                </a:cubicBezTo>
                <a:cubicBezTo>
                  <a:pt x="160701" y="71430"/>
                  <a:pt x="171406" y="96180"/>
                  <a:pt x="171406" y="123429"/>
                </a:cubicBezTo>
                <a:cubicBezTo>
                  <a:pt x="171406" y="142002"/>
                  <a:pt x="166433" y="159414"/>
                  <a:pt x="157367" y="174185"/>
                </a:cubicBezTo>
                <a:cubicBezTo>
                  <a:pt x="174223" y="178341"/>
                  <a:pt x="190089" y="187146"/>
                  <a:pt x="203250" y="200306"/>
                </a:cubicBezTo>
                <a:cubicBezTo>
                  <a:pt x="222519" y="219575"/>
                  <a:pt x="232449" y="244645"/>
                  <a:pt x="232840" y="269899"/>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95" name="Teardrop 3"/>
          <p:cNvSpPr/>
          <p:nvPr/>
        </p:nvSpPr>
        <p:spPr>
          <a:xfrm rot="5400000" flipH="1" flipV="1">
            <a:off x="4316097" y="4253167"/>
            <a:ext cx="232840" cy="404830"/>
          </a:xfrm>
          <a:custGeom>
            <a:avLst/>
            <a:gdLst/>
            <a:ahLst/>
            <a:cxnLst/>
            <a:rect l="l" t="t" r="r" b="b"/>
            <a:pathLst>
              <a:path w="232840" h="539773">
                <a:moveTo>
                  <a:pt x="221340" y="269867"/>
                </a:moveTo>
                <a:cubicBezTo>
                  <a:pt x="220851" y="247712"/>
                  <a:pt x="212026" y="225783"/>
                  <a:pt x="195119" y="208875"/>
                </a:cubicBezTo>
                <a:cubicBezTo>
                  <a:pt x="182363" y="196120"/>
                  <a:pt x="166749" y="187965"/>
                  <a:pt x="150249" y="184922"/>
                </a:cubicBezTo>
                <a:cubicBezTo>
                  <a:pt x="147800" y="188780"/>
                  <a:pt x="144800" y="192208"/>
                  <a:pt x="141586" y="195422"/>
                </a:cubicBezTo>
                <a:cubicBezTo>
                  <a:pt x="123161" y="213847"/>
                  <a:pt x="97708" y="225243"/>
                  <a:pt x="69593" y="225243"/>
                </a:cubicBezTo>
                <a:cubicBezTo>
                  <a:pt x="43433" y="224741"/>
                  <a:pt x="27415" y="228586"/>
                  <a:pt x="17461" y="245213"/>
                </a:cubicBezTo>
                <a:cubicBezTo>
                  <a:pt x="22074" y="261450"/>
                  <a:pt x="22154" y="278664"/>
                  <a:pt x="17673" y="294913"/>
                </a:cubicBezTo>
                <a:cubicBezTo>
                  <a:pt x="27631" y="311265"/>
                  <a:pt x="43609" y="315055"/>
                  <a:pt x="69593" y="314557"/>
                </a:cubicBezTo>
                <a:cubicBezTo>
                  <a:pt x="102600" y="314557"/>
                  <a:pt x="131938" y="330263"/>
                  <a:pt x="150227" y="354851"/>
                </a:cubicBezTo>
                <a:cubicBezTo>
                  <a:pt x="166735" y="351841"/>
                  <a:pt x="182357" y="343684"/>
                  <a:pt x="195118" y="330923"/>
                </a:cubicBezTo>
                <a:cubicBezTo>
                  <a:pt x="212026" y="314016"/>
                  <a:pt x="220851" y="292087"/>
                  <a:pt x="221339" y="269931"/>
                </a:cubicBezTo>
                <a:lnTo>
                  <a:pt x="136174" y="269931"/>
                </a:lnTo>
                <a:lnTo>
                  <a:pt x="136173" y="269867"/>
                </a:lnTo>
                <a:close/>
                <a:moveTo>
                  <a:pt x="232840" y="269899"/>
                </a:moveTo>
                <a:cubicBezTo>
                  <a:pt x="232449" y="295153"/>
                  <a:pt x="222519" y="320224"/>
                  <a:pt x="203250" y="339492"/>
                </a:cubicBezTo>
                <a:cubicBezTo>
                  <a:pt x="190082" y="352660"/>
                  <a:pt x="174206" y="361467"/>
                  <a:pt x="157326" y="365540"/>
                </a:cubicBezTo>
                <a:cubicBezTo>
                  <a:pt x="166417" y="380328"/>
                  <a:pt x="171406" y="397767"/>
                  <a:pt x="171406" y="416370"/>
                </a:cubicBezTo>
                <a:cubicBezTo>
                  <a:pt x="171406" y="443620"/>
                  <a:pt x="160701" y="468370"/>
                  <a:pt x="143120" y="486503"/>
                </a:cubicBezTo>
                <a:lnTo>
                  <a:pt x="143120" y="486504"/>
                </a:lnTo>
                <a:cubicBezTo>
                  <a:pt x="124986" y="504084"/>
                  <a:pt x="100237" y="514790"/>
                  <a:pt x="72986" y="514790"/>
                </a:cubicBezTo>
                <a:cubicBezTo>
                  <a:pt x="54383" y="514790"/>
                  <a:pt x="36945" y="509800"/>
                  <a:pt x="22156" y="500710"/>
                </a:cubicBezTo>
                <a:lnTo>
                  <a:pt x="0" y="539773"/>
                </a:lnTo>
                <a:lnTo>
                  <a:pt x="0" y="521718"/>
                </a:lnTo>
                <a:cubicBezTo>
                  <a:pt x="5973" y="513180"/>
                  <a:pt x="9654" y="503556"/>
                  <a:pt x="11467" y="493611"/>
                </a:cubicBezTo>
                <a:lnTo>
                  <a:pt x="0" y="480024"/>
                </a:lnTo>
                <a:lnTo>
                  <a:pt x="0" y="462727"/>
                </a:lnTo>
                <a:cubicBezTo>
                  <a:pt x="14950" y="487415"/>
                  <a:pt x="42305" y="502981"/>
                  <a:pt x="73296" y="502981"/>
                </a:cubicBezTo>
                <a:cubicBezTo>
                  <a:pt x="97207" y="502981"/>
                  <a:pt x="118953" y="493715"/>
                  <a:pt x="134965" y="478394"/>
                </a:cubicBezTo>
                <a:lnTo>
                  <a:pt x="0" y="343429"/>
                </a:lnTo>
                <a:lnTo>
                  <a:pt x="0" y="343339"/>
                </a:lnTo>
                <a:lnTo>
                  <a:pt x="135010" y="478348"/>
                </a:lnTo>
                <a:cubicBezTo>
                  <a:pt x="150331" y="462337"/>
                  <a:pt x="159597" y="440590"/>
                  <a:pt x="159597" y="416680"/>
                </a:cubicBezTo>
                <a:cubicBezTo>
                  <a:pt x="159597" y="366661"/>
                  <a:pt x="119048" y="326112"/>
                  <a:pt x="69030" y="326113"/>
                </a:cubicBezTo>
                <a:cubicBezTo>
                  <a:pt x="49952" y="326479"/>
                  <a:pt x="25806" y="321244"/>
                  <a:pt x="12948" y="308084"/>
                </a:cubicBezTo>
                <a:lnTo>
                  <a:pt x="0" y="327154"/>
                </a:lnTo>
                <a:lnTo>
                  <a:pt x="0" y="309010"/>
                </a:lnTo>
                <a:cubicBezTo>
                  <a:pt x="14338" y="284867"/>
                  <a:pt x="14338" y="254933"/>
                  <a:pt x="0" y="230790"/>
                </a:cubicBezTo>
                <a:lnTo>
                  <a:pt x="0" y="212690"/>
                </a:lnTo>
                <a:cubicBezTo>
                  <a:pt x="6036" y="217996"/>
                  <a:pt x="9959" y="224711"/>
                  <a:pt x="12896" y="231767"/>
                </a:cubicBezTo>
                <a:cubicBezTo>
                  <a:pt x="25742" y="218569"/>
                  <a:pt x="49927" y="213320"/>
                  <a:pt x="69030" y="213687"/>
                </a:cubicBezTo>
                <a:cubicBezTo>
                  <a:pt x="94039" y="213687"/>
                  <a:pt x="116681" y="203550"/>
                  <a:pt x="133071" y="187160"/>
                </a:cubicBezTo>
                <a:cubicBezTo>
                  <a:pt x="149460" y="170771"/>
                  <a:pt x="159597" y="148129"/>
                  <a:pt x="159597" y="123120"/>
                </a:cubicBezTo>
                <a:cubicBezTo>
                  <a:pt x="159597" y="99209"/>
                  <a:pt x="150331" y="77463"/>
                  <a:pt x="135010" y="61451"/>
                </a:cubicBezTo>
                <a:lnTo>
                  <a:pt x="0" y="196461"/>
                </a:lnTo>
                <a:lnTo>
                  <a:pt x="0" y="196370"/>
                </a:lnTo>
                <a:lnTo>
                  <a:pt x="134965" y="61406"/>
                </a:lnTo>
                <a:cubicBezTo>
                  <a:pt x="118953" y="46085"/>
                  <a:pt x="97207" y="36819"/>
                  <a:pt x="73296" y="36819"/>
                </a:cubicBezTo>
                <a:cubicBezTo>
                  <a:pt x="42305" y="36819"/>
                  <a:pt x="14950" y="52385"/>
                  <a:pt x="0" y="77073"/>
                </a:cubicBezTo>
                <a:lnTo>
                  <a:pt x="0" y="59780"/>
                </a:lnTo>
                <a:cubicBezTo>
                  <a:pt x="2240" y="53717"/>
                  <a:pt x="6698" y="49732"/>
                  <a:pt x="11494" y="46167"/>
                </a:cubicBezTo>
                <a:cubicBezTo>
                  <a:pt x="9661" y="36227"/>
                  <a:pt x="5972" y="26608"/>
                  <a:pt x="0" y="18074"/>
                </a:cubicBezTo>
                <a:lnTo>
                  <a:pt x="0" y="0"/>
                </a:lnTo>
                <a:cubicBezTo>
                  <a:pt x="11637" y="10773"/>
                  <a:pt x="18655" y="24545"/>
                  <a:pt x="22230" y="39049"/>
                </a:cubicBezTo>
                <a:cubicBezTo>
                  <a:pt x="37002" y="29983"/>
                  <a:pt x="54413" y="25010"/>
                  <a:pt x="72986" y="25010"/>
                </a:cubicBezTo>
                <a:cubicBezTo>
                  <a:pt x="100237" y="25010"/>
                  <a:pt x="124986" y="35715"/>
                  <a:pt x="143120" y="53296"/>
                </a:cubicBezTo>
                <a:cubicBezTo>
                  <a:pt x="160701" y="71430"/>
                  <a:pt x="171406" y="96180"/>
                  <a:pt x="171406" y="123429"/>
                </a:cubicBezTo>
                <a:cubicBezTo>
                  <a:pt x="171406" y="142002"/>
                  <a:pt x="166433" y="159414"/>
                  <a:pt x="157367" y="174185"/>
                </a:cubicBezTo>
                <a:cubicBezTo>
                  <a:pt x="174223" y="178341"/>
                  <a:pt x="190089" y="187146"/>
                  <a:pt x="203250" y="200306"/>
                </a:cubicBezTo>
                <a:cubicBezTo>
                  <a:pt x="222519" y="219575"/>
                  <a:pt x="232449" y="244645"/>
                  <a:pt x="232840" y="269899"/>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96" name="Teardrop 3"/>
          <p:cNvSpPr/>
          <p:nvPr/>
        </p:nvSpPr>
        <p:spPr>
          <a:xfrm rot="5400000" flipH="1" flipV="1">
            <a:off x="6211811" y="4253167"/>
            <a:ext cx="232840" cy="404829"/>
          </a:xfrm>
          <a:custGeom>
            <a:avLst/>
            <a:gdLst/>
            <a:ahLst/>
            <a:cxnLst/>
            <a:rect l="l" t="t" r="r" b="b"/>
            <a:pathLst>
              <a:path w="232840" h="539772">
                <a:moveTo>
                  <a:pt x="221340" y="269867"/>
                </a:moveTo>
                <a:cubicBezTo>
                  <a:pt x="220851" y="247711"/>
                  <a:pt x="212026" y="225782"/>
                  <a:pt x="195119" y="208875"/>
                </a:cubicBezTo>
                <a:cubicBezTo>
                  <a:pt x="182363" y="196120"/>
                  <a:pt x="166749" y="187965"/>
                  <a:pt x="150249" y="184922"/>
                </a:cubicBezTo>
                <a:cubicBezTo>
                  <a:pt x="147800" y="188780"/>
                  <a:pt x="144800" y="192208"/>
                  <a:pt x="141586" y="195422"/>
                </a:cubicBezTo>
                <a:cubicBezTo>
                  <a:pt x="123161" y="213847"/>
                  <a:pt x="97708" y="225242"/>
                  <a:pt x="69593" y="225242"/>
                </a:cubicBezTo>
                <a:cubicBezTo>
                  <a:pt x="43433" y="224741"/>
                  <a:pt x="27415" y="228586"/>
                  <a:pt x="17461" y="245212"/>
                </a:cubicBezTo>
                <a:cubicBezTo>
                  <a:pt x="22074" y="261450"/>
                  <a:pt x="22154" y="278664"/>
                  <a:pt x="17673" y="294913"/>
                </a:cubicBezTo>
                <a:cubicBezTo>
                  <a:pt x="27631" y="311265"/>
                  <a:pt x="43609" y="315055"/>
                  <a:pt x="69593" y="314556"/>
                </a:cubicBezTo>
                <a:cubicBezTo>
                  <a:pt x="102600" y="314556"/>
                  <a:pt x="131938" y="330263"/>
                  <a:pt x="150227" y="354850"/>
                </a:cubicBezTo>
                <a:cubicBezTo>
                  <a:pt x="166735" y="351841"/>
                  <a:pt x="182357" y="343684"/>
                  <a:pt x="195118" y="330923"/>
                </a:cubicBezTo>
                <a:cubicBezTo>
                  <a:pt x="212026" y="314015"/>
                  <a:pt x="220851" y="292087"/>
                  <a:pt x="221339" y="269931"/>
                </a:cubicBezTo>
                <a:lnTo>
                  <a:pt x="136174" y="269931"/>
                </a:lnTo>
                <a:lnTo>
                  <a:pt x="136173" y="269867"/>
                </a:lnTo>
                <a:close/>
                <a:moveTo>
                  <a:pt x="232840" y="269899"/>
                </a:moveTo>
                <a:cubicBezTo>
                  <a:pt x="232449" y="295153"/>
                  <a:pt x="222519" y="320224"/>
                  <a:pt x="203250" y="339492"/>
                </a:cubicBezTo>
                <a:cubicBezTo>
                  <a:pt x="190082" y="352660"/>
                  <a:pt x="174206" y="361466"/>
                  <a:pt x="157326" y="365539"/>
                </a:cubicBezTo>
                <a:cubicBezTo>
                  <a:pt x="166417" y="380328"/>
                  <a:pt x="171406" y="397766"/>
                  <a:pt x="171406" y="416370"/>
                </a:cubicBezTo>
                <a:cubicBezTo>
                  <a:pt x="171406" y="443620"/>
                  <a:pt x="160701" y="468370"/>
                  <a:pt x="143120" y="486503"/>
                </a:cubicBezTo>
                <a:cubicBezTo>
                  <a:pt x="124986" y="504084"/>
                  <a:pt x="100237" y="514790"/>
                  <a:pt x="72986" y="514790"/>
                </a:cubicBezTo>
                <a:cubicBezTo>
                  <a:pt x="54383" y="514790"/>
                  <a:pt x="36945" y="509800"/>
                  <a:pt x="22156" y="500709"/>
                </a:cubicBezTo>
                <a:lnTo>
                  <a:pt x="0" y="539772"/>
                </a:lnTo>
                <a:lnTo>
                  <a:pt x="0" y="521718"/>
                </a:lnTo>
                <a:cubicBezTo>
                  <a:pt x="5973" y="513179"/>
                  <a:pt x="9654" y="503556"/>
                  <a:pt x="11467" y="493611"/>
                </a:cubicBezTo>
                <a:lnTo>
                  <a:pt x="0" y="480023"/>
                </a:lnTo>
                <a:lnTo>
                  <a:pt x="0" y="462726"/>
                </a:lnTo>
                <a:cubicBezTo>
                  <a:pt x="14950" y="487414"/>
                  <a:pt x="42305" y="502980"/>
                  <a:pt x="73296" y="502980"/>
                </a:cubicBezTo>
                <a:cubicBezTo>
                  <a:pt x="97207" y="502980"/>
                  <a:pt x="118953" y="493715"/>
                  <a:pt x="134965" y="478394"/>
                </a:cubicBezTo>
                <a:lnTo>
                  <a:pt x="0" y="343429"/>
                </a:lnTo>
                <a:lnTo>
                  <a:pt x="0" y="343338"/>
                </a:lnTo>
                <a:lnTo>
                  <a:pt x="135010" y="478348"/>
                </a:lnTo>
                <a:cubicBezTo>
                  <a:pt x="150331" y="462336"/>
                  <a:pt x="159597" y="440590"/>
                  <a:pt x="159597" y="416679"/>
                </a:cubicBezTo>
                <a:cubicBezTo>
                  <a:pt x="159597" y="366661"/>
                  <a:pt x="119048" y="326112"/>
                  <a:pt x="69030" y="326112"/>
                </a:cubicBezTo>
                <a:cubicBezTo>
                  <a:pt x="49952" y="326478"/>
                  <a:pt x="25806" y="321244"/>
                  <a:pt x="12948" y="308084"/>
                </a:cubicBezTo>
                <a:lnTo>
                  <a:pt x="0" y="327154"/>
                </a:lnTo>
                <a:lnTo>
                  <a:pt x="0" y="309010"/>
                </a:lnTo>
                <a:cubicBezTo>
                  <a:pt x="14338" y="284867"/>
                  <a:pt x="14338" y="254932"/>
                  <a:pt x="0" y="230790"/>
                </a:cubicBezTo>
                <a:lnTo>
                  <a:pt x="0" y="212690"/>
                </a:lnTo>
                <a:cubicBezTo>
                  <a:pt x="6036" y="217996"/>
                  <a:pt x="9959" y="224711"/>
                  <a:pt x="12896" y="231767"/>
                </a:cubicBezTo>
                <a:cubicBezTo>
                  <a:pt x="25742" y="218569"/>
                  <a:pt x="49927" y="213320"/>
                  <a:pt x="69030" y="213687"/>
                </a:cubicBezTo>
                <a:cubicBezTo>
                  <a:pt x="94039" y="213687"/>
                  <a:pt x="116681" y="203550"/>
                  <a:pt x="133071" y="187160"/>
                </a:cubicBezTo>
                <a:cubicBezTo>
                  <a:pt x="149460" y="170771"/>
                  <a:pt x="159597" y="148129"/>
                  <a:pt x="159597" y="123120"/>
                </a:cubicBezTo>
                <a:cubicBezTo>
                  <a:pt x="159597" y="99209"/>
                  <a:pt x="150331" y="77463"/>
                  <a:pt x="135010" y="61451"/>
                </a:cubicBezTo>
                <a:lnTo>
                  <a:pt x="0" y="196461"/>
                </a:lnTo>
                <a:lnTo>
                  <a:pt x="0" y="196370"/>
                </a:lnTo>
                <a:lnTo>
                  <a:pt x="134965" y="61406"/>
                </a:lnTo>
                <a:cubicBezTo>
                  <a:pt x="118953" y="46085"/>
                  <a:pt x="97207" y="36819"/>
                  <a:pt x="73296" y="36819"/>
                </a:cubicBezTo>
                <a:cubicBezTo>
                  <a:pt x="42305" y="36819"/>
                  <a:pt x="14950" y="52385"/>
                  <a:pt x="0" y="77073"/>
                </a:cubicBezTo>
                <a:lnTo>
                  <a:pt x="0" y="59780"/>
                </a:lnTo>
                <a:cubicBezTo>
                  <a:pt x="2240" y="53717"/>
                  <a:pt x="6698" y="49732"/>
                  <a:pt x="11494" y="46167"/>
                </a:cubicBezTo>
                <a:cubicBezTo>
                  <a:pt x="9661" y="36227"/>
                  <a:pt x="5972" y="26608"/>
                  <a:pt x="0" y="18074"/>
                </a:cubicBezTo>
                <a:lnTo>
                  <a:pt x="0" y="0"/>
                </a:lnTo>
                <a:cubicBezTo>
                  <a:pt x="11637" y="10773"/>
                  <a:pt x="18655" y="24545"/>
                  <a:pt x="22230" y="39049"/>
                </a:cubicBezTo>
                <a:cubicBezTo>
                  <a:pt x="37002" y="29983"/>
                  <a:pt x="54413" y="25010"/>
                  <a:pt x="72986" y="25010"/>
                </a:cubicBezTo>
                <a:cubicBezTo>
                  <a:pt x="100237" y="25010"/>
                  <a:pt x="124986" y="35715"/>
                  <a:pt x="143120" y="53296"/>
                </a:cubicBezTo>
                <a:cubicBezTo>
                  <a:pt x="160701" y="71430"/>
                  <a:pt x="171406" y="96180"/>
                  <a:pt x="171406" y="123429"/>
                </a:cubicBezTo>
                <a:cubicBezTo>
                  <a:pt x="171406" y="142002"/>
                  <a:pt x="166433" y="159414"/>
                  <a:pt x="157367" y="174185"/>
                </a:cubicBezTo>
                <a:cubicBezTo>
                  <a:pt x="174223" y="178341"/>
                  <a:pt x="190089" y="187146"/>
                  <a:pt x="203250" y="200306"/>
                </a:cubicBezTo>
                <a:cubicBezTo>
                  <a:pt x="222519" y="219575"/>
                  <a:pt x="232449" y="244645"/>
                  <a:pt x="232840" y="269899"/>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97" name="Teardrop 3"/>
          <p:cNvSpPr/>
          <p:nvPr/>
        </p:nvSpPr>
        <p:spPr>
          <a:xfrm rot="5400000" flipH="1" flipV="1">
            <a:off x="5579907" y="4253167"/>
            <a:ext cx="232840" cy="404830"/>
          </a:xfrm>
          <a:custGeom>
            <a:avLst/>
            <a:gdLst/>
            <a:ahLst/>
            <a:cxnLst/>
            <a:rect l="l" t="t" r="r" b="b"/>
            <a:pathLst>
              <a:path w="232840" h="539773">
                <a:moveTo>
                  <a:pt x="221340" y="269867"/>
                </a:moveTo>
                <a:cubicBezTo>
                  <a:pt x="220851" y="247712"/>
                  <a:pt x="212026" y="225783"/>
                  <a:pt x="195119" y="208875"/>
                </a:cubicBezTo>
                <a:cubicBezTo>
                  <a:pt x="182363" y="196120"/>
                  <a:pt x="166749" y="187965"/>
                  <a:pt x="150249" y="184922"/>
                </a:cubicBezTo>
                <a:cubicBezTo>
                  <a:pt x="147800" y="188780"/>
                  <a:pt x="144800" y="192208"/>
                  <a:pt x="141586" y="195422"/>
                </a:cubicBezTo>
                <a:cubicBezTo>
                  <a:pt x="123161" y="213847"/>
                  <a:pt x="97708" y="225243"/>
                  <a:pt x="69593" y="225243"/>
                </a:cubicBezTo>
                <a:cubicBezTo>
                  <a:pt x="43433" y="224741"/>
                  <a:pt x="27415" y="228586"/>
                  <a:pt x="17461" y="245213"/>
                </a:cubicBezTo>
                <a:cubicBezTo>
                  <a:pt x="22074" y="261450"/>
                  <a:pt x="22154" y="278664"/>
                  <a:pt x="17673" y="294913"/>
                </a:cubicBezTo>
                <a:cubicBezTo>
                  <a:pt x="27631" y="311265"/>
                  <a:pt x="43609" y="315055"/>
                  <a:pt x="69593" y="314557"/>
                </a:cubicBezTo>
                <a:cubicBezTo>
                  <a:pt x="102600" y="314557"/>
                  <a:pt x="131938" y="330263"/>
                  <a:pt x="150227" y="354851"/>
                </a:cubicBezTo>
                <a:cubicBezTo>
                  <a:pt x="166735" y="351841"/>
                  <a:pt x="182357" y="343684"/>
                  <a:pt x="195118" y="330923"/>
                </a:cubicBezTo>
                <a:cubicBezTo>
                  <a:pt x="212026" y="314016"/>
                  <a:pt x="220851" y="292087"/>
                  <a:pt x="221339" y="269931"/>
                </a:cubicBezTo>
                <a:lnTo>
                  <a:pt x="136174" y="269931"/>
                </a:lnTo>
                <a:lnTo>
                  <a:pt x="136173" y="269867"/>
                </a:lnTo>
                <a:close/>
                <a:moveTo>
                  <a:pt x="232840" y="269899"/>
                </a:moveTo>
                <a:cubicBezTo>
                  <a:pt x="232449" y="295153"/>
                  <a:pt x="222519" y="320224"/>
                  <a:pt x="203250" y="339492"/>
                </a:cubicBezTo>
                <a:cubicBezTo>
                  <a:pt x="190082" y="352660"/>
                  <a:pt x="174206" y="361467"/>
                  <a:pt x="157326" y="365540"/>
                </a:cubicBezTo>
                <a:cubicBezTo>
                  <a:pt x="166417" y="380328"/>
                  <a:pt x="171406" y="397767"/>
                  <a:pt x="171406" y="416370"/>
                </a:cubicBezTo>
                <a:cubicBezTo>
                  <a:pt x="171406" y="443620"/>
                  <a:pt x="160701" y="468370"/>
                  <a:pt x="143120" y="486503"/>
                </a:cubicBezTo>
                <a:lnTo>
                  <a:pt x="143120" y="486504"/>
                </a:lnTo>
                <a:cubicBezTo>
                  <a:pt x="124986" y="504084"/>
                  <a:pt x="100237" y="514790"/>
                  <a:pt x="72986" y="514790"/>
                </a:cubicBezTo>
                <a:cubicBezTo>
                  <a:pt x="54383" y="514790"/>
                  <a:pt x="36945" y="509800"/>
                  <a:pt x="22156" y="500710"/>
                </a:cubicBezTo>
                <a:lnTo>
                  <a:pt x="0" y="539773"/>
                </a:lnTo>
                <a:lnTo>
                  <a:pt x="0" y="521718"/>
                </a:lnTo>
                <a:cubicBezTo>
                  <a:pt x="5973" y="513180"/>
                  <a:pt x="9654" y="503556"/>
                  <a:pt x="11467" y="493611"/>
                </a:cubicBezTo>
                <a:lnTo>
                  <a:pt x="0" y="480024"/>
                </a:lnTo>
                <a:lnTo>
                  <a:pt x="0" y="462726"/>
                </a:lnTo>
                <a:cubicBezTo>
                  <a:pt x="14950" y="487415"/>
                  <a:pt x="42305" y="502981"/>
                  <a:pt x="73296" y="502981"/>
                </a:cubicBezTo>
                <a:cubicBezTo>
                  <a:pt x="97207" y="502981"/>
                  <a:pt x="118953" y="493715"/>
                  <a:pt x="134965" y="478394"/>
                </a:cubicBezTo>
                <a:lnTo>
                  <a:pt x="0" y="343429"/>
                </a:lnTo>
                <a:lnTo>
                  <a:pt x="0" y="343339"/>
                </a:lnTo>
                <a:lnTo>
                  <a:pt x="135010" y="478348"/>
                </a:lnTo>
                <a:cubicBezTo>
                  <a:pt x="150331" y="462337"/>
                  <a:pt x="159597" y="440590"/>
                  <a:pt x="159597" y="416680"/>
                </a:cubicBezTo>
                <a:cubicBezTo>
                  <a:pt x="159597" y="366661"/>
                  <a:pt x="119048" y="326112"/>
                  <a:pt x="69030" y="326113"/>
                </a:cubicBezTo>
                <a:cubicBezTo>
                  <a:pt x="49952" y="326479"/>
                  <a:pt x="25806" y="321244"/>
                  <a:pt x="12948" y="308084"/>
                </a:cubicBezTo>
                <a:lnTo>
                  <a:pt x="0" y="327154"/>
                </a:lnTo>
                <a:lnTo>
                  <a:pt x="0" y="309010"/>
                </a:lnTo>
                <a:cubicBezTo>
                  <a:pt x="14338" y="284867"/>
                  <a:pt x="14338" y="254933"/>
                  <a:pt x="0" y="230790"/>
                </a:cubicBezTo>
                <a:lnTo>
                  <a:pt x="0" y="212690"/>
                </a:lnTo>
                <a:cubicBezTo>
                  <a:pt x="6036" y="217996"/>
                  <a:pt x="9959" y="224711"/>
                  <a:pt x="12896" y="231767"/>
                </a:cubicBezTo>
                <a:cubicBezTo>
                  <a:pt x="25742" y="218569"/>
                  <a:pt x="49927" y="213320"/>
                  <a:pt x="69030" y="213687"/>
                </a:cubicBezTo>
                <a:cubicBezTo>
                  <a:pt x="94039" y="213687"/>
                  <a:pt x="116681" y="203550"/>
                  <a:pt x="133071" y="187160"/>
                </a:cubicBezTo>
                <a:cubicBezTo>
                  <a:pt x="149460" y="170771"/>
                  <a:pt x="159597" y="148129"/>
                  <a:pt x="159597" y="123120"/>
                </a:cubicBezTo>
                <a:cubicBezTo>
                  <a:pt x="159597" y="99209"/>
                  <a:pt x="150331" y="77463"/>
                  <a:pt x="135010" y="61451"/>
                </a:cubicBezTo>
                <a:lnTo>
                  <a:pt x="0" y="196461"/>
                </a:lnTo>
                <a:lnTo>
                  <a:pt x="0" y="196370"/>
                </a:lnTo>
                <a:lnTo>
                  <a:pt x="134965" y="61406"/>
                </a:lnTo>
                <a:cubicBezTo>
                  <a:pt x="118953" y="46085"/>
                  <a:pt x="97207" y="36819"/>
                  <a:pt x="73296" y="36819"/>
                </a:cubicBezTo>
                <a:cubicBezTo>
                  <a:pt x="42305" y="36819"/>
                  <a:pt x="14950" y="52385"/>
                  <a:pt x="0" y="77073"/>
                </a:cubicBezTo>
                <a:lnTo>
                  <a:pt x="0" y="59780"/>
                </a:lnTo>
                <a:cubicBezTo>
                  <a:pt x="2240" y="53717"/>
                  <a:pt x="6698" y="49732"/>
                  <a:pt x="11494" y="46167"/>
                </a:cubicBezTo>
                <a:cubicBezTo>
                  <a:pt x="9661" y="36227"/>
                  <a:pt x="5972" y="26608"/>
                  <a:pt x="0" y="18074"/>
                </a:cubicBezTo>
                <a:lnTo>
                  <a:pt x="0" y="0"/>
                </a:lnTo>
                <a:cubicBezTo>
                  <a:pt x="11637" y="10773"/>
                  <a:pt x="18655" y="24545"/>
                  <a:pt x="22230" y="39049"/>
                </a:cubicBezTo>
                <a:cubicBezTo>
                  <a:pt x="37002" y="29983"/>
                  <a:pt x="54413" y="25010"/>
                  <a:pt x="72986" y="25010"/>
                </a:cubicBezTo>
                <a:cubicBezTo>
                  <a:pt x="100237" y="25010"/>
                  <a:pt x="124986" y="35715"/>
                  <a:pt x="143120" y="53296"/>
                </a:cubicBezTo>
                <a:cubicBezTo>
                  <a:pt x="160701" y="71430"/>
                  <a:pt x="171406" y="96180"/>
                  <a:pt x="171406" y="123429"/>
                </a:cubicBezTo>
                <a:cubicBezTo>
                  <a:pt x="171406" y="142002"/>
                  <a:pt x="166433" y="159414"/>
                  <a:pt x="157367" y="174185"/>
                </a:cubicBezTo>
                <a:cubicBezTo>
                  <a:pt x="174223" y="178341"/>
                  <a:pt x="190089" y="187146"/>
                  <a:pt x="203250" y="200306"/>
                </a:cubicBezTo>
                <a:cubicBezTo>
                  <a:pt x="222519" y="219575"/>
                  <a:pt x="232449" y="244645"/>
                  <a:pt x="232840" y="269899"/>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98" name="Teardrop 3"/>
          <p:cNvSpPr/>
          <p:nvPr/>
        </p:nvSpPr>
        <p:spPr>
          <a:xfrm rot="5400000" flipH="1" flipV="1">
            <a:off x="7475621" y="4253167"/>
            <a:ext cx="232840" cy="404829"/>
          </a:xfrm>
          <a:custGeom>
            <a:avLst/>
            <a:gdLst/>
            <a:ahLst/>
            <a:cxnLst/>
            <a:rect l="l" t="t" r="r" b="b"/>
            <a:pathLst>
              <a:path w="232840" h="539772">
                <a:moveTo>
                  <a:pt x="221340" y="269867"/>
                </a:moveTo>
                <a:cubicBezTo>
                  <a:pt x="220851" y="247711"/>
                  <a:pt x="212026" y="225782"/>
                  <a:pt x="195119" y="208875"/>
                </a:cubicBezTo>
                <a:cubicBezTo>
                  <a:pt x="182363" y="196120"/>
                  <a:pt x="166749" y="187964"/>
                  <a:pt x="150249" y="184922"/>
                </a:cubicBezTo>
                <a:cubicBezTo>
                  <a:pt x="147800" y="188780"/>
                  <a:pt x="144800" y="192208"/>
                  <a:pt x="141586" y="195422"/>
                </a:cubicBezTo>
                <a:cubicBezTo>
                  <a:pt x="123161" y="213847"/>
                  <a:pt x="97708" y="225242"/>
                  <a:pt x="69593" y="225242"/>
                </a:cubicBezTo>
                <a:cubicBezTo>
                  <a:pt x="43433" y="224741"/>
                  <a:pt x="27415" y="228586"/>
                  <a:pt x="17461" y="245212"/>
                </a:cubicBezTo>
                <a:cubicBezTo>
                  <a:pt x="22074" y="261450"/>
                  <a:pt x="22154" y="278664"/>
                  <a:pt x="17673" y="294913"/>
                </a:cubicBezTo>
                <a:cubicBezTo>
                  <a:pt x="27631" y="311265"/>
                  <a:pt x="43609" y="315055"/>
                  <a:pt x="69593" y="314556"/>
                </a:cubicBezTo>
                <a:cubicBezTo>
                  <a:pt x="102600" y="314556"/>
                  <a:pt x="131938" y="330263"/>
                  <a:pt x="150227" y="354850"/>
                </a:cubicBezTo>
                <a:cubicBezTo>
                  <a:pt x="166735" y="351841"/>
                  <a:pt x="182357" y="343684"/>
                  <a:pt x="195118" y="330923"/>
                </a:cubicBezTo>
                <a:cubicBezTo>
                  <a:pt x="212026" y="314015"/>
                  <a:pt x="220851" y="292087"/>
                  <a:pt x="221339" y="269931"/>
                </a:cubicBezTo>
                <a:lnTo>
                  <a:pt x="136174" y="269931"/>
                </a:lnTo>
                <a:lnTo>
                  <a:pt x="136173" y="269867"/>
                </a:lnTo>
                <a:close/>
                <a:moveTo>
                  <a:pt x="232840" y="269899"/>
                </a:moveTo>
                <a:cubicBezTo>
                  <a:pt x="232449" y="295153"/>
                  <a:pt x="222519" y="320224"/>
                  <a:pt x="203250" y="339492"/>
                </a:cubicBezTo>
                <a:cubicBezTo>
                  <a:pt x="190082" y="352660"/>
                  <a:pt x="174206" y="361466"/>
                  <a:pt x="157326" y="365539"/>
                </a:cubicBezTo>
                <a:cubicBezTo>
                  <a:pt x="166417" y="380328"/>
                  <a:pt x="171406" y="397766"/>
                  <a:pt x="171406" y="416370"/>
                </a:cubicBezTo>
                <a:cubicBezTo>
                  <a:pt x="171406" y="443620"/>
                  <a:pt x="160701" y="468370"/>
                  <a:pt x="143120" y="486503"/>
                </a:cubicBezTo>
                <a:cubicBezTo>
                  <a:pt x="124986" y="504084"/>
                  <a:pt x="100237" y="514790"/>
                  <a:pt x="72986" y="514790"/>
                </a:cubicBezTo>
                <a:cubicBezTo>
                  <a:pt x="54383" y="514790"/>
                  <a:pt x="36945" y="509800"/>
                  <a:pt x="22156" y="500709"/>
                </a:cubicBezTo>
                <a:lnTo>
                  <a:pt x="0" y="539772"/>
                </a:lnTo>
                <a:lnTo>
                  <a:pt x="0" y="521718"/>
                </a:lnTo>
                <a:cubicBezTo>
                  <a:pt x="5973" y="513179"/>
                  <a:pt x="9654" y="503556"/>
                  <a:pt x="11467" y="493611"/>
                </a:cubicBezTo>
                <a:lnTo>
                  <a:pt x="0" y="480023"/>
                </a:lnTo>
                <a:lnTo>
                  <a:pt x="0" y="462726"/>
                </a:lnTo>
                <a:cubicBezTo>
                  <a:pt x="14950" y="487414"/>
                  <a:pt x="42305" y="502980"/>
                  <a:pt x="73296" y="502980"/>
                </a:cubicBezTo>
                <a:cubicBezTo>
                  <a:pt x="97207" y="502980"/>
                  <a:pt x="118953" y="493715"/>
                  <a:pt x="134965" y="478394"/>
                </a:cubicBezTo>
                <a:lnTo>
                  <a:pt x="0" y="343429"/>
                </a:lnTo>
                <a:lnTo>
                  <a:pt x="0" y="343338"/>
                </a:lnTo>
                <a:lnTo>
                  <a:pt x="135010" y="478348"/>
                </a:lnTo>
                <a:cubicBezTo>
                  <a:pt x="150331" y="462336"/>
                  <a:pt x="159597" y="440590"/>
                  <a:pt x="159597" y="416679"/>
                </a:cubicBezTo>
                <a:cubicBezTo>
                  <a:pt x="159597" y="366661"/>
                  <a:pt x="119048" y="326112"/>
                  <a:pt x="69030" y="326112"/>
                </a:cubicBezTo>
                <a:cubicBezTo>
                  <a:pt x="49952" y="326478"/>
                  <a:pt x="25806" y="321244"/>
                  <a:pt x="12948" y="308084"/>
                </a:cubicBezTo>
                <a:lnTo>
                  <a:pt x="0" y="327154"/>
                </a:lnTo>
                <a:lnTo>
                  <a:pt x="0" y="309010"/>
                </a:lnTo>
                <a:cubicBezTo>
                  <a:pt x="14338" y="284867"/>
                  <a:pt x="14338" y="254932"/>
                  <a:pt x="0" y="230790"/>
                </a:cubicBezTo>
                <a:lnTo>
                  <a:pt x="0" y="212689"/>
                </a:lnTo>
                <a:cubicBezTo>
                  <a:pt x="6036" y="217996"/>
                  <a:pt x="9959" y="224711"/>
                  <a:pt x="12896" y="231767"/>
                </a:cubicBezTo>
                <a:cubicBezTo>
                  <a:pt x="25742" y="218569"/>
                  <a:pt x="49927" y="213320"/>
                  <a:pt x="69030" y="213686"/>
                </a:cubicBezTo>
                <a:cubicBezTo>
                  <a:pt x="94039" y="213687"/>
                  <a:pt x="116681" y="203549"/>
                  <a:pt x="133071" y="187160"/>
                </a:cubicBezTo>
                <a:cubicBezTo>
                  <a:pt x="149460" y="170771"/>
                  <a:pt x="159597" y="148129"/>
                  <a:pt x="159597" y="123119"/>
                </a:cubicBezTo>
                <a:cubicBezTo>
                  <a:pt x="159597" y="99209"/>
                  <a:pt x="150331" y="77462"/>
                  <a:pt x="135010" y="61451"/>
                </a:cubicBezTo>
                <a:lnTo>
                  <a:pt x="0" y="196461"/>
                </a:lnTo>
                <a:lnTo>
                  <a:pt x="0" y="196370"/>
                </a:lnTo>
                <a:lnTo>
                  <a:pt x="134965" y="61405"/>
                </a:lnTo>
                <a:cubicBezTo>
                  <a:pt x="118953" y="46084"/>
                  <a:pt x="97207" y="36819"/>
                  <a:pt x="73296" y="36819"/>
                </a:cubicBezTo>
                <a:cubicBezTo>
                  <a:pt x="42305" y="36819"/>
                  <a:pt x="14950" y="52385"/>
                  <a:pt x="0" y="77073"/>
                </a:cubicBezTo>
                <a:lnTo>
                  <a:pt x="0" y="59780"/>
                </a:lnTo>
                <a:cubicBezTo>
                  <a:pt x="2240" y="53717"/>
                  <a:pt x="6698" y="49732"/>
                  <a:pt x="11494" y="46167"/>
                </a:cubicBezTo>
                <a:cubicBezTo>
                  <a:pt x="9661" y="36227"/>
                  <a:pt x="5972" y="26608"/>
                  <a:pt x="0" y="18074"/>
                </a:cubicBezTo>
                <a:lnTo>
                  <a:pt x="0" y="0"/>
                </a:lnTo>
                <a:cubicBezTo>
                  <a:pt x="11637" y="10773"/>
                  <a:pt x="18655" y="24545"/>
                  <a:pt x="22230" y="39049"/>
                </a:cubicBezTo>
                <a:cubicBezTo>
                  <a:pt x="37002" y="29983"/>
                  <a:pt x="54413" y="25009"/>
                  <a:pt x="72986" y="25009"/>
                </a:cubicBezTo>
                <a:cubicBezTo>
                  <a:pt x="100237" y="25009"/>
                  <a:pt x="124986" y="35715"/>
                  <a:pt x="143120" y="53296"/>
                </a:cubicBezTo>
                <a:cubicBezTo>
                  <a:pt x="160701" y="71429"/>
                  <a:pt x="171406" y="96179"/>
                  <a:pt x="171406" y="123429"/>
                </a:cubicBezTo>
                <a:cubicBezTo>
                  <a:pt x="171406" y="142002"/>
                  <a:pt x="166433" y="159414"/>
                  <a:pt x="157367" y="174185"/>
                </a:cubicBezTo>
                <a:cubicBezTo>
                  <a:pt x="174223" y="178341"/>
                  <a:pt x="190089" y="187145"/>
                  <a:pt x="203250" y="200306"/>
                </a:cubicBezTo>
                <a:cubicBezTo>
                  <a:pt x="222519" y="219574"/>
                  <a:pt x="232449" y="244645"/>
                  <a:pt x="232840" y="269899"/>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99" name="Teardrop 3"/>
          <p:cNvSpPr/>
          <p:nvPr/>
        </p:nvSpPr>
        <p:spPr>
          <a:xfrm rot="5400000" flipH="1" flipV="1">
            <a:off x="6843716" y="4253167"/>
            <a:ext cx="232840" cy="404829"/>
          </a:xfrm>
          <a:custGeom>
            <a:avLst/>
            <a:gdLst/>
            <a:ahLst/>
            <a:cxnLst/>
            <a:rect l="l" t="t" r="r" b="b"/>
            <a:pathLst>
              <a:path w="232840" h="539772">
                <a:moveTo>
                  <a:pt x="221340" y="269867"/>
                </a:moveTo>
                <a:cubicBezTo>
                  <a:pt x="220851" y="247711"/>
                  <a:pt x="212026" y="225782"/>
                  <a:pt x="195119" y="208875"/>
                </a:cubicBezTo>
                <a:cubicBezTo>
                  <a:pt x="182363" y="196120"/>
                  <a:pt x="166749" y="187964"/>
                  <a:pt x="150249" y="184922"/>
                </a:cubicBezTo>
                <a:cubicBezTo>
                  <a:pt x="147800" y="188780"/>
                  <a:pt x="144800" y="192208"/>
                  <a:pt x="141586" y="195422"/>
                </a:cubicBezTo>
                <a:cubicBezTo>
                  <a:pt x="123161" y="213847"/>
                  <a:pt x="97708" y="225242"/>
                  <a:pt x="69593" y="225242"/>
                </a:cubicBezTo>
                <a:cubicBezTo>
                  <a:pt x="43433" y="224741"/>
                  <a:pt x="27415" y="228586"/>
                  <a:pt x="17461" y="245212"/>
                </a:cubicBezTo>
                <a:cubicBezTo>
                  <a:pt x="22074" y="261450"/>
                  <a:pt x="22154" y="278664"/>
                  <a:pt x="17673" y="294913"/>
                </a:cubicBezTo>
                <a:cubicBezTo>
                  <a:pt x="27631" y="311265"/>
                  <a:pt x="43609" y="315055"/>
                  <a:pt x="69593" y="314556"/>
                </a:cubicBezTo>
                <a:cubicBezTo>
                  <a:pt x="102600" y="314556"/>
                  <a:pt x="131938" y="330263"/>
                  <a:pt x="150227" y="354850"/>
                </a:cubicBezTo>
                <a:cubicBezTo>
                  <a:pt x="166735" y="351841"/>
                  <a:pt x="182357" y="343684"/>
                  <a:pt x="195118" y="330923"/>
                </a:cubicBezTo>
                <a:cubicBezTo>
                  <a:pt x="212026" y="314015"/>
                  <a:pt x="220851" y="292087"/>
                  <a:pt x="221339" y="269931"/>
                </a:cubicBezTo>
                <a:lnTo>
                  <a:pt x="136174" y="269931"/>
                </a:lnTo>
                <a:lnTo>
                  <a:pt x="136173" y="269867"/>
                </a:lnTo>
                <a:close/>
                <a:moveTo>
                  <a:pt x="232840" y="269899"/>
                </a:moveTo>
                <a:cubicBezTo>
                  <a:pt x="232449" y="295153"/>
                  <a:pt x="222519" y="320224"/>
                  <a:pt x="203250" y="339492"/>
                </a:cubicBezTo>
                <a:cubicBezTo>
                  <a:pt x="190082" y="352660"/>
                  <a:pt x="174206" y="361466"/>
                  <a:pt x="157326" y="365539"/>
                </a:cubicBezTo>
                <a:cubicBezTo>
                  <a:pt x="166417" y="380328"/>
                  <a:pt x="171406" y="397766"/>
                  <a:pt x="171406" y="416370"/>
                </a:cubicBezTo>
                <a:cubicBezTo>
                  <a:pt x="171406" y="443620"/>
                  <a:pt x="160701" y="468370"/>
                  <a:pt x="143120" y="486503"/>
                </a:cubicBezTo>
                <a:cubicBezTo>
                  <a:pt x="124986" y="504084"/>
                  <a:pt x="100237" y="514790"/>
                  <a:pt x="72986" y="514790"/>
                </a:cubicBezTo>
                <a:cubicBezTo>
                  <a:pt x="54383" y="514790"/>
                  <a:pt x="36945" y="509800"/>
                  <a:pt x="22156" y="500709"/>
                </a:cubicBezTo>
                <a:lnTo>
                  <a:pt x="0" y="539772"/>
                </a:lnTo>
                <a:lnTo>
                  <a:pt x="0" y="521717"/>
                </a:lnTo>
                <a:cubicBezTo>
                  <a:pt x="5973" y="513179"/>
                  <a:pt x="9654" y="503556"/>
                  <a:pt x="11467" y="493611"/>
                </a:cubicBezTo>
                <a:lnTo>
                  <a:pt x="0" y="480023"/>
                </a:lnTo>
                <a:lnTo>
                  <a:pt x="0" y="462726"/>
                </a:lnTo>
                <a:cubicBezTo>
                  <a:pt x="14950" y="487414"/>
                  <a:pt x="42305" y="502980"/>
                  <a:pt x="73296" y="502980"/>
                </a:cubicBezTo>
                <a:cubicBezTo>
                  <a:pt x="97207" y="502980"/>
                  <a:pt x="118953" y="493715"/>
                  <a:pt x="134965" y="478394"/>
                </a:cubicBezTo>
                <a:lnTo>
                  <a:pt x="0" y="343429"/>
                </a:lnTo>
                <a:lnTo>
                  <a:pt x="0" y="343338"/>
                </a:lnTo>
                <a:lnTo>
                  <a:pt x="135010" y="478348"/>
                </a:lnTo>
                <a:cubicBezTo>
                  <a:pt x="150331" y="462336"/>
                  <a:pt x="159597" y="440590"/>
                  <a:pt x="159597" y="416679"/>
                </a:cubicBezTo>
                <a:cubicBezTo>
                  <a:pt x="159597" y="366661"/>
                  <a:pt x="119048" y="326112"/>
                  <a:pt x="69030" y="326112"/>
                </a:cubicBezTo>
                <a:cubicBezTo>
                  <a:pt x="49952" y="326478"/>
                  <a:pt x="25806" y="321244"/>
                  <a:pt x="12948" y="308084"/>
                </a:cubicBezTo>
                <a:lnTo>
                  <a:pt x="0" y="327154"/>
                </a:lnTo>
                <a:lnTo>
                  <a:pt x="0" y="309010"/>
                </a:lnTo>
                <a:cubicBezTo>
                  <a:pt x="14338" y="284867"/>
                  <a:pt x="14338" y="254932"/>
                  <a:pt x="0" y="230790"/>
                </a:cubicBezTo>
                <a:lnTo>
                  <a:pt x="0" y="212689"/>
                </a:lnTo>
                <a:cubicBezTo>
                  <a:pt x="6036" y="217996"/>
                  <a:pt x="9959" y="224711"/>
                  <a:pt x="12896" y="231767"/>
                </a:cubicBezTo>
                <a:cubicBezTo>
                  <a:pt x="25742" y="218569"/>
                  <a:pt x="49927" y="213320"/>
                  <a:pt x="69030" y="213686"/>
                </a:cubicBezTo>
                <a:cubicBezTo>
                  <a:pt x="94039" y="213687"/>
                  <a:pt x="116681" y="203549"/>
                  <a:pt x="133071" y="187160"/>
                </a:cubicBezTo>
                <a:cubicBezTo>
                  <a:pt x="149460" y="170771"/>
                  <a:pt x="159597" y="148129"/>
                  <a:pt x="159597" y="123119"/>
                </a:cubicBezTo>
                <a:cubicBezTo>
                  <a:pt x="159597" y="99209"/>
                  <a:pt x="150331" y="77462"/>
                  <a:pt x="135010" y="61451"/>
                </a:cubicBezTo>
                <a:lnTo>
                  <a:pt x="0" y="196461"/>
                </a:lnTo>
                <a:lnTo>
                  <a:pt x="0" y="196370"/>
                </a:lnTo>
                <a:lnTo>
                  <a:pt x="134965" y="61405"/>
                </a:lnTo>
                <a:cubicBezTo>
                  <a:pt x="118953" y="46084"/>
                  <a:pt x="97207" y="36819"/>
                  <a:pt x="73296" y="36819"/>
                </a:cubicBezTo>
                <a:cubicBezTo>
                  <a:pt x="42305" y="36819"/>
                  <a:pt x="14950" y="52385"/>
                  <a:pt x="0" y="77073"/>
                </a:cubicBezTo>
                <a:lnTo>
                  <a:pt x="0" y="59780"/>
                </a:lnTo>
                <a:cubicBezTo>
                  <a:pt x="2240" y="53717"/>
                  <a:pt x="6698" y="49732"/>
                  <a:pt x="11494" y="46167"/>
                </a:cubicBezTo>
                <a:cubicBezTo>
                  <a:pt x="9661" y="36226"/>
                  <a:pt x="5972" y="26608"/>
                  <a:pt x="0" y="18073"/>
                </a:cubicBezTo>
                <a:lnTo>
                  <a:pt x="0" y="0"/>
                </a:lnTo>
                <a:cubicBezTo>
                  <a:pt x="11637" y="10773"/>
                  <a:pt x="18655" y="24545"/>
                  <a:pt x="22230" y="39049"/>
                </a:cubicBezTo>
                <a:cubicBezTo>
                  <a:pt x="37002" y="29983"/>
                  <a:pt x="54413" y="25009"/>
                  <a:pt x="72986" y="25009"/>
                </a:cubicBezTo>
                <a:cubicBezTo>
                  <a:pt x="100237" y="25009"/>
                  <a:pt x="124986" y="35715"/>
                  <a:pt x="143120" y="53296"/>
                </a:cubicBezTo>
                <a:cubicBezTo>
                  <a:pt x="160701" y="71429"/>
                  <a:pt x="171406" y="96179"/>
                  <a:pt x="171406" y="123429"/>
                </a:cubicBezTo>
                <a:cubicBezTo>
                  <a:pt x="171406" y="142002"/>
                  <a:pt x="166433" y="159414"/>
                  <a:pt x="157367" y="174185"/>
                </a:cubicBezTo>
                <a:cubicBezTo>
                  <a:pt x="174223" y="178341"/>
                  <a:pt x="190089" y="187145"/>
                  <a:pt x="203250" y="200306"/>
                </a:cubicBezTo>
                <a:cubicBezTo>
                  <a:pt x="222519" y="219574"/>
                  <a:pt x="232449" y="244645"/>
                  <a:pt x="232840" y="269899"/>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000" name="Teardrop 3"/>
          <p:cNvSpPr/>
          <p:nvPr/>
        </p:nvSpPr>
        <p:spPr>
          <a:xfrm rot="5400000" flipH="1" flipV="1">
            <a:off x="8739430" y="4253167"/>
            <a:ext cx="232840" cy="404829"/>
          </a:xfrm>
          <a:custGeom>
            <a:avLst/>
            <a:gdLst/>
            <a:ahLst/>
            <a:cxnLst/>
            <a:rect l="l" t="t" r="r" b="b"/>
            <a:pathLst>
              <a:path w="232840" h="539772">
                <a:moveTo>
                  <a:pt x="221340" y="269867"/>
                </a:moveTo>
                <a:cubicBezTo>
                  <a:pt x="220851" y="247711"/>
                  <a:pt x="212026" y="225782"/>
                  <a:pt x="195119" y="208875"/>
                </a:cubicBezTo>
                <a:cubicBezTo>
                  <a:pt x="182363" y="196120"/>
                  <a:pt x="166749" y="187964"/>
                  <a:pt x="150249" y="184922"/>
                </a:cubicBezTo>
                <a:cubicBezTo>
                  <a:pt x="147800" y="188780"/>
                  <a:pt x="144800" y="192208"/>
                  <a:pt x="141586" y="195422"/>
                </a:cubicBezTo>
                <a:cubicBezTo>
                  <a:pt x="123161" y="213847"/>
                  <a:pt x="97708" y="225242"/>
                  <a:pt x="69593" y="225242"/>
                </a:cubicBezTo>
                <a:cubicBezTo>
                  <a:pt x="43433" y="224741"/>
                  <a:pt x="27415" y="228586"/>
                  <a:pt x="17461" y="245212"/>
                </a:cubicBezTo>
                <a:cubicBezTo>
                  <a:pt x="22074" y="261450"/>
                  <a:pt x="22154" y="278664"/>
                  <a:pt x="17673" y="294913"/>
                </a:cubicBezTo>
                <a:cubicBezTo>
                  <a:pt x="27631" y="311265"/>
                  <a:pt x="43609" y="315055"/>
                  <a:pt x="69593" y="314556"/>
                </a:cubicBezTo>
                <a:cubicBezTo>
                  <a:pt x="102600" y="314556"/>
                  <a:pt x="131938" y="330263"/>
                  <a:pt x="150227" y="354850"/>
                </a:cubicBezTo>
                <a:cubicBezTo>
                  <a:pt x="166735" y="351841"/>
                  <a:pt x="182357" y="343684"/>
                  <a:pt x="195118" y="330923"/>
                </a:cubicBezTo>
                <a:cubicBezTo>
                  <a:pt x="212026" y="314015"/>
                  <a:pt x="220851" y="292087"/>
                  <a:pt x="221339" y="269931"/>
                </a:cubicBezTo>
                <a:lnTo>
                  <a:pt x="136174" y="269931"/>
                </a:lnTo>
                <a:lnTo>
                  <a:pt x="136173" y="269867"/>
                </a:lnTo>
                <a:close/>
                <a:moveTo>
                  <a:pt x="232840" y="269899"/>
                </a:moveTo>
                <a:cubicBezTo>
                  <a:pt x="232449" y="295153"/>
                  <a:pt x="222519" y="320224"/>
                  <a:pt x="203250" y="339492"/>
                </a:cubicBezTo>
                <a:cubicBezTo>
                  <a:pt x="190082" y="352660"/>
                  <a:pt x="174206" y="361466"/>
                  <a:pt x="157326" y="365539"/>
                </a:cubicBezTo>
                <a:cubicBezTo>
                  <a:pt x="166417" y="380328"/>
                  <a:pt x="171406" y="397766"/>
                  <a:pt x="171406" y="416370"/>
                </a:cubicBezTo>
                <a:cubicBezTo>
                  <a:pt x="171406" y="443620"/>
                  <a:pt x="160701" y="468370"/>
                  <a:pt x="143120" y="486503"/>
                </a:cubicBezTo>
                <a:cubicBezTo>
                  <a:pt x="124986" y="504084"/>
                  <a:pt x="100237" y="514790"/>
                  <a:pt x="72986" y="514790"/>
                </a:cubicBezTo>
                <a:cubicBezTo>
                  <a:pt x="54383" y="514790"/>
                  <a:pt x="36945" y="509800"/>
                  <a:pt x="22156" y="500709"/>
                </a:cubicBezTo>
                <a:lnTo>
                  <a:pt x="0" y="539772"/>
                </a:lnTo>
                <a:lnTo>
                  <a:pt x="0" y="521718"/>
                </a:lnTo>
                <a:cubicBezTo>
                  <a:pt x="5973" y="513179"/>
                  <a:pt x="9654" y="503556"/>
                  <a:pt x="11467" y="493611"/>
                </a:cubicBezTo>
                <a:lnTo>
                  <a:pt x="0" y="480023"/>
                </a:lnTo>
                <a:lnTo>
                  <a:pt x="0" y="462726"/>
                </a:lnTo>
                <a:cubicBezTo>
                  <a:pt x="14950" y="487414"/>
                  <a:pt x="42305" y="502980"/>
                  <a:pt x="73296" y="502980"/>
                </a:cubicBezTo>
                <a:cubicBezTo>
                  <a:pt x="97207" y="502980"/>
                  <a:pt x="118953" y="493715"/>
                  <a:pt x="134965" y="478394"/>
                </a:cubicBezTo>
                <a:lnTo>
                  <a:pt x="0" y="343429"/>
                </a:lnTo>
                <a:lnTo>
                  <a:pt x="0" y="343338"/>
                </a:lnTo>
                <a:lnTo>
                  <a:pt x="135010" y="478348"/>
                </a:lnTo>
                <a:cubicBezTo>
                  <a:pt x="150331" y="462336"/>
                  <a:pt x="159597" y="440590"/>
                  <a:pt x="159597" y="416679"/>
                </a:cubicBezTo>
                <a:cubicBezTo>
                  <a:pt x="159597" y="366661"/>
                  <a:pt x="119048" y="326112"/>
                  <a:pt x="69030" y="326112"/>
                </a:cubicBezTo>
                <a:cubicBezTo>
                  <a:pt x="49952" y="326478"/>
                  <a:pt x="25806" y="321244"/>
                  <a:pt x="12948" y="308084"/>
                </a:cubicBezTo>
                <a:lnTo>
                  <a:pt x="0" y="327154"/>
                </a:lnTo>
                <a:lnTo>
                  <a:pt x="0" y="309010"/>
                </a:lnTo>
                <a:cubicBezTo>
                  <a:pt x="14338" y="284867"/>
                  <a:pt x="14338" y="254932"/>
                  <a:pt x="0" y="230790"/>
                </a:cubicBezTo>
                <a:lnTo>
                  <a:pt x="0" y="212689"/>
                </a:lnTo>
                <a:cubicBezTo>
                  <a:pt x="6036" y="217996"/>
                  <a:pt x="9959" y="224711"/>
                  <a:pt x="12896" y="231767"/>
                </a:cubicBezTo>
                <a:cubicBezTo>
                  <a:pt x="25742" y="218569"/>
                  <a:pt x="49927" y="213320"/>
                  <a:pt x="69030" y="213686"/>
                </a:cubicBezTo>
                <a:cubicBezTo>
                  <a:pt x="94039" y="213687"/>
                  <a:pt x="116681" y="203549"/>
                  <a:pt x="133071" y="187160"/>
                </a:cubicBezTo>
                <a:cubicBezTo>
                  <a:pt x="149460" y="170771"/>
                  <a:pt x="159597" y="148129"/>
                  <a:pt x="159597" y="123119"/>
                </a:cubicBezTo>
                <a:cubicBezTo>
                  <a:pt x="159597" y="99209"/>
                  <a:pt x="150331" y="77462"/>
                  <a:pt x="135010" y="61451"/>
                </a:cubicBezTo>
                <a:lnTo>
                  <a:pt x="0" y="196461"/>
                </a:lnTo>
                <a:lnTo>
                  <a:pt x="0" y="196370"/>
                </a:lnTo>
                <a:lnTo>
                  <a:pt x="134965" y="61405"/>
                </a:lnTo>
                <a:cubicBezTo>
                  <a:pt x="118953" y="46084"/>
                  <a:pt x="97207" y="36819"/>
                  <a:pt x="73296" y="36819"/>
                </a:cubicBezTo>
                <a:cubicBezTo>
                  <a:pt x="42305" y="36819"/>
                  <a:pt x="14950" y="52385"/>
                  <a:pt x="0" y="77073"/>
                </a:cubicBezTo>
                <a:lnTo>
                  <a:pt x="0" y="59780"/>
                </a:lnTo>
                <a:cubicBezTo>
                  <a:pt x="2240" y="53717"/>
                  <a:pt x="6698" y="49732"/>
                  <a:pt x="11494" y="46167"/>
                </a:cubicBezTo>
                <a:cubicBezTo>
                  <a:pt x="9661" y="36227"/>
                  <a:pt x="5972" y="26608"/>
                  <a:pt x="0" y="18074"/>
                </a:cubicBezTo>
                <a:lnTo>
                  <a:pt x="0" y="0"/>
                </a:lnTo>
                <a:cubicBezTo>
                  <a:pt x="11637" y="10773"/>
                  <a:pt x="18655" y="24545"/>
                  <a:pt x="22230" y="39049"/>
                </a:cubicBezTo>
                <a:cubicBezTo>
                  <a:pt x="37002" y="29983"/>
                  <a:pt x="54413" y="25009"/>
                  <a:pt x="72986" y="25009"/>
                </a:cubicBezTo>
                <a:cubicBezTo>
                  <a:pt x="100237" y="25009"/>
                  <a:pt x="124986" y="35715"/>
                  <a:pt x="143120" y="53296"/>
                </a:cubicBezTo>
                <a:cubicBezTo>
                  <a:pt x="160701" y="71429"/>
                  <a:pt x="171406" y="96179"/>
                  <a:pt x="171406" y="123429"/>
                </a:cubicBezTo>
                <a:cubicBezTo>
                  <a:pt x="171406" y="142002"/>
                  <a:pt x="166433" y="159414"/>
                  <a:pt x="157367" y="174185"/>
                </a:cubicBezTo>
                <a:cubicBezTo>
                  <a:pt x="174223" y="178341"/>
                  <a:pt x="190089" y="187145"/>
                  <a:pt x="203250" y="200306"/>
                </a:cubicBezTo>
                <a:cubicBezTo>
                  <a:pt x="222519" y="219574"/>
                  <a:pt x="232449" y="244645"/>
                  <a:pt x="232840" y="269899"/>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001" name="Teardrop 3"/>
          <p:cNvSpPr/>
          <p:nvPr/>
        </p:nvSpPr>
        <p:spPr>
          <a:xfrm rot="5400000" flipH="1" flipV="1">
            <a:off x="8107526" y="4253167"/>
            <a:ext cx="232840" cy="404829"/>
          </a:xfrm>
          <a:custGeom>
            <a:avLst/>
            <a:gdLst/>
            <a:ahLst/>
            <a:cxnLst/>
            <a:rect l="l" t="t" r="r" b="b"/>
            <a:pathLst>
              <a:path w="232840" h="539772">
                <a:moveTo>
                  <a:pt x="221340" y="269867"/>
                </a:moveTo>
                <a:cubicBezTo>
                  <a:pt x="220851" y="247711"/>
                  <a:pt x="212026" y="225782"/>
                  <a:pt x="195119" y="208875"/>
                </a:cubicBezTo>
                <a:cubicBezTo>
                  <a:pt x="182363" y="196120"/>
                  <a:pt x="166749" y="187964"/>
                  <a:pt x="150249" y="184922"/>
                </a:cubicBezTo>
                <a:cubicBezTo>
                  <a:pt x="147800" y="188780"/>
                  <a:pt x="144800" y="192208"/>
                  <a:pt x="141586" y="195422"/>
                </a:cubicBezTo>
                <a:cubicBezTo>
                  <a:pt x="123161" y="213847"/>
                  <a:pt x="97708" y="225242"/>
                  <a:pt x="69593" y="225242"/>
                </a:cubicBezTo>
                <a:cubicBezTo>
                  <a:pt x="43433" y="224741"/>
                  <a:pt x="27415" y="228586"/>
                  <a:pt x="17461" y="245212"/>
                </a:cubicBezTo>
                <a:cubicBezTo>
                  <a:pt x="22074" y="261450"/>
                  <a:pt x="22154" y="278664"/>
                  <a:pt x="17673" y="294913"/>
                </a:cubicBezTo>
                <a:cubicBezTo>
                  <a:pt x="27631" y="311265"/>
                  <a:pt x="43609" y="315055"/>
                  <a:pt x="69593" y="314556"/>
                </a:cubicBezTo>
                <a:cubicBezTo>
                  <a:pt x="102600" y="314556"/>
                  <a:pt x="131938" y="330263"/>
                  <a:pt x="150227" y="354850"/>
                </a:cubicBezTo>
                <a:cubicBezTo>
                  <a:pt x="166735" y="351841"/>
                  <a:pt x="182357" y="343684"/>
                  <a:pt x="195118" y="330923"/>
                </a:cubicBezTo>
                <a:cubicBezTo>
                  <a:pt x="212026" y="314015"/>
                  <a:pt x="220851" y="292087"/>
                  <a:pt x="221339" y="269931"/>
                </a:cubicBezTo>
                <a:lnTo>
                  <a:pt x="136174" y="269931"/>
                </a:lnTo>
                <a:lnTo>
                  <a:pt x="136173" y="269867"/>
                </a:lnTo>
                <a:close/>
                <a:moveTo>
                  <a:pt x="232840" y="269899"/>
                </a:moveTo>
                <a:cubicBezTo>
                  <a:pt x="232449" y="295153"/>
                  <a:pt x="222519" y="320224"/>
                  <a:pt x="203250" y="339492"/>
                </a:cubicBezTo>
                <a:cubicBezTo>
                  <a:pt x="190082" y="352660"/>
                  <a:pt x="174206" y="361466"/>
                  <a:pt x="157326" y="365539"/>
                </a:cubicBezTo>
                <a:cubicBezTo>
                  <a:pt x="166417" y="380328"/>
                  <a:pt x="171406" y="397766"/>
                  <a:pt x="171406" y="416370"/>
                </a:cubicBezTo>
                <a:cubicBezTo>
                  <a:pt x="171406" y="443620"/>
                  <a:pt x="160701" y="468370"/>
                  <a:pt x="143120" y="486503"/>
                </a:cubicBezTo>
                <a:cubicBezTo>
                  <a:pt x="124986" y="504084"/>
                  <a:pt x="100237" y="514790"/>
                  <a:pt x="72986" y="514790"/>
                </a:cubicBezTo>
                <a:cubicBezTo>
                  <a:pt x="54383" y="514790"/>
                  <a:pt x="36945" y="509800"/>
                  <a:pt x="22156" y="500709"/>
                </a:cubicBezTo>
                <a:lnTo>
                  <a:pt x="0" y="539772"/>
                </a:lnTo>
                <a:lnTo>
                  <a:pt x="0" y="521718"/>
                </a:lnTo>
                <a:cubicBezTo>
                  <a:pt x="5973" y="513179"/>
                  <a:pt x="9654" y="503556"/>
                  <a:pt x="11467" y="493611"/>
                </a:cubicBezTo>
                <a:lnTo>
                  <a:pt x="0" y="480023"/>
                </a:lnTo>
                <a:lnTo>
                  <a:pt x="0" y="462726"/>
                </a:lnTo>
                <a:cubicBezTo>
                  <a:pt x="14950" y="487414"/>
                  <a:pt x="42305" y="502980"/>
                  <a:pt x="73296" y="502980"/>
                </a:cubicBezTo>
                <a:cubicBezTo>
                  <a:pt x="97207" y="502980"/>
                  <a:pt x="118953" y="493715"/>
                  <a:pt x="134965" y="478394"/>
                </a:cubicBezTo>
                <a:lnTo>
                  <a:pt x="0" y="343429"/>
                </a:lnTo>
                <a:lnTo>
                  <a:pt x="0" y="343338"/>
                </a:lnTo>
                <a:lnTo>
                  <a:pt x="135010" y="478348"/>
                </a:lnTo>
                <a:cubicBezTo>
                  <a:pt x="150331" y="462336"/>
                  <a:pt x="159597" y="440590"/>
                  <a:pt x="159597" y="416679"/>
                </a:cubicBezTo>
                <a:cubicBezTo>
                  <a:pt x="159597" y="366661"/>
                  <a:pt x="119048" y="326112"/>
                  <a:pt x="69030" y="326112"/>
                </a:cubicBezTo>
                <a:cubicBezTo>
                  <a:pt x="49952" y="326478"/>
                  <a:pt x="25806" y="321244"/>
                  <a:pt x="12948" y="308084"/>
                </a:cubicBezTo>
                <a:lnTo>
                  <a:pt x="0" y="327154"/>
                </a:lnTo>
                <a:lnTo>
                  <a:pt x="0" y="309010"/>
                </a:lnTo>
                <a:cubicBezTo>
                  <a:pt x="14338" y="284867"/>
                  <a:pt x="14338" y="254932"/>
                  <a:pt x="0" y="230790"/>
                </a:cubicBezTo>
                <a:lnTo>
                  <a:pt x="0" y="212689"/>
                </a:lnTo>
                <a:cubicBezTo>
                  <a:pt x="6036" y="217996"/>
                  <a:pt x="9959" y="224711"/>
                  <a:pt x="12896" y="231767"/>
                </a:cubicBezTo>
                <a:cubicBezTo>
                  <a:pt x="25742" y="218569"/>
                  <a:pt x="49927" y="213320"/>
                  <a:pt x="69030" y="213686"/>
                </a:cubicBezTo>
                <a:cubicBezTo>
                  <a:pt x="94039" y="213687"/>
                  <a:pt x="116681" y="203549"/>
                  <a:pt x="133071" y="187160"/>
                </a:cubicBezTo>
                <a:cubicBezTo>
                  <a:pt x="149460" y="170771"/>
                  <a:pt x="159597" y="148129"/>
                  <a:pt x="159597" y="123119"/>
                </a:cubicBezTo>
                <a:cubicBezTo>
                  <a:pt x="159597" y="99209"/>
                  <a:pt x="150331" y="77462"/>
                  <a:pt x="135010" y="61451"/>
                </a:cubicBezTo>
                <a:lnTo>
                  <a:pt x="0" y="196461"/>
                </a:lnTo>
                <a:lnTo>
                  <a:pt x="0" y="196370"/>
                </a:lnTo>
                <a:lnTo>
                  <a:pt x="134965" y="61405"/>
                </a:lnTo>
                <a:cubicBezTo>
                  <a:pt x="118953" y="46084"/>
                  <a:pt x="97207" y="36819"/>
                  <a:pt x="73296" y="36819"/>
                </a:cubicBezTo>
                <a:cubicBezTo>
                  <a:pt x="42305" y="36819"/>
                  <a:pt x="14950" y="52385"/>
                  <a:pt x="0" y="77073"/>
                </a:cubicBezTo>
                <a:lnTo>
                  <a:pt x="0" y="59780"/>
                </a:lnTo>
                <a:cubicBezTo>
                  <a:pt x="2240" y="53717"/>
                  <a:pt x="6698" y="49732"/>
                  <a:pt x="11494" y="46167"/>
                </a:cubicBezTo>
                <a:cubicBezTo>
                  <a:pt x="9661" y="36226"/>
                  <a:pt x="5972" y="26608"/>
                  <a:pt x="0" y="18073"/>
                </a:cubicBezTo>
                <a:lnTo>
                  <a:pt x="0" y="0"/>
                </a:lnTo>
                <a:cubicBezTo>
                  <a:pt x="11637" y="10773"/>
                  <a:pt x="18655" y="24545"/>
                  <a:pt x="22230" y="39049"/>
                </a:cubicBezTo>
                <a:cubicBezTo>
                  <a:pt x="37002" y="29983"/>
                  <a:pt x="54413" y="25009"/>
                  <a:pt x="72986" y="25009"/>
                </a:cubicBezTo>
                <a:cubicBezTo>
                  <a:pt x="100237" y="25009"/>
                  <a:pt x="124986" y="35715"/>
                  <a:pt x="143120" y="53296"/>
                </a:cubicBezTo>
                <a:cubicBezTo>
                  <a:pt x="160701" y="71429"/>
                  <a:pt x="171406" y="96179"/>
                  <a:pt x="171406" y="123429"/>
                </a:cubicBezTo>
                <a:cubicBezTo>
                  <a:pt x="171406" y="142002"/>
                  <a:pt x="166433" y="159414"/>
                  <a:pt x="157367" y="174185"/>
                </a:cubicBezTo>
                <a:cubicBezTo>
                  <a:pt x="174223" y="178341"/>
                  <a:pt x="190089" y="187145"/>
                  <a:pt x="203250" y="200306"/>
                </a:cubicBezTo>
                <a:cubicBezTo>
                  <a:pt x="222519" y="219574"/>
                  <a:pt x="232449" y="244645"/>
                  <a:pt x="232840" y="269899"/>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002" name="Teardrop 3"/>
          <p:cNvSpPr/>
          <p:nvPr/>
        </p:nvSpPr>
        <p:spPr>
          <a:xfrm rot="5400000" flipH="1" flipV="1">
            <a:off x="520932" y="4253167"/>
            <a:ext cx="232840" cy="404829"/>
          </a:xfrm>
          <a:custGeom>
            <a:avLst/>
            <a:gdLst/>
            <a:ahLst/>
            <a:cxnLst/>
            <a:rect l="l" t="t" r="r" b="b"/>
            <a:pathLst>
              <a:path w="232840" h="539772">
                <a:moveTo>
                  <a:pt x="221340" y="269867"/>
                </a:moveTo>
                <a:cubicBezTo>
                  <a:pt x="220851" y="247711"/>
                  <a:pt x="212026" y="225782"/>
                  <a:pt x="195119" y="208875"/>
                </a:cubicBezTo>
                <a:cubicBezTo>
                  <a:pt x="182363" y="196120"/>
                  <a:pt x="166749" y="187964"/>
                  <a:pt x="150249" y="184922"/>
                </a:cubicBezTo>
                <a:cubicBezTo>
                  <a:pt x="147800" y="188780"/>
                  <a:pt x="144800" y="192208"/>
                  <a:pt x="141586" y="195422"/>
                </a:cubicBezTo>
                <a:cubicBezTo>
                  <a:pt x="123161" y="213847"/>
                  <a:pt x="97708" y="225243"/>
                  <a:pt x="69593" y="225242"/>
                </a:cubicBezTo>
                <a:cubicBezTo>
                  <a:pt x="43433" y="224741"/>
                  <a:pt x="27415" y="228586"/>
                  <a:pt x="17461" y="245212"/>
                </a:cubicBezTo>
                <a:cubicBezTo>
                  <a:pt x="22074" y="261450"/>
                  <a:pt x="22154" y="278664"/>
                  <a:pt x="17673" y="294913"/>
                </a:cubicBezTo>
                <a:cubicBezTo>
                  <a:pt x="27631" y="311265"/>
                  <a:pt x="43609" y="315055"/>
                  <a:pt x="69593" y="314557"/>
                </a:cubicBezTo>
                <a:cubicBezTo>
                  <a:pt x="102600" y="314557"/>
                  <a:pt x="131938" y="330263"/>
                  <a:pt x="150227" y="354850"/>
                </a:cubicBezTo>
                <a:cubicBezTo>
                  <a:pt x="166735" y="351841"/>
                  <a:pt x="182357" y="343684"/>
                  <a:pt x="195118" y="330923"/>
                </a:cubicBezTo>
                <a:cubicBezTo>
                  <a:pt x="212026" y="314016"/>
                  <a:pt x="220851" y="292087"/>
                  <a:pt x="221339" y="269931"/>
                </a:cubicBezTo>
                <a:lnTo>
                  <a:pt x="136174" y="269931"/>
                </a:lnTo>
                <a:lnTo>
                  <a:pt x="136173" y="269867"/>
                </a:lnTo>
                <a:close/>
                <a:moveTo>
                  <a:pt x="232840" y="269899"/>
                </a:moveTo>
                <a:cubicBezTo>
                  <a:pt x="232449" y="295153"/>
                  <a:pt x="222519" y="320224"/>
                  <a:pt x="203250" y="339492"/>
                </a:cubicBezTo>
                <a:cubicBezTo>
                  <a:pt x="190082" y="352660"/>
                  <a:pt x="174206" y="361466"/>
                  <a:pt x="157326" y="365539"/>
                </a:cubicBezTo>
                <a:cubicBezTo>
                  <a:pt x="166417" y="380328"/>
                  <a:pt x="171406" y="397766"/>
                  <a:pt x="171406" y="416370"/>
                </a:cubicBezTo>
                <a:cubicBezTo>
                  <a:pt x="171406" y="443620"/>
                  <a:pt x="160701" y="468370"/>
                  <a:pt x="143120" y="486503"/>
                </a:cubicBezTo>
                <a:lnTo>
                  <a:pt x="143120" y="486503"/>
                </a:lnTo>
                <a:cubicBezTo>
                  <a:pt x="124986" y="504084"/>
                  <a:pt x="100237" y="514790"/>
                  <a:pt x="72986" y="514790"/>
                </a:cubicBezTo>
                <a:cubicBezTo>
                  <a:pt x="54383" y="514790"/>
                  <a:pt x="36945" y="509800"/>
                  <a:pt x="22156" y="500710"/>
                </a:cubicBezTo>
                <a:lnTo>
                  <a:pt x="0" y="539772"/>
                </a:lnTo>
                <a:lnTo>
                  <a:pt x="0" y="521718"/>
                </a:lnTo>
                <a:cubicBezTo>
                  <a:pt x="5973" y="513179"/>
                  <a:pt x="9654" y="503556"/>
                  <a:pt x="11467" y="493611"/>
                </a:cubicBezTo>
                <a:lnTo>
                  <a:pt x="0" y="480023"/>
                </a:lnTo>
                <a:lnTo>
                  <a:pt x="0" y="462726"/>
                </a:lnTo>
                <a:cubicBezTo>
                  <a:pt x="14950" y="487414"/>
                  <a:pt x="42305" y="502980"/>
                  <a:pt x="73296" y="502980"/>
                </a:cubicBezTo>
                <a:cubicBezTo>
                  <a:pt x="97207" y="502980"/>
                  <a:pt x="118953" y="493715"/>
                  <a:pt x="134965" y="478394"/>
                </a:cubicBezTo>
                <a:lnTo>
                  <a:pt x="0" y="343428"/>
                </a:lnTo>
                <a:lnTo>
                  <a:pt x="0" y="343338"/>
                </a:lnTo>
                <a:lnTo>
                  <a:pt x="135010" y="478348"/>
                </a:lnTo>
                <a:cubicBezTo>
                  <a:pt x="150331" y="462336"/>
                  <a:pt x="159597" y="440590"/>
                  <a:pt x="159597" y="416679"/>
                </a:cubicBezTo>
                <a:cubicBezTo>
                  <a:pt x="159597" y="366661"/>
                  <a:pt x="119048" y="326112"/>
                  <a:pt x="69030" y="326112"/>
                </a:cubicBezTo>
                <a:cubicBezTo>
                  <a:pt x="49952" y="326478"/>
                  <a:pt x="25806" y="321244"/>
                  <a:pt x="12948" y="308084"/>
                </a:cubicBezTo>
                <a:lnTo>
                  <a:pt x="0" y="327154"/>
                </a:lnTo>
                <a:lnTo>
                  <a:pt x="0" y="309010"/>
                </a:lnTo>
                <a:cubicBezTo>
                  <a:pt x="14338" y="284867"/>
                  <a:pt x="14338" y="254932"/>
                  <a:pt x="0" y="230790"/>
                </a:cubicBezTo>
                <a:lnTo>
                  <a:pt x="0" y="212689"/>
                </a:lnTo>
                <a:cubicBezTo>
                  <a:pt x="6036" y="217996"/>
                  <a:pt x="9959" y="224711"/>
                  <a:pt x="12896" y="231767"/>
                </a:cubicBezTo>
                <a:cubicBezTo>
                  <a:pt x="25742" y="218569"/>
                  <a:pt x="49927" y="213320"/>
                  <a:pt x="69030" y="213686"/>
                </a:cubicBezTo>
                <a:cubicBezTo>
                  <a:pt x="94039" y="213687"/>
                  <a:pt x="116681" y="203550"/>
                  <a:pt x="133071" y="187160"/>
                </a:cubicBezTo>
                <a:cubicBezTo>
                  <a:pt x="149460" y="170771"/>
                  <a:pt x="159597" y="148129"/>
                  <a:pt x="159597" y="123119"/>
                </a:cubicBezTo>
                <a:cubicBezTo>
                  <a:pt x="159597" y="99209"/>
                  <a:pt x="150331" y="77463"/>
                  <a:pt x="135010" y="61451"/>
                </a:cubicBezTo>
                <a:lnTo>
                  <a:pt x="0" y="196461"/>
                </a:lnTo>
                <a:lnTo>
                  <a:pt x="0" y="196370"/>
                </a:lnTo>
                <a:lnTo>
                  <a:pt x="134965" y="61405"/>
                </a:lnTo>
                <a:cubicBezTo>
                  <a:pt x="118953" y="46084"/>
                  <a:pt x="97207" y="36819"/>
                  <a:pt x="73296" y="36819"/>
                </a:cubicBezTo>
                <a:cubicBezTo>
                  <a:pt x="42305" y="36819"/>
                  <a:pt x="14950" y="52385"/>
                  <a:pt x="0" y="77073"/>
                </a:cubicBezTo>
                <a:lnTo>
                  <a:pt x="0" y="59779"/>
                </a:lnTo>
                <a:cubicBezTo>
                  <a:pt x="2240" y="53717"/>
                  <a:pt x="6698" y="49732"/>
                  <a:pt x="11494" y="46167"/>
                </a:cubicBezTo>
                <a:cubicBezTo>
                  <a:pt x="9661" y="36227"/>
                  <a:pt x="5972" y="26608"/>
                  <a:pt x="0" y="18074"/>
                </a:cubicBezTo>
                <a:lnTo>
                  <a:pt x="0" y="0"/>
                </a:lnTo>
                <a:cubicBezTo>
                  <a:pt x="11637" y="10773"/>
                  <a:pt x="18655" y="24545"/>
                  <a:pt x="22230" y="39049"/>
                </a:cubicBezTo>
                <a:cubicBezTo>
                  <a:pt x="37002" y="29983"/>
                  <a:pt x="54413" y="25009"/>
                  <a:pt x="72986" y="25009"/>
                </a:cubicBezTo>
                <a:cubicBezTo>
                  <a:pt x="100237" y="25009"/>
                  <a:pt x="124986" y="35715"/>
                  <a:pt x="143120" y="53296"/>
                </a:cubicBezTo>
                <a:lnTo>
                  <a:pt x="143120" y="53296"/>
                </a:lnTo>
                <a:cubicBezTo>
                  <a:pt x="160701" y="71429"/>
                  <a:pt x="171406" y="96179"/>
                  <a:pt x="171406" y="123429"/>
                </a:cubicBezTo>
                <a:cubicBezTo>
                  <a:pt x="171406" y="142002"/>
                  <a:pt x="166433" y="159414"/>
                  <a:pt x="157367" y="174185"/>
                </a:cubicBezTo>
                <a:cubicBezTo>
                  <a:pt x="174223" y="178341"/>
                  <a:pt x="190089" y="187145"/>
                  <a:pt x="203250" y="200306"/>
                </a:cubicBezTo>
                <a:cubicBezTo>
                  <a:pt x="222519" y="219574"/>
                  <a:pt x="232449" y="244645"/>
                  <a:pt x="232840" y="269899"/>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003" name="Oval 1651"/>
          <p:cNvSpPr/>
          <p:nvPr/>
        </p:nvSpPr>
        <p:spPr>
          <a:xfrm>
            <a:off x="609465" y="4561319"/>
            <a:ext cx="8273246" cy="10682"/>
          </a:xfrm>
          <a:custGeom>
            <a:avLst/>
            <a:gdLst/>
            <a:ahLst/>
            <a:cxnLst/>
            <a:rect l="l" t="t" r="r" b="b"/>
            <a:pathLst>
              <a:path w="11030995" h="10682">
                <a:moveTo>
                  <a:pt x="10992007" y="0"/>
                </a:moveTo>
                <a:cubicBezTo>
                  <a:pt x="11006265" y="0"/>
                  <a:pt x="11019702" y="3516"/>
                  <a:pt x="11030995" y="10682"/>
                </a:cubicBezTo>
                <a:lnTo>
                  <a:pt x="10953019" y="10682"/>
                </a:lnTo>
                <a:cubicBezTo>
                  <a:pt x="10964312" y="3516"/>
                  <a:pt x="10977749" y="0"/>
                  <a:pt x="10992007" y="0"/>
                </a:cubicBezTo>
                <a:close/>
                <a:moveTo>
                  <a:pt x="10149468" y="0"/>
                </a:moveTo>
                <a:cubicBezTo>
                  <a:pt x="10163726" y="0"/>
                  <a:pt x="10177163" y="3516"/>
                  <a:pt x="10188456" y="10682"/>
                </a:cubicBezTo>
                <a:lnTo>
                  <a:pt x="10110480" y="10682"/>
                </a:lnTo>
                <a:cubicBezTo>
                  <a:pt x="10121773" y="3516"/>
                  <a:pt x="10135210" y="0"/>
                  <a:pt x="10149468" y="0"/>
                </a:cubicBezTo>
                <a:close/>
                <a:moveTo>
                  <a:pt x="9306928" y="0"/>
                </a:moveTo>
                <a:cubicBezTo>
                  <a:pt x="9321186" y="0"/>
                  <a:pt x="9334623" y="3516"/>
                  <a:pt x="9345916" y="10682"/>
                </a:cubicBezTo>
                <a:lnTo>
                  <a:pt x="9267940" y="10682"/>
                </a:lnTo>
                <a:cubicBezTo>
                  <a:pt x="9279233" y="3516"/>
                  <a:pt x="9292670" y="0"/>
                  <a:pt x="9306928" y="0"/>
                </a:cubicBezTo>
                <a:close/>
                <a:moveTo>
                  <a:pt x="8464388" y="0"/>
                </a:moveTo>
                <a:cubicBezTo>
                  <a:pt x="8478646" y="0"/>
                  <a:pt x="8492083" y="3516"/>
                  <a:pt x="8503376" y="10682"/>
                </a:cubicBezTo>
                <a:lnTo>
                  <a:pt x="8425400" y="10682"/>
                </a:lnTo>
                <a:cubicBezTo>
                  <a:pt x="8436693" y="3516"/>
                  <a:pt x="8450130" y="0"/>
                  <a:pt x="8464388" y="0"/>
                </a:cubicBezTo>
                <a:close/>
                <a:moveTo>
                  <a:pt x="7621848" y="0"/>
                </a:moveTo>
                <a:cubicBezTo>
                  <a:pt x="7636106" y="0"/>
                  <a:pt x="7649543" y="3516"/>
                  <a:pt x="7660836" y="10682"/>
                </a:cubicBezTo>
                <a:lnTo>
                  <a:pt x="7582860" y="10682"/>
                </a:lnTo>
                <a:cubicBezTo>
                  <a:pt x="7594153" y="3516"/>
                  <a:pt x="7607590" y="0"/>
                  <a:pt x="7621848" y="0"/>
                </a:cubicBezTo>
                <a:close/>
                <a:moveTo>
                  <a:pt x="6779308" y="0"/>
                </a:moveTo>
                <a:cubicBezTo>
                  <a:pt x="6793566" y="0"/>
                  <a:pt x="6807003" y="3516"/>
                  <a:pt x="6818296" y="10682"/>
                </a:cubicBezTo>
                <a:lnTo>
                  <a:pt x="6740320" y="10682"/>
                </a:lnTo>
                <a:cubicBezTo>
                  <a:pt x="6751613" y="3516"/>
                  <a:pt x="6765050" y="0"/>
                  <a:pt x="6779308" y="0"/>
                </a:cubicBezTo>
                <a:close/>
                <a:moveTo>
                  <a:pt x="5936768" y="0"/>
                </a:moveTo>
                <a:cubicBezTo>
                  <a:pt x="5951026" y="0"/>
                  <a:pt x="5964463" y="3516"/>
                  <a:pt x="5975757" y="10682"/>
                </a:cubicBezTo>
                <a:lnTo>
                  <a:pt x="5897780" y="10682"/>
                </a:lnTo>
                <a:cubicBezTo>
                  <a:pt x="5909073" y="3516"/>
                  <a:pt x="5922510" y="0"/>
                  <a:pt x="5936768" y="0"/>
                </a:cubicBezTo>
                <a:close/>
                <a:moveTo>
                  <a:pt x="5094228" y="0"/>
                </a:moveTo>
                <a:cubicBezTo>
                  <a:pt x="5108486" y="0"/>
                  <a:pt x="5121923" y="3516"/>
                  <a:pt x="5133217" y="10682"/>
                </a:cubicBezTo>
                <a:lnTo>
                  <a:pt x="5055240" y="10682"/>
                </a:lnTo>
                <a:cubicBezTo>
                  <a:pt x="5066533" y="3516"/>
                  <a:pt x="5079970" y="0"/>
                  <a:pt x="5094228" y="0"/>
                </a:cubicBezTo>
                <a:close/>
                <a:moveTo>
                  <a:pt x="4251688" y="0"/>
                </a:moveTo>
                <a:cubicBezTo>
                  <a:pt x="4265946" y="0"/>
                  <a:pt x="4279383" y="3516"/>
                  <a:pt x="4290676" y="10682"/>
                </a:cubicBezTo>
                <a:lnTo>
                  <a:pt x="4212700" y="10682"/>
                </a:lnTo>
                <a:cubicBezTo>
                  <a:pt x="4223993" y="3516"/>
                  <a:pt x="4237430" y="0"/>
                  <a:pt x="4251688" y="0"/>
                </a:cubicBezTo>
                <a:close/>
                <a:moveTo>
                  <a:pt x="3409148" y="0"/>
                </a:moveTo>
                <a:cubicBezTo>
                  <a:pt x="3423406" y="0"/>
                  <a:pt x="3436843" y="3516"/>
                  <a:pt x="3448136" y="10682"/>
                </a:cubicBezTo>
                <a:lnTo>
                  <a:pt x="3370160" y="10682"/>
                </a:lnTo>
                <a:cubicBezTo>
                  <a:pt x="3381453" y="3516"/>
                  <a:pt x="3394890" y="0"/>
                  <a:pt x="3409148" y="0"/>
                </a:cubicBezTo>
                <a:close/>
                <a:moveTo>
                  <a:pt x="2566608" y="0"/>
                </a:moveTo>
                <a:cubicBezTo>
                  <a:pt x="2580866" y="0"/>
                  <a:pt x="2594303" y="3516"/>
                  <a:pt x="2605596" y="10682"/>
                </a:cubicBezTo>
                <a:lnTo>
                  <a:pt x="2527620" y="10682"/>
                </a:lnTo>
                <a:cubicBezTo>
                  <a:pt x="2538913" y="3516"/>
                  <a:pt x="2552350" y="0"/>
                  <a:pt x="2566608" y="0"/>
                </a:cubicBezTo>
                <a:close/>
                <a:moveTo>
                  <a:pt x="1724068" y="0"/>
                </a:moveTo>
                <a:cubicBezTo>
                  <a:pt x="1738326" y="0"/>
                  <a:pt x="1751763" y="3516"/>
                  <a:pt x="1763056" y="10682"/>
                </a:cubicBezTo>
                <a:lnTo>
                  <a:pt x="1685080" y="10682"/>
                </a:lnTo>
                <a:cubicBezTo>
                  <a:pt x="1696373" y="3516"/>
                  <a:pt x="1709810" y="0"/>
                  <a:pt x="1724068" y="0"/>
                </a:cubicBezTo>
                <a:close/>
                <a:moveTo>
                  <a:pt x="881528" y="0"/>
                </a:moveTo>
                <a:cubicBezTo>
                  <a:pt x="895786" y="0"/>
                  <a:pt x="909223" y="3516"/>
                  <a:pt x="920516" y="10682"/>
                </a:cubicBezTo>
                <a:lnTo>
                  <a:pt x="842540" y="10682"/>
                </a:lnTo>
                <a:cubicBezTo>
                  <a:pt x="853833" y="3516"/>
                  <a:pt x="867270" y="0"/>
                  <a:pt x="881528" y="0"/>
                </a:cubicBezTo>
                <a:close/>
                <a:moveTo>
                  <a:pt x="38988" y="0"/>
                </a:moveTo>
                <a:cubicBezTo>
                  <a:pt x="53246" y="0"/>
                  <a:pt x="66683" y="3516"/>
                  <a:pt x="77976" y="10682"/>
                </a:cubicBezTo>
                <a:lnTo>
                  <a:pt x="0" y="10682"/>
                </a:lnTo>
                <a:cubicBezTo>
                  <a:pt x="11293" y="3516"/>
                  <a:pt x="24730" y="0"/>
                  <a:pt x="38988"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 name="Title 1"/>
          <p:cNvSpPr>
            <a:spLocks noGrp="1"/>
          </p:cNvSpPr>
          <p:nvPr>
            <p:ph type="ctrTitle"/>
          </p:nvPr>
        </p:nvSpPr>
        <p:spPr>
          <a:xfrm>
            <a:off x="342900" y="4960137"/>
            <a:ext cx="5829300" cy="1463040"/>
          </a:xfrm>
        </p:spPr>
        <p:txBody>
          <a:bodyPr anchor="ctr">
            <a:normAutofit/>
          </a:bodyPr>
          <a:lstStyle>
            <a:lvl1pPr algn="r">
              <a:defRPr sz="5000" spc="200" baseline="0"/>
            </a:lvl1pPr>
          </a:lstStyle>
          <a:p>
            <a:r>
              <a:rPr lang="en-US" smtClean="0"/>
              <a:t>Click to edit Master title style</a:t>
            </a:r>
            <a:endParaRPr lang="en-US" dirty="0"/>
          </a:p>
        </p:txBody>
      </p:sp>
      <p:sp>
        <p:nvSpPr>
          <p:cNvPr id="3" name="Subtitle 2"/>
          <p:cNvSpPr>
            <a:spLocks noGrp="1"/>
          </p:cNvSpPr>
          <p:nvPr>
            <p:ph type="subTitle" idx="1"/>
          </p:nvPr>
        </p:nvSpPr>
        <p:spPr>
          <a:xfrm>
            <a:off x="6457950" y="4960137"/>
            <a:ext cx="2400300" cy="1463040"/>
          </a:xfrm>
        </p:spPr>
        <p:txBody>
          <a:bodyPr lIns="91440" rIns="91440" anchor="ctr">
            <a:normAutofit/>
          </a:bodyPr>
          <a:lstStyle>
            <a:lvl1pPr marL="0" indent="0" algn="l">
              <a:lnSpc>
                <a:spcPct val="100000"/>
              </a:lnSpc>
              <a:spcBef>
                <a:spcPts val="0"/>
              </a:spcBef>
              <a:buNone/>
              <a:defRPr sz="1800">
                <a:solidFill>
                  <a:schemeClr val="tx1">
                    <a:lumMod val="95000"/>
                    <a:lumOff val="5000"/>
                  </a:schemeClr>
                </a:solidFill>
              </a:defRPr>
            </a:lvl1pPr>
            <a:lvl2pPr marL="457200" indent="0" algn="ctr">
              <a:buNone/>
              <a:defRPr sz="1800"/>
            </a:lvl2pPr>
            <a:lvl3pPr marL="914400" indent="0" algn="ctr">
              <a:buNone/>
              <a:defRPr sz="1800"/>
            </a:lvl3pPr>
            <a:lvl4pPr marL="1371600" indent="0" algn="ctr">
              <a:buNone/>
              <a:defRPr sz="1800"/>
            </a:lvl4pPr>
            <a:lvl5pPr marL="1828800" indent="0" algn="ctr">
              <a:buNone/>
              <a:defRPr sz="1800"/>
            </a:lvl5pPr>
            <a:lvl6pPr marL="2286000" indent="0" algn="ctr">
              <a:buNone/>
              <a:defRPr sz="1800"/>
            </a:lvl6pPr>
            <a:lvl7pPr marL="2743200" indent="0" algn="ctr">
              <a:buNone/>
              <a:defRPr sz="1800"/>
            </a:lvl7pPr>
            <a:lvl8pPr marL="3200400" indent="0" algn="ctr">
              <a:buNone/>
              <a:defRPr sz="1800"/>
            </a:lvl8pPr>
            <a:lvl9pPr marL="3657600" indent="0" algn="ctr">
              <a:buNone/>
              <a:defRPr sz="1800"/>
            </a:lvl9pPr>
          </a:lstStyle>
          <a:p>
            <a:r>
              <a:rPr lang="en-US" smtClean="0"/>
              <a:t>Click to edit Master subtitle style</a:t>
            </a:r>
            <a:endParaRPr lang="en-US" dirty="0"/>
          </a:p>
        </p:txBody>
      </p:sp>
      <p:sp>
        <p:nvSpPr>
          <p:cNvPr id="4" name="Date Placeholder 3"/>
          <p:cNvSpPr>
            <a:spLocks noGrp="1"/>
          </p:cNvSpPr>
          <p:nvPr>
            <p:ph type="dt" sz="half" idx="10"/>
          </p:nvPr>
        </p:nvSpPr>
        <p:spPr/>
        <p:txBody>
          <a:bodyPr/>
          <a:lstStyle>
            <a:lvl1pPr algn="l">
              <a:defRPr/>
            </a:lvl1pPr>
          </a:lstStyle>
          <a:p>
            <a:fld id="{56D565B6-36BF-4DE9-B2F8-6039BB70051C}" type="datetimeFigureOut">
              <a:rPr lang="en-MY" smtClean="0">
                <a:solidFill>
                  <a:prstClr val="black">
                    <a:lumMod val="95000"/>
                    <a:lumOff val="5000"/>
                  </a:prstClr>
                </a:solidFill>
              </a:rPr>
              <a:pPr/>
              <a:t>8/6/2016</a:t>
            </a:fld>
            <a:endParaRPr lang="en-MY">
              <a:solidFill>
                <a:prstClr val="black">
                  <a:lumMod val="95000"/>
                  <a:lumOff val="5000"/>
                </a:prstClr>
              </a:solidFill>
            </a:endParaRPr>
          </a:p>
        </p:txBody>
      </p:sp>
      <p:sp>
        <p:nvSpPr>
          <p:cNvPr id="5" name="Footer Placeholder 4"/>
          <p:cNvSpPr>
            <a:spLocks noGrp="1"/>
          </p:cNvSpPr>
          <p:nvPr>
            <p:ph type="ftr" sz="quarter" idx="11"/>
          </p:nvPr>
        </p:nvSpPr>
        <p:spPr/>
        <p:txBody>
          <a:bodyPr/>
          <a:lstStyle/>
          <a:p>
            <a:endParaRPr lang="en-MY">
              <a:solidFill>
                <a:prstClr val="black">
                  <a:lumMod val="95000"/>
                  <a:lumOff val="5000"/>
                </a:prstClr>
              </a:solidFill>
            </a:endParaRPr>
          </a:p>
        </p:txBody>
      </p:sp>
      <p:sp>
        <p:nvSpPr>
          <p:cNvPr id="6" name="Slide Number Placeholder 5"/>
          <p:cNvSpPr>
            <a:spLocks noGrp="1"/>
          </p:cNvSpPr>
          <p:nvPr>
            <p:ph type="sldNum" sz="quarter" idx="12"/>
          </p:nvPr>
        </p:nvSpPr>
        <p:spPr/>
        <p:txBody>
          <a:bodyPr/>
          <a:lstStyle/>
          <a:p>
            <a:fld id="{5723B7E3-5B81-4D0A-81F6-081A25404207}" type="slidenum">
              <a:rPr lang="en-MY" smtClean="0">
                <a:solidFill>
                  <a:prstClr val="black">
                    <a:lumMod val="95000"/>
                    <a:lumOff val="5000"/>
                  </a:prstClr>
                </a:solidFill>
              </a:rPr>
              <a:pPr/>
              <a:t>‹#›</a:t>
            </a:fld>
            <a:endParaRPr lang="en-MY">
              <a:solidFill>
                <a:prstClr val="black">
                  <a:lumMod val="95000"/>
                  <a:lumOff val="5000"/>
                </a:prstClr>
              </a:solidFill>
            </a:endParaRPr>
          </a:p>
        </p:txBody>
      </p:sp>
      <p:cxnSp>
        <p:nvCxnSpPr>
          <p:cNvPr id="8" name="Straight Connector 7"/>
          <p:cNvCxnSpPr/>
          <p:nvPr/>
        </p:nvCxnSpPr>
        <p:spPr>
          <a:xfrm flipV="1">
            <a:off x="6290132" y="5264106"/>
            <a:ext cx="0" cy="914400"/>
          </a:xfrm>
          <a:prstGeom prst="line">
            <a:avLst/>
          </a:prstGeom>
          <a:ln w="19050">
            <a:solidFill>
              <a:schemeClr val="accent3"/>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994039131"/>
      </p:ext>
    </p:extLst>
  </p:cSld>
  <p:clrMapOvr>
    <a:masterClrMapping/>
  </p:clrMapOvr>
</p:sldLayout>
</file>

<file path=ppt/slideLayouts/slideLayout8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10"/>
          </p:nvPr>
        </p:nvSpPr>
        <p:spPr/>
        <p:txBody>
          <a:bodyPr/>
          <a:lstStyle/>
          <a:p>
            <a:fld id="{56D565B6-36BF-4DE9-B2F8-6039BB70051C}" type="datetimeFigureOut">
              <a:rPr lang="en-MY" smtClean="0">
                <a:solidFill>
                  <a:prstClr val="black">
                    <a:lumMod val="95000"/>
                    <a:lumOff val="5000"/>
                  </a:prstClr>
                </a:solidFill>
              </a:rPr>
              <a:pPr/>
              <a:t>8/6/2016</a:t>
            </a:fld>
            <a:endParaRPr lang="en-MY">
              <a:solidFill>
                <a:prstClr val="black">
                  <a:lumMod val="95000"/>
                  <a:lumOff val="5000"/>
                </a:prstClr>
              </a:solidFill>
            </a:endParaRPr>
          </a:p>
        </p:txBody>
      </p:sp>
      <p:sp>
        <p:nvSpPr>
          <p:cNvPr id="5" name="Footer Placeholder 4"/>
          <p:cNvSpPr>
            <a:spLocks noGrp="1"/>
          </p:cNvSpPr>
          <p:nvPr>
            <p:ph type="ftr" sz="quarter" idx="11"/>
          </p:nvPr>
        </p:nvSpPr>
        <p:spPr/>
        <p:txBody>
          <a:bodyPr/>
          <a:lstStyle/>
          <a:p>
            <a:endParaRPr lang="en-MY">
              <a:solidFill>
                <a:prstClr val="black">
                  <a:lumMod val="95000"/>
                  <a:lumOff val="5000"/>
                </a:prstClr>
              </a:solidFill>
            </a:endParaRPr>
          </a:p>
        </p:txBody>
      </p:sp>
      <p:sp>
        <p:nvSpPr>
          <p:cNvPr id="6" name="Slide Number Placeholder 5"/>
          <p:cNvSpPr>
            <a:spLocks noGrp="1"/>
          </p:cNvSpPr>
          <p:nvPr>
            <p:ph type="sldNum" sz="quarter" idx="12"/>
          </p:nvPr>
        </p:nvSpPr>
        <p:spPr/>
        <p:txBody>
          <a:bodyPr/>
          <a:lstStyle/>
          <a:p>
            <a:fld id="{5723B7E3-5B81-4D0A-81F6-081A25404207}" type="slidenum">
              <a:rPr lang="en-MY" smtClean="0">
                <a:solidFill>
                  <a:prstClr val="black">
                    <a:lumMod val="95000"/>
                    <a:lumOff val="5000"/>
                  </a:prstClr>
                </a:solidFill>
              </a:rPr>
              <a:pPr/>
              <a:t>‹#›</a:t>
            </a:fld>
            <a:endParaRPr lang="en-MY">
              <a:solidFill>
                <a:prstClr val="black">
                  <a:lumMod val="95000"/>
                  <a:lumOff val="5000"/>
                </a:prstClr>
              </a:solidFill>
            </a:endParaRPr>
          </a:p>
        </p:txBody>
      </p:sp>
    </p:spTree>
    <p:extLst>
      <p:ext uri="{BB962C8B-B14F-4D97-AF65-F5344CB8AC3E}">
        <p14:creationId xmlns:p14="http://schemas.microsoft.com/office/powerpoint/2010/main" val="2211688167"/>
      </p:ext>
    </p:extLst>
  </p:cSld>
  <p:clrMapOvr>
    <a:masterClrMapping/>
  </p:clrMapOvr>
</p:sldLayout>
</file>

<file path=ppt/slideLayouts/slideLayout85.xml><?xml version="1.0" encoding="utf-8"?>
<p:sldLayout xmlns:a="http://schemas.openxmlformats.org/drawingml/2006/main" xmlns:r="http://schemas.openxmlformats.org/officeDocument/2006/relationships" xmlns:p="http://schemas.openxmlformats.org/presentationml/2006/main" showMasterSp="0" type="secHead" preserve="1">
  <p:cSld name="Section Header">
    <p:spTree>
      <p:nvGrpSpPr>
        <p:cNvPr id="1" name=""/>
        <p:cNvGrpSpPr/>
        <p:nvPr/>
      </p:nvGrpSpPr>
      <p:grpSpPr>
        <a:xfrm>
          <a:off x="0" y="0"/>
          <a:ext cx="0" cy="0"/>
          <a:chOff x="0" y="0"/>
          <a:chExt cx="0" cy="0"/>
        </a:xfrm>
      </p:grpSpPr>
      <p:grpSp>
        <p:nvGrpSpPr>
          <p:cNvPr id="526" name="Group 525"/>
          <p:cNvGrpSpPr/>
          <p:nvPr/>
        </p:nvGrpSpPr>
        <p:grpSpPr>
          <a:xfrm>
            <a:off x="0" y="420257"/>
            <a:ext cx="9141714" cy="3795497"/>
            <a:chOff x="0" y="420256"/>
            <a:chExt cx="12188952" cy="3795497"/>
          </a:xfrm>
        </p:grpSpPr>
        <p:cxnSp>
          <p:nvCxnSpPr>
            <p:cNvPr id="527" name="Straight Connector 526"/>
            <p:cNvCxnSpPr/>
            <p:nvPr/>
          </p:nvCxnSpPr>
          <p:spPr>
            <a:xfrm>
              <a:off x="0" y="4215753"/>
              <a:ext cx="12188952" cy="0"/>
            </a:xfrm>
            <a:prstGeom prst="line">
              <a:avLst/>
            </a:prstGeom>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cxnSp>
        <p:cxnSp>
          <p:nvCxnSpPr>
            <p:cNvPr id="528" name="Straight Connector 527"/>
            <p:cNvCxnSpPr/>
            <p:nvPr/>
          </p:nvCxnSpPr>
          <p:spPr>
            <a:xfrm>
              <a:off x="0" y="3794032"/>
              <a:ext cx="12188952" cy="0"/>
            </a:xfrm>
            <a:prstGeom prst="line">
              <a:avLst/>
            </a:prstGeom>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cxnSp>
        <p:cxnSp>
          <p:nvCxnSpPr>
            <p:cNvPr id="529" name="Straight Connector 528"/>
            <p:cNvCxnSpPr/>
            <p:nvPr/>
          </p:nvCxnSpPr>
          <p:spPr>
            <a:xfrm>
              <a:off x="0" y="3372310"/>
              <a:ext cx="12188952" cy="0"/>
            </a:xfrm>
            <a:prstGeom prst="line">
              <a:avLst/>
            </a:prstGeom>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cxnSp>
        <p:cxnSp>
          <p:nvCxnSpPr>
            <p:cNvPr id="530" name="Straight Connector 529"/>
            <p:cNvCxnSpPr/>
            <p:nvPr/>
          </p:nvCxnSpPr>
          <p:spPr>
            <a:xfrm>
              <a:off x="0" y="2950588"/>
              <a:ext cx="12188952" cy="0"/>
            </a:xfrm>
            <a:prstGeom prst="line">
              <a:avLst/>
            </a:prstGeom>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cxnSp>
        <p:cxnSp>
          <p:nvCxnSpPr>
            <p:cNvPr id="531" name="Straight Connector 530"/>
            <p:cNvCxnSpPr/>
            <p:nvPr/>
          </p:nvCxnSpPr>
          <p:spPr>
            <a:xfrm>
              <a:off x="0" y="2528866"/>
              <a:ext cx="12188952" cy="0"/>
            </a:xfrm>
            <a:prstGeom prst="line">
              <a:avLst/>
            </a:prstGeom>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cxnSp>
        <p:cxnSp>
          <p:nvCxnSpPr>
            <p:cNvPr id="532" name="Straight Connector 531"/>
            <p:cNvCxnSpPr/>
            <p:nvPr/>
          </p:nvCxnSpPr>
          <p:spPr>
            <a:xfrm>
              <a:off x="0" y="2107144"/>
              <a:ext cx="12188952" cy="0"/>
            </a:xfrm>
            <a:prstGeom prst="line">
              <a:avLst/>
            </a:prstGeom>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cxnSp>
        <p:cxnSp>
          <p:nvCxnSpPr>
            <p:cNvPr id="533" name="Straight Connector 532"/>
            <p:cNvCxnSpPr/>
            <p:nvPr/>
          </p:nvCxnSpPr>
          <p:spPr>
            <a:xfrm>
              <a:off x="0" y="1685422"/>
              <a:ext cx="12188952" cy="0"/>
            </a:xfrm>
            <a:prstGeom prst="line">
              <a:avLst/>
            </a:prstGeom>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cxnSp>
        <p:cxnSp>
          <p:nvCxnSpPr>
            <p:cNvPr id="534" name="Straight Connector 533"/>
            <p:cNvCxnSpPr/>
            <p:nvPr/>
          </p:nvCxnSpPr>
          <p:spPr>
            <a:xfrm>
              <a:off x="0" y="1263700"/>
              <a:ext cx="12188952" cy="0"/>
            </a:xfrm>
            <a:prstGeom prst="line">
              <a:avLst/>
            </a:prstGeom>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cxnSp>
        <p:cxnSp>
          <p:nvCxnSpPr>
            <p:cNvPr id="535" name="Straight Connector 534"/>
            <p:cNvCxnSpPr/>
            <p:nvPr/>
          </p:nvCxnSpPr>
          <p:spPr>
            <a:xfrm>
              <a:off x="0" y="841978"/>
              <a:ext cx="12188952" cy="0"/>
            </a:xfrm>
            <a:prstGeom prst="line">
              <a:avLst/>
            </a:prstGeom>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cxnSp>
        <p:cxnSp>
          <p:nvCxnSpPr>
            <p:cNvPr id="536" name="Straight Connector 535"/>
            <p:cNvCxnSpPr/>
            <p:nvPr/>
          </p:nvCxnSpPr>
          <p:spPr>
            <a:xfrm>
              <a:off x="0" y="420256"/>
              <a:ext cx="12188952" cy="0"/>
            </a:xfrm>
            <a:prstGeom prst="line">
              <a:avLst/>
            </a:prstGeom>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cxnSp>
      </p:grpSp>
      <p:sp>
        <p:nvSpPr>
          <p:cNvPr id="537" name="Rectangle 379"/>
          <p:cNvSpPr/>
          <p:nvPr/>
        </p:nvSpPr>
        <p:spPr>
          <a:xfrm rot="18900000" flipV="1">
            <a:off x="7084365" y="-965459"/>
            <a:ext cx="10288" cy="6493220"/>
          </a:xfrm>
          <a:custGeom>
            <a:avLst/>
            <a:gdLst/>
            <a:ahLst/>
            <a:cxnLst/>
            <a:rect l="l" t="t" r="r" b="b"/>
            <a:pathLst>
              <a:path w="13717" h="6493220">
                <a:moveTo>
                  <a:pt x="1" y="6493220"/>
                </a:moveTo>
                <a:lnTo>
                  <a:pt x="13717" y="6479504"/>
                </a:lnTo>
                <a:lnTo>
                  <a:pt x="13716" y="0"/>
                </a:lnTo>
                <a:lnTo>
                  <a:pt x="0" y="13716"/>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38" name="Rectangle 56"/>
          <p:cNvSpPr/>
          <p:nvPr/>
        </p:nvSpPr>
        <p:spPr>
          <a:xfrm>
            <a:off x="0" y="0"/>
            <a:ext cx="8862405" cy="4572004"/>
          </a:xfrm>
          <a:custGeom>
            <a:avLst/>
            <a:gdLst/>
            <a:ahLst/>
            <a:cxnLst/>
            <a:rect l="l" t="t" r="r" b="b"/>
            <a:pathLst>
              <a:path w="11816540" h="4572004">
                <a:moveTo>
                  <a:pt x="11802824" y="4"/>
                </a:moveTo>
                <a:lnTo>
                  <a:pt x="11816540" y="4"/>
                </a:lnTo>
                <a:lnTo>
                  <a:pt x="11816540" y="4572004"/>
                </a:lnTo>
                <a:lnTo>
                  <a:pt x="11802824" y="4572004"/>
                </a:lnTo>
                <a:close/>
                <a:moveTo>
                  <a:pt x="5901406" y="4"/>
                </a:moveTo>
                <a:lnTo>
                  <a:pt x="5915122" y="4"/>
                </a:lnTo>
                <a:lnTo>
                  <a:pt x="5915122" y="4572004"/>
                </a:lnTo>
                <a:lnTo>
                  <a:pt x="5901406" y="4572004"/>
                </a:lnTo>
                <a:close/>
                <a:moveTo>
                  <a:pt x="10959754" y="3"/>
                </a:moveTo>
                <a:lnTo>
                  <a:pt x="10973470" y="3"/>
                </a:lnTo>
                <a:lnTo>
                  <a:pt x="10973470" y="4572003"/>
                </a:lnTo>
                <a:lnTo>
                  <a:pt x="10959754" y="4572003"/>
                </a:lnTo>
                <a:close/>
                <a:moveTo>
                  <a:pt x="5058348" y="3"/>
                </a:moveTo>
                <a:lnTo>
                  <a:pt x="5072064" y="3"/>
                </a:lnTo>
                <a:lnTo>
                  <a:pt x="5072064" y="4572003"/>
                </a:lnTo>
                <a:lnTo>
                  <a:pt x="5058348" y="4572003"/>
                </a:lnTo>
                <a:close/>
                <a:moveTo>
                  <a:pt x="11381283" y="2"/>
                </a:moveTo>
                <a:lnTo>
                  <a:pt x="11394999" y="2"/>
                </a:lnTo>
                <a:lnTo>
                  <a:pt x="11394999" y="4572002"/>
                </a:lnTo>
                <a:lnTo>
                  <a:pt x="11381283" y="4572002"/>
                </a:lnTo>
                <a:close/>
                <a:moveTo>
                  <a:pt x="10538225" y="2"/>
                </a:moveTo>
                <a:lnTo>
                  <a:pt x="10551941" y="2"/>
                </a:lnTo>
                <a:lnTo>
                  <a:pt x="10551941" y="4572002"/>
                </a:lnTo>
                <a:lnTo>
                  <a:pt x="10538225" y="4572002"/>
                </a:lnTo>
                <a:close/>
                <a:moveTo>
                  <a:pt x="10116696" y="2"/>
                </a:moveTo>
                <a:lnTo>
                  <a:pt x="10130412" y="2"/>
                </a:lnTo>
                <a:lnTo>
                  <a:pt x="10130412" y="4572002"/>
                </a:lnTo>
                <a:lnTo>
                  <a:pt x="10116696" y="4572002"/>
                </a:lnTo>
                <a:close/>
                <a:moveTo>
                  <a:pt x="6322935" y="2"/>
                </a:moveTo>
                <a:lnTo>
                  <a:pt x="6336651" y="2"/>
                </a:lnTo>
                <a:lnTo>
                  <a:pt x="6336651" y="4572002"/>
                </a:lnTo>
                <a:lnTo>
                  <a:pt x="6322935" y="4572002"/>
                </a:lnTo>
                <a:close/>
                <a:moveTo>
                  <a:pt x="5479877" y="2"/>
                </a:moveTo>
                <a:lnTo>
                  <a:pt x="5493593" y="2"/>
                </a:lnTo>
                <a:lnTo>
                  <a:pt x="5493593" y="4572002"/>
                </a:lnTo>
                <a:lnTo>
                  <a:pt x="5479877" y="4572002"/>
                </a:lnTo>
                <a:close/>
                <a:moveTo>
                  <a:pt x="4636819" y="2"/>
                </a:moveTo>
                <a:lnTo>
                  <a:pt x="4650535" y="2"/>
                </a:lnTo>
                <a:lnTo>
                  <a:pt x="4650535" y="4572002"/>
                </a:lnTo>
                <a:lnTo>
                  <a:pt x="4636819" y="4572002"/>
                </a:lnTo>
                <a:close/>
                <a:moveTo>
                  <a:pt x="4215290" y="2"/>
                </a:moveTo>
                <a:lnTo>
                  <a:pt x="4229006" y="2"/>
                </a:lnTo>
                <a:lnTo>
                  <a:pt x="4229006" y="4572002"/>
                </a:lnTo>
                <a:lnTo>
                  <a:pt x="4215290" y="4572002"/>
                </a:lnTo>
                <a:close/>
                <a:moveTo>
                  <a:pt x="421529" y="2"/>
                </a:moveTo>
                <a:lnTo>
                  <a:pt x="435245" y="2"/>
                </a:lnTo>
                <a:lnTo>
                  <a:pt x="435245" y="4572002"/>
                </a:lnTo>
                <a:lnTo>
                  <a:pt x="421529" y="4572002"/>
                </a:lnTo>
                <a:close/>
                <a:moveTo>
                  <a:pt x="0" y="2"/>
                </a:moveTo>
                <a:lnTo>
                  <a:pt x="13716" y="2"/>
                </a:lnTo>
                <a:lnTo>
                  <a:pt x="13716" y="4572002"/>
                </a:lnTo>
                <a:lnTo>
                  <a:pt x="0" y="4572002"/>
                </a:lnTo>
                <a:close/>
                <a:moveTo>
                  <a:pt x="9273638" y="1"/>
                </a:moveTo>
                <a:lnTo>
                  <a:pt x="9287354" y="1"/>
                </a:lnTo>
                <a:lnTo>
                  <a:pt x="9287354" y="4572001"/>
                </a:lnTo>
                <a:lnTo>
                  <a:pt x="9273638" y="4572001"/>
                </a:lnTo>
                <a:close/>
                <a:moveTo>
                  <a:pt x="3372232" y="1"/>
                </a:moveTo>
                <a:lnTo>
                  <a:pt x="3385948" y="1"/>
                </a:lnTo>
                <a:lnTo>
                  <a:pt x="3385948" y="4572001"/>
                </a:lnTo>
                <a:lnTo>
                  <a:pt x="3372232" y="4572001"/>
                </a:lnTo>
                <a:close/>
                <a:moveTo>
                  <a:pt x="9695167" y="0"/>
                </a:moveTo>
                <a:lnTo>
                  <a:pt x="9708883" y="0"/>
                </a:lnTo>
                <a:lnTo>
                  <a:pt x="9708883" y="4572000"/>
                </a:lnTo>
                <a:lnTo>
                  <a:pt x="9695167" y="4572000"/>
                </a:lnTo>
                <a:close/>
                <a:moveTo>
                  <a:pt x="8852109" y="0"/>
                </a:moveTo>
                <a:lnTo>
                  <a:pt x="8865825" y="0"/>
                </a:lnTo>
                <a:lnTo>
                  <a:pt x="8865825" y="4572000"/>
                </a:lnTo>
                <a:lnTo>
                  <a:pt x="8852109" y="4572000"/>
                </a:lnTo>
                <a:close/>
                <a:moveTo>
                  <a:pt x="8430580" y="0"/>
                </a:moveTo>
                <a:lnTo>
                  <a:pt x="8444296" y="0"/>
                </a:lnTo>
                <a:lnTo>
                  <a:pt x="8444296" y="4572000"/>
                </a:lnTo>
                <a:lnTo>
                  <a:pt x="8430580" y="4572000"/>
                </a:lnTo>
                <a:close/>
                <a:moveTo>
                  <a:pt x="8009051" y="0"/>
                </a:moveTo>
                <a:lnTo>
                  <a:pt x="8022767" y="0"/>
                </a:lnTo>
                <a:lnTo>
                  <a:pt x="8022767" y="4572000"/>
                </a:lnTo>
                <a:lnTo>
                  <a:pt x="8009051" y="4572000"/>
                </a:lnTo>
                <a:close/>
                <a:moveTo>
                  <a:pt x="7587522" y="0"/>
                </a:moveTo>
                <a:lnTo>
                  <a:pt x="7601238" y="0"/>
                </a:lnTo>
                <a:lnTo>
                  <a:pt x="7601238" y="4572000"/>
                </a:lnTo>
                <a:lnTo>
                  <a:pt x="7587522" y="4572000"/>
                </a:lnTo>
                <a:close/>
                <a:moveTo>
                  <a:pt x="7165993" y="0"/>
                </a:moveTo>
                <a:lnTo>
                  <a:pt x="7179709" y="0"/>
                </a:lnTo>
                <a:lnTo>
                  <a:pt x="7179709" y="4572000"/>
                </a:lnTo>
                <a:lnTo>
                  <a:pt x="7165993" y="4572000"/>
                </a:lnTo>
                <a:close/>
                <a:moveTo>
                  <a:pt x="6744464" y="0"/>
                </a:moveTo>
                <a:lnTo>
                  <a:pt x="6758180" y="0"/>
                </a:lnTo>
                <a:lnTo>
                  <a:pt x="6758180" y="4572000"/>
                </a:lnTo>
                <a:lnTo>
                  <a:pt x="6744464" y="4572000"/>
                </a:lnTo>
                <a:close/>
                <a:moveTo>
                  <a:pt x="3793761" y="0"/>
                </a:moveTo>
                <a:lnTo>
                  <a:pt x="3807477" y="0"/>
                </a:lnTo>
                <a:lnTo>
                  <a:pt x="3807477" y="4572000"/>
                </a:lnTo>
                <a:lnTo>
                  <a:pt x="3793761" y="4572000"/>
                </a:lnTo>
                <a:close/>
                <a:moveTo>
                  <a:pt x="2950703" y="0"/>
                </a:moveTo>
                <a:lnTo>
                  <a:pt x="2964419" y="0"/>
                </a:lnTo>
                <a:lnTo>
                  <a:pt x="2964419" y="4572000"/>
                </a:lnTo>
                <a:lnTo>
                  <a:pt x="2950703" y="4572000"/>
                </a:lnTo>
                <a:close/>
                <a:moveTo>
                  <a:pt x="2529174" y="0"/>
                </a:moveTo>
                <a:lnTo>
                  <a:pt x="2542890" y="0"/>
                </a:lnTo>
                <a:lnTo>
                  <a:pt x="2542890" y="4572000"/>
                </a:lnTo>
                <a:lnTo>
                  <a:pt x="2529174" y="4572000"/>
                </a:lnTo>
                <a:close/>
                <a:moveTo>
                  <a:pt x="2107645" y="0"/>
                </a:moveTo>
                <a:lnTo>
                  <a:pt x="2121361" y="0"/>
                </a:lnTo>
                <a:lnTo>
                  <a:pt x="2121361" y="4572000"/>
                </a:lnTo>
                <a:lnTo>
                  <a:pt x="2107645" y="4572000"/>
                </a:lnTo>
                <a:close/>
                <a:moveTo>
                  <a:pt x="1686116" y="0"/>
                </a:moveTo>
                <a:lnTo>
                  <a:pt x="1699832" y="0"/>
                </a:lnTo>
                <a:lnTo>
                  <a:pt x="1699832" y="4572000"/>
                </a:lnTo>
                <a:lnTo>
                  <a:pt x="1686116" y="4572000"/>
                </a:lnTo>
                <a:close/>
                <a:moveTo>
                  <a:pt x="1264587" y="0"/>
                </a:moveTo>
                <a:lnTo>
                  <a:pt x="1278303" y="0"/>
                </a:lnTo>
                <a:lnTo>
                  <a:pt x="1278303" y="4572000"/>
                </a:lnTo>
                <a:lnTo>
                  <a:pt x="1264587" y="4572000"/>
                </a:lnTo>
                <a:close/>
                <a:moveTo>
                  <a:pt x="843058" y="0"/>
                </a:moveTo>
                <a:lnTo>
                  <a:pt x="856774" y="0"/>
                </a:lnTo>
                <a:lnTo>
                  <a:pt x="856774" y="4572000"/>
                </a:lnTo>
                <a:lnTo>
                  <a:pt x="843058" y="4572000"/>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39" name="Rectangle 87"/>
          <p:cNvSpPr/>
          <p:nvPr/>
        </p:nvSpPr>
        <p:spPr>
          <a:xfrm rot="2700000">
            <a:off x="1731717" y="-145761"/>
            <a:ext cx="13716" cy="4927721"/>
          </a:xfrm>
          <a:custGeom>
            <a:avLst/>
            <a:gdLst/>
            <a:ahLst/>
            <a:cxnLst/>
            <a:rect l="l" t="t" r="r" b="b"/>
            <a:pathLst>
              <a:path w="13716" h="6570294">
                <a:moveTo>
                  <a:pt x="0" y="6556578"/>
                </a:moveTo>
                <a:lnTo>
                  <a:pt x="13716" y="6570294"/>
                </a:lnTo>
                <a:lnTo>
                  <a:pt x="13716" y="6570294"/>
                </a:lnTo>
                <a:lnTo>
                  <a:pt x="0" y="6556578"/>
                </a:lnTo>
                <a:close/>
                <a:moveTo>
                  <a:pt x="0" y="13716"/>
                </a:moveTo>
                <a:lnTo>
                  <a:pt x="13716" y="0"/>
                </a:lnTo>
                <a:lnTo>
                  <a:pt x="13716" y="6465786"/>
                </a:lnTo>
                <a:lnTo>
                  <a:pt x="0" y="6479502"/>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40" name="Rectangle 88"/>
          <p:cNvSpPr/>
          <p:nvPr/>
        </p:nvSpPr>
        <p:spPr>
          <a:xfrm rot="2700000">
            <a:off x="2388181" y="-143813"/>
            <a:ext cx="13716" cy="4859627"/>
          </a:xfrm>
          <a:custGeom>
            <a:avLst/>
            <a:gdLst/>
            <a:ahLst/>
            <a:cxnLst/>
            <a:rect l="l" t="t" r="r" b="b"/>
            <a:pathLst>
              <a:path w="13716" h="6479503">
                <a:moveTo>
                  <a:pt x="0" y="13716"/>
                </a:moveTo>
                <a:lnTo>
                  <a:pt x="13716" y="0"/>
                </a:lnTo>
                <a:lnTo>
                  <a:pt x="13716" y="6465786"/>
                </a:lnTo>
                <a:lnTo>
                  <a:pt x="0" y="6479503"/>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41" name="Rectangle 89"/>
          <p:cNvSpPr/>
          <p:nvPr/>
        </p:nvSpPr>
        <p:spPr>
          <a:xfrm rot="2700000">
            <a:off x="3020570" y="-143812"/>
            <a:ext cx="13716" cy="4859627"/>
          </a:xfrm>
          <a:custGeom>
            <a:avLst/>
            <a:gdLst/>
            <a:ahLst/>
            <a:cxnLst/>
            <a:rect l="l" t="t" r="r" b="b"/>
            <a:pathLst>
              <a:path w="13716" h="6479503">
                <a:moveTo>
                  <a:pt x="0" y="13716"/>
                </a:moveTo>
                <a:lnTo>
                  <a:pt x="13716" y="0"/>
                </a:lnTo>
                <a:lnTo>
                  <a:pt x="13716" y="6465787"/>
                </a:lnTo>
                <a:lnTo>
                  <a:pt x="0" y="6479503"/>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42" name="Rectangle 90"/>
          <p:cNvSpPr/>
          <p:nvPr/>
        </p:nvSpPr>
        <p:spPr>
          <a:xfrm rot="2700000">
            <a:off x="3652960" y="-143812"/>
            <a:ext cx="13716" cy="4859627"/>
          </a:xfrm>
          <a:custGeom>
            <a:avLst/>
            <a:gdLst/>
            <a:ahLst/>
            <a:cxnLst/>
            <a:rect l="l" t="t" r="r" b="b"/>
            <a:pathLst>
              <a:path w="13716" h="6479503">
                <a:moveTo>
                  <a:pt x="0" y="13716"/>
                </a:moveTo>
                <a:lnTo>
                  <a:pt x="13716" y="0"/>
                </a:lnTo>
                <a:lnTo>
                  <a:pt x="13716" y="6465786"/>
                </a:lnTo>
                <a:lnTo>
                  <a:pt x="0" y="6479503"/>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43" name="Rectangle 91"/>
          <p:cNvSpPr/>
          <p:nvPr/>
        </p:nvSpPr>
        <p:spPr>
          <a:xfrm rot="2700000">
            <a:off x="4285350" y="-143811"/>
            <a:ext cx="13716" cy="4859626"/>
          </a:xfrm>
          <a:custGeom>
            <a:avLst/>
            <a:gdLst/>
            <a:ahLst/>
            <a:cxnLst/>
            <a:rect l="l" t="t" r="r" b="b"/>
            <a:pathLst>
              <a:path w="13716" h="6479501">
                <a:moveTo>
                  <a:pt x="0" y="13716"/>
                </a:moveTo>
                <a:lnTo>
                  <a:pt x="13716" y="0"/>
                </a:lnTo>
                <a:lnTo>
                  <a:pt x="13716" y="6465785"/>
                </a:lnTo>
                <a:lnTo>
                  <a:pt x="0" y="6479501"/>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44" name="Rectangle 92"/>
          <p:cNvSpPr/>
          <p:nvPr/>
        </p:nvSpPr>
        <p:spPr>
          <a:xfrm rot="2700000">
            <a:off x="4917740" y="-143813"/>
            <a:ext cx="13716" cy="4859627"/>
          </a:xfrm>
          <a:custGeom>
            <a:avLst/>
            <a:gdLst/>
            <a:ahLst/>
            <a:cxnLst/>
            <a:rect l="l" t="t" r="r" b="b"/>
            <a:pathLst>
              <a:path w="13716" h="6479502">
                <a:moveTo>
                  <a:pt x="0" y="13716"/>
                </a:moveTo>
                <a:lnTo>
                  <a:pt x="13716" y="0"/>
                </a:lnTo>
                <a:lnTo>
                  <a:pt x="13715" y="6465787"/>
                </a:lnTo>
                <a:lnTo>
                  <a:pt x="0" y="6479502"/>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45" name="Rectangle 93"/>
          <p:cNvSpPr/>
          <p:nvPr/>
        </p:nvSpPr>
        <p:spPr>
          <a:xfrm rot="2700000">
            <a:off x="5550129" y="-134114"/>
            <a:ext cx="13717" cy="4859627"/>
          </a:xfrm>
          <a:custGeom>
            <a:avLst/>
            <a:gdLst/>
            <a:ahLst/>
            <a:cxnLst/>
            <a:rect l="l" t="t" r="r" b="b"/>
            <a:pathLst>
              <a:path w="13717" h="6479502">
                <a:moveTo>
                  <a:pt x="0" y="13716"/>
                </a:moveTo>
                <a:lnTo>
                  <a:pt x="13717" y="0"/>
                </a:lnTo>
                <a:lnTo>
                  <a:pt x="13716" y="6465787"/>
                </a:lnTo>
                <a:lnTo>
                  <a:pt x="1" y="6479502"/>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46" name="Rectangle 94"/>
          <p:cNvSpPr/>
          <p:nvPr/>
        </p:nvSpPr>
        <p:spPr>
          <a:xfrm rot="2700000">
            <a:off x="6182519" y="-143813"/>
            <a:ext cx="13716" cy="4859627"/>
          </a:xfrm>
          <a:custGeom>
            <a:avLst/>
            <a:gdLst/>
            <a:ahLst/>
            <a:cxnLst/>
            <a:rect l="l" t="t" r="r" b="b"/>
            <a:pathLst>
              <a:path w="13716" h="6479502">
                <a:moveTo>
                  <a:pt x="0" y="13716"/>
                </a:moveTo>
                <a:lnTo>
                  <a:pt x="13716" y="0"/>
                </a:lnTo>
                <a:lnTo>
                  <a:pt x="13715" y="6465787"/>
                </a:lnTo>
                <a:lnTo>
                  <a:pt x="0" y="6479502"/>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47" name="Rectangle 95"/>
          <p:cNvSpPr/>
          <p:nvPr/>
        </p:nvSpPr>
        <p:spPr>
          <a:xfrm rot="2700000">
            <a:off x="6814909" y="-143812"/>
            <a:ext cx="13717" cy="4859627"/>
          </a:xfrm>
          <a:custGeom>
            <a:avLst/>
            <a:gdLst/>
            <a:ahLst/>
            <a:cxnLst/>
            <a:rect l="l" t="t" r="r" b="b"/>
            <a:pathLst>
              <a:path w="13717" h="6479503">
                <a:moveTo>
                  <a:pt x="13717" y="0"/>
                </a:moveTo>
                <a:lnTo>
                  <a:pt x="13716" y="6465787"/>
                </a:lnTo>
                <a:lnTo>
                  <a:pt x="0" y="6479503"/>
                </a:lnTo>
                <a:lnTo>
                  <a:pt x="1" y="13717"/>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48" name="Rectangle 96"/>
          <p:cNvSpPr/>
          <p:nvPr/>
        </p:nvSpPr>
        <p:spPr>
          <a:xfrm rot="2700000">
            <a:off x="7432958" y="-104417"/>
            <a:ext cx="13716" cy="4819072"/>
          </a:xfrm>
          <a:custGeom>
            <a:avLst/>
            <a:gdLst/>
            <a:ahLst/>
            <a:cxnLst/>
            <a:rect l="l" t="t" r="r" b="b"/>
            <a:pathLst>
              <a:path w="13716" h="6425429">
                <a:moveTo>
                  <a:pt x="0" y="0"/>
                </a:moveTo>
                <a:lnTo>
                  <a:pt x="13716" y="13717"/>
                </a:lnTo>
                <a:lnTo>
                  <a:pt x="13716" y="6411713"/>
                </a:lnTo>
                <a:lnTo>
                  <a:pt x="0" y="6425429"/>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49" name="Rectangle 97"/>
          <p:cNvSpPr/>
          <p:nvPr/>
        </p:nvSpPr>
        <p:spPr>
          <a:xfrm rot="2700000">
            <a:off x="7749154" y="764344"/>
            <a:ext cx="13717" cy="3924736"/>
          </a:xfrm>
          <a:custGeom>
            <a:avLst/>
            <a:gdLst/>
            <a:ahLst/>
            <a:cxnLst/>
            <a:rect l="l" t="t" r="r" b="b"/>
            <a:pathLst>
              <a:path w="13717" h="5232981">
                <a:moveTo>
                  <a:pt x="0" y="0"/>
                </a:moveTo>
                <a:lnTo>
                  <a:pt x="13717" y="13716"/>
                </a:lnTo>
                <a:lnTo>
                  <a:pt x="13717" y="5219264"/>
                </a:lnTo>
                <a:lnTo>
                  <a:pt x="1" y="5232981"/>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50" name="Rectangle 98"/>
          <p:cNvSpPr/>
          <p:nvPr/>
        </p:nvSpPr>
        <p:spPr>
          <a:xfrm rot="2700000">
            <a:off x="8065349" y="1633105"/>
            <a:ext cx="13716" cy="3030403"/>
          </a:xfrm>
          <a:custGeom>
            <a:avLst/>
            <a:gdLst/>
            <a:ahLst/>
            <a:cxnLst/>
            <a:rect l="l" t="t" r="r" b="b"/>
            <a:pathLst>
              <a:path w="13716" h="4040537">
                <a:moveTo>
                  <a:pt x="0" y="0"/>
                </a:moveTo>
                <a:lnTo>
                  <a:pt x="13716" y="13716"/>
                </a:lnTo>
                <a:lnTo>
                  <a:pt x="13715" y="4026822"/>
                </a:lnTo>
                <a:lnTo>
                  <a:pt x="1" y="4040537"/>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51" name="Rectangle 99"/>
          <p:cNvSpPr/>
          <p:nvPr/>
        </p:nvSpPr>
        <p:spPr>
          <a:xfrm rot="2700000">
            <a:off x="8381544" y="2501865"/>
            <a:ext cx="13716" cy="2136068"/>
          </a:xfrm>
          <a:custGeom>
            <a:avLst/>
            <a:gdLst/>
            <a:ahLst/>
            <a:cxnLst/>
            <a:rect l="l" t="t" r="r" b="b"/>
            <a:pathLst>
              <a:path w="13716" h="2848091">
                <a:moveTo>
                  <a:pt x="0" y="0"/>
                </a:moveTo>
                <a:lnTo>
                  <a:pt x="13716" y="13716"/>
                </a:lnTo>
                <a:lnTo>
                  <a:pt x="13715" y="2834375"/>
                </a:lnTo>
                <a:lnTo>
                  <a:pt x="0" y="2848091"/>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52" name="Rectangle 100"/>
          <p:cNvSpPr/>
          <p:nvPr/>
        </p:nvSpPr>
        <p:spPr>
          <a:xfrm rot="2700000">
            <a:off x="8697740" y="3370625"/>
            <a:ext cx="13715" cy="1241733"/>
          </a:xfrm>
          <a:custGeom>
            <a:avLst/>
            <a:gdLst/>
            <a:ahLst/>
            <a:cxnLst/>
            <a:rect l="l" t="t" r="r" b="b"/>
            <a:pathLst>
              <a:path w="13715" h="1655644">
                <a:moveTo>
                  <a:pt x="0" y="0"/>
                </a:moveTo>
                <a:lnTo>
                  <a:pt x="13715" y="13716"/>
                </a:lnTo>
                <a:lnTo>
                  <a:pt x="13715" y="1641929"/>
                </a:lnTo>
                <a:lnTo>
                  <a:pt x="0" y="1655644"/>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53" name="Rectangle 101"/>
          <p:cNvSpPr/>
          <p:nvPr/>
        </p:nvSpPr>
        <p:spPr>
          <a:xfrm rot="2700000">
            <a:off x="9013937" y="4239392"/>
            <a:ext cx="13715" cy="347392"/>
          </a:xfrm>
          <a:custGeom>
            <a:avLst/>
            <a:gdLst/>
            <a:ahLst/>
            <a:cxnLst/>
            <a:rect l="l" t="t" r="r" b="b"/>
            <a:pathLst>
              <a:path w="13715" h="463189">
                <a:moveTo>
                  <a:pt x="1" y="0"/>
                </a:moveTo>
                <a:lnTo>
                  <a:pt x="13715" y="13716"/>
                </a:lnTo>
                <a:lnTo>
                  <a:pt x="13715" y="449474"/>
                </a:lnTo>
                <a:lnTo>
                  <a:pt x="0" y="463189"/>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54" name="Rectangle 102"/>
          <p:cNvSpPr/>
          <p:nvPr/>
        </p:nvSpPr>
        <p:spPr>
          <a:xfrm rot="2700000">
            <a:off x="150743" y="-17891"/>
            <a:ext cx="13716" cy="456051"/>
          </a:xfrm>
          <a:custGeom>
            <a:avLst/>
            <a:gdLst/>
            <a:ahLst/>
            <a:cxnLst/>
            <a:rect l="l" t="t" r="r" b="b"/>
            <a:pathLst>
              <a:path w="13716" h="608068">
                <a:moveTo>
                  <a:pt x="0" y="13716"/>
                </a:moveTo>
                <a:lnTo>
                  <a:pt x="13716" y="0"/>
                </a:lnTo>
                <a:lnTo>
                  <a:pt x="13716" y="608068"/>
                </a:lnTo>
                <a:lnTo>
                  <a:pt x="0" y="594352"/>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55" name="Rectangle 103"/>
          <p:cNvSpPr/>
          <p:nvPr/>
        </p:nvSpPr>
        <p:spPr>
          <a:xfrm rot="2700000">
            <a:off x="466938" y="-43465"/>
            <a:ext cx="13716" cy="1350386"/>
          </a:xfrm>
          <a:custGeom>
            <a:avLst/>
            <a:gdLst/>
            <a:ahLst/>
            <a:cxnLst/>
            <a:rect l="l" t="t" r="r" b="b"/>
            <a:pathLst>
              <a:path w="13716" h="1800514">
                <a:moveTo>
                  <a:pt x="0" y="13716"/>
                </a:moveTo>
                <a:lnTo>
                  <a:pt x="13716" y="0"/>
                </a:lnTo>
                <a:lnTo>
                  <a:pt x="13716" y="1800514"/>
                </a:lnTo>
                <a:lnTo>
                  <a:pt x="0" y="1786798"/>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56" name="Rectangle 104"/>
          <p:cNvSpPr/>
          <p:nvPr/>
        </p:nvSpPr>
        <p:spPr>
          <a:xfrm rot="2700000">
            <a:off x="783133" y="-69039"/>
            <a:ext cx="13716" cy="2244719"/>
          </a:xfrm>
          <a:custGeom>
            <a:avLst/>
            <a:gdLst/>
            <a:ahLst/>
            <a:cxnLst/>
            <a:rect l="l" t="t" r="r" b="b"/>
            <a:pathLst>
              <a:path w="13716" h="2992958">
                <a:moveTo>
                  <a:pt x="0" y="13716"/>
                </a:moveTo>
                <a:lnTo>
                  <a:pt x="13716" y="0"/>
                </a:lnTo>
                <a:lnTo>
                  <a:pt x="13716" y="2992958"/>
                </a:lnTo>
                <a:lnTo>
                  <a:pt x="0" y="2979242"/>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57" name="Rectangle 105"/>
          <p:cNvSpPr/>
          <p:nvPr/>
        </p:nvSpPr>
        <p:spPr>
          <a:xfrm rot="2700000">
            <a:off x="1099328" y="-94613"/>
            <a:ext cx="13716" cy="3139053"/>
          </a:xfrm>
          <a:custGeom>
            <a:avLst/>
            <a:gdLst/>
            <a:ahLst/>
            <a:cxnLst/>
            <a:rect l="l" t="t" r="r" b="b"/>
            <a:pathLst>
              <a:path w="13716" h="4185404">
                <a:moveTo>
                  <a:pt x="0" y="13716"/>
                </a:moveTo>
                <a:lnTo>
                  <a:pt x="13716" y="0"/>
                </a:lnTo>
                <a:lnTo>
                  <a:pt x="13716" y="4185404"/>
                </a:lnTo>
                <a:lnTo>
                  <a:pt x="0" y="4171688"/>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58" name="Rectangle 106"/>
          <p:cNvSpPr/>
          <p:nvPr/>
        </p:nvSpPr>
        <p:spPr>
          <a:xfrm rot="2700000">
            <a:off x="1415522" y="-120185"/>
            <a:ext cx="13716" cy="4033387"/>
          </a:xfrm>
          <a:custGeom>
            <a:avLst/>
            <a:gdLst/>
            <a:ahLst/>
            <a:cxnLst/>
            <a:rect l="l" t="t" r="r" b="b"/>
            <a:pathLst>
              <a:path w="13716" h="5377849">
                <a:moveTo>
                  <a:pt x="0" y="13716"/>
                </a:moveTo>
                <a:lnTo>
                  <a:pt x="13716" y="0"/>
                </a:lnTo>
                <a:lnTo>
                  <a:pt x="13716" y="5377849"/>
                </a:lnTo>
                <a:lnTo>
                  <a:pt x="0" y="5364133"/>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59" name="Rectangle 148"/>
          <p:cNvSpPr/>
          <p:nvPr/>
        </p:nvSpPr>
        <p:spPr>
          <a:xfrm rot="18900000" flipV="1">
            <a:off x="1552927" y="-450209"/>
            <a:ext cx="10287" cy="5889566"/>
          </a:xfrm>
          <a:custGeom>
            <a:avLst/>
            <a:gdLst/>
            <a:ahLst/>
            <a:cxnLst/>
            <a:rect l="l" t="t" r="r" b="b"/>
            <a:pathLst>
              <a:path w="13716" h="5889566">
                <a:moveTo>
                  <a:pt x="13716" y="5889566"/>
                </a:moveTo>
                <a:lnTo>
                  <a:pt x="13716" y="0"/>
                </a:lnTo>
                <a:lnTo>
                  <a:pt x="0" y="13716"/>
                </a:lnTo>
                <a:lnTo>
                  <a:pt x="0" y="5875850"/>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60" name="Rectangle 323"/>
          <p:cNvSpPr/>
          <p:nvPr/>
        </p:nvSpPr>
        <p:spPr>
          <a:xfrm rot="18900000" flipV="1">
            <a:off x="1236732" y="567611"/>
            <a:ext cx="10287" cy="4697119"/>
          </a:xfrm>
          <a:custGeom>
            <a:avLst/>
            <a:gdLst/>
            <a:ahLst/>
            <a:cxnLst/>
            <a:rect l="l" t="t" r="r" b="b"/>
            <a:pathLst>
              <a:path w="13716" h="4697119">
                <a:moveTo>
                  <a:pt x="13716" y="4697119"/>
                </a:moveTo>
                <a:lnTo>
                  <a:pt x="13716" y="0"/>
                </a:lnTo>
                <a:lnTo>
                  <a:pt x="0" y="13716"/>
                </a:lnTo>
                <a:lnTo>
                  <a:pt x="0" y="4683403"/>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61" name="Rectangle 324"/>
          <p:cNvSpPr/>
          <p:nvPr/>
        </p:nvSpPr>
        <p:spPr>
          <a:xfrm rot="18900000" flipV="1">
            <a:off x="920537" y="1585424"/>
            <a:ext cx="10287" cy="3504674"/>
          </a:xfrm>
          <a:custGeom>
            <a:avLst/>
            <a:gdLst/>
            <a:ahLst/>
            <a:cxnLst/>
            <a:rect l="l" t="t" r="r" b="b"/>
            <a:pathLst>
              <a:path w="13716" h="3504674">
                <a:moveTo>
                  <a:pt x="13716" y="3504674"/>
                </a:moveTo>
                <a:lnTo>
                  <a:pt x="13716" y="0"/>
                </a:lnTo>
                <a:lnTo>
                  <a:pt x="0" y="13716"/>
                </a:lnTo>
                <a:lnTo>
                  <a:pt x="0" y="3490958"/>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62" name="Rectangle 325"/>
          <p:cNvSpPr/>
          <p:nvPr/>
        </p:nvSpPr>
        <p:spPr>
          <a:xfrm rot="18900000" flipV="1">
            <a:off x="604343" y="2603242"/>
            <a:ext cx="10287" cy="2312226"/>
          </a:xfrm>
          <a:custGeom>
            <a:avLst/>
            <a:gdLst/>
            <a:ahLst/>
            <a:cxnLst/>
            <a:rect l="l" t="t" r="r" b="b"/>
            <a:pathLst>
              <a:path w="13716" h="2312226">
                <a:moveTo>
                  <a:pt x="13716" y="2312226"/>
                </a:moveTo>
                <a:lnTo>
                  <a:pt x="13716" y="0"/>
                </a:lnTo>
                <a:lnTo>
                  <a:pt x="0" y="13716"/>
                </a:lnTo>
                <a:lnTo>
                  <a:pt x="0" y="2298510"/>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63" name="Rectangle 326"/>
          <p:cNvSpPr/>
          <p:nvPr/>
        </p:nvSpPr>
        <p:spPr>
          <a:xfrm rot="18900000" flipV="1">
            <a:off x="288149" y="3621057"/>
            <a:ext cx="10287" cy="1119782"/>
          </a:xfrm>
          <a:custGeom>
            <a:avLst/>
            <a:gdLst/>
            <a:ahLst/>
            <a:cxnLst/>
            <a:rect l="l" t="t" r="r" b="b"/>
            <a:pathLst>
              <a:path w="13716" h="1119782">
                <a:moveTo>
                  <a:pt x="13716" y="1119782"/>
                </a:moveTo>
                <a:lnTo>
                  <a:pt x="13716" y="0"/>
                </a:lnTo>
                <a:lnTo>
                  <a:pt x="0" y="13716"/>
                </a:lnTo>
                <a:lnTo>
                  <a:pt x="0" y="1106066"/>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64" name="Rectangle 371"/>
          <p:cNvSpPr/>
          <p:nvPr/>
        </p:nvSpPr>
        <p:spPr>
          <a:xfrm rot="18900000" flipV="1">
            <a:off x="2028885" y="-953749"/>
            <a:ext cx="10287" cy="6479500"/>
          </a:xfrm>
          <a:custGeom>
            <a:avLst/>
            <a:gdLst/>
            <a:ahLst/>
            <a:cxnLst/>
            <a:rect l="l" t="t" r="r" b="b"/>
            <a:pathLst>
              <a:path w="13716" h="6479500">
                <a:moveTo>
                  <a:pt x="0" y="6479500"/>
                </a:moveTo>
                <a:lnTo>
                  <a:pt x="13716" y="6465784"/>
                </a:lnTo>
                <a:lnTo>
                  <a:pt x="13716" y="0"/>
                </a:lnTo>
                <a:lnTo>
                  <a:pt x="0" y="13716"/>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65" name="Rectangle 373"/>
          <p:cNvSpPr/>
          <p:nvPr/>
        </p:nvSpPr>
        <p:spPr>
          <a:xfrm rot="18900000" flipV="1">
            <a:off x="3293664" y="-953749"/>
            <a:ext cx="10287" cy="6479500"/>
          </a:xfrm>
          <a:custGeom>
            <a:avLst/>
            <a:gdLst/>
            <a:ahLst/>
            <a:cxnLst/>
            <a:rect l="l" t="t" r="r" b="b"/>
            <a:pathLst>
              <a:path w="13716" h="6479500">
                <a:moveTo>
                  <a:pt x="0" y="6479500"/>
                </a:moveTo>
                <a:lnTo>
                  <a:pt x="13716" y="6465784"/>
                </a:lnTo>
                <a:lnTo>
                  <a:pt x="13716" y="0"/>
                </a:lnTo>
                <a:lnTo>
                  <a:pt x="0" y="13715"/>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66" name="Rectangle 375"/>
          <p:cNvSpPr/>
          <p:nvPr/>
        </p:nvSpPr>
        <p:spPr>
          <a:xfrm rot="18900000" flipV="1">
            <a:off x="4558444" y="-953749"/>
            <a:ext cx="10287" cy="6479501"/>
          </a:xfrm>
          <a:custGeom>
            <a:avLst/>
            <a:gdLst/>
            <a:ahLst/>
            <a:cxnLst/>
            <a:rect l="l" t="t" r="r" b="b"/>
            <a:pathLst>
              <a:path w="13716" h="6479501">
                <a:moveTo>
                  <a:pt x="0" y="6479501"/>
                </a:moveTo>
                <a:lnTo>
                  <a:pt x="13716" y="6465785"/>
                </a:lnTo>
                <a:lnTo>
                  <a:pt x="13716" y="0"/>
                </a:lnTo>
                <a:lnTo>
                  <a:pt x="0" y="13716"/>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67" name="Rectangle 376"/>
          <p:cNvSpPr/>
          <p:nvPr/>
        </p:nvSpPr>
        <p:spPr>
          <a:xfrm rot="18900000" flipV="1">
            <a:off x="5187196" y="-965458"/>
            <a:ext cx="10287" cy="6493219"/>
          </a:xfrm>
          <a:custGeom>
            <a:avLst/>
            <a:gdLst/>
            <a:ahLst/>
            <a:cxnLst/>
            <a:rect l="l" t="t" r="r" b="b"/>
            <a:pathLst>
              <a:path w="13716" h="6493219">
                <a:moveTo>
                  <a:pt x="13716" y="6479504"/>
                </a:moveTo>
                <a:lnTo>
                  <a:pt x="13716" y="0"/>
                </a:lnTo>
                <a:lnTo>
                  <a:pt x="0" y="13717"/>
                </a:lnTo>
                <a:lnTo>
                  <a:pt x="0" y="6493219"/>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68" name="Rectangle 377"/>
          <p:cNvSpPr/>
          <p:nvPr/>
        </p:nvSpPr>
        <p:spPr>
          <a:xfrm rot="18900000" flipV="1">
            <a:off x="5819586" y="-965458"/>
            <a:ext cx="10288" cy="6493219"/>
          </a:xfrm>
          <a:custGeom>
            <a:avLst/>
            <a:gdLst/>
            <a:ahLst/>
            <a:cxnLst/>
            <a:rect l="l" t="t" r="r" b="b"/>
            <a:pathLst>
              <a:path w="13717" h="6493219">
                <a:moveTo>
                  <a:pt x="0" y="6493219"/>
                </a:moveTo>
                <a:lnTo>
                  <a:pt x="13716" y="6479502"/>
                </a:lnTo>
                <a:lnTo>
                  <a:pt x="13717" y="0"/>
                </a:lnTo>
                <a:lnTo>
                  <a:pt x="0" y="13716"/>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69" name="Rectangle 378"/>
          <p:cNvSpPr/>
          <p:nvPr/>
        </p:nvSpPr>
        <p:spPr>
          <a:xfrm rot="18900000" flipV="1">
            <a:off x="6451975" y="-965458"/>
            <a:ext cx="10287" cy="6493219"/>
          </a:xfrm>
          <a:custGeom>
            <a:avLst/>
            <a:gdLst/>
            <a:ahLst/>
            <a:cxnLst/>
            <a:rect l="l" t="t" r="r" b="b"/>
            <a:pathLst>
              <a:path w="13716" h="6493219">
                <a:moveTo>
                  <a:pt x="13716" y="6479504"/>
                </a:moveTo>
                <a:lnTo>
                  <a:pt x="13716" y="0"/>
                </a:lnTo>
                <a:lnTo>
                  <a:pt x="0" y="13716"/>
                </a:lnTo>
                <a:lnTo>
                  <a:pt x="0" y="6493219"/>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70" name="Rectangle 138"/>
          <p:cNvSpPr/>
          <p:nvPr/>
        </p:nvSpPr>
        <p:spPr>
          <a:xfrm rot="18900000" flipV="1">
            <a:off x="7566726" y="-882602"/>
            <a:ext cx="10287" cy="5927431"/>
          </a:xfrm>
          <a:custGeom>
            <a:avLst/>
            <a:gdLst/>
            <a:ahLst/>
            <a:cxnLst/>
            <a:rect l="l" t="t" r="r" b="b"/>
            <a:pathLst>
              <a:path w="13716" h="5927431">
                <a:moveTo>
                  <a:pt x="0" y="5927431"/>
                </a:moveTo>
                <a:lnTo>
                  <a:pt x="13715" y="5913716"/>
                </a:lnTo>
                <a:lnTo>
                  <a:pt x="13716" y="13716"/>
                </a:lnTo>
                <a:lnTo>
                  <a:pt x="0" y="0"/>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71" name="Rectangle 139"/>
          <p:cNvSpPr/>
          <p:nvPr/>
        </p:nvSpPr>
        <p:spPr>
          <a:xfrm rot="18900000" flipV="1">
            <a:off x="7882922" y="-707971"/>
            <a:ext cx="10287" cy="4734985"/>
          </a:xfrm>
          <a:custGeom>
            <a:avLst/>
            <a:gdLst/>
            <a:ahLst/>
            <a:cxnLst/>
            <a:rect l="l" t="t" r="r" b="b"/>
            <a:pathLst>
              <a:path w="13716" h="4734985">
                <a:moveTo>
                  <a:pt x="0" y="4734985"/>
                </a:moveTo>
                <a:lnTo>
                  <a:pt x="13715" y="4721270"/>
                </a:lnTo>
                <a:lnTo>
                  <a:pt x="13716" y="13715"/>
                </a:lnTo>
                <a:lnTo>
                  <a:pt x="0" y="0"/>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72" name="Rectangle 140"/>
          <p:cNvSpPr/>
          <p:nvPr/>
        </p:nvSpPr>
        <p:spPr>
          <a:xfrm rot="18900000" flipV="1">
            <a:off x="8199116" y="-533342"/>
            <a:ext cx="10287" cy="3542540"/>
          </a:xfrm>
          <a:custGeom>
            <a:avLst/>
            <a:gdLst/>
            <a:ahLst/>
            <a:cxnLst/>
            <a:rect l="l" t="t" r="r" b="b"/>
            <a:pathLst>
              <a:path w="13716" h="3542540">
                <a:moveTo>
                  <a:pt x="0" y="3542540"/>
                </a:moveTo>
                <a:lnTo>
                  <a:pt x="13715" y="3528825"/>
                </a:lnTo>
                <a:lnTo>
                  <a:pt x="13716" y="13716"/>
                </a:lnTo>
                <a:lnTo>
                  <a:pt x="0" y="0"/>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73" name="Rectangle 141"/>
          <p:cNvSpPr/>
          <p:nvPr/>
        </p:nvSpPr>
        <p:spPr>
          <a:xfrm rot="18900000" flipV="1">
            <a:off x="8515311" y="-358712"/>
            <a:ext cx="10287" cy="2350095"/>
          </a:xfrm>
          <a:custGeom>
            <a:avLst/>
            <a:gdLst/>
            <a:ahLst/>
            <a:cxnLst/>
            <a:rect l="l" t="t" r="r" b="b"/>
            <a:pathLst>
              <a:path w="13716" h="2350095">
                <a:moveTo>
                  <a:pt x="0" y="2350095"/>
                </a:moveTo>
                <a:lnTo>
                  <a:pt x="13715" y="2336380"/>
                </a:lnTo>
                <a:lnTo>
                  <a:pt x="13716" y="13714"/>
                </a:lnTo>
                <a:lnTo>
                  <a:pt x="0" y="0"/>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74" name="Rectangle 142"/>
          <p:cNvSpPr/>
          <p:nvPr/>
        </p:nvSpPr>
        <p:spPr>
          <a:xfrm rot="18900000" flipV="1">
            <a:off x="8831506" y="-184083"/>
            <a:ext cx="10287" cy="1157650"/>
          </a:xfrm>
          <a:custGeom>
            <a:avLst/>
            <a:gdLst/>
            <a:ahLst/>
            <a:cxnLst/>
            <a:rect l="l" t="t" r="r" b="b"/>
            <a:pathLst>
              <a:path w="13716" h="1157650">
                <a:moveTo>
                  <a:pt x="0" y="1157650"/>
                </a:moveTo>
                <a:lnTo>
                  <a:pt x="13716" y="1143934"/>
                </a:lnTo>
                <a:lnTo>
                  <a:pt x="13716" y="13716"/>
                </a:lnTo>
                <a:lnTo>
                  <a:pt x="0" y="0"/>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75" name="Rectangle 372"/>
          <p:cNvSpPr/>
          <p:nvPr/>
        </p:nvSpPr>
        <p:spPr>
          <a:xfrm rot="18900000" flipV="1">
            <a:off x="2657638" y="-965458"/>
            <a:ext cx="10287" cy="6493219"/>
          </a:xfrm>
          <a:custGeom>
            <a:avLst/>
            <a:gdLst/>
            <a:ahLst/>
            <a:cxnLst/>
            <a:rect l="l" t="t" r="r" b="b"/>
            <a:pathLst>
              <a:path w="13716" h="6493219">
                <a:moveTo>
                  <a:pt x="0" y="6493219"/>
                </a:moveTo>
                <a:lnTo>
                  <a:pt x="13716" y="6479503"/>
                </a:lnTo>
                <a:lnTo>
                  <a:pt x="13716" y="0"/>
                </a:lnTo>
                <a:lnTo>
                  <a:pt x="0" y="13716"/>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76" name="Rectangle 374"/>
          <p:cNvSpPr/>
          <p:nvPr/>
        </p:nvSpPr>
        <p:spPr>
          <a:xfrm rot="18900000" flipV="1">
            <a:off x="3922417" y="-965458"/>
            <a:ext cx="10287" cy="6493220"/>
          </a:xfrm>
          <a:custGeom>
            <a:avLst/>
            <a:gdLst/>
            <a:ahLst/>
            <a:cxnLst/>
            <a:rect l="l" t="t" r="r" b="b"/>
            <a:pathLst>
              <a:path w="13716" h="6493220">
                <a:moveTo>
                  <a:pt x="0" y="6493220"/>
                </a:moveTo>
                <a:lnTo>
                  <a:pt x="13716" y="6479504"/>
                </a:lnTo>
                <a:lnTo>
                  <a:pt x="13716" y="0"/>
                </a:lnTo>
                <a:lnTo>
                  <a:pt x="0" y="13716"/>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77" name="Teardrop 3"/>
          <p:cNvSpPr/>
          <p:nvPr/>
        </p:nvSpPr>
        <p:spPr>
          <a:xfrm rot="5400000" flipH="1" flipV="1">
            <a:off x="4755498" y="186122"/>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78" name="Teardrop 3"/>
          <p:cNvSpPr/>
          <p:nvPr/>
        </p:nvSpPr>
        <p:spPr>
          <a:xfrm rot="5400000" flipH="1" flipV="1">
            <a:off x="-188162" y="297703"/>
            <a:ext cx="612648" cy="236325"/>
          </a:xfrm>
          <a:custGeom>
            <a:avLst/>
            <a:gdLst/>
            <a:ahLst/>
            <a:cxnLst/>
            <a:rect l="l" t="t" r="r" b="b"/>
            <a:pathLst>
              <a:path w="612648" h="315100">
                <a:moveTo>
                  <a:pt x="239386" y="75670"/>
                </a:moveTo>
                <a:cubicBezTo>
                  <a:pt x="230866" y="67149"/>
                  <a:pt x="224313" y="57406"/>
                  <a:pt x="219944" y="46909"/>
                </a:cubicBezTo>
                <a:cubicBezTo>
                  <a:pt x="207099" y="60107"/>
                  <a:pt x="182914" y="65356"/>
                  <a:pt x="163810" y="64989"/>
                </a:cubicBezTo>
                <a:cubicBezTo>
                  <a:pt x="113791" y="64989"/>
                  <a:pt x="73243" y="105538"/>
                  <a:pt x="73243" y="155556"/>
                </a:cubicBezTo>
                <a:cubicBezTo>
                  <a:pt x="73243" y="179467"/>
                  <a:pt x="82509" y="201213"/>
                  <a:pt x="97830" y="217225"/>
                </a:cubicBezTo>
                <a:close/>
                <a:moveTo>
                  <a:pt x="268191" y="95157"/>
                </a:moveTo>
                <a:cubicBezTo>
                  <a:pt x="257695" y="90787"/>
                  <a:pt x="247952" y="84234"/>
                  <a:pt x="239431" y="75715"/>
                </a:cubicBezTo>
                <a:lnTo>
                  <a:pt x="97875" y="217270"/>
                </a:lnTo>
                <a:cubicBezTo>
                  <a:pt x="113887" y="232591"/>
                  <a:pt x="135634" y="241857"/>
                  <a:pt x="159544" y="241857"/>
                </a:cubicBezTo>
                <a:cubicBezTo>
                  <a:pt x="184553" y="241857"/>
                  <a:pt x="207195" y="231720"/>
                  <a:pt x="223585" y="215331"/>
                </a:cubicBezTo>
                <a:cubicBezTo>
                  <a:pt x="239974" y="198941"/>
                  <a:pt x="250111" y="176299"/>
                  <a:pt x="250111" y="151290"/>
                </a:cubicBezTo>
                <a:cubicBezTo>
                  <a:pt x="249745" y="132187"/>
                  <a:pt x="254994" y="108002"/>
                  <a:pt x="268191" y="95157"/>
                </a:cubicBezTo>
                <a:close/>
                <a:moveTo>
                  <a:pt x="391275" y="232488"/>
                </a:moveTo>
                <a:cubicBezTo>
                  <a:pt x="366688" y="214199"/>
                  <a:pt x="350981" y="184860"/>
                  <a:pt x="350981" y="151853"/>
                </a:cubicBezTo>
                <a:cubicBezTo>
                  <a:pt x="351479" y="125869"/>
                  <a:pt x="347689" y="109892"/>
                  <a:pt x="331337" y="99934"/>
                </a:cubicBezTo>
                <a:cubicBezTo>
                  <a:pt x="315088" y="104415"/>
                  <a:pt x="297874" y="104335"/>
                  <a:pt x="281637" y="99721"/>
                </a:cubicBezTo>
                <a:cubicBezTo>
                  <a:pt x="265010" y="109675"/>
                  <a:pt x="261165" y="125694"/>
                  <a:pt x="261667" y="151853"/>
                </a:cubicBezTo>
                <a:cubicBezTo>
                  <a:pt x="261667" y="179968"/>
                  <a:pt x="250271" y="205421"/>
                  <a:pt x="231846" y="223846"/>
                </a:cubicBezTo>
                <a:lnTo>
                  <a:pt x="221347" y="232509"/>
                </a:lnTo>
                <a:cubicBezTo>
                  <a:pt x="224389" y="249009"/>
                  <a:pt x="232545" y="264623"/>
                  <a:pt x="245300" y="277378"/>
                </a:cubicBezTo>
                <a:cubicBezTo>
                  <a:pt x="262207" y="294285"/>
                  <a:pt x="284136" y="303111"/>
                  <a:pt x="306292" y="303599"/>
                </a:cubicBezTo>
                <a:lnTo>
                  <a:pt x="306292" y="218433"/>
                </a:lnTo>
                <a:lnTo>
                  <a:pt x="306356" y="218433"/>
                </a:lnTo>
                <a:lnTo>
                  <a:pt x="306356" y="303599"/>
                </a:lnTo>
                <a:cubicBezTo>
                  <a:pt x="328512" y="303110"/>
                  <a:pt x="350441" y="294285"/>
                  <a:pt x="367348" y="277378"/>
                </a:cubicBezTo>
                <a:cubicBezTo>
                  <a:pt x="380109" y="264617"/>
                  <a:pt x="388266" y="248996"/>
                  <a:pt x="391275" y="232488"/>
                </a:cubicBezTo>
                <a:close/>
                <a:moveTo>
                  <a:pt x="514773" y="217271"/>
                </a:moveTo>
                <a:lnTo>
                  <a:pt x="373218" y="75716"/>
                </a:lnTo>
                <a:cubicBezTo>
                  <a:pt x="364700" y="84231"/>
                  <a:pt x="354962" y="90781"/>
                  <a:pt x="344508" y="95209"/>
                </a:cubicBezTo>
                <a:cubicBezTo>
                  <a:pt x="357668" y="108066"/>
                  <a:pt x="362903" y="132212"/>
                  <a:pt x="362537" y="151290"/>
                </a:cubicBezTo>
                <a:cubicBezTo>
                  <a:pt x="362537" y="201309"/>
                  <a:pt x="403085" y="241857"/>
                  <a:pt x="453104" y="241857"/>
                </a:cubicBezTo>
                <a:cubicBezTo>
                  <a:pt x="477015" y="241857"/>
                  <a:pt x="498761" y="232592"/>
                  <a:pt x="514773" y="217271"/>
                </a:cubicBezTo>
                <a:close/>
                <a:moveTo>
                  <a:pt x="539405" y="155556"/>
                </a:moveTo>
                <a:cubicBezTo>
                  <a:pt x="539405" y="105538"/>
                  <a:pt x="498856" y="64989"/>
                  <a:pt x="448838" y="64989"/>
                </a:cubicBezTo>
                <a:cubicBezTo>
                  <a:pt x="429760" y="65355"/>
                  <a:pt x="405614" y="60121"/>
                  <a:pt x="392756" y="46961"/>
                </a:cubicBezTo>
                <a:cubicBezTo>
                  <a:pt x="388329" y="57415"/>
                  <a:pt x="381778" y="67153"/>
                  <a:pt x="373263" y="75671"/>
                </a:cubicBezTo>
                <a:lnTo>
                  <a:pt x="514818" y="217225"/>
                </a:lnTo>
                <a:cubicBezTo>
                  <a:pt x="530139" y="201213"/>
                  <a:pt x="539405" y="179467"/>
                  <a:pt x="539405" y="155556"/>
                </a:cubicBezTo>
                <a:close/>
                <a:moveTo>
                  <a:pt x="612648" y="8776"/>
                </a:moveTo>
                <a:cubicBezTo>
                  <a:pt x="612257" y="34030"/>
                  <a:pt x="602326" y="59101"/>
                  <a:pt x="583058" y="78369"/>
                </a:cubicBezTo>
                <a:cubicBezTo>
                  <a:pt x="569890" y="91537"/>
                  <a:pt x="554014" y="100343"/>
                  <a:pt x="537134" y="104416"/>
                </a:cubicBezTo>
                <a:cubicBezTo>
                  <a:pt x="546224" y="119205"/>
                  <a:pt x="551214" y="136643"/>
                  <a:pt x="551214" y="155247"/>
                </a:cubicBezTo>
                <a:cubicBezTo>
                  <a:pt x="551214" y="182497"/>
                  <a:pt x="540509" y="207247"/>
                  <a:pt x="522928" y="225380"/>
                </a:cubicBezTo>
                <a:lnTo>
                  <a:pt x="522928" y="225380"/>
                </a:lnTo>
                <a:cubicBezTo>
                  <a:pt x="504794" y="242961"/>
                  <a:pt x="480044" y="253667"/>
                  <a:pt x="452794" y="253667"/>
                </a:cubicBezTo>
                <a:cubicBezTo>
                  <a:pt x="434191" y="253667"/>
                  <a:pt x="416753" y="248677"/>
                  <a:pt x="401964" y="239586"/>
                </a:cubicBezTo>
                <a:cubicBezTo>
                  <a:pt x="397891" y="256466"/>
                  <a:pt x="389084" y="272342"/>
                  <a:pt x="375917" y="285509"/>
                </a:cubicBezTo>
                <a:cubicBezTo>
                  <a:pt x="356649" y="304778"/>
                  <a:pt x="331578" y="314709"/>
                  <a:pt x="306324" y="315100"/>
                </a:cubicBezTo>
                <a:lnTo>
                  <a:pt x="306324" y="315100"/>
                </a:lnTo>
                <a:cubicBezTo>
                  <a:pt x="281070" y="314709"/>
                  <a:pt x="255999" y="304778"/>
                  <a:pt x="236731" y="285509"/>
                </a:cubicBezTo>
                <a:cubicBezTo>
                  <a:pt x="223570" y="272349"/>
                  <a:pt x="214766" y="256482"/>
                  <a:pt x="210610" y="239626"/>
                </a:cubicBezTo>
                <a:cubicBezTo>
                  <a:pt x="195839" y="248693"/>
                  <a:pt x="178427" y="253666"/>
                  <a:pt x="159854" y="253666"/>
                </a:cubicBezTo>
                <a:cubicBezTo>
                  <a:pt x="132604" y="253666"/>
                  <a:pt x="107854" y="242961"/>
                  <a:pt x="89720" y="225380"/>
                </a:cubicBezTo>
                <a:lnTo>
                  <a:pt x="89720" y="225380"/>
                </a:lnTo>
                <a:cubicBezTo>
                  <a:pt x="72139" y="207247"/>
                  <a:pt x="61434" y="182497"/>
                  <a:pt x="61434" y="155247"/>
                </a:cubicBezTo>
                <a:cubicBezTo>
                  <a:pt x="61434" y="136673"/>
                  <a:pt x="66407" y="119262"/>
                  <a:pt x="75474" y="104490"/>
                </a:cubicBezTo>
                <a:cubicBezTo>
                  <a:pt x="58618" y="100334"/>
                  <a:pt x="42751" y="91530"/>
                  <a:pt x="29591" y="78369"/>
                </a:cubicBezTo>
                <a:cubicBezTo>
                  <a:pt x="10322" y="59101"/>
                  <a:pt x="391" y="34030"/>
                  <a:pt x="0" y="8776"/>
                </a:cubicBezTo>
                <a:lnTo>
                  <a:pt x="0" y="8776"/>
                </a:lnTo>
                <a:lnTo>
                  <a:pt x="1828" y="0"/>
                </a:lnTo>
                <a:lnTo>
                  <a:pt x="13374" y="0"/>
                </a:lnTo>
                <a:cubicBezTo>
                  <a:pt x="11782" y="2802"/>
                  <a:pt x="11567" y="5771"/>
                  <a:pt x="11501" y="8744"/>
                </a:cubicBezTo>
                <a:lnTo>
                  <a:pt x="96667" y="8744"/>
                </a:lnTo>
                <a:lnTo>
                  <a:pt x="96667" y="8808"/>
                </a:lnTo>
                <a:lnTo>
                  <a:pt x="11501" y="8808"/>
                </a:lnTo>
                <a:cubicBezTo>
                  <a:pt x="11989" y="30964"/>
                  <a:pt x="20815" y="52893"/>
                  <a:pt x="37722" y="69800"/>
                </a:cubicBezTo>
                <a:cubicBezTo>
                  <a:pt x="50477" y="82555"/>
                  <a:pt x="66091" y="90711"/>
                  <a:pt x="82591" y="93753"/>
                </a:cubicBezTo>
                <a:cubicBezTo>
                  <a:pt x="100880" y="69151"/>
                  <a:pt x="130228" y="53433"/>
                  <a:pt x="163247" y="53433"/>
                </a:cubicBezTo>
                <a:cubicBezTo>
                  <a:pt x="186137" y="53872"/>
                  <a:pt x="201262" y="50984"/>
                  <a:pt x="211354" y="39116"/>
                </a:cubicBezTo>
                <a:cubicBezTo>
                  <a:pt x="212796" y="37420"/>
                  <a:pt x="214135" y="35542"/>
                  <a:pt x="215380" y="33463"/>
                </a:cubicBezTo>
                <a:lnTo>
                  <a:pt x="215236" y="0"/>
                </a:lnTo>
                <a:lnTo>
                  <a:pt x="223506" y="0"/>
                </a:lnTo>
                <a:cubicBezTo>
                  <a:pt x="219687" y="24354"/>
                  <a:pt x="227777" y="49750"/>
                  <a:pt x="246535" y="68520"/>
                </a:cubicBezTo>
                <a:lnTo>
                  <a:pt x="254763" y="60293"/>
                </a:lnTo>
                <a:cubicBezTo>
                  <a:pt x="254771" y="60299"/>
                  <a:pt x="254778" y="60307"/>
                  <a:pt x="254786" y="60315"/>
                </a:cubicBezTo>
                <a:lnTo>
                  <a:pt x="254808" y="60338"/>
                </a:lnTo>
                <a:lnTo>
                  <a:pt x="246580" y="68565"/>
                </a:lnTo>
                <a:cubicBezTo>
                  <a:pt x="279582" y="101547"/>
                  <a:pt x="333066" y="101547"/>
                  <a:pt x="366068" y="68565"/>
                </a:cubicBezTo>
                <a:lnTo>
                  <a:pt x="357840" y="60338"/>
                </a:lnTo>
                <a:cubicBezTo>
                  <a:pt x="357847" y="60330"/>
                  <a:pt x="357855" y="60322"/>
                  <a:pt x="357862" y="60315"/>
                </a:cubicBezTo>
                <a:lnTo>
                  <a:pt x="357885" y="60293"/>
                </a:lnTo>
                <a:lnTo>
                  <a:pt x="366113" y="68520"/>
                </a:lnTo>
                <a:cubicBezTo>
                  <a:pt x="384871" y="49750"/>
                  <a:pt x="392961" y="24354"/>
                  <a:pt x="389142" y="0"/>
                </a:cubicBezTo>
                <a:lnTo>
                  <a:pt x="397337" y="0"/>
                </a:lnTo>
                <a:cubicBezTo>
                  <a:pt x="401478" y="11094"/>
                  <a:pt x="400548" y="22668"/>
                  <a:pt x="397481" y="33790"/>
                </a:cubicBezTo>
                <a:cubicBezTo>
                  <a:pt x="407439" y="50142"/>
                  <a:pt x="423417" y="53932"/>
                  <a:pt x="449401" y="53433"/>
                </a:cubicBezTo>
                <a:cubicBezTo>
                  <a:pt x="482407" y="53434"/>
                  <a:pt x="511746" y="69140"/>
                  <a:pt x="530035" y="93727"/>
                </a:cubicBezTo>
                <a:cubicBezTo>
                  <a:pt x="546543" y="90718"/>
                  <a:pt x="562165" y="82561"/>
                  <a:pt x="574926" y="69800"/>
                </a:cubicBezTo>
                <a:cubicBezTo>
                  <a:pt x="591833" y="52893"/>
                  <a:pt x="600658" y="30964"/>
                  <a:pt x="601147" y="8808"/>
                </a:cubicBezTo>
                <a:lnTo>
                  <a:pt x="515981" y="8808"/>
                </a:lnTo>
                <a:lnTo>
                  <a:pt x="515981" y="8744"/>
                </a:lnTo>
                <a:lnTo>
                  <a:pt x="601147" y="8744"/>
                </a:lnTo>
                <a:lnTo>
                  <a:pt x="599274" y="0"/>
                </a:lnTo>
                <a:lnTo>
                  <a:pt x="610820" y="0"/>
                </a:lnTo>
                <a:cubicBezTo>
                  <a:pt x="612423" y="2826"/>
                  <a:pt x="612602" y="5800"/>
                  <a:pt x="612648" y="8776"/>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79" name="Teardrop 3"/>
          <p:cNvSpPr/>
          <p:nvPr/>
        </p:nvSpPr>
        <p:spPr>
          <a:xfrm rot="5400000" flipH="1" flipV="1">
            <a:off x="964068" y="186122"/>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80" name="Teardrop 3"/>
          <p:cNvSpPr/>
          <p:nvPr/>
        </p:nvSpPr>
        <p:spPr>
          <a:xfrm rot="5400000" flipH="1" flipV="1">
            <a:off x="1595973" y="186122"/>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81" name="Teardrop 3"/>
          <p:cNvSpPr/>
          <p:nvPr/>
        </p:nvSpPr>
        <p:spPr>
          <a:xfrm rot="5400000" flipH="1" flipV="1">
            <a:off x="2227878" y="186122"/>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82" name="Teardrop 3"/>
          <p:cNvSpPr/>
          <p:nvPr/>
        </p:nvSpPr>
        <p:spPr>
          <a:xfrm rot="5400000" flipH="1" flipV="1">
            <a:off x="2859783" y="186122"/>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83" name="Teardrop 3"/>
          <p:cNvSpPr/>
          <p:nvPr/>
        </p:nvSpPr>
        <p:spPr>
          <a:xfrm rot="5400000" flipH="1" flipV="1">
            <a:off x="3491688" y="186122"/>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84" name="Teardrop 3"/>
          <p:cNvSpPr/>
          <p:nvPr/>
        </p:nvSpPr>
        <p:spPr>
          <a:xfrm rot="5400000" flipH="1" flipV="1">
            <a:off x="4123593" y="186122"/>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85" name="Teardrop 3"/>
          <p:cNvSpPr/>
          <p:nvPr/>
        </p:nvSpPr>
        <p:spPr>
          <a:xfrm rot="5400000" flipH="1" flipV="1">
            <a:off x="6019308" y="186122"/>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86" name="Teardrop 3"/>
          <p:cNvSpPr/>
          <p:nvPr/>
        </p:nvSpPr>
        <p:spPr>
          <a:xfrm rot="5400000" flipH="1" flipV="1">
            <a:off x="5387403" y="186122"/>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87" name="Teardrop 3"/>
          <p:cNvSpPr/>
          <p:nvPr/>
        </p:nvSpPr>
        <p:spPr>
          <a:xfrm rot="5400000" flipH="1" flipV="1">
            <a:off x="7283118" y="186122"/>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88" name="Teardrop 3"/>
          <p:cNvSpPr/>
          <p:nvPr/>
        </p:nvSpPr>
        <p:spPr>
          <a:xfrm rot="5400000" flipH="1" flipV="1">
            <a:off x="6651213" y="186122"/>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89" name="Teardrop 3"/>
          <p:cNvSpPr/>
          <p:nvPr/>
        </p:nvSpPr>
        <p:spPr>
          <a:xfrm rot="5400000" flipH="1" flipV="1">
            <a:off x="8546927" y="186122"/>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90" name="Teardrop 3"/>
          <p:cNvSpPr/>
          <p:nvPr/>
        </p:nvSpPr>
        <p:spPr>
          <a:xfrm rot="5400000" flipH="1" flipV="1">
            <a:off x="7915023" y="186122"/>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91" name="Teardrop 3"/>
          <p:cNvSpPr/>
          <p:nvPr/>
        </p:nvSpPr>
        <p:spPr>
          <a:xfrm rot="5400000" flipH="1" flipV="1">
            <a:off x="332163" y="186122"/>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92" name="Oval 591"/>
          <p:cNvSpPr/>
          <p:nvPr/>
        </p:nvSpPr>
        <p:spPr>
          <a:xfrm>
            <a:off x="4998384" y="331699"/>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93" name="Oval 167"/>
          <p:cNvSpPr/>
          <p:nvPr/>
        </p:nvSpPr>
        <p:spPr>
          <a:xfrm>
            <a:off x="0" y="331699"/>
            <a:ext cx="70457" cy="4240302"/>
          </a:xfrm>
          <a:custGeom>
            <a:avLst/>
            <a:gdLst/>
            <a:ahLst/>
            <a:cxnLst/>
            <a:rect l="l" t="t" r="r" b="b"/>
            <a:pathLst>
              <a:path w="93942" h="4240302">
                <a:moveTo>
                  <a:pt x="9066" y="4229620"/>
                </a:moveTo>
                <a:cubicBezTo>
                  <a:pt x="23324" y="4229620"/>
                  <a:pt x="36761" y="4233136"/>
                  <a:pt x="48054" y="4240302"/>
                </a:cubicBezTo>
                <a:lnTo>
                  <a:pt x="0" y="4240302"/>
                </a:lnTo>
                <a:lnTo>
                  <a:pt x="0" y="4231451"/>
                </a:lnTo>
                <a:cubicBezTo>
                  <a:pt x="2881" y="4229788"/>
                  <a:pt x="5954" y="4229620"/>
                  <a:pt x="9066" y="4229620"/>
                </a:cubicBezTo>
                <a:close/>
                <a:moveTo>
                  <a:pt x="9066" y="3380947"/>
                </a:moveTo>
                <a:cubicBezTo>
                  <a:pt x="55942" y="3380947"/>
                  <a:pt x="93942" y="3418947"/>
                  <a:pt x="93942" y="3465822"/>
                </a:cubicBezTo>
                <a:cubicBezTo>
                  <a:pt x="93942" y="3512697"/>
                  <a:pt x="55942" y="3550697"/>
                  <a:pt x="9066" y="3550697"/>
                </a:cubicBezTo>
                <a:lnTo>
                  <a:pt x="0" y="3548867"/>
                </a:lnTo>
                <a:lnTo>
                  <a:pt x="0" y="3382777"/>
                </a:lnTo>
                <a:cubicBezTo>
                  <a:pt x="2881" y="3381115"/>
                  <a:pt x="5954" y="3380947"/>
                  <a:pt x="9066" y="3380947"/>
                </a:cubicBezTo>
                <a:close/>
                <a:moveTo>
                  <a:pt x="9066" y="2536768"/>
                </a:moveTo>
                <a:cubicBezTo>
                  <a:pt x="55942" y="2536768"/>
                  <a:pt x="93942" y="2574768"/>
                  <a:pt x="93942" y="2621643"/>
                </a:cubicBezTo>
                <a:cubicBezTo>
                  <a:pt x="93942" y="2668518"/>
                  <a:pt x="55942" y="2706518"/>
                  <a:pt x="9066" y="2706518"/>
                </a:cubicBezTo>
                <a:lnTo>
                  <a:pt x="0" y="2704688"/>
                </a:lnTo>
                <a:lnTo>
                  <a:pt x="0" y="2538598"/>
                </a:lnTo>
                <a:cubicBezTo>
                  <a:pt x="2881" y="2536936"/>
                  <a:pt x="5954" y="2536768"/>
                  <a:pt x="9066" y="2536768"/>
                </a:cubicBezTo>
                <a:close/>
                <a:moveTo>
                  <a:pt x="9066" y="1688095"/>
                </a:moveTo>
                <a:cubicBezTo>
                  <a:pt x="55942" y="1688095"/>
                  <a:pt x="93942" y="1726095"/>
                  <a:pt x="93942" y="1772970"/>
                </a:cubicBezTo>
                <a:cubicBezTo>
                  <a:pt x="93942" y="1819845"/>
                  <a:pt x="55942" y="1857845"/>
                  <a:pt x="9066" y="1857845"/>
                </a:cubicBezTo>
                <a:lnTo>
                  <a:pt x="0" y="1856015"/>
                </a:lnTo>
                <a:lnTo>
                  <a:pt x="0" y="1689925"/>
                </a:lnTo>
                <a:cubicBezTo>
                  <a:pt x="2881" y="1688263"/>
                  <a:pt x="5954" y="1688095"/>
                  <a:pt x="9066" y="1688095"/>
                </a:cubicBezTo>
                <a:close/>
                <a:moveTo>
                  <a:pt x="9066" y="845498"/>
                </a:moveTo>
                <a:cubicBezTo>
                  <a:pt x="55942" y="845498"/>
                  <a:pt x="93942" y="883498"/>
                  <a:pt x="93942" y="930373"/>
                </a:cubicBezTo>
                <a:cubicBezTo>
                  <a:pt x="93942" y="977248"/>
                  <a:pt x="55942" y="1015248"/>
                  <a:pt x="9066" y="1015248"/>
                </a:cubicBezTo>
                <a:lnTo>
                  <a:pt x="0" y="1013418"/>
                </a:lnTo>
                <a:lnTo>
                  <a:pt x="0" y="847328"/>
                </a:lnTo>
                <a:cubicBezTo>
                  <a:pt x="2881" y="845666"/>
                  <a:pt x="5954" y="845498"/>
                  <a:pt x="9066" y="845498"/>
                </a:cubicBezTo>
                <a:close/>
                <a:moveTo>
                  <a:pt x="9066" y="0"/>
                </a:moveTo>
                <a:cubicBezTo>
                  <a:pt x="55942" y="0"/>
                  <a:pt x="93942" y="38000"/>
                  <a:pt x="93942" y="84875"/>
                </a:cubicBezTo>
                <a:cubicBezTo>
                  <a:pt x="93942" y="131750"/>
                  <a:pt x="55942" y="169750"/>
                  <a:pt x="9066" y="169750"/>
                </a:cubicBezTo>
                <a:lnTo>
                  <a:pt x="0" y="167920"/>
                </a:lnTo>
                <a:lnTo>
                  <a:pt x="0" y="1830"/>
                </a:lnTo>
                <a:cubicBezTo>
                  <a:pt x="2881" y="167"/>
                  <a:pt x="5954" y="0"/>
                  <a:pt x="9066"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94" name="Oval 593"/>
          <p:cNvSpPr/>
          <p:nvPr/>
        </p:nvSpPr>
        <p:spPr>
          <a:xfrm>
            <a:off x="575049" y="331699"/>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95" name="Oval 594"/>
          <p:cNvSpPr/>
          <p:nvPr/>
        </p:nvSpPr>
        <p:spPr>
          <a:xfrm>
            <a:off x="1206954" y="331699"/>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96" name="Oval 595"/>
          <p:cNvSpPr/>
          <p:nvPr/>
        </p:nvSpPr>
        <p:spPr>
          <a:xfrm>
            <a:off x="1838859" y="331699"/>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97" name="Oval 596"/>
          <p:cNvSpPr/>
          <p:nvPr/>
        </p:nvSpPr>
        <p:spPr>
          <a:xfrm>
            <a:off x="2470764" y="331699"/>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98" name="Oval 597"/>
          <p:cNvSpPr/>
          <p:nvPr/>
        </p:nvSpPr>
        <p:spPr>
          <a:xfrm>
            <a:off x="3102669" y="331699"/>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99" name="Oval 598"/>
          <p:cNvSpPr/>
          <p:nvPr/>
        </p:nvSpPr>
        <p:spPr>
          <a:xfrm>
            <a:off x="3734574" y="331699"/>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00" name="Oval 599"/>
          <p:cNvSpPr/>
          <p:nvPr/>
        </p:nvSpPr>
        <p:spPr>
          <a:xfrm>
            <a:off x="4366479" y="331699"/>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01" name="Oval 600"/>
          <p:cNvSpPr/>
          <p:nvPr/>
        </p:nvSpPr>
        <p:spPr>
          <a:xfrm>
            <a:off x="6262194" y="331699"/>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02" name="Oval 601"/>
          <p:cNvSpPr/>
          <p:nvPr/>
        </p:nvSpPr>
        <p:spPr>
          <a:xfrm>
            <a:off x="5630289" y="331699"/>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03" name="Oval 602"/>
          <p:cNvSpPr/>
          <p:nvPr/>
        </p:nvSpPr>
        <p:spPr>
          <a:xfrm>
            <a:off x="7526004" y="331699"/>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04" name="Oval 603"/>
          <p:cNvSpPr/>
          <p:nvPr/>
        </p:nvSpPr>
        <p:spPr>
          <a:xfrm>
            <a:off x="6894099" y="331699"/>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05" name="Oval 604"/>
          <p:cNvSpPr/>
          <p:nvPr/>
        </p:nvSpPr>
        <p:spPr>
          <a:xfrm>
            <a:off x="8789813" y="331699"/>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06" name="Oval 605"/>
          <p:cNvSpPr/>
          <p:nvPr/>
        </p:nvSpPr>
        <p:spPr>
          <a:xfrm>
            <a:off x="8157909" y="331699"/>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07" name="Teardrop 3"/>
          <p:cNvSpPr/>
          <p:nvPr/>
        </p:nvSpPr>
        <p:spPr>
          <a:xfrm rot="5400000" flipH="1" flipV="1">
            <a:off x="4439305" y="606810"/>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08" name="Teardrop 3"/>
          <p:cNvSpPr/>
          <p:nvPr/>
        </p:nvSpPr>
        <p:spPr>
          <a:xfrm rot="5400000" flipH="1" flipV="1">
            <a:off x="647876" y="606810"/>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09" name="Teardrop 3"/>
          <p:cNvSpPr/>
          <p:nvPr/>
        </p:nvSpPr>
        <p:spPr>
          <a:xfrm rot="5400000" flipH="1" flipV="1">
            <a:off x="1279781" y="606810"/>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10" name="Teardrop 3"/>
          <p:cNvSpPr/>
          <p:nvPr/>
        </p:nvSpPr>
        <p:spPr>
          <a:xfrm rot="5400000" flipH="1" flipV="1">
            <a:off x="1911686" y="606810"/>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11" name="Teardrop 3"/>
          <p:cNvSpPr/>
          <p:nvPr/>
        </p:nvSpPr>
        <p:spPr>
          <a:xfrm rot="5400000" flipH="1" flipV="1">
            <a:off x="2543591" y="606810"/>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12" name="Teardrop 3"/>
          <p:cNvSpPr/>
          <p:nvPr/>
        </p:nvSpPr>
        <p:spPr>
          <a:xfrm rot="5400000" flipH="1" flipV="1">
            <a:off x="3175496" y="606810"/>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13" name="Teardrop 3"/>
          <p:cNvSpPr/>
          <p:nvPr/>
        </p:nvSpPr>
        <p:spPr>
          <a:xfrm rot="5400000" flipH="1" flipV="1">
            <a:off x="3807401" y="606810"/>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14" name="Teardrop 3"/>
          <p:cNvSpPr/>
          <p:nvPr/>
        </p:nvSpPr>
        <p:spPr>
          <a:xfrm rot="5400000" flipH="1" flipV="1">
            <a:off x="5703116" y="606810"/>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15" name="Teardrop 3"/>
          <p:cNvSpPr/>
          <p:nvPr/>
        </p:nvSpPr>
        <p:spPr>
          <a:xfrm rot="5400000" flipH="1" flipV="1">
            <a:off x="5071211" y="606810"/>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16" name="Teardrop 3"/>
          <p:cNvSpPr/>
          <p:nvPr/>
        </p:nvSpPr>
        <p:spPr>
          <a:xfrm rot="5400000" flipH="1" flipV="1">
            <a:off x="6966926" y="606810"/>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17" name="Teardrop 3"/>
          <p:cNvSpPr/>
          <p:nvPr/>
        </p:nvSpPr>
        <p:spPr>
          <a:xfrm rot="5400000" flipH="1" flipV="1">
            <a:off x="6335021" y="606810"/>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18" name="Teardrop 3"/>
          <p:cNvSpPr/>
          <p:nvPr/>
        </p:nvSpPr>
        <p:spPr>
          <a:xfrm rot="5400000" flipH="1" flipV="1">
            <a:off x="8230735" y="606810"/>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19" name="Teardrop 3"/>
          <p:cNvSpPr/>
          <p:nvPr/>
        </p:nvSpPr>
        <p:spPr>
          <a:xfrm rot="5400000" flipH="1" flipV="1">
            <a:off x="7598831" y="606810"/>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20" name="Teardrop 3"/>
          <p:cNvSpPr/>
          <p:nvPr/>
        </p:nvSpPr>
        <p:spPr>
          <a:xfrm rot="5400000" flipH="1" flipV="1">
            <a:off x="15971" y="606810"/>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21" name="Teardrop 3"/>
          <p:cNvSpPr/>
          <p:nvPr/>
        </p:nvSpPr>
        <p:spPr>
          <a:xfrm rot="5400000" flipH="1" flipV="1">
            <a:off x="8745530" y="719106"/>
            <a:ext cx="595780" cy="201161"/>
          </a:xfrm>
          <a:custGeom>
            <a:avLst/>
            <a:gdLst/>
            <a:ahLst/>
            <a:cxnLst/>
            <a:rect l="l" t="t" r="r" b="b"/>
            <a:pathLst>
              <a:path w="595780" h="268215">
                <a:moveTo>
                  <a:pt x="230951" y="239431"/>
                </a:moveTo>
                <a:lnTo>
                  <a:pt x="89396" y="97876"/>
                </a:lnTo>
                <a:cubicBezTo>
                  <a:pt x="74075" y="113887"/>
                  <a:pt x="64809" y="135634"/>
                  <a:pt x="64809" y="159544"/>
                </a:cubicBezTo>
                <a:cubicBezTo>
                  <a:pt x="64809" y="209563"/>
                  <a:pt x="105357" y="250112"/>
                  <a:pt x="155376" y="250112"/>
                </a:cubicBezTo>
                <a:cubicBezTo>
                  <a:pt x="174454" y="249746"/>
                  <a:pt x="198601" y="254980"/>
                  <a:pt x="211458" y="268141"/>
                </a:cubicBezTo>
                <a:cubicBezTo>
                  <a:pt x="215885" y="257686"/>
                  <a:pt x="222436" y="247948"/>
                  <a:pt x="230951" y="239431"/>
                </a:cubicBezTo>
                <a:close/>
                <a:moveTo>
                  <a:pt x="259706" y="219892"/>
                </a:moveTo>
                <a:cubicBezTo>
                  <a:pt x="246546" y="207035"/>
                  <a:pt x="241311" y="182889"/>
                  <a:pt x="241677" y="163811"/>
                </a:cubicBezTo>
                <a:cubicBezTo>
                  <a:pt x="241677" y="113792"/>
                  <a:pt x="201129" y="73244"/>
                  <a:pt x="151110" y="73244"/>
                </a:cubicBezTo>
                <a:cubicBezTo>
                  <a:pt x="127200" y="73244"/>
                  <a:pt x="105453" y="82510"/>
                  <a:pt x="89441" y="97831"/>
                </a:cubicBezTo>
                <a:lnTo>
                  <a:pt x="230996" y="239386"/>
                </a:lnTo>
                <a:cubicBezTo>
                  <a:pt x="239514" y="230871"/>
                  <a:pt x="249252" y="224320"/>
                  <a:pt x="259706" y="219892"/>
                </a:cubicBezTo>
                <a:close/>
                <a:moveTo>
                  <a:pt x="382868" y="82592"/>
                </a:moveTo>
                <a:cubicBezTo>
                  <a:pt x="379825" y="66091"/>
                  <a:pt x="371670" y="50477"/>
                  <a:pt x="358914" y="37722"/>
                </a:cubicBezTo>
                <a:cubicBezTo>
                  <a:pt x="342007" y="20815"/>
                  <a:pt x="320078" y="11989"/>
                  <a:pt x="297922" y="11501"/>
                </a:cubicBezTo>
                <a:lnTo>
                  <a:pt x="297922" y="96667"/>
                </a:lnTo>
                <a:lnTo>
                  <a:pt x="297858" y="96667"/>
                </a:lnTo>
                <a:lnTo>
                  <a:pt x="297858" y="11501"/>
                </a:lnTo>
                <a:cubicBezTo>
                  <a:pt x="275703" y="11990"/>
                  <a:pt x="253773" y="20815"/>
                  <a:pt x="236866" y="37722"/>
                </a:cubicBezTo>
                <a:cubicBezTo>
                  <a:pt x="224105" y="50483"/>
                  <a:pt x="215948" y="66105"/>
                  <a:pt x="212939" y="82613"/>
                </a:cubicBezTo>
                <a:cubicBezTo>
                  <a:pt x="237526" y="100902"/>
                  <a:pt x="253233" y="130241"/>
                  <a:pt x="253233" y="163248"/>
                </a:cubicBezTo>
                <a:cubicBezTo>
                  <a:pt x="252735" y="189232"/>
                  <a:pt x="256525" y="205210"/>
                  <a:pt x="272877" y="215167"/>
                </a:cubicBezTo>
                <a:cubicBezTo>
                  <a:pt x="289126" y="210687"/>
                  <a:pt x="306340" y="210767"/>
                  <a:pt x="322577" y="215380"/>
                </a:cubicBezTo>
                <a:cubicBezTo>
                  <a:pt x="324655" y="214136"/>
                  <a:pt x="326534" y="212797"/>
                  <a:pt x="328229" y="211355"/>
                </a:cubicBezTo>
                <a:cubicBezTo>
                  <a:pt x="340097" y="201263"/>
                  <a:pt x="342986" y="186138"/>
                  <a:pt x="342547" y="163248"/>
                </a:cubicBezTo>
                <a:cubicBezTo>
                  <a:pt x="342547" y="130228"/>
                  <a:pt x="358265" y="100880"/>
                  <a:pt x="382868" y="82592"/>
                </a:cubicBezTo>
                <a:close/>
                <a:moveTo>
                  <a:pt x="506339" y="97830"/>
                </a:moveTo>
                <a:cubicBezTo>
                  <a:pt x="490327" y="82509"/>
                  <a:pt x="468581" y="73244"/>
                  <a:pt x="444670" y="73244"/>
                </a:cubicBezTo>
                <a:cubicBezTo>
                  <a:pt x="394651" y="73244"/>
                  <a:pt x="354103" y="113792"/>
                  <a:pt x="354103" y="163811"/>
                </a:cubicBezTo>
                <a:cubicBezTo>
                  <a:pt x="354469" y="182914"/>
                  <a:pt x="349220" y="207099"/>
                  <a:pt x="336023" y="219944"/>
                </a:cubicBezTo>
                <a:cubicBezTo>
                  <a:pt x="346519" y="224314"/>
                  <a:pt x="356263" y="230867"/>
                  <a:pt x="364783" y="239386"/>
                </a:cubicBezTo>
                <a:close/>
                <a:moveTo>
                  <a:pt x="530971" y="159544"/>
                </a:moveTo>
                <a:cubicBezTo>
                  <a:pt x="530971" y="135634"/>
                  <a:pt x="521705" y="113887"/>
                  <a:pt x="506384" y="97876"/>
                </a:cubicBezTo>
                <a:lnTo>
                  <a:pt x="364828" y="239431"/>
                </a:lnTo>
                <a:cubicBezTo>
                  <a:pt x="373348" y="247952"/>
                  <a:pt x="379901" y="257695"/>
                  <a:pt x="384270" y="268192"/>
                </a:cubicBezTo>
                <a:cubicBezTo>
                  <a:pt x="397115" y="254994"/>
                  <a:pt x="421300" y="249745"/>
                  <a:pt x="440404" y="250111"/>
                </a:cubicBezTo>
                <a:cubicBezTo>
                  <a:pt x="465413" y="250112"/>
                  <a:pt x="488055" y="239974"/>
                  <a:pt x="504444" y="223585"/>
                </a:cubicBezTo>
                <a:cubicBezTo>
                  <a:pt x="520834" y="207196"/>
                  <a:pt x="530971" y="184554"/>
                  <a:pt x="530971" y="159544"/>
                </a:cubicBezTo>
                <a:close/>
                <a:moveTo>
                  <a:pt x="595780" y="268215"/>
                </a:moveTo>
                <a:lnTo>
                  <a:pt x="581969" y="268215"/>
                </a:lnTo>
                <a:cubicBezTo>
                  <a:pt x="578743" y="259654"/>
                  <a:pt x="573266" y="252074"/>
                  <a:pt x="566492" y="245300"/>
                </a:cubicBezTo>
                <a:cubicBezTo>
                  <a:pt x="553737" y="232545"/>
                  <a:pt x="538123" y="224389"/>
                  <a:pt x="521623" y="221347"/>
                </a:cubicBezTo>
                <a:cubicBezTo>
                  <a:pt x="519174" y="225205"/>
                  <a:pt x="516174" y="228633"/>
                  <a:pt x="512960" y="231847"/>
                </a:cubicBezTo>
                <a:cubicBezTo>
                  <a:pt x="494535" y="250272"/>
                  <a:pt x="469082" y="261667"/>
                  <a:pt x="440967" y="261667"/>
                </a:cubicBezTo>
                <a:cubicBezTo>
                  <a:pt x="425629" y="261373"/>
                  <a:pt x="413777" y="262574"/>
                  <a:pt x="405186" y="268215"/>
                </a:cubicBezTo>
                <a:lnTo>
                  <a:pt x="372038" y="268215"/>
                </a:lnTo>
                <a:cubicBezTo>
                  <a:pt x="369178" y="260078"/>
                  <a:pt x="364042" y="252948"/>
                  <a:pt x="357679" y="246581"/>
                </a:cubicBezTo>
                <a:lnTo>
                  <a:pt x="349451" y="254808"/>
                </a:lnTo>
                <a:lnTo>
                  <a:pt x="349428" y="254786"/>
                </a:lnTo>
                <a:cubicBezTo>
                  <a:pt x="349421" y="254779"/>
                  <a:pt x="349413" y="254771"/>
                  <a:pt x="349406" y="254763"/>
                </a:cubicBezTo>
                <a:lnTo>
                  <a:pt x="357634" y="246536"/>
                </a:lnTo>
                <a:cubicBezTo>
                  <a:pt x="324632" y="213554"/>
                  <a:pt x="271148" y="213554"/>
                  <a:pt x="238147" y="246536"/>
                </a:cubicBezTo>
                <a:lnTo>
                  <a:pt x="246374" y="254763"/>
                </a:lnTo>
                <a:cubicBezTo>
                  <a:pt x="246367" y="254771"/>
                  <a:pt x="246359" y="254779"/>
                  <a:pt x="246352" y="254786"/>
                </a:cubicBezTo>
                <a:cubicBezTo>
                  <a:pt x="246344" y="254794"/>
                  <a:pt x="246337" y="254801"/>
                  <a:pt x="246329" y="254808"/>
                </a:cubicBezTo>
                <a:lnTo>
                  <a:pt x="238101" y="246581"/>
                </a:lnTo>
                <a:lnTo>
                  <a:pt x="223742" y="268215"/>
                </a:lnTo>
                <a:lnTo>
                  <a:pt x="190546" y="268215"/>
                </a:lnTo>
                <a:cubicBezTo>
                  <a:pt x="181969" y="262570"/>
                  <a:pt x="170130" y="261374"/>
                  <a:pt x="154813" y="261668"/>
                </a:cubicBezTo>
                <a:cubicBezTo>
                  <a:pt x="121806" y="261668"/>
                  <a:pt x="92467" y="245961"/>
                  <a:pt x="74178" y="221373"/>
                </a:cubicBezTo>
                <a:cubicBezTo>
                  <a:pt x="57671" y="224382"/>
                  <a:pt x="42049" y="232539"/>
                  <a:pt x="29288" y="245300"/>
                </a:cubicBezTo>
                <a:lnTo>
                  <a:pt x="13811" y="268215"/>
                </a:lnTo>
                <a:lnTo>
                  <a:pt x="0" y="268215"/>
                </a:lnTo>
                <a:cubicBezTo>
                  <a:pt x="4705" y="256723"/>
                  <a:pt x="11839" y="246048"/>
                  <a:pt x="21157" y="236731"/>
                </a:cubicBezTo>
                <a:cubicBezTo>
                  <a:pt x="34324" y="223564"/>
                  <a:pt x="50200" y="214757"/>
                  <a:pt x="67080" y="210684"/>
                </a:cubicBezTo>
                <a:cubicBezTo>
                  <a:pt x="57989" y="195895"/>
                  <a:pt x="53000" y="178457"/>
                  <a:pt x="53000" y="159854"/>
                </a:cubicBezTo>
                <a:cubicBezTo>
                  <a:pt x="53000" y="132604"/>
                  <a:pt x="63705" y="107854"/>
                  <a:pt x="81286" y="89721"/>
                </a:cubicBezTo>
                <a:lnTo>
                  <a:pt x="81286" y="89721"/>
                </a:lnTo>
                <a:cubicBezTo>
                  <a:pt x="99420" y="72140"/>
                  <a:pt x="124170" y="61435"/>
                  <a:pt x="151420" y="61435"/>
                </a:cubicBezTo>
                <a:cubicBezTo>
                  <a:pt x="170023" y="61435"/>
                  <a:pt x="187461" y="66424"/>
                  <a:pt x="202250" y="75515"/>
                </a:cubicBezTo>
                <a:cubicBezTo>
                  <a:pt x="206323" y="58635"/>
                  <a:pt x="215130" y="42758"/>
                  <a:pt x="228297" y="29591"/>
                </a:cubicBezTo>
                <a:cubicBezTo>
                  <a:pt x="247566" y="10322"/>
                  <a:pt x="272636" y="391"/>
                  <a:pt x="297890" y="0"/>
                </a:cubicBezTo>
                <a:lnTo>
                  <a:pt x="297890" y="0"/>
                </a:lnTo>
                <a:cubicBezTo>
                  <a:pt x="323144" y="391"/>
                  <a:pt x="348215" y="10322"/>
                  <a:pt x="367484" y="29591"/>
                </a:cubicBezTo>
                <a:cubicBezTo>
                  <a:pt x="380644" y="42751"/>
                  <a:pt x="389448" y="58618"/>
                  <a:pt x="393604" y="75474"/>
                </a:cubicBezTo>
                <a:cubicBezTo>
                  <a:pt x="408376" y="66408"/>
                  <a:pt x="425787" y="61434"/>
                  <a:pt x="444360" y="61434"/>
                </a:cubicBezTo>
                <a:cubicBezTo>
                  <a:pt x="471610" y="61434"/>
                  <a:pt x="496360" y="72140"/>
                  <a:pt x="514494" y="89721"/>
                </a:cubicBezTo>
                <a:cubicBezTo>
                  <a:pt x="532075" y="107854"/>
                  <a:pt x="542780" y="132604"/>
                  <a:pt x="542780" y="159854"/>
                </a:cubicBezTo>
                <a:cubicBezTo>
                  <a:pt x="542780" y="178427"/>
                  <a:pt x="537807" y="195839"/>
                  <a:pt x="528740" y="210610"/>
                </a:cubicBezTo>
                <a:cubicBezTo>
                  <a:pt x="545596" y="214766"/>
                  <a:pt x="561463" y="223570"/>
                  <a:pt x="574624" y="236731"/>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22" name="Oval 621"/>
          <p:cNvSpPr/>
          <p:nvPr/>
        </p:nvSpPr>
        <p:spPr>
          <a:xfrm>
            <a:off x="5314990" y="751016"/>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23" name="Oval 622"/>
          <p:cNvSpPr/>
          <p:nvPr/>
        </p:nvSpPr>
        <p:spPr>
          <a:xfrm>
            <a:off x="259750" y="751016"/>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24" name="Oval 623"/>
          <p:cNvSpPr/>
          <p:nvPr/>
        </p:nvSpPr>
        <p:spPr>
          <a:xfrm>
            <a:off x="891655" y="751016"/>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25" name="Oval 624"/>
          <p:cNvSpPr/>
          <p:nvPr/>
        </p:nvSpPr>
        <p:spPr>
          <a:xfrm>
            <a:off x="1523560" y="751016"/>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26" name="Oval 625"/>
          <p:cNvSpPr/>
          <p:nvPr/>
        </p:nvSpPr>
        <p:spPr>
          <a:xfrm>
            <a:off x="2155465" y="751016"/>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27" name="Oval 626"/>
          <p:cNvSpPr/>
          <p:nvPr/>
        </p:nvSpPr>
        <p:spPr>
          <a:xfrm>
            <a:off x="2787370" y="751016"/>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28" name="Oval 627"/>
          <p:cNvSpPr/>
          <p:nvPr/>
        </p:nvSpPr>
        <p:spPr>
          <a:xfrm>
            <a:off x="3419275" y="751016"/>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29" name="Oval 628"/>
          <p:cNvSpPr/>
          <p:nvPr/>
        </p:nvSpPr>
        <p:spPr>
          <a:xfrm>
            <a:off x="4051180" y="751016"/>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30" name="Oval 629"/>
          <p:cNvSpPr/>
          <p:nvPr/>
        </p:nvSpPr>
        <p:spPr>
          <a:xfrm>
            <a:off x="4683085" y="751016"/>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31" name="Oval 630"/>
          <p:cNvSpPr/>
          <p:nvPr/>
        </p:nvSpPr>
        <p:spPr>
          <a:xfrm>
            <a:off x="6578800" y="751016"/>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32" name="Oval 631"/>
          <p:cNvSpPr/>
          <p:nvPr/>
        </p:nvSpPr>
        <p:spPr>
          <a:xfrm>
            <a:off x="5946895" y="751016"/>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33" name="Oval 632"/>
          <p:cNvSpPr/>
          <p:nvPr/>
        </p:nvSpPr>
        <p:spPr>
          <a:xfrm>
            <a:off x="7842610" y="751016"/>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34" name="Oval 633"/>
          <p:cNvSpPr/>
          <p:nvPr/>
        </p:nvSpPr>
        <p:spPr>
          <a:xfrm>
            <a:off x="7210705" y="751016"/>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35" name="Oval 860"/>
          <p:cNvSpPr/>
          <p:nvPr/>
        </p:nvSpPr>
        <p:spPr>
          <a:xfrm>
            <a:off x="9106419" y="758853"/>
            <a:ext cx="37582" cy="3538433"/>
          </a:xfrm>
          <a:custGeom>
            <a:avLst/>
            <a:gdLst/>
            <a:ahLst/>
            <a:cxnLst/>
            <a:rect l="l" t="t" r="r" b="b"/>
            <a:pathLst>
              <a:path w="50109" h="3538433">
                <a:moveTo>
                  <a:pt x="50109" y="3384355"/>
                </a:moveTo>
                <a:lnTo>
                  <a:pt x="50109" y="3538433"/>
                </a:lnTo>
                <a:cubicBezTo>
                  <a:pt x="20497" y="3525461"/>
                  <a:pt x="0" y="3495821"/>
                  <a:pt x="0" y="3461394"/>
                </a:cubicBezTo>
                <a:cubicBezTo>
                  <a:pt x="0" y="3426967"/>
                  <a:pt x="20497" y="3397327"/>
                  <a:pt x="50109" y="3384355"/>
                </a:cubicBezTo>
                <a:close/>
                <a:moveTo>
                  <a:pt x="50109" y="2538350"/>
                </a:moveTo>
                <a:lnTo>
                  <a:pt x="50109" y="2692428"/>
                </a:lnTo>
                <a:cubicBezTo>
                  <a:pt x="20497" y="2679456"/>
                  <a:pt x="0" y="2649816"/>
                  <a:pt x="0" y="2615389"/>
                </a:cubicBezTo>
                <a:cubicBezTo>
                  <a:pt x="0" y="2580962"/>
                  <a:pt x="20497" y="2551322"/>
                  <a:pt x="50109" y="2538350"/>
                </a:cubicBezTo>
                <a:close/>
                <a:moveTo>
                  <a:pt x="50109" y="1688095"/>
                </a:moveTo>
                <a:lnTo>
                  <a:pt x="50109" y="1842173"/>
                </a:lnTo>
                <a:cubicBezTo>
                  <a:pt x="20497" y="1829201"/>
                  <a:pt x="0" y="1799561"/>
                  <a:pt x="0" y="1765134"/>
                </a:cubicBezTo>
                <a:cubicBezTo>
                  <a:pt x="0" y="1730707"/>
                  <a:pt x="20497" y="1701067"/>
                  <a:pt x="50109" y="1688095"/>
                </a:cubicBezTo>
                <a:close/>
                <a:moveTo>
                  <a:pt x="50109" y="845498"/>
                </a:moveTo>
                <a:lnTo>
                  <a:pt x="50109" y="999576"/>
                </a:lnTo>
                <a:cubicBezTo>
                  <a:pt x="20497" y="986604"/>
                  <a:pt x="0" y="956964"/>
                  <a:pt x="0" y="922537"/>
                </a:cubicBezTo>
                <a:cubicBezTo>
                  <a:pt x="0" y="888110"/>
                  <a:pt x="20497" y="858470"/>
                  <a:pt x="50109" y="845498"/>
                </a:cubicBezTo>
                <a:close/>
                <a:moveTo>
                  <a:pt x="50109" y="0"/>
                </a:moveTo>
                <a:lnTo>
                  <a:pt x="50109" y="154078"/>
                </a:lnTo>
                <a:cubicBezTo>
                  <a:pt x="20497" y="141106"/>
                  <a:pt x="0" y="111466"/>
                  <a:pt x="0" y="77039"/>
                </a:cubicBezTo>
                <a:cubicBezTo>
                  <a:pt x="0" y="42612"/>
                  <a:pt x="20497" y="12972"/>
                  <a:pt x="50109"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36" name="Oval 635"/>
          <p:cNvSpPr/>
          <p:nvPr/>
        </p:nvSpPr>
        <p:spPr>
          <a:xfrm>
            <a:off x="8474515" y="751016"/>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37" name="Teardrop 3"/>
          <p:cNvSpPr/>
          <p:nvPr/>
        </p:nvSpPr>
        <p:spPr>
          <a:xfrm rot="5400000" flipH="1" flipV="1">
            <a:off x="4592136" y="-86496"/>
            <a:ext cx="306986" cy="459486"/>
          </a:xfrm>
          <a:custGeom>
            <a:avLst/>
            <a:gdLst/>
            <a:ahLst/>
            <a:cxnLst/>
            <a:rect l="l" t="t" r="r" b="b"/>
            <a:pathLst>
              <a:path w="306986" h="612648">
                <a:moveTo>
                  <a:pt x="215380" y="331012"/>
                </a:moveTo>
                <a:cubicBezTo>
                  <a:pt x="210766" y="314775"/>
                  <a:pt x="210686" y="297561"/>
                  <a:pt x="215167" y="281312"/>
                </a:cubicBezTo>
                <a:cubicBezTo>
                  <a:pt x="205209" y="264960"/>
                  <a:pt x="189231" y="261169"/>
                  <a:pt x="163247" y="261668"/>
                </a:cubicBezTo>
                <a:cubicBezTo>
                  <a:pt x="130240" y="261668"/>
                  <a:pt x="100901" y="245961"/>
                  <a:pt x="82612" y="221373"/>
                </a:cubicBezTo>
                <a:cubicBezTo>
                  <a:pt x="66104" y="224383"/>
                  <a:pt x="50483" y="232539"/>
                  <a:pt x="37722" y="245300"/>
                </a:cubicBezTo>
                <a:cubicBezTo>
                  <a:pt x="20815" y="262208"/>
                  <a:pt x="11990" y="284137"/>
                  <a:pt x="11501" y="306292"/>
                </a:cubicBezTo>
                <a:lnTo>
                  <a:pt x="96667" y="306292"/>
                </a:lnTo>
                <a:lnTo>
                  <a:pt x="96667" y="306356"/>
                </a:lnTo>
                <a:lnTo>
                  <a:pt x="11501" y="306356"/>
                </a:lnTo>
                <a:cubicBezTo>
                  <a:pt x="11989" y="328512"/>
                  <a:pt x="20815" y="350441"/>
                  <a:pt x="37722" y="367348"/>
                </a:cubicBezTo>
                <a:cubicBezTo>
                  <a:pt x="50477" y="380104"/>
                  <a:pt x="66091" y="388259"/>
                  <a:pt x="82591" y="391302"/>
                </a:cubicBezTo>
                <a:cubicBezTo>
                  <a:pt x="100880" y="366700"/>
                  <a:pt x="130228" y="350982"/>
                  <a:pt x="163247" y="350982"/>
                </a:cubicBezTo>
                <a:cubicBezTo>
                  <a:pt x="186137" y="351421"/>
                  <a:pt x="201262" y="348532"/>
                  <a:pt x="211354" y="336664"/>
                </a:cubicBezTo>
                <a:cubicBezTo>
                  <a:pt x="212796" y="334969"/>
                  <a:pt x="214135" y="333090"/>
                  <a:pt x="215380" y="331012"/>
                </a:cubicBezTo>
                <a:close/>
                <a:moveTo>
                  <a:pt x="239385" y="239431"/>
                </a:moveTo>
                <a:lnTo>
                  <a:pt x="97830" y="97876"/>
                </a:lnTo>
                <a:cubicBezTo>
                  <a:pt x="82509" y="113888"/>
                  <a:pt x="73243" y="135634"/>
                  <a:pt x="73243" y="159545"/>
                </a:cubicBezTo>
                <a:cubicBezTo>
                  <a:pt x="73243" y="209563"/>
                  <a:pt x="113791" y="250112"/>
                  <a:pt x="163810" y="250112"/>
                </a:cubicBezTo>
                <a:cubicBezTo>
                  <a:pt x="182888" y="249746"/>
                  <a:pt x="207035" y="254980"/>
                  <a:pt x="219892" y="268141"/>
                </a:cubicBezTo>
                <a:cubicBezTo>
                  <a:pt x="224319" y="257687"/>
                  <a:pt x="230870" y="247949"/>
                  <a:pt x="239385" y="239431"/>
                </a:cubicBezTo>
                <a:close/>
                <a:moveTo>
                  <a:pt x="239386" y="373218"/>
                </a:moveTo>
                <a:cubicBezTo>
                  <a:pt x="230866" y="364697"/>
                  <a:pt x="224313" y="354954"/>
                  <a:pt x="219944" y="344457"/>
                </a:cubicBezTo>
                <a:cubicBezTo>
                  <a:pt x="207099" y="357655"/>
                  <a:pt x="182914" y="362904"/>
                  <a:pt x="163810" y="362538"/>
                </a:cubicBezTo>
                <a:cubicBezTo>
                  <a:pt x="113791" y="362537"/>
                  <a:pt x="73243" y="403086"/>
                  <a:pt x="73243" y="453105"/>
                </a:cubicBezTo>
                <a:cubicBezTo>
                  <a:pt x="73243" y="477015"/>
                  <a:pt x="82509" y="498762"/>
                  <a:pt x="97830" y="514773"/>
                </a:cubicBezTo>
                <a:close/>
                <a:moveTo>
                  <a:pt x="268140" y="219893"/>
                </a:moveTo>
                <a:cubicBezTo>
                  <a:pt x="254980" y="207035"/>
                  <a:pt x="249745" y="182889"/>
                  <a:pt x="250111" y="163811"/>
                </a:cubicBezTo>
                <a:cubicBezTo>
                  <a:pt x="250111" y="113793"/>
                  <a:pt x="209563" y="73244"/>
                  <a:pt x="159544" y="73244"/>
                </a:cubicBezTo>
                <a:cubicBezTo>
                  <a:pt x="135634" y="73244"/>
                  <a:pt x="113887" y="82510"/>
                  <a:pt x="97875" y="97831"/>
                </a:cubicBezTo>
                <a:lnTo>
                  <a:pt x="239430" y="239386"/>
                </a:lnTo>
                <a:cubicBezTo>
                  <a:pt x="247948" y="230871"/>
                  <a:pt x="257686" y="224320"/>
                  <a:pt x="268140" y="219893"/>
                </a:cubicBezTo>
                <a:close/>
                <a:moveTo>
                  <a:pt x="268191" y="392705"/>
                </a:moveTo>
                <a:cubicBezTo>
                  <a:pt x="257695" y="388335"/>
                  <a:pt x="247952" y="381782"/>
                  <a:pt x="239431" y="373263"/>
                </a:cubicBezTo>
                <a:lnTo>
                  <a:pt x="97875" y="514819"/>
                </a:lnTo>
                <a:cubicBezTo>
                  <a:pt x="113887" y="530139"/>
                  <a:pt x="135634" y="539405"/>
                  <a:pt x="159544" y="539405"/>
                </a:cubicBezTo>
                <a:cubicBezTo>
                  <a:pt x="184553" y="539405"/>
                  <a:pt x="207195" y="529268"/>
                  <a:pt x="223584" y="512879"/>
                </a:cubicBezTo>
                <a:cubicBezTo>
                  <a:pt x="239974" y="496489"/>
                  <a:pt x="250111" y="473848"/>
                  <a:pt x="250111" y="448838"/>
                </a:cubicBezTo>
                <a:cubicBezTo>
                  <a:pt x="249745" y="429735"/>
                  <a:pt x="254994" y="405550"/>
                  <a:pt x="268191" y="392705"/>
                </a:cubicBezTo>
                <a:close/>
                <a:moveTo>
                  <a:pt x="306986" y="138"/>
                </a:moveTo>
                <a:lnTo>
                  <a:pt x="306986" y="11636"/>
                </a:lnTo>
                <a:cubicBezTo>
                  <a:pt x="306778" y="11511"/>
                  <a:pt x="306567" y="11506"/>
                  <a:pt x="306356" y="11501"/>
                </a:cubicBezTo>
                <a:lnTo>
                  <a:pt x="306356" y="96668"/>
                </a:lnTo>
                <a:lnTo>
                  <a:pt x="306292" y="96667"/>
                </a:lnTo>
                <a:lnTo>
                  <a:pt x="306292" y="11501"/>
                </a:lnTo>
                <a:cubicBezTo>
                  <a:pt x="284137" y="11990"/>
                  <a:pt x="262207" y="20815"/>
                  <a:pt x="245300" y="37722"/>
                </a:cubicBezTo>
                <a:cubicBezTo>
                  <a:pt x="232539" y="50484"/>
                  <a:pt x="224382" y="66106"/>
                  <a:pt x="221373" y="82614"/>
                </a:cubicBezTo>
                <a:cubicBezTo>
                  <a:pt x="245960" y="100903"/>
                  <a:pt x="261667" y="130241"/>
                  <a:pt x="261667" y="163248"/>
                </a:cubicBezTo>
                <a:cubicBezTo>
                  <a:pt x="261168" y="189232"/>
                  <a:pt x="264959" y="205210"/>
                  <a:pt x="281311" y="215168"/>
                </a:cubicBezTo>
                <a:lnTo>
                  <a:pt x="306986" y="215277"/>
                </a:lnTo>
                <a:lnTo>
                  <a:pt x="306986" y="221929"/>
                </a:lnTo>
                <a:cubicBezTo>
                  <a:pt x="285145" y="221632"/>
                  <a:pt x="263250" y="229877"/>
                  <a:pt x="246580" y="246536"/>
                </a:cubicBezTo>
                <a:lnTo>
                  <a:pt x="254808" y="254763"/>
                </a:lnTo>
                <a:cubicBezTo>
                  <a:pt x="254801" y="254772"/>
                  <a:pt x="254793" y="254779"/>
                  <a:pt x="254786" y="254787"/>
                </a:cubicBezTo>
                <a:cubicBezTo>
                  <a:pt x="254778" y="254794"/>
                  <a:pt x="254771" y="254802"/>
                  <a:pt x="254763" y="254808"/>
                </a:cubicBezTo>
                <a:lnTo>
                  <a:pt x="246535" y="246581"/>
                </a:lnTo>
                <a:cubicBezTo>
                  <a:pt x="213554" y="279582"/>
                  <a:pt x="213554" y="333067"/>
                  <a:pt x="246535" y="366068"/>
                </a:cubicBezTo>
                <a:lnTo>
                  <a:pt x="254763" y="357841"/>
                </a:lnTo>
                <a:cubicBezTo>
                  <a:pt x="254771" y="357848"/>
                  <a:pt x="254778" y="357855"/>
                  <a:pt x="254786" y="357863"/>
                </a:cubicBezTo>
                <a:lnTo>
                  <a:pt x="254808" y="357886"/>
                </a:lnTo>
                <a:lnTo>
                  <a:pt x="246580" y="366113"/>
                </a:lnTo>
                <a:cubicBezTo>
                  <a:pt x="263250" y="382773"/>
                  <a:pt x="285145" y="391017"/>
                  <a:pt x="306986" y="390721"/>
                </a:cubicBezTo>
                <a:lnTo>
                  <a:pt x="306986" y="397378"/>
                </a:lnTo>
                <a:cubicBezTo>
                  <a:pt x="298457" y="400796"/>
                  <a:pt x="289920" y="399623"/>
                  <a:pt x="281637" y="397269"/>
                </a:cubicBezTo>
                <a:cubicBezTo>
                  <a:pt x="265010" y="407224"/>
                  <a:pt x="261165" y="423242"/>
                  <a:pt x="261667" y="449401"/>
                </a:cubicBezTo>
                <a:cubicBezTo>
                  <a:pt x="261667" y="477516"/>
                  <a:pt x="250271" y="502969"/>
                  <a:pt x="231847" y="521394"/>
                </a:cubicBezTo>
                <a:lnTo>
                  <a:pt x="221347" y="530057"/>
                </a:lnTo>
                <a:cubicBezTo>
                  <a:pt x="224389" y="546557"/>
                  <a:pt x="232545" y="562171"/>
                  <a:pt x="245300" y="574926"/>
                </a:cubicBezTo>
                <a:cubicBezTo>
                  <a:pt x="262207" y="591834"/>
                  <a:pt x="284136" y="600659"/>
                  <a:pt x="306292" y="601147"/>
                </a:cubicBezTo>
                <a:lnTo>
                  <a:pt x="306292" y="515981"/>
                </a:lnTo>
                <a:lnTo>
                  <a:pt x="306356" y="515982"/>
                </a:lnTo>
                <a:lnTo>
                  <a:pt x="306356" y="601147"/>
                </a:lnTo>
                <a:lnTo>
                  <a:pt x="306986" y="601012"/>
                </a:lnTo>
                <a:lnTo>
                  <a:pt x="306986" y="612510"/>
                </a:lnTo>
                <a:cubicBezTo>
                  <a:pt x="306767" y="612641"/>
                  <a:pt x="306546" y="612645"/>
                  <a:pt x="306324" y="612648"/>
                </a:cubicBezTo>
                <a:cubicBezTo>
                  <a:pt x="281070" y="612257"/>
                  <a:pt x="255999" y="602326"/>
                  <a:pt x="236731" y="583058"/>
                </a:cubicBezTo>
                <a:cubicBezTo>
                  <a:pt x="223570" y="569897"/>
                  <a:pt x="214766" y="554031"/>
                  <a:pt x="210610" y="537175"/>
                </a:cubicBezTo>
                <a:cubicBezTo>
                  <a:pt x="195839" y="546241"/>
                  <a:pt x="178427" y="551215"/>
                  <a:pt x="159854" y="551215"/>
                </a:cubicBezTo>
                <a:cubicBezTo>
                  <a:pt x="132604" y="551215"/>
                  <a:pt x="107854" y="540509"/>
                  <a:pt x="89720" y="522928"/>
                </a:cubicBezTo>
                <a:lnTo>
                  <a:pt x="89720" y="522928"/>
                </a:lnTo>
                <a:cubicBezTo>
                  <a:pt x="72139" y="504795"/>
                  <a:pt x="61434" y="480045"/>
                  <a:pt x="61434" y="452795"/>
                </a:cubicBezTo>
                <a:cubicBezTo>
                  <a:pt x="61434" y="434222"/>
                  <a:pt x="66407" y="416810"/>
                  <a:pt x="75474" y="402038"/>
                </a:cubicBezTo>
                <a:cubicBezTo>
                  <a:pt x="58618" y="397882"/>
                  <a:pt x="42751" y="389078"/>
                  <a:pt x="29591" y="375918"/>
                </a:cubicBezTo>
                <a:cubicBezTo>
                  <a:pt x="10322" y="356649"/>
                  <a:pt x="391" y="331578"/>
                  <a:pt x="0" y="306324"/>
                </a:cubicBezTo>
                <a:lnTo>
                  <a:pt x="0" y="306324"/>
                </a:lnTo>
                <a:cubicBezTo>
                  <a:pt x="391" y="281070"/>
                  <a:pt x="10322" y="256000"/>
                  <a:pt x="29591" y="236731"/>
                </a:cubicBezTo>
                <a:cubicBezTo>
                  <a:pt x="42758" y="223564"/>
                  <a:pt x="58634" y="214757"/>
                  <a:pt x="75514" y="210684"/>
                </a:cubicBezTo>
                <a:cubicBezTo>
                  <a:pt x="66423" y="195896"/>
                  <a:pt x="61434" y="178458"/>
                  <a:pt x="61434" y="159855"/>
                </a:cubicBezTo>
                <a:cubicBezTo>
                  <a:pt x="61434" y="132604"/>
                  <a:pt x="72139" y="107855"/>
                  <a:pt x="89720" y="89721"/>
                </a:cubicBezTo>
                <a:lnTo>
                  <a:pt x="89720" y="89721"/>
                </a:lnTo>
                <a:cubicBezTo>
                  <a:pt x="107854" y="72140"/>
                  <a:pt x="132604" y="61435"/>
                  <a:pt x="159854" y="61435"/>
                </a:cubicBezTo>
                <a:cubicBezTo>
                  <a:pt x="178457" y="61435"/>
                  <a:pt x="195895" y="66424"/>
                  <a:pt x="210684" y="75515"/>
                </a:cubicBezTo>
                <a:cubicBezTo>
                  <a:pt x="214757" y="58635"/>
                  <a:pt x="223563" y="42758"/>
                  <a:pt x="236731" y="29591"/>
                </a:cubicBezTo>
                <a:cubicBezTo>
                  <a:pt x="256000" y="10322"/>
                  <a:pt x="281070" y="391"/>
                  <a:pt x="306324" y="0"/>
                </a:cubicBezTo>
                <a:lnTo>
                  <a:pt x="306324" y="0"/>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38" name="Teardrop 3"/>
          <p:cNvSpPr/>
          <p:nvPr/>
        </p:nvSpPr>
        <p:spPr>
          <a:xfrm rot="5400000" flipH="1" flipV="1">
            <a:off x="800707" y="-86496"/>
            <a:ext cx="306986" cy="459486"/>
          </a:xfrm>
          <a:custGeom>
            <a:avLst/>
            <a:gdLst/>
            <a:ahLst/>
            <a:cxnLst/>
            <a:rect l="l" t="t" r="r" b="b"/>
            <a:pathLst>
              <a:path w="306986" h="612648">
                <a:moveTo>
                  <a:pt x="215380" y="331011"/>
                </a:moveTo>
                <a:cubicBezTo>
                  <a:pt x="210766" y="314774"/>
                  <a:pt x="210686" y="297561"/>
                  <a:pt x="215167" y="281312"/>
                </a:cubicBezTo>
                <a:cubicBezTo>
                  <a:pt x="205209" y="264959"/>
                  <a:pt x="189231" y="261169"/>
                  <a:pt x="163247" y="261668"/>
                </a:cubicBezTo>
                <a:cubicBezTo>
                  <a:pt x="130240" y="261668"/>
                  <a:pt x="100901" y="245961"/>
                  <a:pt x="82612" y="221373"/>
                </a:cubicBezTo>
                <a:cubicBezTo>
                  <a:pt x="66104" y="224383"/>
                  <a:pt x="50483" y="232539"/>
                  <a:pt x="37722" y="245300"/>
                </a:cubicBezTo>
                <a:cubicBezTo>
                  <a:pt x="20815" y="262208"/>
                  <a:pt x="11990" y="284137"/>
                  <a:pt x="11501" y="306292"/>
                </a:cubicBezTo>
                <a:lnTo>
                  <a:pt x="96667" y="306292"/>
                </a:lnTo>
                <a:lnTo>
                  <a:pt x="96667" y="306356"/>
                </a:lnTo>
                <a:lnTo>
                  <a:pt x="11501" y="306356"/>
                </a:lnTo>
                <a:cubicBezTo>
                  <a:pt x="11989" y="328512"/>
                  <a:pt x="20815" y="350441"/>
                  <a:pt x="37722" y="367348"/>
                </a:cubicBezTo>
                <a:cubicBezTo>
                  <a:pt x="50477" y="380104"/>
                  <a:pt x="66091" y="388259"/>
                  <a:pt x="82591" y="391301"/>
                </a:cubicBezTo>
                <a:cubicBezTo>
                  <a:pt x="100880" y="366699"/>
                  <a:pt x="130228" y="350981"/>
                  <a:pt x="163247" y="350981"/>
                </a:cubicBezTo>
                <a:cubicBezTo>
                  <a:pt x="186137" y="351421"/>
                  <a:pt x="201262" y="348532"/>
                  <a:pt x="211354" y="336664"/>
                </a:cubicBezTo>
                <a:cubicBezTo>
                  <a:pt x="212796" y="334968"/>
                  <a:pt x="214135" y="333090"/>
                  <a:pt x="215380" y="331011"/>
                </a:cubicBezTo>
                <a:close/>
                <a:moveTo>
                  <a:pt x="239385" y="239431"/>
                </a:moveTo>
                <a:lnTo>
                  <a:pt x="97830" y="97876"/>
                </a:lnTo>
                <a:cubicBezTo>
                  <a:pt x="82509" y="113888"/>
                  <a:pt x="73243" y="135634"/>
                  <a:pt x="73243" y="159544"/>
                </a:cubicBezTo>
                <a:cubicBezTo>
                  <a:pt x="73243" y="209563"/>
                  <a:pt x="113791" y="250112"/>
                  <a:pt x="163810" y="250112"/>
                </a:cubicBezTo>
                <a:cubicBezTo>
                  <a:pt x="182888" y="249746"/>
                  <a:pt x="207035" y="254980"/>
                  <a:pt x="219892" y="268141"/>
                </a:cubicBezTo>
                <a:cubicBezTo>
                  <a:pt x="224319" y="257687"/>
                  <a:pt x="230870" y="247948"/>
                  <a:pt x="239385" y="239431"/>
                </a:cubicBezTo>
                <a:close/>
                <a:moveTo>
                  <a:pt x="239386" y="373218"/>
                </a:moveTo>
                <a:cubicBezTo>
                  <a:pt x="230866" y="364697"/>
                  <a:pt x="224313" y="354954"/>
                  <a:pt x="219944" y="344457"/>
                </a:cubicBezTo>
                <a:cubicBezTo>
                  <a:pt x="207099" y="357655"/>
                  <a:pt x="182914" y="362904"/>
                  <a:pt x="163810" y="362537"/>
                </a:cubicBezTo>
                <a:cubicBezTo>
                  <a:pt x="113791" y="362537"/>
                  <a:pt x="73243" y="403086"/>
                  <a:pt x="73243" y="453104"/>
                </a:cubicBezTo>
                <a:cubicBezTo>
                  <a:pt x="73243" y="477015"/>
                  <a:pt x="82509" y="498761"/>
                  <a:pt x="97830" y="514773"/>
                </a:cubicBezTo>
                <a:close/>
                <a:moveTo>
                  <a:pt x="268140" y="219892"/>
                </a:moveTo>
                <a:cubicBezTo>
                  <a:pt x="254980" y="207035"/>
                  <a:pt x="249745" y="182889"/>
                  <a:pt x="250111" y="163811"/>
                </a:cubicBezTo>
                <a:cubicBezTo>
                  <a:pt x="250111" y="113792"/>
                  <a:pt x="209563" y="73244"/>
                  <a:pt x="159544" y="73244"/>
                </a:cubicBezTo>
                <a:cubicBezTo>
                  <a:pt x="135634" y="73244"/>
                  <a:pt x="113887" y="82510"/>
                  <a:pt x="97875" y="97831"/>
                </a:cubicBezTo>
                <a:lnTo>
                  <a:pt x="239430" y="239386"/>
                </a:lnTo>
                <a:cubicBezTo>
                  <a:pt x="247948" y="230871"/>
                  <a:pt x="257686" y="224320"/>
                  <a:pt x="268140" y="219892"/>
                </a:cubicBezTo>
                <a:close/>
                <a:moveTo>
                  <a:pt x="268191" y="392705"/>
                </a:moveTo>
                <a:cubicBezTo>
                  <a:pt x="257695" y="388335"/>
                  <a:pt x="247952" y="381782"/>
                  <a:pt x="239431" y="373263"/>
                </a:cubicBezTo>
                <a:lnTo>
                  <a:pt x="97875" y="514819"/>
                </a:lnTo>
                <a:cubicBezTo>
                  <a:pt x="113887" y="530139"/>
                  <a:pt x="135634" y="539405"/>
                  <a:pt x="159544" y="539405"/>
                </a:cubicBezTo>
                <a:cubicBezTo>
                  <a:pt x="184553" y="539405"/>
                  <a:pt x="207195" y="529268"/>
                  <a:pt x="223584" y="512879"/>
                </a:cubicBezTo>
                <a:cubicBezTo>
                  <a:pt x="239974" y="496489"/>
                  <a:pt x="250111" y="473847"/>
                  <a:pt x="250111" y="448838"/>
                </a:cubicBezTo>
                <a:cubicBezTo>
                  <a:pt x="249745" y="429735"/>
                  <a:pt x="254994" y="405550"/>
                  <a:pt x="268191" y="392705"/>
                </a:cubicBezTo>
                <a:close/>
                <a:moveTo>
                  <a:pt x="306986" y="138"/>
                </a:moveTo>
                <a:lnTo>
                  <a:pt x="306986" y="11636"/>
                </a:lnTo>
                <a:cubicBezTo>
                  <a:pt x="306778" y="11511"/>
                  <a:pt x="306567" y="11506"/>
                  <a:pt x="306356" y="11501"/>
                </a:cubicBezTo>
                <a:lnTo>
                  <a:pt x="306356" y="96667"/>
                </a:lnTo>
                <a:lnTo>
                  <a:pt x="306292" y="96667"/>
                </a:lnTo>
                <a:lnTo>
                  <a:pt x="306292" y="11501"/>
                </a:lnTo>
                <a:cubicBezTo>
                  <a:pt x="284137" y="11990"/>
                  <a:pt x="262207" y="20815"/>
                  <a:pt x="245300" y="37722"/>
                </a:cubicBezTo>
                <a:cubicBezTo>
                  <a:pt x="232539" y="50483"/>
                  <a:pt x="224382" y="66105"/>
                  <a:pt x="221373" y="82614"/>
                </a:cubicBezTo>
                <a:cubicBezTo>
                  <a:pt x="245960" y="100902"/>
                  <a:pt x="261667" y="130241"/>
                  <a:pt x="261667" y="163248"/>
                </a:cubicBezTo>
                <a:cubicBezTo>
                  <a:pt x="261168" y="189232"/>
                  <a:pt x="264959" y="205210"/>
                  <a:pt x="281311" y="215167"/>
                </a:cubicBezTo>
                <a:lnTo>
                  <a:pt x="306986" y="215277"/>
                </a:lnTo>
                <a:lnTo>
                  <a:pt x="306986" y="221929"/>
                </a:lnTo>
                <a:cubicBezTo>
                  <a:pt x="285145" y="221632"/>
                  <a:pt x="263250" y="229877"/>
                  <a:pt x="246580" y="246536"/>
                </a:cubicBezTo>
                <a:lnTo>
                  <a:pt x="254808" y="254763"/>
                </a:lnTo>
                <a:cubicBezTo>
                  <a:pt x="254801" y="254771"/>
                  <a:pt x="254793" y="254779"/>
                  <a:pt x="254786" y="254786"/>
                </a:cubicBezTo>
                <a:cubicBezTo>
                  <a:pt x="254778" y="254794"/>
                  <a:pt x="254771" y="254801"/>
                  <a:pt x="254763" y="254808"/>
                </a:cubicBezTo>
                <a:lnTo>
                  <a:pt x="246535" y="246581"/>
                </a:lnTo>
                <a:cubicBezTo>
                  <a:pt x="213554" y="279582"/>
                  <a:pt x="213554" y="333067"/>
                  <a:pt x="246535" y="366068"/>
                </a:cubicBezTo>
                <a:lnTo>
                  <a:pt x="254763" y="357841"/>
                </a:lnTo>
                <a:cubicBezTo>
                  <a:pt x="254771" y="357848"/>
                  <a:pt x="254778" y="357855"/>
                  <a:pt x="254786" y="357863"/>
                </a:cubicBezTo>
                <a:lnTo>
                  <a:pt x="254808" y="357886"/>
                </a:lnTo>
                <a:lnTo>
                  <a:pt x="246580" y="366113"/>
                </a:lnTo>
                <a:cubicBezTo>
                  <a:pt x="263250" y="382773"/>
                  <a:pt x="285145" y="391017"/>
                  <a:pt x="306986" y="390721"/>
                </a:cubicBezTo>
                <a:lnTo>
                  <a:pt x="306986" y="397378"/>
                </a:lnTo>
                <a:cubicBezTo>
                  <a:pt x="298457" y="400796"/>
                  <a:pt x="289920" y="399623"/>
                  <a:pt x="281637" y="397269"/>
                </a:cubicBezTo>
                <a:cubicBezTo>
                  <a:pt x="265010" y="407223"/>
                  <a:pt x="261165" y="423242"/>
                  <a:pt x="261667" y="449401"/>
                </a:cubicBezTo>
                <a:cubicBezTo>
                  <a:pt x="261667" y="477516"/>
                  <a:pt x="250271" y="502969"/>
                  <a:pt x="231847" y="521394"/>
                </a:cubicBezTo>
                <a:lnTo>
                  <a:pt x="221347" y="530057"/>
                </a:lnTo>
                <a:cubicBezTo>
                  <a:pt x="224389" y="546557"/>
                  <a:pt x="232545" y="562171"/>
                  <a:pt x="245300" y="574926"/>
                </a:cubicBezTo>
                <a:cubicBezTo>
                  <a:pt x="262207" y="591833"/>
                  <a:pt x="284136" y="600659"/>
                  <a:pt x="306292" y="601147"/>
                </a:cubicBezTo>
                <a:lnTo>
                  <a:pt x="306292" y="515981"/>
                </a:lnTo>
                <a:lnTo>
                  <a:pt x="306356" y="515981"/>
                </a:lnTo>
                <a:lnTo>
                  <a:pt x="306356" y="601147"/>
                </a:lnTo>
                <a:lnTo>
                  <a:pt x="306986" y="601012"/>
                </a:lnTo>
                <a:lnTo>
                  <a:pt x="306986" y="612510"/>
                </a:lnTo>
                <a:cubicBezTo>
                  <a:pt x="306767" y="612640"/>
                  <a:pt x="306546" y="612644"/>
                  <a:pt x="306324" y="612648"/>
                </a:cubicBezTo>
                <a:lnTo>
                  <a:pt x="306324" y="612648"/>
                </a:lnTo>
                <a:cubicBezTo>
                  <a:pt x="281070" y="612257"/>
                  <a:pt x="255999" y="602326"/>
                  <a:pt x="236731" y="583058"/>
                </a:cubicBezTo>
                <a:cubicBezTo>
                  <a:pt x="223570" y="569897"/>
                  <a:pt x="214766" y="554030"/>
                  <a:pt x="210610" y="537174"/>
                </a:cubicBezTo>
                <a:cubicBezTo>
                  <a:pt x="195839" y="546241"/>
                  <a:pt x="178427" y="551214"/>
                  <a:pt x="159854" y="551214"/>
                </a:cubicBezTo>
                <a:cubicBezTo>
                  <a:pt x="132604" y="551214"/>
                  <a:pt x="107854" y="540509"/>
                  <a:pt x="89720" y="522928"/>
                </a:cubicBezTo>
                <a:lnTo>
                  <a:pt x="89720" y="522928"/>
                </a:lnTo>
                <a:cubicBezTo>
                  <a:pt x="72139" y="504795"/>
                  <a:pt x="61434" y="480045"/>
                  <a:pt x="61434" y="452795"/>
                </a:cubicBezTo>
                <a:cubicBezTo>
                  <a:pt x="61434" y="434221"/>
                  <a:pt x="66407" y="416810"/>
                  <a:pt x="75474" y="402038"/>
                </a:cubicBezTo>
                <a:cubicBezTo>
                  <a:pt x="58618" y="397882"/>
                  <a:pt x="42751" y="389078"/>
                  <a:pt x="29591" y="375918"/>
                </a:cubicBezTo>
                <a:cubicBezTo>
                  <a:pt x="10322" y="356649"/>
                  <a:pt x="391" y="331578"/>
                  <a:pt x="0" y="306324"/>
                </a:cubicBezTo>
                <a:lnTo>
                  <a:pt x="0" y="306324"/>
                </a:lnTo>
                <a:cubicBezTo>
                  <a:pt x="391" y="281070"/>
                  <a:pt x="10322" y="255999"/>
                  <a:pt x="29591" y="236731"/>
                </a:cubicBezTo>
                <a:cubicBezTo>
                  <a:pt x="42758" y="223564"/>
                  <a:pt x="58634" y="214757"/>
                  <a:pt x="75514" y="210684"/>
                </a:cubicBezTo>
                <a:cubicBezTo>
                  <a:pt x="66423" y="195895"/>
                  <a:pt x="61434" y="178457"/>
                  <a:pt x="61434" y="159854"/>
                </a:cubicBezTo>
                <a:cubicBezTo>
                  <a:pt x="61434" y="132604"/>
                  <a:pt x="72139" y="107854"/>
                  <a:pt x="89720" y="89721"/>
                </a:cubicBezTo>
                <a:lnTo>
                  <a:pt x="89720" y="89721"/>
                </a:lnTo>
                <a:cubicBezTo>
                  <a:pt x="107854" y="72140"/>
                  <a:pt x="132604" y="61435"/>
                  <a:pt x="159854" y="61435"/>
                </a:cubicBezTo>
                <a:cubicBezTo>
                  <a:pt x="178457" y="61435"/>
                  <a:pt x="195895" y="66424"/>
                  <a:pt x="210684" y="75515"/>
                </a:cubicBezTo>
                <a:cubicBezTo>
                  <a:pt x="214757" y="58635"/>
                  <a:pt x="223563" y="42758"/>
                  <a:pt x="236731" y="29591"/>
                </a:cubicBezTo>
                <a:cubicBezTo>
                  <a:pt x="256000" y="10322"/>
                  <a:pt x="281070" y="391"/>
                  <a:pt x="306324" y="0"/>
                </a:cubicBezTo>
                <a:lnTo>
                  <a:pt x="306324" y="0"/>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39" name="Teardrop 3"/>
          <p:cNvSpPr/>
          <p:nvPr/>
        </p:nvSpPr>
        <p:spPr>
          <a:xfrm rot="5400000" flipH="1" flipV="1">
            <a:off x="1432612" y="-86496"/>
            <a:ext cx="306986" cy="459486"/>
          </a:xfrm>
          <a:custGeom>
            <a:avLst/>
            <a:gdLst/>
            <a:ahLst/>
            <a:cxnLst/>
            <a:rect l="l" t="t" r="r" b="b"/>
            <a:pathLst>
              <a:path w="306986" h="612648">
                <a:moveTo>
                  <a:pt x="215380" y="331011"/>
                </a:moveTo>
                <a:cubicBezTo>
                  <a:pt x="210766" y="314774"/>
                  <a:pt x="210686" y="297561"/>
                  <a:pt x="215167" y="281312"/>
                </a:cubicBezTo>
                <a:cubicBezTo>
                  <a:pt x="205209" y="264959"/>
                  <a:pt x="189231" y="261169"/>
                  <a:pt x="163247" y="261668"/>
                </a:cubicBezTo>
                <a:cubicBezTo>
                  <a:pt x="130240" y="261668"/>
                  <a:pt x="100901" y="245961"/>
                  <a:pt x="82612" y="221373"/>
                </a:cubicBezTo>
                <a:cubicBezTo>
                  <a:pt x="66104" y="224383"/>
                  <a:pt x="50483" y="232539"/>
                  <a:pt x="37722" y="245300"/>
                </a:cubicBezTo>
                <a:cubicBezTo>
                  <a:pt x="20815" y="262208"/>
                  <a:pt x="11990" y="284137"/>
                  <a:pt x="11501" y="306292"/>
                </a:cubicBezTo>
                <a:lnTo>
                  <a:pt x="96667" y="306292"/>
                </a:lnTo>
                <a:lnTo>
                  <a:pt x="96667" y="306356"/>
                </a:lnTo>
                <a:lnTo>
                  <a:pt x="11501" y="306356"/>
                </a:lnTo>
                <a:cubicBezTo>
                  <a:pt x="11989" y="328512"/>
                  <a:pt x="20815" y="350441"/>
                  <a:pt x="37722" y="367348"/>
                </a:cubicBezTo>
                <a:cubicBezTo>
                  <a:pt x="50477" y="380104"/>
                  <a:pt x="66091" y="388259"/>
                  <a:pt x="82591" y="391301"/>
                </a:cubicBezTo>
                <a:cubicBezTo>
                  <a:pt x="100880" y="366700"/>
                  <a:pt x="130228" y="350981"/>
                  <a:pt x="163247" y="350981"/>
                </a:cubicBezTo>
                <a:cubicBezTo>
                  <a:pt x="186137" y="351421"/>
                  <a:pt x="201262" y="348532"/>
                  <a:pt x="211354" y="336664"/>
                </a:cubicBezTo>
                <a:cubicBezTo>
                  <a:pt x="212796" y="334968"/>
                  <a:pt x="214135" y="333090"/>
                  <a:pt x="215380" y="331011"/>
                </a:cubicBezTo>
                <a:close/>
                <a:moveTo>
                  <a:pt x="239385" y="239431"/>
                </a:moveTo>
                <a:lnTo>
                  <a:pt x="97830" y="97876"/>
                </a:lnTo>
                <a:cubicBezTo>
                  <a:pt x="82509" y="113888"/>
                  <a:pt x="73243" y="135634"/>
                  <a:pt x="73243" y="159544"/>
                </a:cubicBezTo>
                <a:cubicBezTo>
                  <a:pt x="73243" y="209563"/>
                  <a:pt x="113791" y="250112"/>
                  <a:pt x="163810" y="250112"/>
                </a:cubicBezTo>
                <a:cubicBezTo>
                  <a:pt x="182888" y="249746"/>
                  <a:pt x="207035" y="254980"/>
                  <a:pt x="219892" y="268141"/>
                </a:cubicBezTo>
                <a:cubicBezTo>
                  <a:pt x="224319" y="257687"/>
                  <a:pt x="230870" y="247948"/>
                  <a:pt x="239385" y="239431"/>
                </a:cubicBezTo>
                <a:close/>
                <a:moveTo>
                  <a:pt x="239386" y="373218"/>
                </a:moveTo>
                <a:cubicBezTo>
                  <a:pt x="230866" y="364697"/>
                  <a:pt x="224313" y="354954"/>
                  <a:pt x="219944" y="344457"/>
                </a:cubicBezTo>
                <a:cubicBezTo>
                  <a:pt x="207099" y="357655"/>
                  <a:pt x="182914" y="362904"/>
                  <a:pt x="163810" y="362538"/>
                </a:cubicBezTo>
                <a:cubicBezTo>
                  <a:pt x="113791" y="362537"/>
                  <a:pt x="73243" y="403086"/>
                  <a:pt x="73243" y="453105"/>
                </a:cubicBezTo>
                <a:cubicBezTo>
                  <a:pt x="73243" y="477015"/>
                  <a:pt x="82509" y="498761"/>
                  <a:pt x="97830" y="514773"/>
                </a:cubicBezTo>
                <a:close/>
                <a:moveTo>
                  <a:pt x="268140" y="219893"/>
                </a:moveTo>
                <a:cubicBezTo>
                  <a:pt x="254980" y="207035"/>
                  <a:pt x="249745" y="182889"/>
                  <a:pt x="250111" y="163811"/>
                </a:cubicBezTo>
                <a:cubicBezTo>
                  <a:pt x="250111" y="113792"/>
                  <a:pt x="209563" y="73244"/>
                  <a:pt x="159544" y="73244"/>
                </a:cubicBezTo>
                <a:cubicBezTo>
                  <a:pt x="135634" y="73244"/>
                  <a:pt x="113887" y="82510"/>
                  <a:pt x="97875" y="97831"/>
                </a:cubicBezTo>
                <a:lnTo>
                  <a:pt x="239430" y="239386"/>
                </a:lnTo>
                <a:cubicBezTo>
                  <a:pt x="247948" y="230871"/>
                  <a:pt x="257686" y="224320"/>
                  <a:pt x="268140" y="219893"/>
                </a:cubicBezTo>
                <a:close/>
                <a:moveTo>
                  <a:pt x="268191" y="392705"/>
                </a:moveTo>
                <a:cubicBezTo>
                  <a:pt x="257695" y="388335"/>
                  <a:pt x="247952" y="381782"/>
                  <a:pt x="239431" y="373263"/>
                </a:cubicBezTo>
                <a:lnTo>
                  <a:pt x="97875" y="514819"/>
                </a:lnTo>
                <a:cubicBezTo>
                  <a:pt x="113887" y="530139"/>
                  <a:pt x="135634" y="539405"/>
                  <a:pt x="159544" y="539405"/>
                </a:cubicBezTo>
                <a:cubicBezTo>
                  <a:pt x="184553" y="539405"/>
                  <a:pt x="207195" y="529268"/>
                  <a:pt x="223584" y="512879"/>
                </a:cubicBezTo>
                <a:cubicBezTo>
                  <a:pt x="239974" y="496489"/>
                  <a:pt x="250111" y="473848"/>
                  <a:pt x="250111" y="448838"/>
                </a:cubicBezTo>
                <a:cubicBezTo>
                  <a:pt x="249745" y="429735"/>
                  <a:pt x="254994" y="405550"/>
                  <a:pt x="268191" y="392705"/>
                </a:cubicBezTo>
                <a:close/>
                <a:moveTo>
                  <a:pt x="306986" y="138"/>
                </a:moveTo>
                <a:lnTo>
                  <a:pt x="306986" y="11636"/>
                </a:lnTo>
                <a:cubicBezTo>
                  <a:pt x="306778" y="11511"/>
                  <a:pt x="306567" y="11506"/>
                  <a:pt x="306356" y="11501"/>
                </a:cubicBezTo>
                <a:lnTo>
                  <a:pt x="306356" y="96667"/>
                </a:lnTo>
                <a:lnTo>
                  <a:pt x="306292" y="96667"/>
                </a:lnTo>
                <a:lnTo>
                  <a:pt x="306292" y="11501"/>
                </a:lnTo>
                <a:cubicBezTo>
                  <a:pt x="284137" y="11990"/>
                  <a:pt x="262207" y="20815"/>
                  <a:pt x="245300" y="37722"/>
                </a:cubicBezTo>
                <a:cubicBezTo>
                  <a:pt x="232539" y="50483"/>
                  <a:pt x="224382" y="66105"/>
                  <a:pt x="221373" y="82614"/>
                </a:cubicBezTo>
                <a:cubicBezTo>
                  <a:pt x="245960" y="100902"/>
                  <a:pt x="261667" y="130241"/>
                  <a:pt x="261667" y="163248"/>
                </a:cubicBezTo>
                <a:cubicBezTo>
                  <a:pt x="261168" y="189232"/>
                  <a:pt x="264959" y="205210"/>
                  <a:pt x="281311" y="215167"/>
                </a:cubicBezTo>
                <a:lnTo>
                  <a:pt x="306986" y="215277"/>
                </a:lnTo>
                <a:lnTo>
                  <a:pt x="306986" y="221929"/>
                </a:lnTo>
                <a:cubicBezTo>
                  <a:pt x="285145" y="221632"/>
                  <a:pt x="263250" y="229877"/>
                  <a:pt x="246580" y="246536"/>
                </a:cubicBezTo>
                <a:lnTo>
                  <a:pt x="254808" y="254763"/>
                </a:lnTo>
                <a:cubicBezTo>
                  <a:pt x="254801" y="254771"/>
                  <a:pt x="254793" y="254779"/>
                  <a:pt x="254786" y="254786"/>
                </a:cubicBezTo>
                <a:cubicBezTo>
                  <a:pt x="254778" y="254794"/>
                  <a:pt x="254771" y="254801"/>
                  <a:pt x="254763" y="254808"/>
                </a:cubicBezTo>
                <a:lnTo>
                  <a:pt x="246535" y="246581"/>
                </a:lnTo>
                <a:cubicBezTo>
                  <a:pt x="213554" y="279582"/>
                  <a:pt x="213554" y="333067"/>
                  <a:pt x="246535" y="366068"/>
                </a:cubicBezTo>
                <a:lnTo>
                  <a:pt x="254763" y="357841"/>
                </a:lnTo>
                <a:cubicBezTo>
                  <a:pt x="254771" y="357848"/>
                  <a:pt x="254778" y="357855"/>
                  <a:pt x="254786" y="357863"/>
                </a:cubicBezTo>
                <a:lnTo>
                  <a:pt x="254808" y="357886"/>
                </a:lnTo>
                <a:lnTo>
                  <a:pt x="246580" y="366113"/>
                </a:lnTo>
                <a:cubicBezTo>
                  <a:pt x="263250" y="382773"/>
                  <a:pt x="285145" y="391017"/>
                  <a:pt x="306986" y="390721"/>
                </a:cubicBezTo>
                <a:lnTo>
                  <a:pt x="306986" y="397378"/>
                </a:lnTo>
                <a:cubicBezTo>
                  <a:pt x="298457" y="400796"/>
                  <a:pt x="289920" y="399623"/>
                  <a:pt x="281637" y="397269"/>
                </a:cubicBezTo>
                <a:cubicBezTo>
                  <a:pt x="265010" y="407224"/>
                  <a:pt x="261165" y="423242"/>
                  <a:pt x="261667" y="449401"/>
                </a:cubicBezTo>
                <a:cubicBezTo>
                  <a:pt x="261667" y="477516"/>
                  <a:pt x="250271" y="502969"/>
                  <a:pt x="231847" y="521394"/>
                </a:cubicBezTo>
                <a:lnTo>
                  <a:pt x="221347" y="530057"/>
                </a:lnTo>
                <a:cubicBezTo>
                  <a:pt x="224390" y="546557"/>
                  <a:pt x="232545" y="562171"/>
                  <a:pt x="245300" y="574926"/>
                </a:cubicBezTo>
                <a:cubicBezTo>
                  <a:pt x="262207" y="591833"/>
                  <a:pt x="284136" y="600659"/>
                  <a:pt x="306292" y="601147"/>
                </a:cubicBezTo>
                <a:lnTo>
                  <a:pt x="306292" y="515981"/>
                </a:lnTo>
                <a:lnTo>
                  <a:pt x="306356" y="515981"/>
                </a:lnTo>
                <a:lnTo>
                  <a:pt x="306356" y="601147"/>
                </a:lnTo>
                <a:lnTo>
                  <a:pt x="306986" y="601012"/>
                </a:lnTo>
                <a:lnTo>
                  <a:pt x="306986" y="612510"/>
                </a:lnTo>
                <a:cubicBezTo>
                  <a:pt x="306767" y="612640"/>
                  <a:pt x="306546" y="612644"/>
                  <a:pt x="306324" y="612648"/>
                </a:cubicBezTo>
                <a:lnTo>
                  <a:pt x="306324" y="612648"/>
                </a:lnTo>
                <a:cubicBezTo>
                  <a:pt x="281070" y="612257"/>
                  <a:pt x="255999" y="602326"/>
                  <a:pt x="236731" y="583057"/>
                </a:cubicBezTo>
                <a:cubicBezTo>
                  <a:pt x="223570" y="569897"/>
                  <a:pt x="214766" y="554030"/>
                  <a:pt x="210610" y="537175"/>
                </a:cubicBezTo>
                <a:cubicBezTo>
                  <a:pt x="195839" y="546241"/>
                  <a:pt x="178427" y="551214"/>
                  <a:pt x="159854" y="551214"/>
                </a:cubicBezTo>
                <a:cubicBezTo>
                  <a:pt x="132604" y="551214"/>
                  <a:pt x="107854" y="540509"/>
                  <a:pt x="89720" y="522928"/>
                </a:cubicBezTo>
                <a:lnTo>
                  <a:pt x="89720" y="522928"/>
                </a:lnTo>
                <a:cubicBezTo>
                  <a:pt x="72139" y="504795"/>
                  <a:pt x="61434" y="480045"/>
                  <a:pt x="61434" y="452795"/>
                </a:cubicBezTo>
                <a:cubicBezTo>
                  <a:pt x="61434" y="434221"/>
                  <a:pt x="66407" y="416810"/>
                  <a:pt x="75474" y="402038"/>
                </a:cubicBezTo>
                <a:cubicBezTo>
                  <a:pt x="58618" y="397882"/>
                  <a:pt x="42751" y="389078"/>
                  <a:pt x="29591" y="375918"/>
                </a:cubicBezTo>
                <a:cubicBezTo>
                  <a:pt x="10322" y="356649"/>
                  <a:pt x="391" y="331578"/>
                  <a:pt x="0" y="306324"/>
                </a:cubicBezTo>
                <a:lnTo>
                  <a:pt x="0" y="306324"/>
                </a:lnTo>
                <a:cubicBezTo>
                  <a:pt x="391" y="281070"/>
                  <a:pt x="10322" y="255999"/>
                  <a:pt x="29591" y="236731"/>
                </a:cubicBezTo>
                <a:cubicBezTo>
                  <a:pt x="42758" y="223564"/>
                  <a:pt x="58634" y="214757"/>
                  <a:pt x="75514" y="210684"/>
                </a:cubicBezTo>
                <a:cubicBezTo>
                  <a:pt x="66423" y="195895"/>
                  <a:pt x="61434" y="178457"/>
                  <a:pt x="61434" y="159855"/>
                </a:cubicBezTo>
                <a:cubicBezTo>
                  <a:pt x="61434" y="132604"/>
                  <a:pt x="72139" y="107854"/>
                  <a:pt x="89720" y="89721"/>
                </a:cubicBezTo>
                <a:lnTo>
                  <a:pt x="89720" y="89721"/>
                </a:lnTo>
                <a:cubicBezTo>
                  <a:pt x="107854" y="72140"/>
                  <a:pt x="132604" y="61435"/>
                  <a:pt x="159854" y="61435"/>
                </a:cubicBezTo>
                <a:cubicBezTo>
                  <a:pt x="178457" y="61435"/>
                  <a:pt x="195895" y="66424"/>
                  <a:pt x="210684" y="75515"/>
                </a:cubicBezTo>
                <a:cubicBezTo>
                  <a:pt x="214757" y="58635"/>
                  <a:pt x="223563" y="42758"/>
                  <a:pt x="236731" y="29591"/>
                </a:cubicBezTo>
                <a:cubicBezTo>
                  <a:pt x="256000" y="10322"/>
                  <a:pt x="281070" y="391"/>
                  <a:pt x="306324" y="0"/>
                </a:cubicBezTo>
                <a:lnTo>
                  <a:pt x="306324" y="0"/>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40" name="Teardrop 3"/>
          <p:cNvSpPr/>
          <p:nvPr/>
        </p:nvSpPr>
        <p:spPr>
          <a:xfrm rot="5400000" flipH="1" flipV="1">
            <a:off x="2064517" y="-86496"/>
            <a:ext cx="306986" cy="459486"/>
          </a:xfrm>
          <a:custGeom>
            <a:avLst/>
            <a:gdLst/>
            <a:ahLst/>
            <a:cxnLst/>
            <a:rect l="l" t="t" r="r" b="b"/>
            <a:pathLst>
              <a:path w="306986" h="612648">
                <a:moveTo>
                  <a:pt x="215380" y="331011"/>
                </a:moveTo>
                <a:cubicBezTo>
                  <a:pt x="210766" y="314774"/>
                  <a:pt x="210686" y="297561"/>
                  <a:pt x="215167" y="281312"/>
                </a:cubicBezTo>
                <a:cubicBezTo>
                  <a:pt x="205209" y="264959"/>
                  <a:pt x="189231" y="261169"/>
                  <a:pt x="163247" y="261668"/>
                </a:cubicBezTo>
                <a:cubicBezTo>
                  <a:pt x="130240" y="261668"/>
                  <a:pt x="100901" y="245961"/>
                  <a:pt x="82612" y="221373"/>
                </a:cubicBezTo>
                <a:cubicBezTo>
                  <a:pt x="66104" y="224383"/>
                  <a:pt x="50483" y="232539"/>
                  <a:pt x="37722" y="245300"/>
                </a:cubicBezTo>
                <a:cubicBezTo>
                  <a:pt x="20815" y="262208"/>
                  <a:pt x="11990" y="284137"/>
                  <a:pt x="11501" y="306292"/>
                </a:cubicBezTo>
                <a:lnTo>
                  <a:pt x="96667" y="306292"/>
                </a:lnTo>
                <a:lnTo>
                  <a:pt x="96667" y="306356"/>
                </a:lnTo>
                <a:lnTo>
                  <a:pt x="11501" y="306356"/>
                </a:lnTo>
                <a:cubicBezTo>
                  <a:pt x="11989" y="328512"/>
                  <a:pt x="20815" y="350441"/>
                  <a:pt x="37722" y="367348"/>
                </a:cubicBezTo>
                <a:cubicBezTo>
                  <a:pt x="50477" y="380104"/>
                  <a:pt x="66091" y="388259"/>
                  <a:pt x="82591" y="391301"/>
                </a:cubicBezTo>
                <a:cubicBezTo>
                  <a:pt x="100880" y="366700"/>
                  <a:pt x="130228" y="350981"/>
                  <a:pt x="163247" y="350981"/>
                </a:cubicBezTo>
                <a:cubicBezTo>
                  <a:pt x="186137" y="351421"/>
                  <a:pt x="201262" y="348532"/>
                  <a:pt x="211354" y="336664"/>
                </a:cubicBezTo>
                <a:cubicBezTo>
                  <a:pt x="212796" y="334968"/>
                  <a:pt x="214135" y="333090"/>
                  <a:pt x="215380" y="331011"/>
                </a:cubicBezTo>
                <a:close/>
                <a:moveTo>
                  <a:pt x="239385" y="239431"/>
                </a:moveTo>
                <a:lnTo>
                  <a:pt x="97830" y="97876"/>
                </a:lnTo>
                <a:cubicBezTo>
                  <a:pt x="82509" y="113888"/>
                  <a:pt x="73243" y="135634"/>
                  <a:pt x="73243" y="159545"/>
                </a:cubicBezTo>
                <a:cubicBezTo>
                  <a:pt x="73243" y="209563"/>
                  <a:pt x="113791" y="250112"/>
                  <a:pt x="163810" y="250112"/>
                </a:cubicBezTo>
                <a:cubicBezTo>
                  <a:pt x="182888" y="249746"/>
                  <a:pt x="207035" y="254980"/>
                  <a:pt x="219892" y="268141"/>
                </a:cubicBezTo>
                <a:cubicBezTo>
                  <a:pt x="224319" y="257687"/>
                  <a:pt x="230870" y="247948"/>
                  <a:pt x="239385" y="239431"/>
                </a:cubicBezTo>
                <a:close/>
                <a:moveTo>
                  <a:pt x="239386" y="373218"/>
                </a:moveTo>
                <a:cubicBezTo>
                  <a:pt x="230866" y="364697"/>
                  <a:pt x="224313" y="354954"/>
                  <a:pt x="219944" y="344457"/>
                </a:cubicBezTo>
                <a:cubicBezTo>
                  <a:pt x="207099" y="357655"/>
                  <a:pt x="182914" y="362904"/>
                  <a:pt x="163810" y="362538"/>
                </a:cubicBezTo>
                <a:cubicBezTo>
                  <a:pt x="113791" y="362537"/>
                  <a:pt x="73243" y="403086"/>
                  <a:pt x="73243" y="453105"/>
                </a:cubicBezTo>
                <a:cubicBezTo>
                  <a:pt x="73243" y="477015"/>
                  <a:pt x="82509" y="498761"/>
                  <a:pt x="97830" y="514773"/>
                </a:cubicBezTo>
                <a:close/>
                <a:moveTo>
                  <a:pt x="268140" y="219893"/>
                </a:moveTo>
                <a:cubicBezTo>
                  <a:pt x="254980" y="207035"/>
                  <a:pt x="249745" y="182889"/>
                  <a:pt x="250111" y="163811"/>
                </a:cubicBezTo>
                <a:cubicBezTo>
                  <a:pt x="250111" y="113792"/>
                  <a:pt x="209563" y="73244"/>
                  <a:pt x="159544" y="73244"/>
                </a:cubicBezTo>
                <a:cubicBezTo>
                  <a:pt x="135634" y="73244"/>
                  <a:pt x="113887" y="82510"/>
                  <a:pt x="97875" y="97831"/>
                </a:cubicBezTo>
                <a:lnTo>
                  <a:pt x="239430" y="239386"/>
                </a:lnTo>
                <a:cubicBezTo>
                  <a:pt x="247948" y="230871"/>
                  <a:pt x="257686" y="224320"/>
                  <a:pt x="268140" y="219893"/>
                </a:cubicBezTo>
                <a:close/>
                <a:moveTo>
                  <a:pt x="268191" y="392705"/>
                </a:moveTo>
                <a:cubicBezTo>
                  <a:pt x="257695" y="388335"/>
                  <a:pt x="247952" y="381782"/>
                  <a:pt x="239431" y="373263"/>
                </a:cubicBezTo>
                <a:lnTo>
                  <a:pt x="97875" y="514819"/>
                </a:lnTo>
                <a:cubicBezTo>
                  <a:pt x="113887" y="530139"/>
                  <a:pt x="135634" y="539405"/>
                  <a:pt x="159544" y="539405"/>
                </a:cubicBezTo>
                <a:cubicBezTo>
                  <a:pt x="184553" y="539405"/>
                  <a:pt x="207195" y="529268"/>
                  <a:pt x="223584" y="512879"/>
                </a:cubicBezTo>
                <a:cubicBezTo>
                  <a:pt x="239974" y="496489"/>
                  <a:pt x="250111" y="473848"/>
                  <a:pt x="250111" y="448838"/>
                </a:cubicBezTo>
                <a:cubicBezTo>
                  <a:pt x="249745" y="429735"/>
                  <a:pt x="254994" y="405550"/>
                  <a:pt x="268191" y="392705"/>
                </a:cubicBezTo>
                <a:close/>
                <a:moveTo>
                  <a:pt x="306986" y="138"/>
                </a:moveTo>
                <a:lnTo>
                  <a:pt x="306986" y="11636"/>
                </a:lnTo>
                <a:cubicBezTo>
                  <a:pt x="306778" y="11511"/>
                  <a:pt x="306567" y="11506"/>
                  <a:pt x="306356" y="11501"/>
                </a:cubicBezTo>
                <a:lnTo>
                  <a:pt x="306356" y="96667"/>
                </a:lnTo>
                <a:lnTo>
                  <a:pt x="306292" y="96667"/>
                </a:lnTo>
                <a:lnTo>
                  <a:pt x="306292" y="11501"/>
                </a:lnTo>
                <a:cubicBezTo>
                  <a:pt x="284137" y="11990"/>
                  <a:pt x="262207" y="20815"/>
                  <a:pt x="245300" y="37722"/>
                </a:cubicBezTo>
                <a:cubicBezTo>
                  <a:pt x="232539" y="50483"/>
                  <a:pt x="224382" y="66105"/>
                  <a:pt x="221373" y="82614"/>
                </a:cubicBezTo>
                <a:cubicBezTo>
                  <a:pt x="245960" y="100902"/>
                  <a:pt x="261667" y="130241"/>
                  <a:pt x="261667" y="163248"/>
                </a:cubicBezTo>
                <a:cubicBezTo>
                  <a:pt x="261168" y="189232"/>
                  <a:pt x="264959" y="205210"/>
                  <a:pt x="281311" y="215167"/>
                </a:cubicBezTo>
                <a:lnTo>
                  <a:pt x="306986" y="215277"/>
                </a:lnTo>
                <a:lnTo>
                  <a:pt x="306986" y="221929"/>
                </a:lnTo>
                <a:cubicBezTo>
                  <a:pt x="285145" y="221632"/>
                  <a:pt x="263250" y="229877"/>
                  <a:pt x="246580" y="246536"/>
                </a:cubicBezTo>
                <a:lnTo>
                  <a:pt x="254808" y="254763"/>
                </a:lnTo>
                <a:cubicBezTo>
                  <a:pt x="254801" y="254772"/>
                  <a:pt x="254793" y="254779"/>
                  <a:pt x="254786" y="254786"/>
                </a:cubicBezTo>
                <a:cubicBezTo>
                  <a:pt x="254778" y="254794"/>
                  <a:pt x="254771" y="254801"/>
                  <a:pt x="254763" y="254808"/>
                </a:cubicBezTo>
                <a:lnTo>
                  <a:pt x="246535" y="246581"/>
                </a:lnTo>
                <a:cubicBezTo>
                  <a:pt x="213554" y="279582"/>
                  <a:pt x="213554" y="333067"/>
                  <a:pt x="246535" y="366068"/>
                </a:cubicBezTo>
                <a:lnTo>
                  <a:pt x="254763" y="357841"/>
                </a:lnTo>
                <a:cubicBezTo>
                  <a:pt x="254771" y="357848"/>
                  <a:pt x="254778" y="357855"/>
                  <a:pt x="254786" y="357863"/>
                </a:cubicBezTo>
                <a:lnTo>
                  <a:pt x="254808" y="357886"/>
                </a:lnTo>
                <a:lnTo>
                  <a:pt x="246580" y="366113"/>
                </a:lnTo>
                <a:cubicBezTo>
                  <a:pt x="263250" y="382773"/>
                  <a:pt x="285145" y="391017"/>
                  <a:pt x="306986" y="390721"/>
                </a:cubicBezTo>
                <a:lnTo>
                  <a:pt x="306986" y="397378"/>
                </a:lnTo>
                <a:cubicBezTo>
                  <a:pt x="298457" y="400796"/>
                  <a:pt x="289920" y="399623"/>
                  <a:pt x="281637" y="397269"/>
                </a:cubicBezTo>
                <a:cubicBezTo>
                  <a:pt x="265010" y="407224"/>
                  <a:pt x="261165" y="423242"/>
                  <a:pt x="261667" y="449401"/>
                </a:cubicBezTo>
                <a:cubicBezTo>
                  <a:pt x="261667" y="477516"/>
                  <a:pt x="250271" y="502969"/>
                  <a:pt x="231847" y="521394"/>
                </a:cubicBezTo>
                <a:lnTo>
                  <a:pt x="221347" y="530057"/>
                </a:lnTo>
                <a:cubicBezTo>
                  <a:pt x="224389" y="546557"/>
                  <a:pt x="232545" y="562171"/>
                  <a:pt x="245300" y="574926"/>
                </a:cubicBezTo>
                <a:cubicBezTo>
                  <a:pt x="262207" y="591833"/>
                  <a:pt x="284136" y="600659"/>
                  <a:pt x="306292" y="601147"/>
                </a:cubicBezTo>
                <a:lnTo>
                  <a:pt x="306292" y="515981"/>
                </a:lnTo>
                <a:lnTo>
                  <a:pt x="306356" y="515981"/>
                </a:lnTo>
                <a:lnTo>
                  <a:pt x="306356" y="601147"/>
                </a:lnTo>
                <a:lnTo>
                  <a:pt x="306986" y="601012"/>
                </a:lnTo>
                <a:lnTo>
                  <a:pt x="306986" y="612510"/>
                </a:lnTo>
                <a:cubicBezTo>
                  <a:pt x="306767" y="612640"/>
                  <a:pt x="306546" y="612644"/>
                  <a:pt x="306324" y="612648"/>
                </a:cubicBezTo>
                <a:lnTo>
                  <a:pt x="306324" y="612648"/>
                </a:lnTo>
                <a:cubicBezTo>
                  <a:pt x="281070" y="612257"/>
                  <a:pt x="255999" y="602326"/>
                  <a:pt x="236731" y="583057"/>
                </a:cubicBezTo>
                <a:cubicBezTo>
                  <a:pt x="223570" y="569897"/>
                  <a:pt x="214766" y="554030"/>
                  <a:pt x="210610" y="537175"/>
                </a:cubicBezTo>
                <a:cubicBezTo>
                  <a:pt x="195839" y="546241"/>
                  <a:pt x="178427" y="551214"/>
                  <a:pt x="159854" y="551214"/>
                </a:cubicBezTo>
                <a:cubicBezTo>
                  <a:pt x="132604" y="551214"/>
                  <a:pt x="107854" y="540509"/>
                  <a:pt x="89720" y="522928"/>
                </a:cubicBezTo>
                <a:lnTo>
                  <a:pt x="89720" y="522928"/>
                </a:lnTo>
                <a:cubicBezTo>
                  <a:pt x="72139" y="504795"/>
                  <a:pt x="61434" y="480045"/>
                  <a:pt x="61434" y="452795"/>
                </a:cubicBezTo>
                <a:cubicBezTo>
                  <a:pt x="61434" y="434221"/>
                  <a:pt x="66407" y="416810"/>
                  <a:pt x="75474" y="402038"/>
                </a:cubicBezTo>
                <a:cubicBezTo>
                  <a:pt x="58618" y="397882"/>
                  <a:pt x="42751" y="389078"/>
                  <a:pt x="29591" y="375918"/>
                </a:cubicBezTo>
                <a:cubicBezTo>
                  <a:pt x="10322" y="356649"/>
                  <a:pt x="391" y="331578"/>
                  <a:pt x="0" y="306324"/>
                </a:cubicBezTo>
                <a:lnTo>
                  <a:pt x="0" y="306324"/>
                </a:lnTo>
                <a:cubicBezTo>
                  <a:pt x="391" y="281070"/>
                  <a:pt x="10322" y="256000"/>
                  <a:pt x="29591" y="236731"/>
                </a:cubicBezTo>
                <a:cubicBezTo>
                  <a:pt x="42758" y="223564"/>
                  <a:pt x="58634" y="214757"/>
                  <a:pt x="75514" y="210684"/>
                </a:cubicBezTo>
                <a:cubicBezTo>
                  <a:pt x="66423" y="195895"/>
                  <a:pt x="61434" y="178458"/>
                  <a:pt x="61434" y="159855"/>
                </a:cubicBezTo>
                <a:cubicBezTo>
                  <a:pt x="61434" y="132604"/>
                  <a:pt x="72139" y="107854"/>
                  <a:pt x="89720" y="89721"/>
                </a:cubicBezTo>
                <a:lnTo>
                  <a:pt x="89720" y="89721"/>
                </a:lnTo>
                <a:cubicBezTo>
                  <a:pt x="107854" y="72140"/>
                  <a:pt x="132604" y="61435"/>
                  <a:pt x="159854" y="61435"/>
                </a:cubicBezTo>
                <a:cubicBezTo>
                  <a:pt x="178457" y="61435"/>
                  <a:pt x="195895" y="66424"/>
                  <a:pt x="210684" y="75515"/>
                </a:cubicBezTo>
                <a:cubicBezTo>
                  <a:pt x="214757" y="58635"/>
                  <a:pt x="223563" y="42758"/>
                  <a:pt x="236731" y="29591"/>
                </a:cubicBezTo>
                <a:cubicBezTo>
                  <a:pt x="256000" y="10322"/>
                  <a:pt x="281070" y="391"/>
                  <a:pt x="306324" y="0"/>
                </a:cubicBezTo>
                <a:lnTo>
                  <a:pt x="306324" y="0"/>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41" name="Teardrop 3"/>
          <p:cNvSpPr/>
          <p:nvPr/>
        </p:nvSpPr>
        <p:spPr>
          <a:xfrm rot="5400000" flipH="1" flipV="1">
            <a:off x="2696422" y="-86496"/>
            <a:ext cx="306986" cy="459486"/>
          </a:xfrm>
          <a:custGeom>
            <a:avLst/>
            <a:gdLst/>
            <a:ahLst/>
            <a:cxnLst/>
            <a:rect l="l" t="t" r="r" b="b"/>
            <a:pathLst>
              <a:path w="306986" h="612648">
                <a:moveTo>
                  <a:pt x="215380" y="331011"/>
                </a:moveTo>
                <a:cubicBezTo>
                  <a:pt x="210766" y="314774"/>
                  <a:pt x="210686" y="297561"/>
                  <a:pt x="215167" y="281312"/>
                </a:cubicBezTo>
                <a:cubicBezTo>
                  <a:pt x="205209" y="264959"/>
                  <a:pt x="189231" y="261169"/>
                  <a:pt x="163247" y="261668"/>
                </a:cubicBezTo>
                <a:cubicBezTo>
                  <a:pt x="130240" y="261668"/>
                  <a:pt x="100901" y="245961"/>
                  <a:pt x="82612" y="221373"/>
                </a:cubicBezTo>
                <a:cubicBezTo>
                  <a:pt x="66104" y="224383"/>
                  <a:pt x="50483" y="232539"/>
                  <a:pt x="37722" y="245300"/>
                </a:cubicBezTo>
                <a:cubicBezTo>
                  <a:pt x="20815" y="262208"/>
                  <a:pt x="11990" y="284137"/>
                  <a:pt x="11501" y="306292"/>
                </a:cubicBezTo>
                <a:lnTo>
                  <a:pt x="96667" y="306292"/>
                </a:lnTo>
                <a:lnTo>
                  <a:pt x="96667" y="306356"/>
                </a:lnTo>
                <a:lnTo>
                  <a:pt x="11501" y="306356"/>
                </a:lnTo>
                <a:cubicBezTo>
                  <a:pt x="11989" y="328512"/>
                  <a:pt x="20815" y="350441"/>
                  <a:pt x="37722" y="367348"/>
                </a:cubicBezTo>
                <a:cubicBezTo>
                  <a:pt x="50477" y="380104"/>
                  <a:pt x="66091" y="388259"/>
                  <a:pt x="82591" y="391301"/>
                </a:cubicBezTo>
                <a:cubicBezTo>
                  <a:pt x="100880" y="366700"/>
                  <a:pt x="130228" y="350981"/>
                  <a:pt x="163247" y="350981"/>
                </a:cubicBezTo>
                <a:cubicBezTo>
                  <a:pt x="186137" y="351421"/>
                  <a:pt x="201262" y="348532"/>
                  <a:pt x="211354" y="336664"/>
                </a:cubicBezTo>
                <a:cubicBezTo>
                  <a:pt x="212796" y="334968"/>
                  <a:pt x="214135" y="333090"/>
                  <a:pt x="215380" y="331011"/>
                </a:cubicBezTo>
                <a:close/>
                <a:moveTo>
                  <a:pt x="239385" y="239431"/>
                </a:moveTo>
                <a:lnTo>
                  <a:pt x="97830" y="97876"/>
                </a:lnTo>
                <a:cubicBezTo>
                  <a:pt x="82509" y="113888"/>
                  <a:pt x="73243" y="135634"/>
                  <a:pt x="73243" y="159545"/>
                </a:cubicBezTo>
                <a:cubicBezTo>
                  <a:pt x="73243" y="209563"/>
                  <a:pt x="113791" y="250112"/>
                  <a:pt x="163810" y="250112"/>
                </a:cubicBezTo>
                <a:cubicBezTo>
                  <a:pt x="182888" y="249746"/>
                  <a:pt x="207035" y="254980"/>
                  <a:pt x="219892" y="268141"/>
                </a:cubicBezTo>
                <a:cubicBezTo>
                  <a:pt x="224319" y="257687"/>
                  <a:pt x="230870" y="247948"/>
                  <a:pt x="239385" y="239431"/>
                </a:cubicBezTo>
                <a:close/>
                <a:moveTo>
                  <a:pt x="239386" y="373218"/>
                </a:moveTo>
                <a:cubicBezTo>
                  <a:pt x="230866" y="364697"/>
                  <a:pt x="224313" y="354954"/>
                  <a:pt x="219944" y="344457"/>
                </a:cubicBezTo>
                <a:cubicBezTo>
                  <a:pt x="207099" y="357655"/>
                  <a:pt x="182914" y="362904"/>
                  <a:pt x="163810" y="362538"/>
                </a:cubicBezTo>
                <a:cubicBezTo>
                  <a:pt x="113791" y="362537"/>
                  <a:pt x="73243" y="403086"/>
                  <a:pt x="73243" y="453105"/>
                </a:cubicBezTo>
                <a:cubicBezTo>
                  <a:pt x="73243" y="477015"/>
                  <a:pt x="82509" y="498761"/>
                  <a:pt x="97830" y="514773"/>
                </a:cubicBezTo>
                <a:close/>
                <a:moveTo>
                  <a:pt x="268140" y="219893"/>
                </a:moveTo>
                <a:cubicBezTo>
                  <a:pt x="254980" y="207035"/>
                  <a:pt x="249745" y="182889"/>
                  <a:pt x="250111" y="163811"/>
                </a:cubicBezTo>
                <a:cubicBezTo>
                  <a:pt x="250111" y="113792"/>
                  <a:pt x="209563" y="73244"/>
                  <a:pt x="159544" y="73244"/>
                </a:cubicBezTo>
                <a:cubicBezTo>
                  <a:pt x="135634" y="73244"/>
                  <a:pt x="113887" y="82510"/>
                  <a:pt x="97875" y="97831"/>
                </a:cubicBezTo>
                <a:lnTo>
                  <a:pt x="239430" y="239386"/>
                </a:lnTo>
                <a:cubicBezTo>
                  <a:pt x="247948" y="230871"/>
                  <a:pt x="257686" y="224320"/>
                  <a:pt x="268140" y="219893"/>
                </a:cubicBezTo>
                <a:close/>
                <a:moveTo>
                  <a:pt x="268191" y="392705"/>
                </a:moveTo>
                <a:cubicBezTo>
                  <a:pt x="257695" y="388335"/>
                  <a:pt x="247952" y="381782"/>
                  <a:pt x="239431" y="373263"/>
                </a:cubicBezTo>
                <a:lnTo>
                  <a:pt x="97875" y="514819"/>
                </a:lnTo>
                <a:cubicBezTo>
                  <a:pt x="113887" y="530139"/>
                  <a:pt x="135634" y="539405"/>
                  <a:pt x="159544" y="539405"/>
                </a:cubicBezTo>
                <a:cubicBezTo>
                  <a:pt x="184553" y="539405"/>
                  <a:pt x="207195" y="529268"/>
                  <a:pt x="223584" y="512879"/>
                </a:cubicBezTo>
                <a:cubicBezTo>
                  <a:pt x="239974" y="496489"/>
                  <a:pt x="250111" y="473848"/>
                  <a:pt x="250111" y="448838"/>
                </a:cubicBezTo>
                <a:cubicBezTo>
                  <a:pt x="249745" y="429735"/>
                  <a:pt x="254994" y="405550"/>
                  <a:pt x="268191" y="392705"/>
                </a:cubicBezTo>
                <a:close/>
                <a:moveTo>
                  <a:pt x="306986" y="138"/>
                </a:moveTo>
                <a:lnTo>
                  <a:pt x="306986" y="11636"/>
                </a:lnTo>
                <a:cubicBezTo>
                  <a:pt x="306778" y="11511"/>
                  <a:pt x="306567" y="11506"/>
                  <a:pt x="306356" y="11501"/>
                </a:cubicBezTo>
                <a:lnTo>
                  <a:pt x="306356" y="96667"/>
                </a:lnTo>
                <a:lnTo>
                  <a:pt x="306292" y="96667"/>
                </a:lnTo>
                <a:lnTo>
                  <a:pt x="306292" y="11501"/>
                </a:lnTo>
                <a:cubicBezTo>
                  <a:pt x="284137" y="11990"/>
                  <a:pt x="262207" y="20815"/>
                  <a:pt x="245300" y="37722"/>
                </a:cubicBezTo>
                <a:cubicBezTo>
                  <a:pt x="232539" y="50483"/>
                  <a:pt x="224382" y="66105"/>
                  <a:pt x="221373" y="82614"/>
                </a:cubicBezTo>
                <a:cubicBezTo>
                  <a:pt x="245960" y="100902"/>
                  <a:pt x="261667" y="130241"/>
                  <a:pt x="261667" y="163248"/>
                </a:cubicBezTo>
                <a:cubicBezTo>
                  <a:pt x="261168" y="189232"/>
                  <a:pt x="264959" y="205210"/>
                  <a:pt x="281311" y="215167"/>
                </a:cubicBezTo>
                <a:lnTo>
                  <a:pt x="306986" y="215277"/>
                </a:lnTo>
                <a:lnTo>
                  <a:pt x="306986" y="221929"/>
                </a:lnTo>
                <a:cubicBezTo>
                  <a:pt x="285145" y="221632"/>
                  <a:pt x="263250" y="229877"/>
                  <a:pt x="246580" y="246536"/>
                </a:cubicBezTo>
                <a:lnTo>
                  <a:pt x="254808" y="254763"/>
                </a:lnTo>
                <a:cubicBezTo>
                  <a:pt x="254801" y="254772"/>
                  <a:pt x="254793" y="254779"/>
                  <a:pt x="254786" y="254786"/>
                </a:cubicBezTo>
                <a:cubicBezTo>
                  <a:pt x="254778" y="254794"/>
                  <a:pt x="254771" y="254801"/>
                  <a:pt x="254763" y="254808"/>
                </a:cubicBezTo>
                <a:lnTo>
                  <a:pt x="246535" y="246581"/>
                </a:lnTo>
                <a:cubicBezTo>
                  <a:pt x="213554" y="279582"/>
                  <a:pt x="213554" y="333067"/>
                  <a:pt x="246535" y="366068"/>
                </a:cubicBezTo>
                <a:lnTo>
                  <a:pt x="254763" y="357841"/>
                </a:lnTo>
                <a:cubicBezTo>
                  <a:pt x="254771" y="357848"/>
                  <a:pt x="254778" y="357855"/>
                  <a:pt x="254786" y="357863"/>
                </a:cubicBezTo>
                <a:lnTo>
                  <a:pt x="254808" y="357886"/>
                </a:lnTo>
                <a:lnTo>
                  <a:pt x="246580" y="366113"/>
                </a:lnTo>
                <a:cubicBezTo>
                  <a:pt x="263250" y="382773"/>
                  <a:pt x="285145" y="391017"/>
                  <a:pt x="306986" y="390721"/>
                </a:cubicBezTo>
                <a:lnTo>
                  <a:pt x="306986" y="397378"/>
                </a:lnTo>
                <a:cubicBezTo>
                  <a:pt x="298457" y="400796"/>
                  <a:pt x="289920" y="399623"/>
                  <a:pt x="281637" y="397269"/>
                </a:cubicBezTo>
                <a:cubicBezTo>
                  <a:pt x="265010" y="407224"/>
                  <a:pt x="261165" y="423242"/>
                  <a:pt x="261667" y="449401"/>
                </a:cubicBezTo>
                <a:cubicBezTo>
                  <a:pt x="261667" y="477516"/>
                  <a:pt x="250271" y="502969"/>
                  <a:pt x="231847" y="521394"/>
                </a:cubicBezTo>
                <a:lnTo>
                  <a:pt x="221347" y="530057"/>
                </a:lnTo>
                <a:cubicBezTo>
                  <a:pt x="224389" y="546557"/>
                  <a:pt x="232545" y="562171"/>
                  <a:pt x="245300" y="574926"/>
                </a:cubicBezTo>
                <a:cubicBezTo>
                  <a:pt x="262207" y="591833"/>
                  <a:pt x="284136" y="600659"/>
                  <a:pt x="306292" y="601147"/>
                </a:cubicBezTo>
                <a:lnTo>
                  <a:pt x="306292" y="515981"/>
                </a:lnTo>
                <a:lnTo>
                  <a:pt x="306356" y="515981"/>
                </a:lnTo>
                <a:lnTo>
                  <a:pt x="306356" y="601147"/>
                </a:lnTo>
                <a:lnTo>
                  <a:pt x="306986" y="601012"/>
                </a:lnTo>
                <a:lnTo>
                  <a:pt x="306986" y="612510"/>
                </a:lnTo>
                <a:cubicBezTo>
                  <a:pt x="306767" y="612640"/>
                  <a:pt x="306546" y="612644"/>
                  <a:pt x="306324" y="612648"/>
                </a:cubicBezTo>
                <a:lnTo>
                  <a:pt x="306324" y="612648"/>
                </a:lnTo>
                <a:cubicBezTo>
                  <a:pt x="281070" y="612257"/>
                  <a:pt x="255999" y="602326"/>
                  <a:pt x="236731" y="583057"/>
                </a:cubicBezTo>
                <a:cubicBezTo>
                  <a:pt x="223570" y="569897"/>
                  <a:pt x="214766" y="554030"/>
                  <a:pt x="210610" y="537175"/>
                </a:cubicBezTo>
                <a:cubicBezTo>
                  <a:pt x="195839" y="546241"/>
                  <a:pt x="178427" y="551214"/>
                  <a:pt x="159854" y="551214"/>
                </a:cubicBezTo>
                <a:cubicBezTo>
                  <a:pt x="132604" y="551214"/>
                  <a:pt x="107854" y="540509"/>
                  <a:pt x="89720" y="522928"/>
                </a:cubicBezTo>
                <a:lnTo>
                  <a:pt x="89720" y="522928"/>
                </a:lnTo>
                <a:cubicBezTo>
                  <a:pt x="72139" y="504795"/>
                  <a:pt x="61434" y="480045"/>
                  <a:pt x="61434" y="452795"/>
                </a:cubicBezTo>
                <a:cubicBezTo>
                  <a:pt x="61434" y="434221"/>
                  <a:pt x="66407" y="416810"/>
                  <a:pt x="75474" y="402038"/>
                </a:cubicBezTo>
                <a:cubicBezTo>
                  <a:pt x="58618" y="397882"/>
                  <a:pt x="42751" y="389078"/>
                  <a:pt x="29591" y="375918"/>
                </a:cubicBezTo>
                <a:cubicBezTo>
                  <a:pt x="10322" y="356649"/>
                  <a:pt x="391" y="331578"/>
                  <a:pt x="0" y="306324"/>
                </a:cubicBezTo>
                <a:lnTo>
                  <a:pt x="0" y="306324"/>
                </a:lnTo>
                <a:cubicBezTo>
                  <a:pt x="391" y="281070"/>
                  <a:pt x="10322" y="256000"/>
                  <a:pt x="29591" y="236731"/>
                </a:cubicBezTo>
                <a:cubicBezTo>
                  <a:pt x="42758" y="223564"/>
                  <a:pt x="58634" y="214757"/>
                  <a:pt x="75514" y="210684"/>
                </a:cubicBezTo>
                <a:cubicBezTo>
                  <a:pt x="66423" y="195895"/>
                  <a:pt x="61434" y="178458"/>
                  <a:pt x="61434" y="159855"/>
                </a:cubicBezTo>
                <a:cubicBezTo>
                  <a:pt x="61434" y="132604"/>
                  <a:pt x="72139" y="107854"/>
                  <a:pt x="89720" y="89721"/>
                </a:cubicBezTo>
                <a:lnTo>
                  <a:pt x="89720" y="89721"/>
                </a:lnTo>
                <a:cubicBezTo>
                  <a:pt x="107854" y="72140"/>
                  <a:pt x="132604" y="61435"/>
                  <a:pt x="159854" y="61435"/>
                </a:cubicBezTo>
                <a:cubicBezTo>
                  <a:pt x="178457" y="61435"/>
                  <a:pt x="195895" y="66424"/>
                  <a:pt x="210684" y="75515"/>
                </a:cubicBezTo>
                <a:cubicBezTo>
                  <a:pt x="214757" y="58635"/>
                  <a:pt x="223563" y="42758"/>
                  <a:pt x="236731" y="29591"/>
                </a:cubicBezTo>
                <a:cubicBezTo>
                  <a:pt x="256000" y="10322"/>
                  <a:pt x="281070" y="391"/>
                  <a:pt x="306324" y="0"/>
                </a:cubicBezTo>
                <a:lnTo>
                  <a:pt x="306324" y="0"/>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42" name="Teardrop 3"/>
          <p:cNvSpPr/>
          <p:nvPr/>
        </p:nvSpPr>
        <p:spPr>
          <a:xfrm rot="5400000" flipH="1" flipV="1">
            <a:off x="3328327" y="-86496"/>
            <a:ext cx="306986" cy="459486"/>
          </a:xfrm>
          <a:custGeom>
            <a:avLst/>
            <a:gdLst/>
            <a:ahLst/>
            <a:cxnLst/>
            <a:rect l="l" t="t" r="r" b="b"/>
            <a:pathLst>
              <a:path w="306986" h="612648">
                <a:moveTo>
                  <a:pt x="215380" y="331012"/>
                </a:moveTo>
                <a:cubicBezTo>
                  <a:pt x="210766" y="314775"/>
                  <a:pt x="210686" y="297561"/>
                  <a:pt x="215167" y="281312"/>
                </a:cubicBezTo>
                <a:cubicBezTo>
                  <a:pt x="205209" y="264960"/>
                  <a:pt x="189231" y="261169"/>
                  <a:pt x="163247" y="261668"/>
                </a:cubicBezTo>
                <a:cubicBezTo>
                  <a:pt x="130240" y="261668"/>
                  <a:pt x="100901" y="245961"/>
                  <a:pt x="82612" y="221373"/>
                </a:cubicBezTo>
                <a:cubicBezTo>
                  <a:pt x="66104" y="224383"/>
                  <a:pt x="50483" y="232539"/>
                  <a:pt x="37722" y="245300"/>
                </a:cubicBezTo>
                <a:cubicBezTo>
                  <a:pt x="20815" y="262208"/>
                  <a:pt x="11990" y="284137"/>
                  <a:pt x="11501" y="306292"/>
                </a:cubicBezTo>
                <a:lnTo>
                  <a:pt x="96667" y="306292"/>
                </a:lnTo>
                <a:lnTo>
                  <a:pt x="96667" y="306356"/>
                </a:lnTo>
                <a:lnTo>
                  <a:pt x="11501" y="306356"/>
                </a:lnTo>
                <a:cubicBezTo>
                  <a:pt x="11989" y="328512"/>
                  <a:pt x="20815" y="350441"/>
                  <a:pt x="37722" y="367348"/>
                </a:cubicBezTo>
                <a:cubicBezTo>
                  <a:pt x="50477" y="380104"/>
                  <a:pt x="66091" y="388259"/>
                  <a:pt x="82591" y="391302"/>
                </a:cubicBezTo>
                <a:cubicBezTo>
                  <a:pt x="100880" y="366700"/>
                  <a:pt x="130228" y="350982"/>
                  <a:pt x="163247" y="350982"/>
                </a:cubicBezTo>
                <a:cubicBezTo>
                  <a:pt x="186137" y="351421"/>
                  <a:pt x="201262" y="348532"/>
                  <a:pt x="211354" y="336664"/>
                </a:cubicBezTo>
                <a:cubicBezTo>
                  <a:pt x="212796" y="334969"/>
                  <a:pt x="214135" y="333090"/>
                  <a:pt x="215380" y="331012"/>
                </a:cubicBezTo>
                <a:close/>
                <a:moveTo>
                  <a:pt x="239385" y="239431"/>
                </a:moveTo>
                <a:lnTo>
                  <a:pt x="97830" y="97876"/>
                </a:lnTo>
                <a:cubicBezTo>
                  <a:pt x="82509" y="113888"/>
                  <a:pt x="73243" y="135634"/>
                  <a:pt x="73243" y="159545"/>
                </a:cubicBezTo>
                <a:cubicBezTo>
                  <a:pt x="73243" y="209563"/>
                  <a:pt x="113791" y="250112"/>
                  <a:pt x="163810" y="250112"/>
                </a:cubicBezTo>
                <a:cubicBezTo>
                  <a:pt x="182888" y="249746"/>
                  <a:pt x="207035" y="254980"/>
                  <a:pt x="219892" y="268141"/>
                </a:cubicBezTo>
                <a:cubicBezTo>
                  <a:pt x="224319" y="257687"/>
                  <a:pt x="230870" y="247949"/>
                  <a:pt x="239385" y="239431"/>
                </a:cubicBezTo>
                <a:close/>
                <a:moveTo>
                  <a:pt x="239386" y="373218"/>
                </a:moveTo>
                <a:cubicBezTo>
                  <a:pt x="230866" y="364697"/>
                  <a:pt x="224313" y="354954"/>
                  <a:pt x="219944" y="344457"/>
                </a:cubicBezTo>
                <a:cubicBezTo>
                  <a:pt x="207099" y="357655"/>
                  <a:pt x="182914" y="362904"/>
                  <a:pt x="163810" y="362538"/>
                </a:cubicBezTo>
                <a:cubicBezTo>
                  <a:pt x="113791" y="362537"/>
                  <a:pt x="73243" y="403086"/>
                  <a:pt x="73243" y="453105"/>
                </a:cubicBezTo>
                <a:cubicBezTo>
                  <a:pt x="73243" y="477015"/>
                  <a:pt x="82509" y="498762"/>
                  <a:pt x="97830" y="514773"/>
                </a:cubicBezTo>
                <a:close/>
                <a:moveTo>
                  <a:pt x="268140" y="219893"/>
                </a:moveTo>
                <a:cubicBezTo>
                  <a:pt x="254980" y="207035"/>
                  <a:pt x="249745" y="182889"/>
                  <a:pt x="250111" y="163811"/>
                </a:cubicBezTo>
                <a:cubicBezTo>
                  <a:pt x="250111" y="113793"/>
                  <a:pt x="209563" y="73244"/>
                  <a:pt x="159544" y="73244"/>
                </a:cubicBezTo>
                <a:cubicBezTo>
                  <a:pt x="135634" y="73244"/>
                  <a:pt x="113887" y="82510"/>
                  <a:pt x="97875" y="97831"/>
                </a:cubicBezTo>
                <a:lnTo>
                  <a:pt x="239430" y="239386"/>
                </a:lnTo>
                <a:cubicBezTo>
                  <a:pt x="247948" y="230871"/>
                  <a:pt x="257686" y="224320"/>
                  <a:pt x="268140" y="219893"/>
                </a:cubicBezTo>
                <a:close/>
                <a:moveTo>
                  <a:pt x="268191" y="392705"/>
                </a:moveTo>
                <a:cubicBezTo>
                  <a:pt x="257695" y="388335"/>
                  <a:pt x="247952" y="381782"/>
                  <a:pt x="239431" y="373263"/>
                </a:cubicBezTo>
                <a:lnTo>
                  <a:pt x="97875" y="514819"/>
                </a:lnTo>
                <a:cubicBezTo>
                  <a:pt x="113887" y="530139"/>
                  <a:pt x="135634" y="539405"/>
                  <a:pt x="159544" y="539405"/>
                </a:cubicBezTo>
                <a:cubicBezTo>
                  <a:pt x="184553" y="539405"/>
                  <a:pt x="207195" y="529268"/>
                  <a:pt x="223584" y="512879"/>
                </a:cubicBezTo>
                <a:cubicBezTo>
                  <a:pt x="239974" y="496489"/>
                  <a:pt x="250111" y="473848"/>
                  <a:pt x="250111" y="448838"/>
                </a:cubicBezTo>
                <a:cubicBezTo>
                  <a:pt x="249745" y="429735"/>
                  <a:pt x="254994" y="405550"/>
                  <a:pt x="268191" y="392705"/>
                </a:cubicBezTo>
                <a:close/>
                <a:moveTo>
                  <a:pt x="306986" y="138"/>
                </a:moveTo>
                <a:lnTo>
                  <a:pt x="306986" y="11636"/>
                </a:lnTo>
                <a:cubicBezTo>
                  <a:pt x="306778" y="11511"/>
                  <a:pt x="306567" y="11506"/>
                  <a:pt x="306356" y="11501"/>
                </a:cubicBezTo>
                <a:lnTo>
                  <a:pt x="306356" y="96668"/>
                </a:lnTo>
                <a:lnTo>
                  <a:pt x="306292" y="96667"/>
                </a:lnTo>
                <a:lnTo>
                  <a:pt x="306292" y="11501"/>
                </a:lnTo>
                <a:cubicBezTo>
                  <a:pt x="284137" y="11990"/>
                  <a:pt x="262207" y="20815"/>
                  <a:pt x="245300" y="37722"/>
                </a:cubicBezTo>
                <a:cubicBezTo>
                  <a:pt x="232539" y="50484"/>
                  <a:pt x="224382" y="66106"/>
                  <a:pt x="221373" y="82614"/>
                </a:cubicBezTo>
                <a:cubicBezTo>
                  <a:pt x="245960" y="100903"/>
                  <a:pt x="261667" y="130241"/>
                  <a:pt x="261667" y="163248"/>
                </a:cubicBezTo>
                <a:cubicBezTo>
                  <a:pt x="261168" y="189232"/>
                  <a:pt x="264959" y="205210"/>
                  <a:pt x="281311" y="215168"/>
                </a:cubicBezTo>
                <a:lnTo>
                  <a:pt x="306986" y="215278"/>
                </a:lnTo>
                <a:lnTo>
                  <a:pt x="306986" y="221929"/>
                </a:lnTo>
                <a:cubicBezTo>
                  <a:pt x="285145" y="221632"/>
                  <a:pt x="263250" y="229877"/>
                  <a:pt x="246580" y="246536"/>
                </a:cubicBezTo>
                <a:lnTo>
                  <a:pt x="254808" y="254763"/>
                </a:lnTo>
                <a:cubicBezTo>
                  <a:pt x="254801" y="254772"/>
                  <a:pt x="254793" y="254779"/>
                  <a:pt x="254786" y="254787"/>
                </a:cubicBezTo>
                <a:cubicBezTo>
                  <a:pt x="254778" y="254794"/>
                  <a:pt x="254771" y="254802"/>
                  <a:pt x="254763" y="254808"/>
                </a:cubicBezTo>
                <a:lnTo>
                  <a:pt x="246535" y="246581"/>
                </a:lnTo>
                <a:cubicBezTo>
                  <a:pt x="213554" y="279582"/>
                  <a:pt x="213554" y="333067"/>
                  <a:pt x="246535" y="366068"/>
                </a:cubicBezTo>
                <a:lnTo>
                  <a:pt x="254763" y="357841"/>
                </a:lnTo>
                <a:cubicBezTo>
                  <a:pt x="254771" y="357848"/>
                  <a:pt x="254778" y="357855"/>
                  <a:pt x="254786" y="357863"/>
                </a:cubicBezTo>
                <a:lnTo>
                  <a:pt x="254808" y="357886"/>
                </a:lnTo>
                <a:lnTo>
                  <a:pt x="246580" y="366113"/>
                </a:lnTo>
                <a:cubicBezTo>
                  <a:pt x="263250" y="382773"/>
                  <a:pt x="285145" y="391017"/>
                  <a:pt x="306986" y="390721"/>
                </a:cubicBezTo>
                <a:lnTo>
                  <a:pt x="306986" y="397378"/>
                </a:lnTo>
                <a:cubicBezTo>
                  <a:pt x="298457" y="400796"/>
                  <a:pt x="289920" y="399623"/>
                  <a:pt x="281637" y="397269"/>
                </a:cubicBezTo>
                <a:cubicBezTo>
                  <a:pt x="265010" y="407224"/>
                  <a:pt x="261165" y="423242"/>
                  <a:pt x="261667" y="449401"/>
                </a:cubicBezTo>
                <a:cubicBezTo>
                  <a:pt x="261667" y="477516"/>
                  <a:pt x="250271" y="502969"/>
                  <a:pt x="231847" y="521394"/>
                </a:cubicBezTo>
                <a:lnTo>
                  <a:pt x="221347" y="530057"/>
                </a:lnTo>
                <a:cubicBezTo>
                  <a:pt x="224389" y="546557"/>
                  <a:pt x="232545" y="562171"/>
                  <a:pt x="245300" y="574926"/>
                </a:cubicBezTo>
                <a:cubicBezTo>
                  <a:pt x="262207" y="591834"/>
                  <a:pt x="284136" y="600659"/>
                  <a:pt x="306292" y="601147"/>
                </a:cubicBezTo>
                <a:lnTo>
                  <a:pt x="306292" y="515981"/>
                </a:lnTo>
                <a:lnTo>
                  <a:pt x="306356" y="515982"/>
                </a:lnTo>
                <a:lnTo>
                  <a:pt x="306356" y="601147"/>
                </a:lnTo>
                <a:lnTo>
                  <a:pt x="306986" y="601012"/>
                </a:lnTo>
                <a:lnTo>
                  <a:pt x="306986" y="612510"/>
                </a:lnTo>
                <a:cubicBezTo>
                  <a:pt x="306767" y="612641"/>
                  <a:pt x="306546" y="612645"/>
                  <a:pt x="306324" y="612648"/>
                </a:cubicBezTo>
                <a:cubicBezTo>
                  <a:pt x="281070" y="612257"/>
                  <a:pt x="255999" y="602326"/>
                  <a:pt x="236731" y="583058"/>
                </a:cubicBezTo>
                <a:cubicBezTo>
                  <a:pt x="223570" y="569897"/>
                  <a:pt x="214766" y="554031"/>
                  <a:pt x="210610" y="537175"/>
                </a:cubicBezTo>
                <a:cubicBezTo>
                  <a:pt x="195839" y="546241"/>
                  <a:pt x="178427" y="551215"/>
                  <a:pt x="159854" y="551215"/>
                </a:cubicBezTo>
                <a:cubicBezTo>
                  <a:pt x="132604" y="551215"/>
                  <a:pt x="107854" y="540509"/>
                  <a:pt x="89720" y="522928"/>
                </a:cubicBezTo>
                <a:lnTo>
                  <a:pt x="89720" y="522928"/>
                </a:lnTo>
                <a:cubicBezTo>
                  <a:pt x="72139" y="504795"/>
                  <a:pt x="61434" y="480045"/>
                  <a:pt x="61434" y="452795"/>
                </a:cubicBezTo>
                <a:cubicBezTo>
                  <a:pt x="61434" y="434222"/>
                  <a:pt x="66407" y="416810"/>
                  <a:pt x="75474" y="402038"/>
                </a:cubicBezTo>
                <a:cubicBezTo>
                  <a:pt x="58618" y="397882"/>
                  <a:pt x="42751" y="389078"/>
                  <a:pt x="29591" y="375918"/>
                </a:cubicBezTo>
                <a:cubicBezTo>
                  <a:pt x="10322" y="356649"/>
                  <a:pt x="391" y="331578"/>
                  <a:pt x="0" y="306324"/>
                </a:cubicBezTo>
                <a:lnTo>
                  <a:pt x="0" y="306324"/>
                </a:lnTo>
                <a:cubicBezTo>
                  <a:pt x="391" y="281070"/>
                  <a:pt x="10322" y="256000"/>
                  <a:pt x="29591" y="236731"/>
                </a:cubicBezTo>
                <a:cubicBezTo>
                  <a:pt x="42758" y="223564"/>
                  <a:pt x="58634" y="214757"/>
                  <a:pt x="75514" y="210684"/>
                </a:cubicBezTo>
                <a:cubicBezTo>
                  <a:pt x="66423" y="195896"/>
                  <a:pt x="61434" y="178458"/>
                  <a:pt x="61434" y="159855"/>
                </a:cubicBezTo>
                <a:cubicBezTo>
                  <a:pt x="61434" y="132604"/>
                  <a:pt x="72139" y="107855"/>
                  <a:pt x="89720" y="89721"/>
                </a:cubicBezTo>
                <a:lnTo>
                  <a:pt x="89720" y="89721"/>
                </a:lnTo>
                <a:cubicBezTo>
                  <a:pt x="107854" y="72140"/>
                  <a:pt x="132604" y="61435"/>
                  <a:pt x="159854" y="61435"/>
                </a:cubicBezTo>
                <a:cubicBezTo>
                  <a:pt x="178457" y="61435"/>
                  <a:pt x="195895" y="66424"/>
                  <a:pt x="210684" y="75515"/>
                </a:cubicBezTo>
                <a:cubicBezTo>
                  <a:pt x="214757" y="58635"/>
                  <a:pt x="223563" y="42758"/>
                  <a:pt x="236731" y="29591"/>
                </a:cubicBezTo>
                <a:cubicBezTo>
                  <a:pt x="256000" y="10322"/>
                  <a:pt x="281070" y="391"/>
                  <a:pt x="306324" y="0"/>
                </a:cubicBezTo>
                <a:lnTo>
                  <a:pt x="306324" y="0"/>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43" name="Teardrop 3"/>
          <p:cNvSpPr/>
          <p:nvPr/>
        </p:nvSpPr>
        <p:spPr>
          <a:xfrm rot="5400000" flipH="1" flipV="1">
            <a:off x="3960232" y="-86496"/>
            <a:ext cx="306986" cy="459486"/>
          </a:xfrm>
          <a:custGeom>
            <a:avLst/>
            <a:gdLst/>
            <a:ahLst/>
            <a:cxnLst/>
            <a:rect l="l" t="t" r="r" b="b"/>
            <a:pathLst>
              <a:path w="306986" h="612648">
                <a:moveTo>
                  <a:pt x="215380" y="331012"/>
                </a:moveTo>
                <a:cubicBezTo>
                  <a:pt x="210766" y="314775"/>
                  <a:pt x="210686" y="297561"/>
                  <a:pt x="215167" y="281312"/>
                </a:cubicBezTo>
                <a:cubicBezTo>
                  <a:pt x="205209" y="264960"/>
                  <a:pt x="189231" y="261169"/>
                  <a:pt x="163247" y="261668"/>
                </a:cubicBezTo>
                <a:cubicBezTo>
                  <a:pt x="130240" y="261668"/>
                  <a:pt x="100901" y="245961"/>
                  <a:pt x="82612" y="221373"/>
                </a:cubicBezTo>
                <a:cubicBezTo>
                  <a:pt x="66104" y="224383"/>
                  <a:pt x="50483" y="232539"/>
                  <a:pt x="37722" y="245300"/>
                </a:cubicBezTo>
                <a:cubicBezTo>
                  <a:pt x="20815" y="262208"/>
                  <a:pt x="11990" y="284137"/>
                  <a:pt x="11501" y="306292"/>
                </a:cubicBezTo>
                <a:lnTo>
                  <a:pt x="96667" y="306292"/>
                </a:lnTo>
                <a:lnTo>
                  <a:pt x="96667" y="306356"/>
                </a:lnTo>
                <a:lnTo>
                  <a:pt x="11501" y="306356"/>
                </a:lnTo>
                <a:cubicBezTo>
                  <a:pt x="11989" y="328512"/>
                  <a:pt x="20815" y="350441"/>
                  <a:pt x="37722" y="367348"/>
                </a:cubicBezTo>
                <a:cubicBezTo>
                  <a:pt x="50477" y="380104"/>
                  <a:pt x="66091" y="388259"/>
                  <a:pt x="82591" y="391302"/>
                </a:cubicBezTo>
                <a:cubicBezTo>
                  <a:pt x="100880" y="366700"/>
                  <a:pt x="130228" y="350982"/>
                  <a:pt x="163247" y="350982"/>
                </a:cubicBezTo>
                <a:cubicBezTo>
                  <a:pt x="186137" y="351421"/>
                  <a:pt x="201262" y="348532"/>
                  <a:pt x="211354" y="336664"/>
                </a:cubicBezTo>
                <a:cubicBezTo>
                  <a:pt x="212796" y="334969"/>
                  <a:pt x="214135" y="333090"/>
                  <a:pt x="215380" y="331012"/>
                </a:cubicBezTo>
                <a:close/>
                <a:moveTo>
                  <a:pt x="239385" y="239431"/>
                </a:moveTo>
                <a:lnTo>
                  <a:pt x="97830" y="97876"/>
                </a:lnTo>
                <a:cubicBezTo>
                  <a:pt x="82509" y="113888"/>
                  <a:pt x="73243" y="135634"/>
                  <a:pt x="73243" y="159545"/>
                </a:cubicBezTo>
                <a:cubicBezTo>
                  <a:pt x="73243" y="209563"/>
                  <a:pt x="113791" y="250112"/>
                  <a:pt x="163810" y="250112"/>
                </a:cubicBezTo>
                <a:cubicBezTo>
                  <a:pt x="182888" y="249746"/>
                  <a:pt x="207035" y="254980"/>
                  <a:pt x="219892" y="268141"/>
                </a:cubicBezTo>
                <a:cubicBezTo>
                  <a:pt x="224319" y="257687"/>
                  <a:pt x="230870" y="247949"/>
                  <a:pt x="239385" y="239431"/>
                </a:cubicBezTo>
                <a:close/>
                <a:moveTo>
                  <a:pt x="239386" y="373218"/>
                </a:moveTo>
                <a:cubicBezTo>
                  <a:pt x="230866" y="364697"/>
                  <a:pt x="224313" y="354954"/>
                  <a:pt x="219944" y="344457"/>
                </a:cubicBezTo>
                <a:cubicBezTo>
                  <a:pt x="207099" y="357655"/>
                  <a:pt x="182914" y="362904"/>
                  <a:pt x="163810" y="362538"/>
                </a:cubicBezTo>
                <a:cubicBezTo>
                  <a:pt x="113791" y="362537"/>
                  <a:pt x="73243" y="403086"/>
                  <a:pt x="73243" y="453105"/>
                </a:cubicBezTo>
                <a:cubicBezTo>
                  <a:pt x="73243" y="477015"/>
                  <a:pt x="82509" y="498762"/>
                  <a:pt x="97830" y="514773"/>
                </a:cubicBezTo>
                <a:close/>
                <a:moveTo>
                  <a:pt x="268140" y="219893"/>
                </a:moveTo>
                <a:cubicBezTo>
                  <a:pt x="254980" y="207035"/>
                  <a:pt x="249745" y="182889"/>
                  <a:pt x="250111" y="163811"/>
                </a:cubicBezTo>
                <a:cubicBezTo>
                  <a:pt x="250111" y="113793"/>
                  <a:pt x="209563" y="73244"/>
                  <a:pt x="159544" y="73244"/>
                </a:cubicBezTo>
                <a:cubicBezTo>
                  <a:pt x="135634" y="73244"/>
                  <a:pt x="113887" y="82510"/>
                  <a:pt x="97875" y="97831"/>
                </a:cubicBezTo>
                <a:lnTo>
                  <a:pt x="239430" y="239386"/>
                </a:lnTo>
                <a:cubicBezTo>
                  <a:pt x="247948" y="230871"/>
                  <a:pt x="257686" y="224320"/>
                  <a:pt x="268140" y="219893"/>
                </a:cubicBezTo>
                <a:close/>
                <a:moveTo>
                  <a:pt x="268191" y="392705"/>
                </a:moveTo>
                <a:cubicBezTo>
                  <a:pt x="257695" y="388335"/>
                  <a:pt x="247952" y="381782"/>
                  <a:pt x="239431" y="373263"/>
                </a:cubicBezTo>
                <a:lnTo>
                  <a:pt x="97875" y="514819"/>
                </a:lnTo>
                <a:cubicBezTo>
                  <a:pt x="113887" y="530139"/>
                  <a:pt x="135634" y="539405"/>
                  <a:pt x="159544" y="539405"/>
                </a:cubicBezTo>
                <a:cubicBezTo>
                  <a:pt x="184553" y="539405"/>
                  <a:pt x="207195" y="529268"/>
                  <a:pt x="223584" y="512879"/>
                </a:cubicBezTo>
                <a:cubicBezTo>
                  <a:pt x="239974" y="496489"/>
                  <a:pt x="250111" y="473848"/>
                  <a:pt x="250111" y="448838"/>
                </a:cubicBezTo>
                <a:cubicBezTo>
                  <a:pt x="249745" y="429735"/>
                  <a:pt x="254994" y="405550"/>
                  <a:pt x="268191" y="392705"/>
                </a:cubicBezTo>
                <a:close/>
                <a:moveTo>
                  <a:pt x="306986" y="138"/>
                </a:moveTo>
                <a:lnTo>
                  <a:pt x="306986" y="11636"/>
                </a:lnTo>
                <a:cubicBezTo>
                  <a:pt x="306778" y="11511"/>
                  <a:pt x="306567" y="11506"/>
                  <a:pt x="306356" y="11501"/>
                </a:cubicBezTo>
                <a:lnTo>
                  <a:pt x="306356" y="96668"/>
                </a:lnTo>
                <a:lnTo>
                  <a:pt x="306292" y="96667"/>
                </a:lnTo>
                <a:lnTo>
                  <a:pt x="306292" y="11501"/>
                </a:lnTo>
                <a:cubicBezTo>
                  <a:pt x="284137" y="11990"/>
                  <a:pt x="262207" y="20815"/>
                  <a:pt x="245300" y="37722"/>
                </a:cubicBezTo>
                <a:cubicBezTo>
                  <a:pt x="232539" y="50484"/>
                  <a:pt x="224382" y="66106"/>
                  <a:pt x="221373" y="82614"/>
                </a:cubicBezTo>
                <a:cubicBezTo>
                  <a:pt x="245960" y="100903"/>
                  <a:pt x="261667" y="130241"/>
                  <a:pt x="261667" y="163248"/>
                </a:cubicBezTo>
                <a:cubicBezTo>
                  <a:pt x="261168" y="189232"/>
                  <a:pt x="264959" y="205210"/>
                  <a:pt x="281311" y="215168"/>
                </a:cubicBezTo>
                <a:lnTo>
                  <a:pt x="306986" y="215277"/>
                </a:lnTo>
                <a:lnTo>
                  <a:pt x="306986" y="221929"/>
                </a:lnTo>
                <a:cubicBezTo>
                  <a:pt x="285145" y="221632"/>
                  <a:pt x="263250" y="229877"/>
                  <a:pt x="246580" y="246536"/>
                </a:cubicBezTo>
                <a:lnTo>
                  <a:pt x="254808" y="254763"/>
                </a:lnTo>
                <a:cubicBezTo>
                  <a:pt x="254801" y="254772"/>
                  <a:pt x="254793" y="254779"/>
                  <a:pt x="254786" y="254787"/>
                </a:cubicBezTo>
                <a:cubicBezTo>
                  <a:pt x="254778" y="254794"/>
                  <a:pt x="254771" y="254802"/>
                  <a:pt x="254763" y="254808"/>
                </a:cubicBezTo>
                <a:lnTo>
                  <a:pt x="246535" y="246581"/>
                </a:lnTo>
                <a:cubicBezTo>
                  <a:pt x="213554" y="279582"/>
                  <a:pt x="213554" y="333067"/>
                  <a:pt x="246535" y="366068"/>
                </a:cubicBezTo>
                <a:lnTo>
                  <a:pt x="254763" y="357841"/>
                </a:lnTo>
                <a:cubicBezTo>
                  <a:pt x="254771" y="357848"/>
                  <a:pt x="254778" y="357855"/>
                  <a:pt x="254786" y="357863"/>
                </a:cubicBezTo>
                <a:lnTo>
                  <a:pt x="254808" y="357886"/>
                </a:lnTo>
                <a:lnTo>
                  <a:pt x="246580" y="366113"/>
                </a:lnTo>
                <a:cubicBezTo>
                  <a:pt x="263250" y="382773"/>
                  <a:pt x="285145" y="391017"/>
                  <a:pt x="306986" y="390721"/>
                </a:cubicBezTo>
                <a:lnTo>
                  <a:pt x="306986" y="397378"/>
                </a:lnTo>
                <a:cubicBezTo>
                  <a:pt x="298457" y="400796"/>
                  <a:pt x="289920" y="399623"/>
                  <a:pt x="281637" y="397269"/>
                </a:cubicBezTo>
                <a:cubicBezTo>
                  <a:pt x="265010" y="407224"/>
                  <a:pt x="261165" y="423242"/>
                  <a:pt x="261667" y="449401"/>
                </a:cubicBezTo>
                <a:cubicBezTo>
                  <a:pt x="261667" y="477516"/>
                  <a:pt x="250271" y="502969"/>
                  <a:pt x="231847" y="521394"/>
                </a:cubicBezTo>
                <a:lnTo>
                  <a:pt x="221347" y="530057"/>
                </a:lnTo>
                <a:cubicBezTo>
                  <a:pt x="224389" y="546557"/>
                  <a:pt x="232545" y="562171"/>
                  <a:pt x="245300" y="574926"/>
                </a:cubicBezTo>
                <a:cubicBezTo>
                  <a:pt x="262207" y="591834"/>
                  <a:pt x="284136" y="600659"/>
                  <a:pt x="306292" y="601147"/>
                </a:cubicBezTo>
                <a:lnTo>
                  <a:pt x="306292" y="515981"/>
                </a:lnTo>
                <a:lnTo>
                  <a:pt x="306356" y="515982"/>
                </a:lnTo>
                <a:lnTo>
                  <a:pt x="306356" y="601147"/>
                </a:lnTo>
                <a:lnTo>
                  <a:pt x="306986" y="601012"/>
                </a:lnTo>
                <a:lnTo>
                  <a:pt x="306986" y="612510"/>
                </a:lnTo>
                <a:cubicBezTo>
                  <a:pt x="306767" y="612641"/>
                  <a:pt x="306546" y="612645"/>
                  <a:pt x="306324" y="612648"/>
                </a:cubicBezTo>
                <a:cubicBezTo>
                  <a:pt x="281070" y="612257"/>
                  <a:pt x="255999" y="602326"/>
                  <a:pt x="236731" y="583058"/>
                </a:cubicBezTo>
                <a:cubicBezTo>
                  <a:pt x="223570" y="569897"/>
                  <a:pt x="214766" y="554031"/>
                  <a:pt x="210610" y="537175"/>
                </a:cubicBezTo>
                <a:cubicBezTo>
                  <a:pt x="195839" y="546241"/>
                  <a:pt x="178427" y="551215"/>
                  <a:pt x="159854" y="551215"/>
                </a:cubicBezTo>
                <a:cubicBezTo>
                  <a:pt x="132604" y="551215"/>
                  <a:pt x="107854" y="540509"/>
                  <a:pt x="89720" y="522928"/>
                </a:cubicBezTo>
                <a:lnTo>
                  <a:pt x="89720" y="522928"/>
                </a:lnTo>
                <a:cubicBezTo>
                  <a:pt x="72139" y="504795"/>
                  <a:pt x="61434" y="480045"/>
                  <a:pt x="61434" y="452795"/>
                </a:cubicBezTo>
                <a:cubicBezTo>
                  <a:pt x="61434" y="434222"/>
                  <a:pt x="66407" y="416810"/>
                  <a:pt x="75474" y="402038"/>
                </a:cubicBezTo>
                <a:cubicBezTo>
                  <a:pt x="58618" y="397882"/>
                  <a:pt x="42751" y="389078"/>
                  <a:pt x="29591" y="375918"/>
                </a:cubicBezTo>
                <a:cubicBezTo>
                  <a:pt x="10322" y="356649"/>
                  <a:pt x="391" y="331578"/>
                  <a:pt x="0" y="306324"/>
                </a:cubicBezTo>
                <a:lnTo>
                  <a:pt x="0" y="306324"/>
                </a:lnTo>
                <a:cubicBezTo>
                  <a:pt x="391" y="281070"/>
                  <a:pt x="10322" y="256000"/>
                  <a:pt x="29591" y="236731"/>
                </a:cubicBezTo>
                <a:cubicBezTo>
                  <a:pt x="42758" y="223564"/>
                  <a:pt x="58634" y="214757"/>
                  <a:pt x="75514" y="210684"/>
                </a:cubicBezTo>
                <a:cubicBezTo>
                  <a:pt x="66423" y="195896"/>
                  <a:pt x="61434" y="178458"/>
                  <a:pt x="61434" y="159855"/>
                </a:cubicBezTo>
                <a:cubicBezTo>
                  <a:pt x="61434" y="132604"/>
                  <a:pt x="72139" y="107855"/>
                  <a:pt x="89720" y="89721"/>
                </a:cubicBezTo>
                <a:lnTo>
                  <a:pt x="89720" y="89721"/>
                </a:lnTo>
                <a:cubicBezTo>
                  <a:pt x="107854" y="72140"/>
                  <a:pt x="132604" y="61435"/>
                  <a:pt x="159854" y="61435"/>
                </a:cubicBezTo>
                <a:cubicBezTo>
                  <a:pt x="178457" y="61435"/>
                  <a:pt x="195895" y="66424"/>
                  <a:pt x="210684" y="75515"/>
                </a:cubicBezTo>
                <a:cubicBezTo>
                  <a:pt x="214757" y="58635"/>
                  <a:pt x="223563" y="42758"/>
                  <a:pt x="236731" y="29591"/>
                </a:cubicBezTo>
                <a:cubicBezTo>
                  <a:pt x="256000" y="10322"/>
                  <a:pt x="281070" y="391"/>
                  <a:pt x="306324" y="0"/>
                </a:cubicBezTo>
                <a:lnTo>
                  <a:pt x="306324" y="0"/>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44" name="Teardrop 3"/>
          <p:cNvSpPr/>
          <p:nvPr/>
        </p:nvSpPr>
        <p:spPr>
          <a:xfrm rot="5400000" flipH="1" flipV="1">
            <a:off x="5855947" y="-86496"/>
            <a:ext cx="306986" cy="459486"/>
          </a:xfrm>
          <a:custGeom>
            <a:avLst/>
            <a:gdLst/>
            <a:ahLst/>
            <a:cxnLst/>
            <a:rect l="l" t="t" r="r" b="b"/>
            <a:pathLst>
              <a:path w="306986" h="612648">
                <a:moveTo>
                  <a:pt x="215380" y="331012"/>
                </a:moveTo>
                <a:cubicBezTo>
                  <a:pt x="210766" y="314775"/>
                  <a:pt x="210686" y="297561"/>
                  <a:pt x="215167" y="281312"/>
                </a:cubicBezTo>
                <a:cubicBezTo>
                  <a:pt x="205209" y="264960"/>
                  <a:pt x="189231" y="261169"/>
                  <a:pt x="163247" y="261668"/>
                </a:cubicBezTo>
                <a:cubicBezTo>
                  <a:pt x="130240" y="261668"/>
                  <a:pt x="100901" y="245961"/>
                  <a:pt x="82612" y="221373"/>
                </a:cubicBezTo>
                <a:cubicBezTo>
                  <a:pt x="66104" y="224383"/>
                  <a:pt x="50483" y="232539"/>
                  <a:pt x="37722" y="245300"/>
                </a:cubicBezTo>
                <a:cubicBezTo>
                  <a:pt x="20815" y="262208"/>
                  <a:pt x="11990" y="284137"/>
                  <a:pt x="11501" y="306292"/>
                </a:cubicBezTo>
                <a:lnTo>
                  <a:pt x="96667" y="306292"/>
                </a:lnTo>
                <a:lnTo>
                  <a:pt x="96667" y="306356"/>
                </a:lnTo>
                <a:lnTo>
                  <a:pt x="11501" y="306356"/>
                </a:lnTo>
                <a:cubicBezTo>
                  <a:pt x="11989" y="328512"/>
                  <a:pt x="20815" y="350441"/>
                  <a:pt x="37722" y="367348"/>
                </a:cubicBezTo>
                <a:cubicBezTo>
                  <a:pt x="50477" y="380104"/>
                  <a:pt x="66091" y="388259"/>
                  <a:pt x="82591" y="391302"/>
                </a:cubicBezTo>
                <a:cubicBezTo>
                  <a:pt x="100880" y="366700"/>
                  <a:pt x="130228" y="350982"/>
                  <a:pt x="163247" y="350982"/>
                </a:cubicBezTo>
                <a:cubicBezTo>
                  <a:pt x="186137" y="351421"/>
                  <a:pt x="201262" y="348532"/>
                  <a:pt x="211354" y="336664"/>
                </a:cubicBezTo>
                <a:cubicBezTo>
                  <a:pt x="212796" y="334969"/>
                  <a:pt x="214135" y="333090"/>
                  <a:pt x="215380" y="331012"/>
                </a:cubicBezTo>
                <a:close/>
                <a:moveTo>
                  <a:pt x="239385" y="239431"/>
                </a:moveTo>
                <a:lnTo>
                  <a:pt x="97830" y="97876"/>
                </a:lnTo>
                <a:cubicBezTo>
                  <a:pt x="82509" y="113888"/>
                  <a:pt x="73243" y="135634"/>
                  <a:pt x="73243" y="159545"/>
                </a:cubicBezTo>
                <a:cubicBezTo>
                  <a:pt x="73243" y="209563"/>
                  <a:pt x="113791" y="250112"/>
                  <a:pt x="163810" y="250112"/>
                </a:cubicBezTo>
                <a:cubicBezTo>
                  <a:pt x="182888" y="249746"/>
                  <a:pt x="207035" y="254980"/>
                  <a:pt x="219892" y="268141"/>
                </a:cubicBezTo>
                <a:cubicBezTo>
                  <a:pt x="224319" y="257687"/>
                  <a:pt x="230870" y="247949"/>
                  <a:pt x="239385" y="239431"/>
                </a:cubicBezTo>
                <a:close/>
                <a:moveTo>
                  <a:pt x="239386" y="373218"/>
                </a:moveTo>
                <a:cubicBezTo>
                  <a:pt x="230866" y="364697"/>
                  <a:pt x="224313" y="354954"/>
                  <a:pt x="219944" y="344457"/>
                </a:cubicBezTo>
                <a:cubicBezTo>
                  <a:pt x="207099" y="357655"/>
                  <a:pt x="182914" y="362904"/>
                  <a:pt x="163810" y="362538"/>
                </a:cubicBezTo>
                <a:cubicBezTo>
                  <a:pt x="113791" y="362537"/>
                  <a:pt x="73243" y="403086"/>
                  <a:pt x="73243" y="453105"/>
                </a:cubicBezTo>
                <a:cubicBezTo>
                  <a:pt x="73243" y="477015"/>
                  <a:pt x="82509" y="498762"/>
                  <a:pt x="97830" y="514773"/>
                </a:cubicBezTo>
                <a:close/>
                <a:moveTo>
                  <a:pt x="268140" y="219893"/>
                </a:moveTo>
                <a:cubicBezTo>
                  <a:pt x="254980" y="207035"/>
                  <a:pt x="249745" y="182889"/>
                  <a:pt x="250111" y="163811"/>
                </a:cubicBezTo>
                <a:cubicBezTo>
                  <a:pt x="250111" y="113793"/>
                  <a:pt x="209563" y="73244"/>
                  <a:pt x="159544" y="73244"/>
                </a:cubicBezTo>
                <a:cubicBezTo>
                  <a:pt x="135634" y="73244"/>
                  <a:pt x="113887" y="82510"/>
                  <a:pt x="97875" y="97831"/>
                </a:cubicBezTo>
                <a:lnTo>
                  <a:pt x="239430" y="239386"/>
                </a:lnTo>
                <a:cubicBezTo>
                  <a:pt x="247948" y="230871"/>
                  <a:pt x="257686" y="224320"/>
                  <a:pt x="268140" y="219893"/>
                </a:cubicBezTo>
                <a:close/>
                <a:moveTo>
                  <a:pt x="268191" y="392705"/>
                </a:moveTo>
                <a:cubicBezTo>
                  <a:pt x="257695" y="388335"/>
                  <a:pt x="247952" y="381782"/>
                  <a:pt x="239431" y="373263"/>
                </a:cubicBezTo>
                <a:lnTo>
                  <a:pt x="97875" y="514819"/>
                </a:lnTo>
                <a:cubicBezTo>
                  <a:pt x="113887" y="530139"/>
                  <a:pt x="135634" y="539405"/>
                  <a:pt x="159544" y="539405"/>
                </a:cubicBezTo>
                <a:cubicBezTo>
                  <a:pt x="184553" y="539405"/>
                  <a:pt x="207195" y="529268"/>
                  <a:pt x="223584" y="512879"/>
                </a:cubicBezTo>
                <a:cubicBezTo>
                  <a:pt x="239974" y="496489"/>
                  <a:pt x="250111" y="473848"/>
                  <a:pt x="250111" y="448838"/>
                </a:cubicBezTo>
                <a:cubicBezTo>
                  <a:pt x="249745" y="429735"/>
                  <a:pt x="254994" y="405550"/>
                  <a:pt x="268191" y="392705"/>
                </a:cubicBezTo>
                <a:close/>
                <a:moveTo>
                  <a:pt x="306986" y="138"/>
                </a:moveTo>
                <a:lnTo>
                  <a:pt x="306986" y="11636"/>
                </a:lnTo>
                <a:cubicBezTo>
                  <a:pt x="306778" y="11511"/>
                  <a:pt x="306567" y="11506"/>
                  <a:pt x="306356" y="11501"/>
                </a:cubicBezTo>
                <a:lnTo>
                  <a:pt x="306356" y="96668"/>
                </a:lnTo>
                <a:lnTo>
                  <a:pt x="306292" y="96667"/>
                </a:lnTo>
                <a:lnTo>
                  <a:pt x="306292" y="11501"/>
                </a:lnTo>
                <a:cubicBezTo>
                  <a:pt x="284137" y="11990"/>
                  <a:pt x="262207" y="20815"/>
                  <a:pt x="245300" y="37722"/>
                </a:cubicBezTo>
                <a:cubicBezTo>
                  <a:pt x="232539" y="50484"/>
                  <a:pt x="224382" y="66106"/>
                  <a:pt x="221373" y="82614"/>
                </a:cubicBezTo>
                <a:cubicBezTo>
                  <a:pt x="245960" y="100903"/>
                  <a:pt x="261667" y="130241"/>
                  <a:pt x="261667" y="163248"/>
                </a:cubicBezTo>
                <a:cubicBezTo>
                  <a:pt x="261168" y="189232"/>
                  <a:pt x="264959" y="205210"/>
                  <a:pt x="281311" y="215168"/>
                </a:cubicBezTo>
                <a:lnTo>
                  <a:pt x="306986" y="215278"/>
                </a:lnTo>
                <a:lnTo>
                  <a:pt x="306986" y="221929"/>
                </a:lnTo>
                <a:cubicBezTo>
                  <a:pt x="285145" y="221632"/>
                  <a:pt x="263250" y="229877"/>
                  <a:pt x="246580" y="246536"/>
                </a:cubicBezTo>
                <a:lnTo>
                  <a:pt x="254808" y="254763"/>
                </a:lnTo>
                <a:cubicBezTo>
                  <a:pt x="254801" y="254772"/>
                  <a:pt x="254793" y="254779"/>
                  <a:pt x="254786" y="254787"/>
                </a:cubicBezTo>
                <a:cubicBezTo>
                  <a:pt x="254778" y="254794"/>
                  <a:pt x="254771" y="254802"/>
                  <a:pt x="254763" y="254808"/>
                </a:cubicBezTo>
                <a:lnTo>
                  <a:pt x="246535" y="246581"/>
                </a:lnTo>
                <a:cubicBezTo>
                  <a:pt x="213554" y="279582"/>
                  <a:pt x="213554" y="333067"/>
                  <a:pt x="246535" y="366068"/>
                </a:cubicBezTo>
                <a:lnTo>
                  <a:pt x="254763" y="357841"/>
                </a:lnTo>
                <a:cubicBezTo>
                  <a:pt x="254771" y="357848"/>
                  <a:pt x="254778" y="357855"/>
                  <a:pt x="254786" y="357863"/>
                </a:cubicBezTo>
                <a:lnTo>
                  <a:pt x="254808" y="357886"/>
                </a:lnTo>
                <a:lnTo>
                  <a:pt x="246580" y="366113"/>
                </a:lnTo>
                <a:cubicBezTo>
                  <a:pt x="263250" y="382773"/>
                  <a:pt x="285145" y="391017"/>
                  <a:pt x="306986" y="390721"/>
                </a:cubicBezTo>
                <a:lnTo>
                  <a:pt x="306986" y="397378"/>
                </a:lnTo>
                <a:cubicBezTo>
                  <a:pt x="298457" y="400796"/>
                  <a:pt x="289920" y="399623"/>
                  <a:pt x="281637" y="397269"/>
                </a:cubicBezTo>
                <a:cubicBezTo>
                  <a:pt x="265010" y="407224"/>
                  <a:pt x="261165" y="423242"/>
                  <a:pt x="261667" y="449401"/>
                </a:cubicBezTo>
                <a:cubicBezTo>
                  <a:pt x="261667" y="477516"/>
                  <a:pt x="250271" y="502969"/>
                  <a:pt x="231847" y="521394"/>
                </a:cubicBezTo>
                <a:lnTo>
                  <a:pt x="221347" y="530057"/>
                </a:lnTo>
                <a:cubicBezTo>
                  <a:pt x="224389" y="546557"/>
                  <a:pt x="232545" y="562171"/>
                  <a:pt x="245300" y="574926"/>
                </a:cubicBezTo>
                <a:cubicBezTo>
                  <a:pt x="262207" y="591834"/>
                  <a:pt x="284136" y="600659"/>
                  <a:pt x="306292" y="601147"/>
                </a:cubicBezTo>
                <a:lnTo>
                  <a:pt x="306292" y="515981"/>
                </a:lnTo>
                <a:lnTo>
                  <a:pt x="306356" y="515982"/>
                </a:lnTo>
                <a:lnTo>
                  <a:pt x="306356" y="601147"/>
                </a:lnTo>
                <a:lnTo>
                  <a:pt x="306986" y="601012"/>
                </a:lnTo>
                <a:lnTo>
                  <a:pt x="306986" y="612510"/>
                </a:lnTo>
                <a:cubicBezTo>
                  <a:pt x="306767" y="612641"/>
                  <a:pt x="306546" y="612645"/>
                  <a:pt x="306324" y="612648"/>
                </a:cubicBezTo>
                <a:cubicBezTo>
                  <a:pt x="281070" y="612257"/>
                  <a:pt x="255999" y="602326"/>
                  <a:pt x="236731" y="583058"/>
                </a:cubicBezTo>
                <a:cubicBezTo>
                  <a:pt x="223570" y="569897"/>
                  <a:pt x="214766" y="554031"/>
                  <a:pt x="210610" y="537175"/>
                </a:cubicBezTo>
                <a:cubicBezTo>
                  <a:pt x="195839" y="546241"/>
                  <a:pt x="178427" y="551215"/>
                  <a:pt x="159854" y="551215"/>
                </a:cubicBezTo>
                <a:cubicBezTo>
                  <a:pt x="132604" y="551215"/>
                  <a:pt x="107854" y="540509"/>
                  <a:pt x="89720" y="522928"/>
                </a:cubicBezTo>
                <a:lnTo>
                  <a:pt x="89720" y="522928"/>
                </a:lnTo>
                <a:cubicBezTo>
                  <a:pt x="72139" y="504795"/>
                  <a:pt x="61434" y="480045"/>
                  <a:pt x="61434" y="452795"/>
                </a:cubicBezTo>
                <a:cubicBezTo>
                  <a:pt x="61434" y="434222"/>
                  <a:pt x="66407" y="416810"/>
                  <a:pt x="75474" y="402038"/>
                </a:cubicBezTo>
                <a:cubicBezTo>
                  <a:pt x="58618" y="397882"/>
                  <a:pt x="42751" y="389078"/>
                  <a:pt x="29591" y="375918"/>
                </a:cubicBezTo>
                <a:cubicBezTo>
                  <a:pt x="10322" y="356649"/>
                  <a:pt x="391" y="331578"/>
                  <a:pt x="0" y="306324"/>
                </a:cubicBezTo>
                <a:lnTo>
                  <a:pt x="0" y="306324"/>
                </a:lnTo>
                <a:cubicBezTo>
                  <a:pt x="391" y="281070"/>
                  <a:pt x="10322" y="256000"/>
                  <a:pt x="29591" y="236731"/>
                </a:cubicBezTo>
                <a:cubicBezTo>
                  <a:pt x="42758" y="223564"/>
                  <a:pt x="58634" y="214757"/>
                  <a:pt x="75514" y="210684"/>
                </a:cubicBezTo>
                <a:cubicBezTo>
                  <a:pt x="66423" y="195896"/>
                  <a:pt x="61434" y="178458"/>
                  <a:pt x="61434" y="159855"/>
                </a:cubicBezTo>
                <a:cubicBezTo>
                  <a:pt x="61434" y="132604"/>
                  <a:pt x="72139" y="107855"/>
                  <a:pt x="89720" y="89721"/>
                </a:cubicBezTo>
                <a:lnTo>
                  <a:pt x="89720" y="89721"/>
                </a:lnTo>
                <a:cubicBezTo>
                  <a:pt x="107854" y="72140"/>
                  <a:pt x="132604" y="61435"/>
                  <a:pt x="159854" y="61435"/>
                </a:cubicBezTo>
                <a:cubicBezTo>
                  <a:pt x="178457" y="61435"/>
                  <a:pt x="195895" y="66424"/>
                  <a:pt x="210684" y="75515"/>
                </a:cubicBezTo>
                <a:cubicBezTo>
                  <a:pt x="214757" y="58635"/>
                  <a:pt x="223563" y="42758"/>
                  <a:pt x="236731" y="29591"/>
                </a:cubicBezTo>
                <a:cubicBezTo>
                  <a:pt x="256000" y="10322"/>
                  <a:pt x="281070" y="391"/>
                  <a:pt x="306324" y="0"/>
                </a:cubicBezTo>
                <a:lnTo>
                  <a:pt x="306324" y="0"/>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45" name="Teardrop 3"/>
          <p:cNvSpPr/>
          <p:nvPr/>
        </p:nvSpPr>
        <p:spPr>
          <a:xfrm rot="5400000" flipH="1" flipV="1">
            <a:off x="5224042" y="-86496"/>
            <a:ext cx="306986" cy="459486"/>
          </a:xfrm>
          <a:custGeom>
            <a:avLst/>
            <a:gdLst/>
            <a:ahLst/>
            <a:cxnLst/>
            <a:rect l="l" t="t" r="r" b="b"/>
            <a:pathLst>
              <a:path w="306986" h="612648">
                <a:moveTo>
                  <a:pt x="215380" y="331012"/>
                </a:moveTo>
                <a:cubicBezTo>
                  <a:pt x="210766" y="314775"/>
                  <a:pt x="210686" y="297561"/>
                  <a:pt x="215167" y="281312"/>
                </a:cubicBezTo>
                <a:cubicBezTo>
                  <a:pt x="205209" y="264960"/>
                  <a:pt x="189231" y="261169"/>
                  <a:pt x="163247" y="261668"/>
                </a:cubicBezTo>
                <a:cubicBezTo>
                  <a:pt x="130240" y="261668"/>
                  <a:pt x="100901" y="245961"/>
                  <a:pt x="82612" y="221373"/>
                </a:cubicBezTo>
                <a:cubicBezTo>
                  <a:pt x="66104" y="224383"/>
                  <a:pt x="50483" y="232539"/>
                  <a:pt x="37722" y="245300"/>
                </a:cubicBezTo>
                <a:cubicBezTo>
                  <a:pt x="20815" y="262208"/>
                  <a:pt x="11990" y="284137"/>
                  <a:pt x="11501" y="306292"/>
                </a:cubicBezTo>
                <a:lnTo>
                  <a:pt x="96667" y="306292"/>
                </a:lnTo>
                <a:lnTo>
                  <a:pt x="96667" y="306356"/>
                </a:lnTo>
                <a:lnTo>
                  <a:pt x="11501" y="306356"/>
                </a:lnTo>
                <a:cubicBezTo>
                  <a:pt x="11989" y="328512"/>
                  <a:pt x="20815" y="350441"/>
                  <a:pt x="37722" y="367348"/>
                </a:cubicBezTo>
                <a:cubicBezTo>
                  <a:pt x="50477" y="380104"/>
                  <a:pt x="66091" y="388259"/>
                  <a:pt x="82591" y="391302"/>
                </a:cubicBezTo>
                <a:cubicBezTo>
                  <a:pt x="100880" y="366700"/>
                  <a:pt x="130228" y="350982"/>
                  <a:pt x="163247" y="350982"/>
                </a:cubicBezTo>
                <a:cubicBezTo>
                  <a:pt x="186137" y="351421"/>
                  <a:pt x="201262" y="348532"/>
                  <a:pt x="211354" y="336664"/>
                </a:cubicBezTo>
                <a:cubicBezTo>
                  <a:pt x="212796" y="334969"/>
                  <a:pt x="214135" y="333090"/>
                  <a:pt x="215380" y="331012"/>
                </a:cubicBezTo>
                <a:close/>
                <a:moveTo>
                  <a:pt x="239385" y="239431"/>
                </a:moveTo>
                <a:lnTo>
                  <a:pt x="97830" y="97876"/>
                </a:lnTo>
                <a:cubicBezTo>
                  <a:pt x="82509" y="113888"/>
                  <a:pt x="73243" y="135634"/>
                  <a:pt x="73243" y="159545"/>
                </a:cubicBezTo>
                <a:cubicBezTo>
                  <a:pt x="73243" y="209563"/>
                  <a:pt x="113791" y="250112"/>
                  <a:pt x="163810" y="250112"/>
                </a:cubicBezTo>
                <a:cubicBezTo>
                  <a:pt x="182888" y="249746"/>
                  <a:pt x="207035" y="254980"/>
                  <a:pt x="219892" y="268141"/>
                </a:cubicBezTo>
                <a:cubicBezTo>
                  <a:pt x="224319" y="257687"/>
                  <a:pt x="230870" y="247949"/>
                  <a:pt x="239385" y="239431"/>
                </a:cubicBezTo>
                <a:close/>
                <a:moveTo>
                  <a:pt x="239386" y="373218"/>
                </a:moveTo>
                <a:cubicBezTo>
                  <a:pt x="230866" y="364697"/>
                  <a:pt x="224313" y="354954"/>
                  <a:pt x="219944" y="344457"/>
                </a:cubicBezTo>
                <a:cubicBezTo>
                  <a:pt x="207099" y="357655"/>
                  <a:pt x="182914" y="362904"/>
                  <a:pt x="163810" y="362538"/>
                </a:cubicBezTo>
                <a:cubicBezTo>
                  <a:pt x="113791" y="362537"/>
                  <a:pt x="73243" y="403086"/>
                  <a:pt x="73243" y="453105"/>
                </a:cubicBezTo>
                <a:cubicBezTo>
                  <a:pt x="73243" y="477015"/>
                  <a:pt x="82509" y="498762"/>
                  <a:pt x="97830" y="514773"/>
                </a:cubicBezTo>
                <a:close/>
                <a:moveTo>
                  <a:pt x="268140" y="219893"/>
                </a:moveTo>
                <a:cubicBezTo>
                  <a:pt x="254980" y="207035"/>
                  <a:pt x="249745" y="182889"/>
                  <a:pt x="250111" y="163811"/>
                </a:cubicBezTo>
                <a:cubicBezTo>
                  <a:pt x="250111" y="113793"/>
                  <a:pt x="209563" y="73244"/>
                  <a:pt x="159544" y="73244"/>
                </a:cubicBezTo>
                <a:cubicBezTo>
                  <a:pt x="135634" y="73244"/>
                  <a:pt x="113887" y="82510"/>
                  <a:pt x="97875" y="97831"/>
                </a:cubicBezTo>
                <a:lnTo>
                  <a:pt x="239430" y="239386"/>
                </a:lnTo>
                <a:cubicBezTo>
                  <a:pt x="247948" y="230871"/>
                  <a:pt x="257686" y="224320"/>
                  <a:pt x="268140" y="219893"/>
                </a:cubicBezTo>
                <a:close/>
                <a:moveTo>
                  <a:pt x="268191" y="392705"/>
                </a:moveTo>
                <a:cubicBezTo>
                  <a:pt x="257695" y="388335"/>
                  <a:pt x="247952" y="381782"/>
                  <a:pt x="239431" y="373263"/>
                </a:cubicBezTo>
                <a:lnTo>
                  <a:pt x="97875" y="514819"/>
                </a:lnTo>
                <a:cubicBezTo>
                  <a:pt x="113887" y="530139"/>
                  <a:pt x="135634" y="539405"/>
                  <a:pt x="159544" y="539405"/>
                </a:cubicBezTo>
                <a:cubicBezTo>
                  <a:pt x="184553" y="539405"/>
                  <a:pt x="207195" y="529268"/>
                  <a:pt x="223584" y="512879"/>
                </a:cubicBezTo>
                <a:cubicBezTo>
                  <a:pt x="239974" y="496489"/>
                  <a:pt x="250111" y="473848"/>
                  <a:pt x="250111" y="448838"/>
                </a:cubicBezTo>
                <a:cubicBezTo>
                  <a:pt x="249745" y="429735"/>
                  <a:pt x="254994" y="405550"/>
                  <a:pt x="268191" y="392705"/>
                </a:cubicBezTo>
                <a:close/>
                <a:moveTo>
                  <a:pt x="306986" y="138"/>
                </a:moveTo>
                <a:lnTo>
                  <a:pt x="306986" y="11636"/>
                </a:lnTo>
                <a:cubicBezTo>
                  <a:pt x="306778" y="11511"/>
                  <a:pt x="306567" y="11506"/>
                  <a:pt x="306356" y="11501"/>
                </a:cubicBezTo>
                <a:lnTo>
                  <a:pt x="306356" y="96668"/>
                </a:lnTo>
                <a:lnTo>
                  <a:pt x="306292" y="96667"/>
                </a:lnTo>
                <a:lnTo>
                  <a:pt x="306292" y="11501"/>
                </a:lnTo>
                <a:cubicBezTo>
                  <a:pt x="284137" y="11990"/>
                  <a:pt x="262207" y="20815"/>
                  <a:pt x="245300" y="37722"/>
                </a:cubicBezTo>
                <a:cubicBezTo>
                  <a:pt x="232539" y="50484"/>
                  <a:pt x="224382" y="66106"/>
                  <a:pt x="221373" y="82614"/>
                </a:cubicBezTo>
                <a:cubicBezTo>
                  <a:pt x="245960" y="100903"/>
                  <a:pt x="261667" y="130241"/>
                  <a:pt x="261667" y="163248"/>
                </a:cubicBezTo>
                <a:cubicBezTo>
                  <a:pt x="261168" y="189232"/>
                  <a:pt x="264959" y="205210"/>
                  <a:pt x="281311" y="215168"/>
                </a:cubicBezTo>
                <a:lnTo>
                  <a:pt x="306986" y="215277"/>
                </a:lnTo>
                <a:lnTo>
                  <a:pt x="306986" y="221929"/>
                </a:lnTo>
                <a:cubicBezTo>
                  <a:pt x="285145" y="221632"/>
                  <a:pt x="263250" y="229877"/>
                  <a:pt x="246580" y="246536"/>
                </a:cubicBezTo>
                <a:lnTo>
                  <a:pt x="254808" y="254763"/>
                </a:lnTo>
                <a:cubicBezTo>
                  <a:pt x="254801" y="254772"/>
                  <a:pt x="254793" y="254779"/>
                  <a:pt x="254786" y="254787"/>
                </a:cubicBezTo>
                <a:cubicBezTo>
                  <a:pt x="254778" y="254794"/>
                  <a:pt x="254771" y="254802"/>
                  <a:pt x="254763" y="254808"/>
                </a:cubicBezTo>
                <a:lnTo>
                  <a:pt x="246535" y="246581"/>
                </a:lnTo>
                <a:cubicBezTo>
                  <a:pt x="213554" y="279582"/>
                  <a:pt x="213554" y="333067"/>
                  <a:pt x="246535" y="366068"/>
                </a:cubicBezTo>
                <a:lnTo>
                  <a:pt x="254763" y="357841"/>
                </a:lnTo>
                <a:cubicBezTo>
                  <a:pt x="254771" y="357848"/>
                  <a:pt x="254778" y="357855"/>
                  <a:pt x="254786" y="357863"/>
                </a:cubicBezTo>
                <a:lnTo>
                  <a:pt x="254808" y="357886"/>
                </a:lnTo>
                <a:lnTo>
                  <a:pt x="246580" y="366113"/>
                </a:lnTo>
                <a:cubicBezTo>
                  <a:pt x="263250" y="382773"/>
                  <a:pt x="285145" y="391017"/>
                  <a:pt x="306986" y="390721"/>
                </a:cubicBezTo>
                <a:lnTo>
                  <a:pt x="306986" y="397378"/>
                </a:lnTo>
                <a:cubicBezTo>
                  <a:pt x="298457" y="400796"/>
                  <a:pt x="289920" y="399623"/>
                  <a:pt x="281637" y="397269"/>
                </a:cubicBezTo>
                <a:cubicBezTo>
                  <a:pt x="265010" y="407224"/>
                  <a:pt x="261165" y="423242"/>
                  <a:pt x="261667" y="449401"/>
                </a:cubicBezTo>
                <a:cubicBezTo>
                  <a:pt x="261667" y="477516"/>
                  <a:pt x="250271" y="502969"/>
                  <a:pt x="231847" y="521394"/>
                </a:cubicBezTo>
                <a:lnTo>
                  <a:pt x="221347" y="530057"/>
                </a:lnTo>
                <a:cubicBezTo>
                  <a:pt x="224389" y="546557"/>
                  <a:pt x="232545" y="562171"/>
                  <a:pt x="245300" y="574926"/>
                </a:cubicBezTo>
                <a:cubicBezTo>
                  <a:pt x="262207" y="591834"/>
                  <a:pt x="284136" y="600659"/>
                  <a:pt x="306292" y="601147"/>
                </a:cubicBezTo>
                <a:lnTo>
                  <a:pt x="306292" y="515981"/>
                </a:lnTo>
                <a:lnTo>
                  <a:pt x="306356" y="515982"/>
                </a:lnTo>
                <a:lnTo>
                  <a:pt x="306356" y="601147"/>
                </a:lnTo>
                <a:lnTo>
                  <a:pt x="306986" y="601012"/>
                </a:lnTo>
                <a:lnTo>
                  <a:pt x="306986" y="612510"/>
                </a:lnTo>
                <a:cubicBezTo>
                  <a:pt x="306767" y="612641"/>
                  <a:pt x="306546" y="612645"/>
                  <a:pt x="306324" y="612648"/>
                </a:cubicBezTo>
                <a:cubicBezTo>
                  <a:pt x="281070" y="612257"/>
                  <a:pt x="255999" y="602326"/>
                  <a:pt x="236731" y="583058"/>
                </a:cubicBezTo>
                <a:cubicBezTo>
                  <a:pt x="223570" y="569897"/>
                  <a:pt x="214766" y="554031"/>
                  <a:pt x="210610" y="537175"/>
                </a:cubicBezTo>
                <a:cubicBezTo>
                  <a:pt x="195839" y="546241"/>
                  <a:pt x="178427" y="551215"/>
                  <a:pt x="159854" y="551215"/>
                </a:cubicBezTo>
                <a:cubicBezTo>
                  <a:pt x="132604" y="551215"/>
                  <a:pt x="107854" y="540509"/>
                  <a:pt x="89720" y="522928"/>
                </a:cubicBezTo>
                <a:lnTo>
                  <a:pt x="89720" y="522928"/>
                </a:lnTo>
                <a:cubicBezTo>
                  <a:pt x="72139" y="504795"/>
                  <a:pt x="61434" y="480045"/>
                  <a:pt x="61434" y="452795"/>
                </a:cubicBezTo>
                <a:cubicBezTo>
                  <a:pt x="61434" y="434222"/>
                  <a:pt x="66407" y="416810"/>
                  <a:pt x="75474" y="402038"/>
                </a:cubicBezTo>
                <a:cubicBezTo>
                  <a:pt x="58618" y="397882"/>
                  <a:pt x="42751" y="389078"/>
                  <a:pt x="29591" y="375918"/>
                </a:cubicBezTo>
                <a:cubicBezTo>
                  <a:pt x="10322" y="356649"/>
                  <a:pt x="391" y="331578"/>
                  <a:pt x="0" y="306324"/>
                </a:cubicBezTo>
                <a:lnTo>
                  <a:pt x="0" y="306324"/>
                </a:lnTo>
                <a:cubicBezTo>
                  <a:pt x="391" y="281070"/>
                  <a:pt x="10322" y="256000"/>
                  <a:pt x="29591" y="236731"/>
                </a:cubicBezTo>
                <a:cubicBezTo>
                  <a:pt x="42758" y="223564"/>
                  <a:pt x="58634" y="214757"/>
                  <a:pt x="75514" y="210684"/>
                </a:cubicBezTo>
                <a:cubicBezTo>
                  <a:pt x="66423" y="195896"/>
                  <a:pt x="61434" y="178458"/>
                  <a:pt x="61434" y="159855"/>
                </a:cubicBezTo>
                <a:cubicBezTo>
                  <a:pt x="61434" y="132604"/>
                  <a:pt x="72139" y="107855"/>
                  <a:pt x="89720" y="89721"/>
                </a:cubicBezTo>
                <a:lnTo>
                  <a:pt x="89720" y="89721"/>
                </a:lnTo>
                <a:cubicBezTo>
                  <a:pt x="107854" y="72140"/>
                  <a:pt x="132604" y="61435"/>
                  <a:pt x="159854" y="61435"/>
                </a:cubicBezTo>
                <a:cubicBezTo>
                  <a:pt x="178457" y="61435"/>
                  <a:pt x="195895" y="66424"/>
                  <a:pt x="210684" y="75515"/>
                </a:cubicBezTo>
                <a:cubicBezTo>
                  <a:pt x="214757" y="58635"/>
                  <a:pt x="223563" y="42758"/>
                  <a:pt x="236731" y="29591"/>
                </a:cubicBezTo>
                <a:cubicBezTo>
                  <a:pt x="256000" y="10322"/>
                  <a:pt x="281070" y="391"/>
                  <a:pt x="306324" y="0"/>
                </a:cubicBezTo>
                <a:lnTo>
                  <a:pt x="306324" y="0"/>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46" name="Teardrop 3"/>
          <p:cNvSpPr/>
          <p:nvPr/>
        </p:nvSpPr>
        <p:spPr>
          <a:xfrm rot="5400000" flipH="1" flipV="1">
            <a:off x="7119757" y="-86496"/>
            <a:ext cx="306986" cy="459486"/>
          </a:xfrm>
          <a:custGeom>
            <a:avLst/>
            <a:gdLst/>
            <a:ahLst/>
            <a:cxnLst/>
            <a:rect l="l" t="t" r="r" b="b"/>
            <a:pathLst>
              <a:path w="306986" h="612648">
                <a:moveTo>
                  <a:pt x="215380" y="331011"/>
                </a:moveTo>
                <a:cubicBezTo>
                  <a:pt x="210766" y="314774"/>
                  <a:pt x="210686" y="297561"/>
                  <a:pt x="215167" y="281312"/>
                </a:cubicBezTo>
                <a:cubicBezTo>
                  <a:pt x="205209" y="264959"/>
                  <a:pt x="189231" y="261169"/>
                  <a:pt x="163247" y="261668"/>
                </a:cubicBezTo>
                <a:cubicBezTo>
                  <a:pt x="130240" y="261668"/>
                  <a:pt x="100901" y="245961"/>
                  <a:pt x="82612" y="221373"/>
                </a:cubicBezTo>
                <a:cubicBezTo>
                  <a:pt x="66104" y="224382"/>
                  <a:pt x="50483" y="232539"/>
                  <a:pt x="37722" y="245300"/>
                </a:cubicBezTo>
                <a:cubicBezTo>
                  <a:pt x="20815" y="262207"/>
                  <a:pt x="11990" y="284136"/>
                  <a:pt x="11501" y="306292"/>
                </a:cubicBezTo>
                <a:lnTo>
                  <a:pt x="96667" y="306292"/>
                </a:lnTo>
                <a:lnTo>
                  <a:pt x="96667" y="306356"/>
                </a:lnTo>
                <a:lnTo>
                  <a:pt x="11501" y="306356"/>
                </a:lnTo>
                <a:cubicBezTo>
                  <a:pt x="11989" y="328512"/>
                  <a:pt x="20815" y="350441"/>
                  <a:pt x="37722" y="367348"/>
                </a:cubicBezTo>
                <a:cubicBezTo>
                  <a:pt x="50477" y="380103"/>
                  <a:pt x="66091" y="388259"/>
                  <a:pt x="82591" y="391301"/>
                </a:cubicBezTo>
                <a:cubicBezTo>
                  <a:pt x="100880" y="366699"/>
                  <a:pt x="130228" y="350981"/>
                  <a:pt x="163247" y="350981"/>
                </a:cubicBezTo>
                <a:cubicBezTo>
                  <a:pt x="186137" y="351420"/>
                  <a:pt x="201262" y="348532"/>
                  <a:pt x="211354" y="336664"/>
                </a:cubicBezTo>
                <a:cubicBezTo>
                  <a:pt x="212796" y="334968"/>
                  <a:pt x="214135" y="333090"/>
                  <a:pt x="215380" y="331011"/>
                </a:cubicBezTo>
                <a:close/>
                <a:moveTo>
                  <a:pt x="239385" y="239431"/>
                </a:moveTo>
                <a:lnTo>
                  <a:pt x="97830" y="97876"/>
                </a:lnTo>
                <a:cubicBezTo>
                  <a:pt x="82509" y="113887"/>
                  <a:pt x="73243" y="135634"/>
                  <a:pt x="73243" y="159544"/>
                </a:cubicBezTo>
                <a:cubicBezTo>
                  <a:pt x="73243" y="209563"/>
                  <a:pt x="113791" y="250112"/>
                  <a:pt x="163810" y="250112"/>
                </a:cubicBezTo>
                <a:cubicBezTo>
                  <a:pt x="182888" y="249746"/>
                  <a:pt x="207035" y="254980"/>
                  <a:pt x="219892" y="268141"/>
                </a:cubicBezTo>
                <a:cubicBezTo>
                  <a:pt x="224319" y="257686"/>
                  <a:pt x="230870" y="247948"/>
                  <a:pt x="239385" y="239431"/>
                </a:cubicBezTo>
                <a:close/>
                <a:moveTo>
                  <a:pt x="239386" y="373218"/>
                </a:moveTo>
                <a:cubicBezTo>
                  <a:pt x="230866" y="364697"/>
                  <a:pt x="224313" y="354954"/>
                  <a:pt x="219944" y="344457"/>
                </a:cubicBezTo>
                <a:cubicBezTo>
                  <a:pt x="207099" y="357655"/>
                  <a:pt x="182914" y="362904"/>
                  <a:pt x="163810" y="362537"/>
                </a:cubicBezTo>
                <a:cubicBezTo>
                  <a:pt x="113791" y="362537"/>
                  <a:pt x="73243" y="403086"/>
                  <a:pt x="73243" y="453104"/>
                </a:cubicBezTo>
                <a:cubicBezTo>
                  <a:pt x="73243" y="477015"/>
                  <a:pt x="82509" y="498761"/>
                  <a:pt x="97830" y="514773"/>
                </a:cubicBezTo>
                <a:close/>
                <a:moveTo>
                  <a:pt x="268140" y="219892"/>
                </a:moveTo>
                <a:cubicBezTo>
                  <a:pt x="254980" y="207035"/>
                  <a:pt x="249745" y="182889"/>
                  <a:pt x="250111" y="163811"/>
                </a:cubicBezTo>
                <a:cubicBezTo>
                  <a:pt x="250111" y="113792"/>
                  <a:pt x="209563" y="73244"/>
                  <a:pt x="159544" y="73244"/>
                </a:cubicBezTo>
                <a:cubicBezTo>
                  <a:pt x="135634" y="73244"/>
                  <a:pt x="113887" y="82510"/>
                  <a:pt x="97875" y="97831"/>
                </a:cubicBezTo>
                <a:lnTo>
                  <a:pt x="239430" y="239386"/>
                </a:lnTo>
                <a:cubicBezTo>
                  <a:pt x="247948" y="230871"/>
                  <a:pt x="257686" y="224320"/>
                  <a:pt x="268140" y="219892"/>
                </a:cubicBezTo>
                <a:close/>
                <a:moveTo>
                  <a:pt x="268191" y="392705"/>
                </a:moveTo>
                <a:cubicBezTo>
                  <a:pt x="257695" y="388335"/>
                  <a:pt x="247952" y="381782"/>
                  <a:pt x="239431" y="373263"/>
                </a:cubicBezTo>
                <a:lnTo>
                  <a:pt x="97875" y="514818"/>
                </a:lnTo>
                <a:cubicBezTo>
                  <a:pt x="113887" y="530139"/>
                  <a:pt x="135634" y="539405"/>
                  <a:pt x="159544" y="539405"/>
                </a:cubicBezTo>
                <a:cubicBezTo>
                  <a:pt x="184553" y="539405"/>
                  <a:pt x="207195" y="529268"/>
                  <a:pt x="223584" y="512879"/>
                </a:cubicBezTo>
                <a:cubicBezTo>
                  <a:pt x="239974" y="496489"/>
                  <a:pt x="250111" y="473847"/>
                  <a:pt x="250111" y="448838"/>
                </a:cubicBezTo>
                <a:cubicBezTo>
                  <a:pt x="249745" y="429735"/>
                  <a:pt x="254994" y="405550"/>
                  <a:pt x="268191" y="392705"/>
                </a:cubicBezTo>
                <a:close/>
                <a:moveTo>
                  <a:pt x="306986" y="138"/>
                </a:moveTo>
                <a:lnTo>
                  <a:pt x="306986" y="11636"/>
                </a:lnTo>
                <a:cubicBezTo>
                  <a:pt x="306778" y="11511"/>
                  <a:pt x="306567" y="11506"/>
                  <a:pt x="306356" y="11501"/>
                </a:cubicBezTo>
                <a:lnTo>
                  <a:pt x="306356" y="96667"/>
                </a:lnTo>
                <a:lnTo>
                  <a:pt x="306292" y="96667"/>
                </a:lnTo>
                <a:lnTo>
                  <a:pt x="306292" y="11501"/>
                </a:lnTo>
                <a:cubicBezTo>
                  <a:pt x="284137" y="11990"/>
                  <a:pt x="262207" y="20815"/>
                  <a:pt x="245300" y="37722"/>
                </a:cubicBezTo>
                <a:cubicBezTo>
                  <a:pt x="232539" y="50483"/>
                  <a:pt x="224382" y="66105"/>
                  <a:pt x="221373" y="82613"/>
                </a:cubicBezTo>
                <a:cubicBezTo>
                  <a:pt x="245960" y="100902"/>
                  <a:pt x="261667" y="130241"/>
                  <a:pt x="261667" y="163248"/>
                </a:cubicBezTo>
                <a:cubicBezTo>
                  <a:pt x="261168" y="189232"/>
                  <a:pt x="264959" y="205210"/>
                  <a:pt x="281311" y="215167"/>
                </a:cubicBezTo>
                <a:lnTo>
                  <a:pt x="306986" y="215277"/>
                </a:lnTo>
                <a:lnTo>
                  <a:pt x="306986" y="221928"/>
                </a:lnTo>
                <a:cubicBezTo>
                  <a:pt x="285145" y="221632"/>
                  <a:pt x="263250" y="229876"/>
                  <a:pt x="246580" y="246536"/>
                </a:cubicBezTo>
                <a:lnTo>
                  <a:pt x="254808" y="254763"/>
                </a:lnTo>
                <a:cubicBezTo>
                  <a:pt x="254801" y="254771"/>
                  <a:pt x="254793" y="254779"/>
                  <a:pt x="254786" y="254786"/>
                </a:cubicBezTo>
                <a:cubicBezTo>
                  <a:pt x="254778" y="254794"/>
                  <a:pt x="254771" y="254801"/>
                  <a:pt x="254763" y="254808"/>
                </a:cubicBezTo>
                <a:lnTo>
                  <a:pt x="246535" y="246581"/>
                </a:lnTo>
                <a:cubicBezTo>
                  <a:pt x="213554" y="279582"/>
                  <a:pt x="213554" y="333067"/>
                  <a:pt x="246535" y="366068"/>
                </a:cubicBezTo>
                <a:lnTo>
                  <a:pt x="254763" y="357841"/>
                </a:lnTo>
                <a:cubicBezTo>
                  <a:pt x="254771" y="357847"/>
                  <a:pt x="254778" y="357855"/>
                  <a:pt x="254786" y="357863"/>
                </a:cubicBezTo>
                <a:lnTo>
                  <a:pt x="254808" y="357886"/>
                </a:lnTo>
                <a:lnTo>
                  <a:pt x="246580" y="366113"/>
                </a:lnTo>
                <a:cubicBezTo>
                  <a:pt x="263250" y="382773"/>
                  <a:pt x="285145" y="391017"/>
                  <a:pt x="306986" y="390721"/>
                </a:cubicBezTo>
                <a:lnTo>
                  <a:pt x="306986" y="397378"/>
                </a:lnTo>
                <a:cubicBezTo>
                  <a:pt x="298457" y="400796"/>
                  <a:pt x="289920" y="399623"/>
                  <a:pt x="281637" y="397269"/>
                </a:cubicBezTo>
                <a:cubicBezTo>
                  <a:pt x="265010" y="407223"/>
                  <a:pt x="261165" y="423242"/>
                  <a:pt x="261667" y="449401"/>
                </a:cubicBezTo>
                <a:cubicBezTo>
                  <a:pt x="261667" y="477516"/>
                  <a:pt x="250271" y="502969"/>
                  <a:pt x="231847" y="521394"/>
                </a:cubicBezTo>
                <a:lnTo>
                  <a:pt x="221347" y="530057"/>
                </a:lnTo>
                <a:cubicBezTo>
                  <a:pt x="224390" y="546557"/>
                  <a:pt x="232545" y="562171"/>
                  <a:pt x="245300" y="574926"/>
                </a:cubicBezTo>
                <a:cubicBezTo>
                  <a:pt x="262207" y="591833"/>
                  <a:pt x="284136" y="600659"/>
                  <a:pt x="306292" y="601147"/>
                </a:cubicBezTo>
                <a:lnTo>
                  <a:pt x="306292" y="515981"/>
                </a:lnTo>
                <a:lnTo>
                  <a:pt x="306356" y="515981"/>
                </a:lnTo>
                <a:lnTo>
                  <a:pt x="306356" y="601147"/>
                </a:lnTo>
                <a:lnTo>
                  <a:pt x="306986" y="601012"/>
                </a:lnTo>
                <a:lnTo>
                  <a:pt x="306986" y="612510"/>
                </a:lnTo>
                <a:cubicBezTo>
                  <a:pt x="306767" y="612640"/>
                  <a:pt x="306546" y="612645"/>
                  <a:pt x="306324" y="612648"/>
                </a:cubicBezTo>
                <a:cubicBezTo>
                  <a:pt x="281070" y="612257"/>
                  <a:pt x="255999" y="602326"/>
                  <a:pt x="236731" y="583057"/>
                </a:cubicBezTo>
                <a:cubicBezTo>
                  <a:pt x="223570" y="569897"/>
                  <a:pt x="214766" y="554030"/>
                  <a:pt x="210610" y="537174"/>
                </a:cubicBezTo>
                <a:cubicBezTo>
                  <a:pt x="195839" y="546241"/>
                  <a:pt x="178427" y="551214"/>
                  <a:pt x="159854" y="551214"/>
                </a:cubicBezTo>
                <a:cubicBezTo>
                  <a:pt x="132604" y="551214"/>
                  <a:pt x="107854" y="540509"/>
                  <a:pt x="89720" y="522928"/>
                </a:cubicBezTo>
                <a:lnTo>
                  <a:pt x="89720" y="522928"/>
                </a:lnTo>
                <a:cubicBezTo>
                  <a:pt x="72139" y="504795"/>
                  <a:pt x="61434" y="480045"/>
                  <a:pt x="61434" y="452795"/>
                </a:cubicBezTo>
                <a:cubicBezTo>
                  <a:pt x="61434" y="434221"/>
                  <a:pt x="66407" y="416810"/>
                  <a:pt x="75474" y="402038"/>
                </a:cubicBezTo>
                <a:cubicBezTo>
                  <a:pt x="58618" y="397882"/>
                  <a:pt x="42751" y="389078"/>
                  <a:pt x="29591" y="375917"/>
                </a:cubicBezTo>
                <a:cubicBezTo>
                  <a:pt x="10322" y="356649"/>
                  <a:pt x="391" y="331578"/>
                  <a:pt x="0" y="306324"/>
                </a:cubicBezTo>
                <a:lnTo>
                  <a:pt x="0" y="306324"/>
                </a:lnTo>
                <a:cubicBezTo>
                  <a:pt x="391" y="281070"/>
                  <a:pt x="10322" y="255999"/>
                  <a:pt x="29591" y="236731"/>
                </a:cubicBezTo>
                <a:cubicBezTo>
                  <a:pt x="42758" y="223564"/>
                  <a:pt x="58634" y="214757"/>
                  <a:pt x="75514" y="210684"/>
                </a:cubicBezTo>
                <a:cubicBezTo>
                  <a:pt x="66423" y="195895"/>
                  <a:pt x="61434" y="178457"/>
                  <a:pt x="61434" y="159854"/>
                </a:cubicBezTo>
                <a:cubicBezTo>
                  <a:pt x="61434" y="132604"/>
                  <a:pt x="72139" y="107854"/>
                  <a:pt x="89720" y="89721"/>
                </a:cubicBezTo>
                <a:lnTo>
                  <a:pt x="89720" y="89721"/>
                </a:lnTo>
                <a:cubicBezTo>
                  <a:pt x="107854" y="72140"/>
                  <a:pt x="132604" y="61435"/>
                  <a:pt x="159854" y="61435"/>
                </a:cubicBezTo>
                <a:cubicBezTo>
                  <a:pt x="178457" y="61435"/>
                  <a:pt x="195895" y="66424"/>
                  <a:pt x="210684" y="75515"/>
                </a:cubicBezTo>
                <a:cubicBezTo>
                  <a:pt x="214757" y="58635"/>
                  <a:pt x="223563" y="42758"/>
                  <a:pt x="236731" y="29591"/>
                </a:cubicBezTo>
                <a:cubicBezTo>
                  <a:pt x="256000" y="10322"/>
                  <a:pt x="281070" y="391"/>
                  <a:pt x="306324" y="0"/>
                </a:cubicBezTo>
                <a:lnTo>
                  <a:pt x="306324" y="0"/>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47" name="Teardrop 3"/>
          <p:cNvSpPr/>
          <p:nvPr/>
        </p:nvSpPr>
        <p:spPr>
          <a:xfrm rot="5400000" flipH="1" flipV="1">
            <a:off x="6487852" y="-86496"/>
            <a:ext cx="306986" cy="459486"/>
          </a:xfrm>
          <a:custGeom>
            <a:avLst/>
            <a:gdLst/>
            <a:ahLst/>
            <a:cxnLst/>
            <a:rect l="l" t="t" r="r" b="b"/>
            <a:pathLst>
              <a:path w="306986" h="612648">
                <a:moveTo>
                  <a:pt x="215380" y="331011"/>
                </a:moveTo>
                <a:cubicBezTo>
                  <a:pt x="210766" y="314774"/>
                  <a:pt x="210686" y="297561"/>
                  <a:pt x="215167" y="281312"/>
                </a:cubicBezTo>
                <a:cubicBezTo>
                  <a:pt x="205209" y="264959"/>
                  <a:pt x="189231" y="261169"/>
                  <a:pt x="163247" y="261668"/>
                </a:cubicBezTo>
                <a:cubicBezTo>
                  <a:pt x="130240" y="261668"/>
                  <a:pt x="100901" y="245961"/>
                  <a:pt x="82612" y="221373"/>
                </a:cubicBezTo>
                <a:cubicBezTo>
                  <a:pt x="66104" y="224382"/>
                  <a:pt x="50483" y="232539"/>
                  <a:pt x="37722" y="245300"/>
                </a:cubicBezTo>
                <a:cubicBezTo>
                  <a:pt x="20815" y="262207"/>
                  <a:pt x="11990" y="284136"/>
                  <a:pt x="11501" y="306292"/>
                </a:cubicBezTo>
                <a:lnTo>
                  <a:pt x="96667" y="306292"/>
                </a:lnTo>
                <a:lnTo>
                  <a:pt x="96667" y="306356"/>
                </a:lnTo>
                <a:lnTo>
                  <a:pt x="11501" y="306356"/>
                </a:lnTo>
                <a:cubicBezTo>
                  <a:pt x="11989" y="328512"/>
                  <a:pt x="20815" y="350441"/>
                  <a:pt x="37722" y="367348"/>
                </a:cubicBezTo>
                <a:cubicBezTo>
                  <a:pt x="50477" y="380103"/>
                  <a:pt x="66091" y="388259"/>
                  <a:pt x="82591" y="391301"/>
                </a:cubicBezTo>
                <a:cubicBezTo>
                  <a:pt x="100880" y="366699"/>
                  <a:pt x="130228" y="350981"/>
                  <a:pt x="163247" y="350981"/>
                </a:cubicBezTo>
                <a:cubicBezTo>
                  <a:pt x="186137" y="351420"/>
                  <a:pt x="201262" y="348532"/>
                  <a:pt x="211354" y="336664"/>
                </a:cubicBezTo>
                <a:cubicBezTo>
                  <a:pt x="212796" y="334968"/>
                  <a:pt x="214135" y="333090"/>
                  <a:pt x="215380" y="331011"/>
                </a:cubicBezTo>
                <a:close/>
                <a:moveTo>
                  <a:pt x="239385" y="239431"/>
                </a:moveTo>
                <a:lnTo>
                  <a:pt x="97830" y="97876"/>
                </a:lnTo>
                <a:cubicBezTo>
                  <a:pt x="82509" y="113887"/>
                  <a:pt x="73243" y="135634"/>
                  <a:pt x="73243" y="159544"/>
                </a:cubicBezTo>
                <a:cubicBezTo>
                  <a:pt x="73243" y="209563"/>
                  <a:pt x="113791" y="250112"/>
                  <a:pt x="163810" y="250112"/>
                </a:cubicBezTo>
                <a:cubicBezTo>
                  <a:pt x="182888" y="249746"/>
                  <a:pt x="207035" y="254980"/>
                  <a:pt x="219892" y="268141"/>
                </a:cubicBezTo>
                <a:cubicBezTo>
                  <a:pt x="224319" y="257686"/>
                  <a:pt x="230870" y="247948"/>
                  <a:pt x="239385" y="239431"/>
                </a:cubicBezTo>
                <a:close/>
                <a:moveTo>
                  <a:pt x="239386" y="373218"/>
                </a:moveTo>
                <a:cubicBezTo>
                  <a:pt x="230866" y="364697"/>
                  <a:pt x="224313" y="354954"/>
                  <a:pt x="219944" y="344457"/>
                </a:cubicBezTo>
                <a:cubicBezTo>
                  <a:pt x="207099" y="357655"/>
                  <a:pt x="182914" y="362904"/>
                  <a:pt x="163810" y="362537"/>
                </a:cubicBezTo>
                <a:cubicBezTo>
                  <a:pt x="113791" y="362537"/>
                  <a:pt x="73243" y="403086"/>
                  <a:pt x="73243" y="453104"/>
                </a:cubicBezTo>
                <a:cubicBezTo>
                  <a:pt x="73243" y="477015"/>
                  <a:pt x="82509" y="498761"/>
                  <a:pt x="97830" y="514773"/>
                </a:cubicBezTo>
                <a:close/>
                <a:moveTo>
                  <a:pt x="268140" y="219892"/>
                </a:moveTo>
                <a:cubicBezTo>
                  <a:pt x="254980" y="207035"/>
                  <a:pt x="249745" y="182889"/>
                  <a:pt x="250111" y="163811"/>
                </a:cubicBezTo>
                <a:cubicBezTo>
                  <a:pt x="250111" y="113792"/>
                  <a:pt x="209563" y="73244"/>
                  <a:pt x="159544" y="73244"/>
                </a:cubicBezTo>
                <a:cubicBezTo>
                  <a:pt x="135634" y="73244"/>
                  <a:pt x="113887" y="82510"/>
                  <a:pt x="97875" y="97831"/>
                </a:cubicBezTo>
                <a:lnTo>
                  <a:pt x="239430" y="239386"/>
                </a:lnTo>
                <a:cubicBezTo>
                  <a:pt x="247948" y="230871"/>
                  <a:pt x="257686" y="224320"/>
                  <a:pt x="268140" y="219892"/>
                </a:cubicBezTo>
                <a:close/>
                <a:moveTo>
                  <a:pt x="268191" y="392705"/>
                </a:moveTo>
                <a:cubicBezTo>
                  <a:pt x="257695" y="388335"/>
                  <a:pt x="247952" y="381782"/>
                  <a:pt x="239431" y="373263"/>
                </a:cubicBezTo>
                <a:lnTo>
                  <a:pt x="97875" y="514818"/>
                </a:lnTo>
                <a:cubicBezTo>
                  <a:pt x="113887" y="530139"/>
                  <a:pt x="135634" y="539405"/>
                  <a:pt x="159544" y="539405"/>
                </a:cubicBezTo>
                <a:cubicBezTo>
                  <a:pt x="184553" y="539405"/>
                  <a:pt x="207195" y="529268"/>
                  <a:pt x="223584" y="512879"/>
                </a:cubicBezTo>
                <a:cubicBezTo>
                  <a:pt x="239974" y="496489"/>
                  <a:pt x="250111" y="473847"/>
                  <a:pt x="250111" y="448838"/>
                </a:cubicBezTo>
                <a:cubicBezTo>
                  <a:pt x="249745" y="429735"/>
                  <a:pt x="254994" y="405550"/>
                  <a:pt x="268191" y="392705"/>
                </a:cubicBezTo>
                <a:close/>
                <a:moveTo>
                  <a:pt x="306986" y="138"/>
                </a:moveTo>
                <a:lnTo>
                  <a:pt x="306986" y="11636"/>
                </a:lnTo>
                <a:cubicBezTo>
                  <a:pt x="306778" y="11511"/>
                  <a:pt x="306567" y="11506"/>
                  <a:pt x="306356" y="11501"/>
                </a:cubicBezTo>
                <a:lnTo>
                  <a:pt x="306356" y="96667"/>
                </a:lnTo>
                <a:lnTo>
                  <a:pt x="306292" y="96667"/>
                </a:lnTo>
                <a:lnTo>
                  <a:pt x="306292" y="11501"/>
                </a:lnTo>
                <a:cubicBezTo>
                  <a:pt x="284137" y="11990"/>
                  <a:pt x="262207" y="20815"/>
                  <a:pt x="245300" y="37722"/>
                </a:cubicBezTo>
                <a:cubicBezTo>
                  <a:pt x="232539" y="50483"/>
                  <a:pt x="224382" y="66105"/>
                  <a:pt x="221373" y="82613"/>
                </a:cubicBezTo>
                <a:cubicBezTo>
                  <a:pt x="245960" y="100902"/>
                  <a:pt x="261667" y="130241"/>
                  <a:pt x="261667" y="163248"/>
                </a:cubicBezTo>
                <a:cubicBezTo>
                  <a:pt x="261168" y="189232"/>
                  <a:pt x="264959" y="205210"/>
                  <a:pt x="281311" y="215167"/>
                </a:cubicBezTo>
                <a:lnTo>
                  <a:pt x="306986" y="215277"/>
                </a:lnTo>
                <a:lnTo>
                  <a:pt x="306986" y="221928"/>
                </a:lnTo>
                <a:cubicBezTo>
                  <a:pt x="285145" y="221632"/>
                  <a:pt x="263250" y="229876"/>
                  <a:pt x="246580" y="246536"/>
                </a:cubicBezTo>
                <a:lnTo>
                  <a:pt x="254808" y="254763"/>
                </a:lnTo>
                <a:cubicBezTo>
                  <a:pt x="254801" y="254771"/>
                  <a:pt x="254793" y="254779"/>
                  <a:pt x="254786" y="254786"/>
                </a:cubicBezTo>
                <a:cubicBezTo>
                  <a:pt x="254778" y="254794"/>
                  <a:pt x="254771" y="254801"/>
                  <a:pt x="254763" y="254808"/>
                </a:cubicBezTo>
                <a:lnTo>
                  <a:pt x="246535" y="246581"/>
                </a:lnTo>
                <a:cubicBezTo>
                  <a:pt x="213554" y="279582"/>
                  <a:pt x="213554" y="333067"/>
                  <a:pt x="246535" y="366068"/>
                </a:cubicBezTo>
                <a:lnTo>
                  <a:pt x="254763" y="357841"/>
                </a:lnTo>
                <a:cubicBezTo>
                  <a:pt x="254771" y="357847"/>
                  <a:pt x="254778" y="357855"/>
                  <a:pt x="254786" y="357863"/>
                </a:cubicBezTo>
                <a:lnTo>
                  <a:pt x="254808" y="357886"/>
                </a:lnTo>
                <a:lnTo>
                  <a:pt x="246580" y="366113"/>
                </a:lnTo>
                <a:cubicBezTo>
                  <a:pt x="263250" y="382773"/>
                  <a:pt x="285145" y="391017"/>
                  <a:pt x="306986" y="390721"/>
                </a:cubicBezTo>
                <a:lnTo>
                  <a:pt x="306986" y="397378"/>
                </a:lnTo>
                <a:cubicBezTo>
                  <a:pt x="298457" y="400796"/>
                  <a:pt x="289920" y="399623"/>
                  <a:pt x="281637" y="397269"/>
                </a:cubicBezTo>
                <a:cubicBezTo>
                  <a:pt x="265010" y="407223"/>
                  <a:pt x="261165" y="423242"/>
                  <a:pt x="261667" y="449401"/>
                </a:cubicBezTo>
                <a:cubicBezTo>
                  <a:pt x="261667" y="477516"/>
                  <a:pt x="250271" y="502969"/>
                  <a:pt x="231847" y="521394"/>
                </a:cubicBezTo>
                <a:lnTo>
                  <a:pt x="221347" y="530057"/>
                </a:lnTo>
                <a:cubicBezTo>
                  <a:pt x="224389" y="546557"/>
                  <a:pt x="232545" y="562171"/>
                  <a:pt x="245300" y="574926"/>
                </a:cubicBezTo>
                <a:cubicBezTo>
                  <a:pt x="262207" y="591833"/>
                  <a:pt x="284136" y="600659"/>
                  <a:pt x="306292" y="601147"/>
                </a:cubicBezTo>
                <a:lnTo>
                  <a:pt x="306292" y="515981"/>
                </a:lnTo>
                <a:lnTo>
                  <a:pt x="306356" y="515981"/>
                </a:lnTo>
                <a:lnTo>
                  <a:pt x="306356" y="601147"/>
                </a:lnTo>
                <a:lnTo>
                  <a:pt x="306986" y="601012"/>
                </a:lnTo>
                <a:lnTo>
                  <a:pt x="306986" y="612510"/>
                </a:lnTo>
                <a:cubicBezTo>
                  <a:pt x="306767" y="612640"/>
                  <a:pt x="306546" y="612645"/>
                  <a:pt x="306324" y="612648"/>
                </a:cubicBezTo>
                <a:cubicBezTo>
                  <a:pt x="281070" y="612257"/>
                  <a:pt x="255999" y="602326"/>
                  <a:pt x="236731" y="583057"/>
                </a:cubicBezTo>
                <a:cubicBezTo>
                  <a:pt x="223570" y="569897"/>
                  <a:pt x="214766" y="554030"/>
                  <a:pt x="210610" y="537174"/>
                </a:cubicBezTo>
                <a:cubicBezTo>
                  <a:pt x="195839" y="546241"/>
                  <a:pt x="178427" y="551214"/>
                  <a:pt x="159854" y="551214"/>
                </a:cubicBezTo>
                <a:cubicBezTo>
                  <a:pt x="132604" y="551214"/>
                  <a:pt x="107854" y="540509"/>
                  <a:pt x="89720" y="522928"/>
                </a:cubicBezTo>
                <a:lnTo>
                  <a:pt x="89720" y="522928"/>
                </a:lnTo>
                <a:cubicBezTo>
                  <a:pt x="72139" y="504795"/>
                  <a:pt x="61434" y="480045"/>
                  <a:pt x="61434" y="452795"/>
                </a:cubicBezTo>
                <a:cubicBezTo>
                  <a:pt x="61434" y="434221"/>
                  <a:pt x="66407" y="416810"/>
                  <a:pt x="75474" y="402038"/>
                </a:cubicBezTo>
                <a:cubicBezTo>
                  <a:pt x="58618" y="397882"/>
                  <a:pt x="42751" y="389078"/>
                  <a:pt x="29591" y="375917"/>
                </a:cubicBezTo>
                <a:cubicBezTo>
                  <a:pt x="10322" y="356649"/>
                  <a:pt x="391" y="331578"/>
                  <a:pt x="0" y="306324"/>
                </a:cubicBezTo>
                <a:lnTo>
                  <a:pt x="0" y="306324"/>
                </a:lnTo>
                <a:cubicBezTo>
                  <a:pt x="391" y="281070"/>
                  <a:pt x="10322" y="255999"/>
                  <a:pt x="29591" y="236731"/>
                </a:cubicBezTo>
                <a:cubicBezTo>
                  <a:pt x="42758" y="223564"/>
                  <a:pt x="58634" y="214757"/>
                  <a:pt x="75514" y="210684"/>
                </a:cubicBezTo>
                <a:cubicBezTo>
                  <a:pt x="66423" y="195895"/>
                  <a:pt x="61434" y="178457"/>
                  <a:pt x="61434" y="159854"/>
                </a:cubicBezTo>
                <a:cubicBezTo>
                  <a:pt x="61434" y="132604"/>
                  <a:pt x="72139" y="107854"/>
                  <a:pt x="89720" y="89721"/>
                </a:cubicBezTo>
                <a:lnTo>
                  <a:pt x="89720" y="89721"/>
                </a:lnTo>
                <a:cubicBezTo>
                  <a:pt x="107854" y="72140"/>
                  <a:pt x="132604" y="61435"/>
                  <a:pt x="159854" y="61435"/>
                </a:cubicBezTo>
                <a:cubicBezTo>
                  <a:pt x="178457" y="61435"/>
                  <a:pt x="195895" y="66424"/>
                  <a:pt x="210684" y="75515"/>
                </a:cubicBezTo>
                <a:cubicBezTo>
                  <a:pt x="214757" y="58635"/>
                  <a:pt x="223563" y="42758"/>
                  <a:pt x="236731" y="29591"/>
                </a:cubicBezTo>
                <a:cubicBezTo>
                  <a:pt x="256000" y="10322"/>
                  <a:pt x="281070" y="391"/>
                  <a:pt x="306324" y="0"/>
                </a:cubicBezTo>
                <a:lnTo>
                  <a:pt x="306324" y="0"/>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48" name="Teardrop 3"/>
          <p:cNvSpPr/>
          <p:nvPr/>
        </p:nvSpPr>
        <p:spPr>
          <a:xfrm rot="5400000" flipH="1" flipV="1">
            <a:off x="8383566" y="-86496"/>
            <a:ext cx="306986" cy="459486"/>
          </a:xfrm>
          <a:custGeom>
            <a:avLst/>
            <a:gdLst/>
            <a:ahLst/>
            <a:cxnLst/>
            <a:rect l="l" t="t" r="r" b="b"/>
            <a:pathLst>
              <a:path w="306986" h="612648">
                <a:moveTo>
                  <a:pt x="215380" y="331011"/>
                </a:moveTo>
                <a:cubicBezTo>
                  <a:pt x="210766" y="314774"/>
                  <a:pt x="210686" y="297561"/>
                  <a:pt x="215167" y="281312"/>
                </a:cubicBezTo>
                <a:cubicBezTo>
                  <a:pt x="205209" y="264959"/>
                  <a:pt x="189231" y="261169"/>
                  <a:pt x="163247" y="261668"/>
                </a:cubicBezTo>
                <a:cubicBezTo>
                  <a:pt x="130240" y="261668"/>
                  <a:pt x="100901" y="245961"/>
                  <a:pt x="82612" y="221373"/>
                </a:cubicBezTo>
                <a:cubicBezTo>
                  <a:pt x="66104" y="224382"/>
                  <a:pt x="50483" y="232539"/>
                  <a:pt x="37722" y="245300"/>
                </a:cubicBezTo>
                <a:cubicBezTo>
                  <a:pt x="20815" y="262207"/>
                  <a:pt x="11990" y="284136"/>
                  <a:pt x="11501" y="306292"/>
                </a:cubicBezTo>
                <a:lnTo>
                  <a:pt x="96667" y="306292"/>
                </a:lnTo>
                <a:lnTo>
                  <a:pt x="96667" y="306356"/>
                </a:lnTo>
                <a:lnTo>
                  <a:pt x="11501" y="306356"/>
                </a:lnTo>
                <a:cubicBezTo>
                  <a:pt x="11989" y="328512"/>
                  <a:pt x="20815" y="350441"/>
                  <a:pt x="37722" y="367348"/>
                </a:cubicBezTo>
                <a:cubicBezTo>
                  <a:pt x="50477" y="380103"/>
                  <a:pt x="66091" y="388259"/>
                  <a:pt x="82591" y="391301"/>
                </a:cubicBezTo>
                <a:cubicBezTo>
                  <a:pt x="100880" y="366699"/>
                  <a:pt x="130228" y="350981"/>
                  <a:pt x="163247" y="350981"/>
                </a:cubicBezTo>
                <a:cubicBezTo>
                  <a:pt x="186137" y="351420"/>
                  <a:pt x="201262" y="348532"/>
                  <a:pt x="211354" y="336664"/>
                </a:cubicBezTo>
                <a:cubicBezTo>
                  <a:pt x="212796" y="334968"/>
                  <a:pt x="214135" y="333090"/>
                  <a:pt x="215380" y="331011"/>
                </a:cubicBezTo>
                <a:close/>
                <a:moveTo>
                  <a:pt x="239385" y="239431"/>
                </a:moveTo>
                <a:lnTo>
                  <a:pt x="97830" y="97876"/>
                </a:lnTo>
                <a:cubicBezTo>
                  <a:pt x="82509" y="113887"/>
                  <a:pt x="73243" y="135634"/>
                  <a:pt x="73243" y="159544"/>
                </a:cubicBezTo>
                <a:cubicBezTo>
                  <a:pt x="73243" y="209563"/>
                  <a:pt x="113791" y="250112"/>
                  <a:pt x="163810" y="250112"/>
                </a:cubicBezTo>
                <a:cubicBezTo>
                  <a:pt x="182888" y="249746"/>
                  <a:pt x="207035" y="254980"/>
                  <a:pt x="219892" y="268141"/>
                </a:cubicBezTo>
                <a:cubicBezTo>
                  <a:pt x="224319" y="257686"/>
                  <a:pt x="230870" y="247948"/>
                  <a:pt x="239385" y="239431"/>
                </a:cubicBezTo>
                <a:close/>
                <a:moveTo>
                  <a:pt x="239386" y="373218"/>
                </a:moveTo>
                <a:cubicBezTo>
                  <a:pt x="230866" y="364697"/>
                  <a:pt x="224313" y="354954"/>
                  <a:pt x="219944" y="344457"/>
                </a:cubicBezTo>
                <a:cubicBezTo>
                  <a:pt x="207099" y="357655"/>
                  <a:pt x="182914" y="362904"/>
                  <a:pt x="163810" y="362537"/>
                </a:cubicBezTo>
                <a:cubicBezTo>
                  <a:pt x="113791" y="362537"/>
                  <a:pt x="73243" y="403086"/>
                  <a:pt x="73243" y="453104"/>
                </a:cubicBezTo>
                <a:cubicBezTo>
                  <a:pt x="73243" y="477015"/>
                  <a:pt x="82509" y="498761"/>
                  <a:pt x="97830" y="514773"/>
                </a:cubicBezTo>
                <a:close/>
                <a:moveTo>
                  <a:pt x="268140" y="219892"/>
                </a:moveTo>
                <a:cubicBezTo>
                  <a:pt x="254980" y="207035"/>
                  <a:pt x="249745" y="182889"/>
                  <a:pt x="250111" y="163811"/>
                </a:cubicBezTo>
                <a:cubicBezTo>
                  <a:pt x="250111" y="113792"/>
                  <a:pt x="209563" y="73244"/>
                  <a:pt x="159544" y="73244"/>
                </a:cubicBezTo>
                <a:cubicBezTo>
                  <a:pt x="135634" y="73244"/>
                  <a:pt x="113887" y="82510"/>
                  <a:pt x="97875" y="97831"/>
                </a:cubicBezTo>
                <a:lnTo>
                  <a:pt x="239430" y="239386"/>
                </a:lnTo>
                <a:cubicBezTo>
                  <a:pt x="247948" y="230871"/>
                  <a:pt x="257686" y="224320"/>
                  <a:pt x="268140" y="219892"/>
                </a:cubicBezTo>
                <a:close/>
                <a:moveTo>
                  <a:pt x="268191" y="392705"/>
                </a:moveTo>
                <a:cubicBezTo>
                  <a:pt x="257695" y="388335"/>
                  <a:pt x="247952" y="381782"/>
                  <a:pt x="239431" y="373263"/>
                </a:cubicBezTo>
                <a:lnTo>
                  <a:pt x="97875" y="514818"/>
                </a:lnTo>
                <a:cubicBezTo>
                  <a:pt x="113887" y="530139"/>
                  <a:pt x="135634" y="539405"/>
                  <a:pt x="159544" y="539405"/>
                </a:cubicBezTo>
                <a:cubicBezTo>
                  <a:pt x="184553" y="539405"/>
                  <a:pt x="207195" y="529268"/>
                  <a:pt x="223584" y="512879"/>
                </a:cubicBezTo>
                <a:cubicBezTo>
                  <a:pt x="239974" y="496489"/>
                  <a:pt x="250111" y="473847"/>
                  <a:pt x="250111" y="448838"/>
                </a:cubicBezTo>
                <a:cubicBezTo>
                  <a:pt x="249745" y="429735"/>
                  <a:pt x="254994" y="405550"/>
                  <a:pt x="268191" y="392705"/>
                </a:cubicBezTo>
                <a:close/>
                <a:moveTo>
                  <a:pt x="306986" y="138"/>
                </a:moveTo>
                <a:lnTo>
                  <a:pt x="306986" y="11636"/>
                </a:lnTo>
                <a:cubicBezTo>
                  <a:pt x="306778" y="11511"/>
                  <a:pt x="306567" y="11506"/>
                  <a:pt x="306356" y="11501"/>
                </a:cubicBezTo>
                <a:lnTo>
                  <a:pt x="306356" y="96667"/>
                </a:lnTo>
                <a:lnTo>
                  <a:pt x="306292" y="96667"/>
                </a:lnTo>
                <a:lnTo>
                  <a:pt x="306292" y="11501"/>
                </a:lnTo>
                <a:cubicBezTo>
                  <a:pt x="284137" y="11990"/>
                  <a:pt x="262207" y="20815"/>
                  <a:pt x="245300" y="37722"/>
                </a:cubicBezTo>
                <a:cubicBezTo>
                  <a:pt x="232539" y="50483"/>
                  <a:pt x="224382" y="66105"/>
                  <a:pt x="221373" y="82613"/>
                </a:cubicBezTo>
                <a:cubicBezTo>
                  <a:pt x="245960" y="100902"/>
                  <a:pt x="261667" y="130241"/>
                  <a:pt x="261667" y="163248"/>
                </a:cubicBezTo>
                <a:cubicBezTo>
                  <a:pt x="261168" y="189232"/>
                  <a:pt x="264959" y="205210"/>
                  <a:pt x="281311" y="215167"/>
                </a:cubicBezTo>
                <a:lnTo>
                  <a:pt x="306986" y="215277"/>
                </a:lnTo>
                <a:lnTo>
                  <a:pt x="306986" y="221928"/>
                </a:lnTo>
                <a:cubicBezTo>
                  <a:pt x="285145" y="221632"/>
                  <a:pt x="263250" y="229876"/>
                  <a:pt x="246580" y="246536"/>
                </a:cubicBezTo>
                <a:lnTo>
                  <a:pt x="254808" y="254763"/>
                </a:lnTo>
                <a:cubicBezTo>
                  <a:pt x="254801" y="254771"/>
                  <a:pt x="254793" y="254779"/>
                  <a:pt x="254786" y="254786"/>
                </a:cubicBezTo>
                <a:cubicBezTo>
                  <a:pt x="254778" y="254794"/>
                  <a:pt x="254771" y="254801"/>
                  <a:pt x="254763" y="254808"/>
                </a:cubicBezTo>
                <a:lnTo>
                  <a:pt x="246535" y="246581"/>
                </a:lnTo>
                <a:cubicBezTo>
                  <a:pt x="213554" y="279582"/>
                  <a:pt x="213554" y="333067"/>
                  <a:pt x="246535" y="366068"/>
                </a:cubicBezTo>
                <a:lnTo>
                  <a:pt x="254763" y="357841"/>
                </a:lnTo>
                <a:cubicBezTo>
                  <a:pt x="254771" y="357847"/>
                  <a:pt x="254778" y="357855"/>
                  <a:pt x="254786" y="357863"/>
                </a:cubicBezTo>
                <a:lnTo>
                  <a:pt x="254808" y="357886"/>
                </a:lnTo>
                <a:lnTo>
                  <a:pt x="246580" y="366113"/>
                </a:lnTo>
                <a:cubicBezTo>
                  <a:pt x="263250" y="382773"/>
                  <a:pt x="285145" y="391017"/>
                  <a:pt x="306986" y="390721"/>
                </a:cubicBezTo>
                <a:lnTo>
                  <a:pt x="306986" y="397378"/>
                </a:lnTo>
                <a:cubicBezTo>
                  <a:pt x="298457" y="400796"/>
                  <a:pt x="289920" y="399623"/>
                  <a:pt x="281637" y="397269"/>
                </a:cubicBezTo>
                <a:cubicBezTo>
                  <a:pt x="265010" y="407223"/>
                  <a:pt x="261165" y="423242"/>
                  <a:pt x="261667" y="449401"/>
                </a:cubicBezTo>
                <a:cubicBezTo>
                  <a:pt x="261667" y="477516"/>
                  <a:pt x="250271" y="502969"/>
                  <a:pt x="231847" y="521394"/>
                </a:cubicBezTo>
                <a:lnTo>
                  <a:pt x="221347" y="530057"/>
                </a:lnTo>
                <a:cubicBezTo>
                  <a:pt x="224389" y="546557"/>
                  <a:pt x="232545" y="562171"/>
                  <a:pt x="245300" y="574926"/>
                </a:cubicBezTo>
                <a:cubicBezTo>
                  <a:pt x="262207" y="591833"/>
                  <a:pt x="284136" y="600659"/>
                  <a:pt x="306292" y="601147"/>
                </a:cubicBezTo>
                <a:lnTo>
                  <a:pt x="306292" y="515981"/>
                </a:lnTo>
                <a:lnTo>
                  <a:pt x="306356" y="515981"/>
                </a:lnTo>
                <a:lnTo>
                  <a:pt x="306356" y="601147"/>
                </a:lnTo>
                <a:lnTo>
                  <a:pt x="306986" y="601012"/>
                </a:lnTo>
                <a:lnTo>
                  <a:pt x="306986" y="612510"/>
                </a:lnTo>
                <a:cubicBezTo>
                  <a:pt x="306767" y="612640"/>
                  <a:pt x="306546" y="612645"/>
                  <a:pt x="306324" y="612648"/>
                </a:cubicBezTo>
                <a:cubicBezTo>
                  <a:pt x="281070" y="612257"/>
                  <a:pt x="255999" y="602326"/>
                  <a:pt x="236731" y="583057"/>
                </a:cubicBezTo>
                <a:cubicBezTo>
                  <a:pt x="223570" y="569897"/>
                  <a:pt x="214766" y="554030"/>
                  <a:pt x="210610" y="537174"/>
                </a:cubicBezTo>
                <a:cubicBezTo>
                  <a:pt x="195839" y="546241"/>
                  <a:pt x="178427" y="551214"/>
                  <a:pt x="159854" y="551214"/>
                </a:cubicBezTo>
                <a:cubicBezTo>
                  <a:pt x="132604" y="551214"/>
                  <a:pt x="107854" y="540509"/>
                  <a:pt x="89720" y="522928"/>
                </a:cubicBezTo>
                <a:lnTo>
                  <a:pt x="89720" y="522928"/>
                </a:lnTo>
                <a:cubicBezTo>
                  <a:pt x="72139" y="504795"/>
                  <a:pt x="61434" y="480045"/>
                  <a:pt x="61434" y="452795"/>
                </a:cubicBezTo>
                <a:cubicBezTo>
                  <a:pt x="61434" y="434221"/>
                  <a:pt x="66407" y="416810"/>
                  <a:pt x="75474" y="402038"/>
                </a:cubicBezTo>
                <a:cubicBezTo>
                  <a:pt x="58618" y="397882"/>
                  <a:pt x="42751" y="389078"/>
                  <a:pt x="29591" y="375917"/>
                </a:cubicBezTo>
                <a:cubicBezTo>
                  <a:pt x="10322" y="356649"/>
                  <a:pt x="391" y="331578"/>
                  <a:pt x="0" y="306324"/>
                </a:cubicBezTo>
                <a:lnTo>
                  <a:pt x="0" y="306324"/>
                </a:lnTo>
                <a:cubicBezTo>
                  <a:pt x="391" y="281070"/>
                  <a:pt x="10322" y="255999"/>
                  <a:pt x="29591" y="236731"/>
                </a:cubicBezTo>
                <a:cubicBezTo>
                  <a:pt x="42758" y="223564"/>
                  <a:pt x="58634" y="214757"/>
                  <a:pt x="75514" y="210684"/>
                </a:cubicBezTo>
                <a:cubicBezTo>
                  <a:pt x="66423" y="195895"/>
                  <a:pt x="61434" y="178457"/>
                  <a:pt x="61434" y="159854"/>
                </a:cubicBezTo>
                <a:cubicBezTo>
                  <a:pt x="61434" y="132604"/>
                  <a:pt x="72139" y="107854"/>
                  <a:pt x="89720" y="89721"/>
                </a:cubicBezTo>
                <a:lnTo>
                  <a:pt x="89720" y="89721"/>
                </a:lnTo>
                <a:cubicBezTo>
                  <a:pt x="107854" y="72140"/>
                  <a:pt x="132604" y="61435"/>
                  <a:pt x="159854" y="61435"/>
                </a:cubicBezTo>
                <a:cubicBezTo>
                  <a:pt x="178457" y="61435"/>
                  <a:pt x="195895" y="66424"/>
                  <a:pt x="210684" y="75515"/>
                </a:cubicBezTo>
                <a:cubicBezTo>
                  <a:pt x="214757" y="58635"/>
                  <a:pt x="223563" y="42758"/>
                  <a:pt x="236731" y="29591"/>
                </a:cubicBezTo>
                <a:cubicBezTo>
                  <a:pt x="256000" y="10322"/>
                  <a:pt x="281070" y="391"/>
                  <a:pt x="306324" y="0"/>
                </a:cubicBezTo>
                <a:lnTo>
                  <a:pt x="306324" y="0"/>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49" name="Teardrop 3"/>
          <p:cNvSpPr/>
          <p:nvPr/>
        </p:nvSpPr>
        <p:spPr>
          <a:xfrm rot="5400000" flipH="1" flipV="1">
            <a:off x="7751662" y="-86496"/>
            <a:ext cx="306986" cy="459486"/>
          </a:xfrm>
          <a:custGeom>
            <a:avLst/>
            <a:gdLst/>
            <a:ahLst/>
            <a:cxnLst/>
            <a:rect l="l" t="t" r="r" b="b"/>
            <a:pathLst>
              <a:path w="306986" h="612648">
                <a:moveTo>
                  <a:pt x="215380" y="331011"/>
                </a:moveTo>
                <a:cubicBezTo>
                  <a:pt x="210766" y="314774"/>
                  <a:pt x="210686" y="297561"/>
                  <a:pt x="215167" y="281312"/>
                </a:cubicBezTo>
                <a:cubicBezTo>
                  <a:pt x="205209" y="264959"/>
                  <a:pt x="189231" y="261169"/>
                  <a:pt x="163247" y="261668"/>
                </a:cubicBezTo>
                <a:cubicBezTo>
                  <a:pt x="130240" y="261668"/>
                  <a:pt x="100901" y="245961"/>
                  <a:pt x="82612" y="221373"/>
                </a:cubicBezTo>
                <a:cubicBezTo>
                  <a:pt x="66104" y="224382"/>
                  <a:pt x="50483" y="232539"/>
                  <a:pt x="37722" y="245300"/>
                </a:cubicBezTo>
                <a:cubicBezTo>
                  <a:pt x="20815" y="262207"/>
                  <a:pt x="11990" y="284136"/>
                  <a:pt x="11501" y="306292"/>
                </a:cubicBezTo>
                <a:lnTo>
                  <a:pt x="96667" y="306292"/>
                </a:lnTo>
                <a:lnTo>
                  <a:pt x="96667" y="306356"/>
                </a:lnTo>
                <a:lnTo>
                  <a:pt x="11501" y="306356"/>
                </a:lnTo>
                <a:cubicBezTo>
                  <a:pt x="11989" y="328512"/>
                  <a:pt x="20815" y="350441"/>
                  <a:pt x="37722" y="367348"/>
                </a:cubicBezTo>
                <a:cubicBezTo>
                  <a:pt x="50477" y="380103"/>
                  <a:pt x="66091" y="388259"/>
                  <a:pt x="82591" y="391301"/>
                </a:cubicBezTo>
                <a:cubicBezTo>
                  <a:pt x="100880" y="366699"/>
                  <a:pt x="130228" y="350981"/>
                  <a:pt x="163247" y="350981"/>
                </a:cubicBezTo>
                <a:cubicBezTo>
                  <a:pt x="186137" y="351420"/>
                  <a:pt x="201262" y="348532"/>
                  <a:pt x="211354" y="336664"/>
                </a:cubicBezTo>
                <a:cubicBezTo>
                  <a:pt x="212796" y="334968"/>
                  <a:pt x="214135" y="333090"/>
                  <a:pt x="215380" y="331011"/>
                </a:cubicBezTo>
                <a:close/>
                <a:moveTo>
                  <a:pt x="239385" y="239431"/>
                </a:moveTo>
                <a:lnTo>
                  <a:pt x="97830" y="97876"/>
                </a:lnTo>
                <a:cubicBezTo>
                  <a:pt x="82509" y="113887"/>
                  <a:pt x="73243" y="135634"/>
                  <a:pt x="73243" y="159544"/>
                </a:cubicBezTo>
                <a:cubicBezTo>
                  <a:pt x="73243" y="209563"/>
                  <a:pt x="113791" y="250112"/>
                  <a:pt x="163810" y="250112"/>
                </a:cubicBezTo>
                <a:cubicBezTo>
                  <a:pt x="182888" y="249746"/>
                  <a:pt x="207035" y="254980"/>
                  <a:pt x="219892" y="268141"/>
                </a:cubicBezTo>
                <a:cubicBezTo>
                  <a:pt x="224319" y="257686"/>
                  <a:pt x="230870" y="247948"/>
                  <a:pt x="239385" y="239431"/>
                </a:cubicBezTo>
                <a:close/>
                <a:moveTo>
                  <a:pt x="239386" y="373218"/>
                </a:moveTo>
                <a:cubicBezTo>
                  <a:pt x="230866" y="364697"/>
                  <a:pt x="224313" y="354954"/>
                  <a:pt x="219944" y="344457"/>
                </a:cubicBezTo>
                <a:cubicBezTo>
                  <a:pt x="207099" y="357655"/>
                  <a:pt x="182914" y="362904"/>
                  <a:pt x="163810" y="362537"/>
                </a:cubicBezTo>
                <a:cubicBezTo>
                  <a:pt x="113791" y="362537"/>
                  <a:pt x="73243" y="403086"/>
                  <a:pt x="73243" y="453104"/>
                </a:cubicBezTo>
                <a:cubicBezTo>
                  <a:pt x="73243" y="477015"/>
                  <a:pt x="82509" y="498761"/>
                  <a:pt x="97830" y="514773"/>
                </a:cubicBezTo>
                <a:close/>
                <a:moveTo>
                  <a:pt x="268140" y="219892"/>
                </a:moveTo>
                <a:cubicBezTo>
                  <a:pt x="254980" y="207035"/>
                  <a:pt x="249745" y="182889"/>
                  <a:pt x="250111" y="163811"/>
                </a:cubicBezTo>
                <a:cubicBezTo>
                  <a:pt x="250111" y="113792"/>
                  <a:pt x="209563" y="73244"/>
                  <a:pt x="159544" y="73244"/>
                </a:cubicBezTo>
                <a:cubicBezTo>
                  <a:pt x="135634" y="73244"/>
                  <a:pt x="113887" y="82510"/>
                  <a:pt x="97875" y="97831"/>
                </a:cubicBezTo>
                <a:lnTo>
                  <a:pt x="239430" y="239386"/>
                </a:lnTo>
                <a:cubicBezTo>
                  <a:pt x="247948" y="230871"/>
                  <a:pt x="257686" y="224320"/>
                  <a:pt x="268140" y="219892"/>
                </a:cubicBezTo>
                <a:close/>
                <a:moveTo>
                  <a:pt x="268191" y="392705"/>
                </a:moveTo>
                <a:cubicBezTo>
                  <a:pt x="257695" y="388335"/>
                  <a:pt x="247952" y="381782"/>
                  <a:pt x="239431" y="373263"/>
                </a:cubicBezTo>
                <a:lnTo>
                  <a:pt x="97875" y="514818"/>
                </a:lnTo>
                <a:cubicBezTo>
                  <a:pt x="113887" y="530139"/>
                  <a:pt x="135634" y="539405"/>
                  <a:pt x="159544" y="539405"/>
                </a:cubicBezTo>
                <a:cubicBezTo>
                  <a:pt x="184553" y="539405"/>
                  <a:pt x="207195" y="529268"/>
                  <a:pt x="223584" y="512879"/>
                </a:cubicBezTo>
                <a:cubicBezTo>
                  <a:pt x="239974" y="496489"/>
                  <a:pt x="250111" y="473847"/>
                  <a:pt x="250111" y="448838"/>
                </a:cubicBezTo>
                <a:cubicBezTo>
                  <a:pt x="249745" y="429735"/>
                  <a:pt x="254994" y="405550"/>
                  <a:pt x="268191" y="392705"/>
                </a:cubicBezTo>
                <a:close/>
                <a:moveTo>
                  <a:pt x="306986" y="138"/>
                </a:moveTo>
                <a:lnTo>
                  <a:pt x="306986" y="11636"/>
                </a:lnTo>
                <a:cubicBezTo>
                  <a:pt x="306778" y="11511"/>
                  <a:pt x="306567" y="11506"/>
                  <a:pt x="306356" y="11501"/>
                </a:cubicBezTo>
                <a:lnTo>
                  <a:pt x="306356" y="96667"/>
                </a:lnTo>
                <a:lnTo>
                  <a:pt x="306292" y="96667"/>
                </a:lnTo>
                <a:lnTo>
                  <a:pt x="306292" y="11501"/>
                </a:lnTo>
                <a:cubicBezTo>
                  <a:pt x="284137" y="11990"/>
                  <a:pt x="262207" y="20815"/>
                  <a:pt x="245300" y="37722"/>
                </a:cubicBezTo>
                <a:cubicBezTo>
                  <a:pt x="232539" y="50483"/>
                  <a:pt x="224382" y="66105"/>
                  <a:pt x="221373" y="82613"/>
                </a:cubicBezTo>
                <a:cubicBezTo>
                  <a:pt x="245960" y="100902"/>
                  <a:pt x="261667" y="130241"/>
                  <a:pt x="261667" y="163248"/>
                </a:cubicBezTo>
                <a:cubicBezTo>
                  <a:pt x="261168" y="189232"/>
                  <a:pt x="264959" y="205210"/>
                  <a:pt x="281311" y="215167"/>
                </a:cubicBezTo>
                <a:lnTo>
                  <a:pt x="306986" y="215277"/>
                </a:lnTo>
                <a:lnTo>
                  <a:pt x="306986" y="221928"/>
                </a:lnTo>
                <a:cubicBezTo>
                  <a:pt x="285145" y="221632"/>
                  <a:pt x="263250" y="229876"/>
                  <a:pt x="246580" y="246536"/>
                </a:cubicBezTo>
                <a:lnTo>
                  <a:pt x="254808" y="254763"/>
                </a:lnTo>
                <a:cubicBezTo>
                  <a:pt x="254801" y="254771"/>
                  <a:pt x="254793" y="254779"/>
                  <a:pt x="254786" y="254786"/>
                </a:cubicBezTo>
                <a:cubicBezTo>
                  <a:pt x="254778" y="254794"/>
                  <a:pt x="254771" y="254801"/>
                  <a:pt x="254763" y="254808"/>
                </a:cubicBezTo>
                <a:lnTo>
                  <a:pt x="246535" y="246581"/>
                </a:lnTo>
                <a:cubicBezTo>
                  <a:pt x="213554" y="279582"/>
                  <a:pt x="213554" y="333067"/>
                  <a:pt x="246535" y="366068"/>
                </a:cubicBezTo>
                <a:lnTo>
                  <a:pt x="254763" y="357841"/>
                </a:lnTo>
                <a:cubicBezTo>
                  <a:pt x="254771" y="357847"/>
                  <a:pt x="254778" y="357855"/>
                  <a:pt x="254786" y="357863"/>
                </a:cubicBezTo>
                <a:lnTo>
                  <a:pt x="254808" y="357886"/>
                </a:lnTo>
                <a:lnTo>
                  <a:pt x="246580" y="366113"/>
                </a:lnTo>
                <a:cubicBezTo>
                  <a:pt x="263250" y="382773"/>
                  <a:pt x="285145" y="391017"/>
                  <a:pt x="306986" y="390721"/>
                </a:cubicBezTo>
                <a:lnTo>
                  <a:pt x="306986" y="397378"/>
                </a:lnTo>
                <a:cubicBezTo>
                  <a:pt x="298457" y="400796"/>
                  <a:pt x="289920" y="399623"/>
                  <a:pt x="281637" y="397269"/>
                </a:cubicBezTo>
                <a:cubicBezTo>
                  <a:pt x="265010" y="407223"/>
                  <a:pt x="261165" y="423242"/>
                  <a:pt x="261667" y="449401"/>
                </a:cubicBezTo>
                <a:cubicBezTo>
                  <a:pt x="261667" y="477516"/>
                  <a:pt x="250271" y="502969"/>
                  <a:pt x="231847" y="521394"/>
                </a:cubicBezTo>
                <a:lnTo>
                  <a:pt x="221347" y="530057"/>
                </a:lnTo>
                <a:cubicBezTo>
                  <a:pt x="224389" y="546557"/>
                  <a:pt x="232545" y="562171"/>
                  <a:pt x="245300" y="574926"/>
                </a:cubicBezTo>
                <a:cubicBezTo>
                  <a:pt x="262207" y="591833"/>
                  <a:pt x="284136" y="600659"/>
                  <a:pt x="306292" y="601147"/>
                </a:cubicBezTo>
                <a:lnTo>
                  <a:pt x="306292" y="515981"/>
                </a:lnTo>
                <a:lnTo>
                  <a:pt x="306356" y="515981"/>
                </a:lnTo>
                <a:lnTo>
                  <a:pt x="306356" y="601147"/>
                </a:lnTo>
                <a:lnTo>
                  <a:pt x="306986" y="601012"/>
                </a:lnTo>
                <a:lnTo>
                  <a:pt x="306986" y="612510"/>
                </a:lnTo>
                <a:cubicBezTo>
                  <a:pt x="306767" y="612640"/>
                  <a:pt x="306546" y="612645"/>
                  <a:pt x="306324" y="612648"/>
                </a:cubicBezTo>
                <a:cubicBezTo>
                  <a:pt x="281070" y="612257"/>
                  <a:pt x="255999" y="602326"/>
                  <a:pt x="236731" y="583057"/>
                </a:cubicBezTo>
                <a:cubicBezTo>
                  <a:pt x="223570" y="569897"/>
                  <a:pt x="214766" y="554030"/>
                  <a:pt x="210610" y="537174"/>
                </a:cubicBezTo>
                <a:cubicBezTo>
                  <a:pt x="195839" y="546241"/>
                  <a:pt x="178427" y="551214"/>
                  <a:pt x="159854" y="551214"/>
                </a:cubicBezTo>
                <a:cubicBezTo>
                  <a:pt x="132604" y="551214"/>
                  <a:pt x="107854" y="540509"/>
                  <a:pt x="89720" y="522928"/>
                </a:cubicBezTo>
                <a:lnTo>
                  <a:pt x="89720" y="522928"/>
                </a:lnTo>
                <a:cubicBezTo>
                  <a:pt x="72139" y="504795"/>
                  <a:pt x="61434" y="480045"/>
                  <a:pt x="61434" y="452795"/>
                </a:cubicBezTo>
                <a:cubicBezTo>
                  <a:pt x="61434" y="434221"/>
                  <a:pt x="66407" y="416810"/>
                  <a:pt x="75474" y="402038"/>
                </a:cubicBezTo>
                <a:cubicBezTo>
                  <a:pt x="58618" y="397882"/>
                  <a:pt x="42751" y="389078"/>
                  <a:pt x="29591" y="375917"/>
                </a:cubicBezTo>
                <a:cubicBezTo>
                  <a:pt x="10322" y="356649"/>
                  <a:pt x="391" y="331578"/>
                  <a:pt x="0" y="306324"/>
                </a:cubicBezTo>
                <a:lnTo>
                  <a:pt x="0" y="306324"/>
                </a:lnTo>
                <a:cubicBezTo>
                  <a:pt x="391" y="281070"/>
                  <a:pt x="10322" y="255999"/>
                  <a:pt x="29591" y="236731"/>
                </a:cubicBezTo>
                <a:cubicBezTo>
                  <a:pt x="42758" y="223564"/>
                  <a:pt x="58634" y="214757"/>
                  <a:pt x="75514" y="210684"/>
                </a:cubicBezTo>
                <a:cubicBezTo>
                  <a:pt x="66423" y="195895"/>
                  <a:pt x="61434" y="178457"/>
                  <a:pt x="61434" y="159854"/>
                </a:cubicBezTo>
                <a:cubicBezTo>
                  <a:pt x="61434" y="132604"/>
                  <a:pt x="72139" y="107854"/>
                  <a:pt x="89720" y="89721"/>
                </a:cubicBezTo>
                <a:lnTo>
                  <a:pt x="89720" y="89721"/>
                </a:lnTo>
                <a:cubicBezTo>
                  <a:pt x="107854" y="72140"/>
                  <a:pt x="132604" y="61435"/>
                  <a:pt x="159854" y="61435"/>
                </a:cubicBezTo>
                <a:cubicBezTo>
                  <a:pt x="178457" y="61435"/>
                  <a:pt x="195895" y="66424"/>
                  <a:pt x="210684" y="75515"/>
                </a:cubicBezTo>
                <a:cubicBezTo>
                  <a:pt x="214757" y="58635"/>
                  <a:pt x="223563" y="42758"/>
                  <a:pt x="236731" y="29591"/>
                </a:cubicBezTo>
                <a:cubicBezTo>
                  <a:pt x="256000" y="10322"/>
                  <a:pt x="281070" y="391"/>
                  <a:pt x="306324" y="0"/>
                </a:cubicBezTo>
                <a:lnTo>
                  <a:pt x="306324" y="0"/>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50" name="Teardrop 3"/>
          <p:cNvSpPr/>
          <p:nvPr/>
        </p:nvSpPr>
        <p:spPr>
          <a:xfrm rot="5400000" flipH="1" flipV="1">
            <a:off x="168802" y="-86496"/>
            <a:ext cx="306986" cy="459486"/>
          </a:xfrm>
          <a:custGeom>
            <a:avLst/>
            <a:gdLst/>
            <a:ahLst/>
            <a:cxnLst/>
            <a:rect l="l" t="t" r="r" b="b"/>
            <a:pathLst>
              <a:path w="306986" h="612648">
                <a:moveTo>
                  <a:pt x="215380" y="331011"/>
                </a:moveTo>
                <a:cubicBezTo>
                  <a:pt x="210766" y="314774"/>
                  <a:pt x="210686" y="297561"/>
                  <a:pt x="215167" y="281312"/>
                </a:cubicBezTo>
                <a:cubicBezTo>
                  <a:pt x="205209" y="264959"/>
                  <a:pt x="189231" y="261169"/>
                  <a:pt x="163247" y="261668"/>
                </a:cubicBezTo>
                <a:cubicBezTo>
                  <a:pt x="130240" y="261668"/>
                  <a:pt x="100901" y="245961"/>
                  <a:pt x="82612" y="221373"/>
                </a:cubicBezTo>
                <a:cubicBezTo>
                  <a:pt x="66104" y="224382"/>
                  <a:pt x="50483" y="232539"/>
                  <a:pt x="37722" y="245300"/>
                </a:cubicBezTo>
                <a:cubicBezTo>
                  <a:pt x="20815" y="262208"/>
                  <a:pt x="11990" y="284136"/>
                  <a:pt x="11501" y="306292"/>
                </a:cubicBezTo>
                <a:lnTo>
                  <a:pt x="96667" y="306292"/>
                </a:lnTo>
                <a:lnTo>
                  <a:pt x="96667" y="306356"/>
                </a:lnTo>
                <a:lnTo>
                  <a:pt x="11501" y="306356"/>
                </a:lnTo>
                <a:cubicBezTo>
                  <a:pt x="11989" y="328512"/>
                  <a:pt x="20815" y="350441"/>
                  <a:pt x="37722" y="367348"/>
                </a:cubicBezTo>
                <a:cubicBezTo>
                  <a:pt x="50477" y="380103"/>
                  <a:pt x="66091" y="388259"/>
                  <a:pt x="82591" y="391301"/>
                </a:cubicBezTo>
                <a:cubicBezTo>
                  <a:pt x="100880" y="366699"/>
                  <a:pt x="130228" y="350981"/>
                  <a:pt x="163247" y="350981"/>
                </a:cubicBezTo>
                <a:cubicBezTo>
                  <a:pt x="186137" y="351420"/>
                  <a:pt x="201262" y="348532"/>
                  <a:pt x="211354" y="336664"/>
                </a:cubicBezTo>
                <a:cubicBezTo>
                  <a:pt x="212796" y="334968"/>
                  <a:pt x="214135" y="333090"/>
                  <a:pt x="215380" y="331011"/>
                </a:cubicBezTo>
                <a:close/>
                <a:moveTo>
                  <a:pt x="239385" y="239431"/>
                </a:moveTo>
                <a:lnTo>
                  <a:pt x="97830" y="97876"/>
                </a:lnTo>
                <a:cubicBezTo>
                  <a:pt x="82509" y="113887"/>
                  <a:pt x="73243" y="135634"/>
                  <a:pt x="73243" y="159544"/>
                </a:cubicBezTo>
                <a:cubicBezTo>
                  <a:pt x="73243" y="209563"/>
                  <a:pt x="113791" y="250112"/>
                  <a:pt x="163810" y="250112"/>
                </a:cubicBezTo>
                <a:cubicBezTo>
                  <a:pt x="182888" y="249746"/>
                  <a:pt x="207035" y="254980"/>
                  <a:pt x="219892" y="268141"/>
                </a:cubicBezTo>
                <a:cubicBezTo>
                  <a:pt x="224319" y="257686"/>
                  <a:pt x="230870" y="247948"/>
                  <a:pt x="239385" y="239431"/>
                </a:cubicBezTo>
                <a:close/>
                <a:moveTo>
                  <a:pt x="239386" y="373218"/>
                </a:moveTo>
                <a:cubicBezTo>
                  <a:pt x="230866" y="364697"/>
                  <a:pt x="224313" y="354954"/>
                  <a:pt x="219944" y="344457"/>
                </a:cubicBezTo>
                <a:cubicBezTo>
                  <a:pt x="207099" y="357655"/>
                  <a:pt x="182914" y="362904"/>
                  <a:pt x="163810" y="362537"/>
                </a:cubicBezTo>
                <a:cubicBezTo>
                  <a:pt x="113791" y="362537"/>
                  <a:pt x="73243" y="403086"/>
                  <a:pt x="73243" y="453104"/>
                </a:cubicBezTo>
                <a:cubicBezTo>
                  <a:pt x="73243" y="477015"/>
                  <a:pt x="82509" y="498761"/>
                  <a:pt x="97830" y="514773"/>
                </a:cubicBezTo>
                <a:close/>
                <a:moveTo>
                  <a:pt x="268140" y="219893"/>
                </a:moveTo>
                <a:cubicBezTo>
                  <a:pt x="254980" y="207035"/>
                  <a:pt x="249745" y="182889"/>
                  <a:pt x="250111" y="163811"/>
                </a:cubicBezTo>
                <a:cubicBezTo>
                  <a:pt x="250111" y="113792"/>
                  <a:pt x="209563" y="73244"/>
                  <a:pt x="159544" y="73244"/>
                </a:cubicBezTo>
                <a:cubicBezTo>
                  <a:pt x="135634" y="73244"/>
                  <a:pt x="113887" y="82510"/>
                  <a:pt x="97875" y="97831"/>
                </a:cubicBezTo>
                <a:lnTo>
                  <a:pt x="239430" y="239386"/>
                </a:lnTo>
                <a:cubicBezTo>
                  <a:pt x="247948" y="230871"/>
                  <a:pt x="257686" y="224320"/>
                  <a:pt x="268140" y="219893"/>
                </a:cubicBezTo>
                <a:close/>
                <a:moveTo>
                  <a:pt x="268191" y="392705"/>
                </a:moveTo>
                <a:cubicBezTo>
                  <a:pt x="257695" y="388335"/>
                  <a:pt x="247952" y="381782"/>
                  <a:pt x="239431" y="373263"/>
                </a:cubicBezTo>
                <a:lnTo>
                  <a:pt x="97875" y="514818"/>
                </a:lnTo>
                <a:cubicBezTo>
                  <a:pt x="113887" y="530139"/>
                  <a:pt x="135634" y="539405"/>
                  <a:pt x="159544" y="539405"/>
                </a:cubicBezTo>
                <a:cubicBezTo>
                  <a:pt x="184553" y="539405"/>
                  <a:pt x="207195" y="529268"/>
                  <a:pt x="223584" y="512879"/>
                </a:cubicBezTo>
                <a:cubicBezTo>
                  <a:pt x="239974" y="496489"/>
                  <a:pt x="250111" y="473847"/>
                  <a:pt x="250111" y="448838"/>
                </a:cubicBezTo>
                <a:cubicBezTo>
                  <a:pt x="249745" y="429735"/>
                  <a:pt x="254994" y="405550"/>
                  <a:pt x="268191" y="392705"/>
                </a:cubicBezTo>
                <a:close/>
                <a:moveTo>
                  <a:pt x="306986" y="138"/>
                </a:moveTo>
                <a:lnTo>
                  <a:pt x="306986" y="11636"/>
                </a:lnTo>
                <a:cubicBezTo>
                  <a:pt x="306778" y="11511"/>
                  <a:pt x="306567" y="11506"/>
                  <a:pt x="306356" y="11501"/>
                </a:cubicBezTo>
                <a:lnTo>
                  <a:pt x="306356" y="96667"/>
                </a:lnTo>
                <a:lnTo>
                  <a:pt x="306292" y="96667"/>
                </a:lnTo>
                <a:lnTo>
                  <a:pt x="306292" y="11501"/>
                </a:lnTo>
                <a:cubicBezTo>
                  <a:pt x="284137" y="11990"/>
                  <a:pt x="262207" y="20815"/>
                  <a:pt x="245300" y="37722"/>
                </a:cubicBezTo>
                <a:cubicBezTo>
                  <a:pt x="232539" y="50483"/>
                  <a:pt x="224382" y="66105"/>
                  <a:pt x="221373" y="82614"/>
                </a:cubicBezTo>
                <a:cubicBezTo>
                  <a:pt x="245960" y="100902"/>
                  <a:pt x="261667" y="130241"/>
                  <a:pt x="261667" y="163248"/>
                </a:cubicBezTo>
                <a:cubicBezTo>
                  <a:pt x="261168" y="189232"/>
                  <a:pt x="264959" y="205210"/>
                  <a:pt x="281311" y="215167"/>
                </a:cubicBezTo>
                <a:lnTo>
                  <a:pt x="306986" y="215277"/>
                </a:lnTo>
                <a:lnTo>
                  <a:pt x="306986" y="221929"/>
                </a:lnTo>
                <a:cubicBezTo>
                  <a:pt x="285145" y="221632"/>
                  <a:pt x="263250" y="229877"/>
                  <a:pt x="246580" y="246536"/>
                </a:cubicBezTo>
                <a:lnTo>
                  <a:pt x="254808" y="254763"/>
                </a:lnTo>
                <a:cubicBezTo>
                  <a:pt x="254801" y="254771"/>
                  <a:pt x="254793" y="254779"/>
                  <a:pt x="254786" y="254786"/>
                </a:cubicBezTo>
                <a:cubicBezTo>
                  <a:pt x="254778" y="254794"/>
                  <a:pt x="254771" y="254801"/>
                  <a:pt x="254763" y="254808"/>
                </a:cubicBezTo>
                <a:lnTo>
                  <a:pt x="246535" y="246581"/>
                </a:lnTo>
                <a:cubicBezTo>
                  <a:pt x="213554" y="279582"/>
                  <a:pt x="213554" y="333067"/>
                  <a:pt x="246535" y="366068"/>
                </a:cubicBezTo>
                <a:lnTo>
                  <a:pt x="254763" y="357841"/>
                </a:lnTo>
                <a:cubicBezTo>
                  <a:pt x="254771" y="357847"/>
                  <a:pt x="254778" y="357855"/>
                  <a:pt x="254786" y="357863"/>
                </a:cubicBezTo>
                <a:lnTo>
                  <a:pt x="254808" y="357886"/>
                </a:lnTo>
                <a:lnTo>
                  <a:pt x="246580" y="366113"/>
                </a:lnTo>
                <a:cubicBezTo>
                  <a:pt x="263250" y="382773"/>
                  <a:pt x="285145" y="391017"/>
                  <a:pt x="306986" y="390721"/>
                </a:cubicBezTo>
                <a:lnTo>
                  <a:pt x="306986" y="397378"/>
                </a:lnTo>
                <a:cubicBezTo>
                  <a:pt x="298457" y="400796"/>
                  <a:pt x="289920" y="399622"/>
                  <a:pt x="281637" y="397269"/>
                </a:cubicBezTo>
                <a:cubicBezTo>
                  <a:pt x="265010" y="407223"/>
                  <a:pt x="261165" y="423242"/>
                  <a:pt x="261667" y="449401"/>
                </a:cubicBezTo>
                <a:cubicBezTo>
                  <a:pt x="261667" y="477516"/>
                  <a:pt x="250271" y="502969"/>
                  <a:pt x="231847" y="521394"/>
                </a:cubicBezTo>
                <a:lnTo>
                  <a:pt x="221347" y="530057"/>
                </a:lnTo>
                <a:cubicBezTo>
                  <a:pt x="224389" y="546557"/>
                  <a:pt x="232545" y="562171"/>
                  <a:pt x="245300" y="574926"/>
                </a:cubicBezTo>
                <a:cubicBezTo>
                  <a:pt x="262207" y="591833"/>
                  <a:pt x="284136" y="600659"/>
                  <a:pt x="306292" y="601147"/>
                </a:cubicBezTo>
                <a:lnTo>
                  <a:pt x="306292" y="515981"/>
                </a:lnTo>
                <a:lnTo>
                  <a:pt x="306356" y="515981"/>
                </a:lnTo>
                <a:lnTo>
                  <a:pt x="306356" y="601147"/>
                </a:lnTo>
                <a:lnTo>
                  <a:pt x="306986" y="601012"/>
                </a:lnTo>
                <a:lnTo>
                  <a:pt x="306986" y="612510"/>
                </a:lnTo>
                <a:cubicBezTo>
                  <a:pt x="306767" y="612640"/>
                  <a:pt x="306546" y="612644"/>
                  <a:pt x="306324" y="612648"/>
                </a:cubicBezTo>
                <a:lnTo>
                  <a:pt x="306324" y="612648"/>
                </a:lnTo>
                <a:cubicBezTo>
                  <a:pt x="281070" y="612257"/>
                  <a:pt x="255999" y="602326"/>
                  <a:pt x="236731" y="583057"/>
                </a:cubicBezTo>
                <a:cubicBezTo>
                  <a:pt x="223570" y="569897"/>
                  <a:pt x="214766" y="554030"/>
                  <a:pt x="210610" y="537174"/>
                </a:cubicBezTo>
                <a:cubicBezTo>
                  <a:pt x="195839" y="546241"/>
                  <a:pt x="178427" y="551214"/>
                  <a:pt x="159854" y="551214"/>
                </a:cubicBezTo>
                <a:cubicBezTo>
                  <a:pt x="132604" y="551214"/>
                  <a:pt x="107854" y="540509"/>
                  <a:pt x="89720" y="522928"/>
                </a:cubicBezTo>
                <a:lnTo>
                  <a:pt x="89720" y="522928"/>
                </a:lnTo>
                <a:cubicBezTo>
                  <a:pt x="72139" y="504795"/>
                  <a:pt x="61434" y="480045"/>
                  <a:pt x="61434" y="452795"/>
                </a:cubicBezTo>
                <a:cubicBezTo>
                  <a:pt x="61434" y="434221"/>
                  <a:pt x="66407" y="416810"/>
                  <a:pt x="75474" y="402038"/>
                </a:cubicBezTo>
                <a:cubicBezTo>
                  <a:pt x="58618" y="397882"/>
                  <a:pt x="42751" y="389078"/>
                  <a:pt x="29591" y="375917"/>
                </a:cubicBezTo>
                <a:cubicBezTo>
                  <a:pt x="10322" y="356649"/>
                  <a:pt x="391" y="331578"/>
                  <a:pt x="0" y="306324"/>
                </a:cubicBezTo>
                <a:lnTo>
                  <a:pt x="0" y="306324"/>
                </a:lnTo>
                <a:cubicBezTo>
                  <a:pt x="391" y="281070"/>
                  <a:pt x="10322" y="255999"/>
                  <a:pt x="29591" y="236731"/>
                </a:cubicBezTo>
                <a:cubicBezTo>
                  <a:pt x="42758" y="223564"/>
                  <a:pt x="58634" y="214757"/>
                  <a:pt x="75514" y="210684"/>
                </a:cubicBezTo>
                <a:cubicBezTo>
                  <a:pt x="66423" y="195895"/>
                  <a:pt x="61434" y="178457"/>
                  <a:pt x="61434" y="159854"/>
                </a:cubicBezTo>
                <a:cubicBezTo>
                  <a:pt x="61434" y="132604"/>
                  <a:pt x="72139" y="107854"/>
                  <a:pt x="89720" y="89721"/>
                </a:cubicBezTo>
                <a:lnTo>
                  <a:pt x="89720" y="89721"/>
                </a:lnTo>
                <a:cubicBezTo>
                  <a:pt x="107854" y="72140"/>
                  <a:pt x="132604" y="61435"/>
                  <a:pt x="159854" y="61435"/>
                </a:cubicBezTo>
                <a:cubicBezTo>
                  <a:pt x="178457" y="61435"/>
                  <a:pt x="195895" y="66424"/>
                  <a:pt x="210684" y="75515"/>
                </a:cubicBezTo>
                <a:cubicBezTo>
                  <a:pt x="214757" y="58635"/>
                  <a:pt x="223563" y="42758"/>
                  <a:pt x="236731" y="29591"/>
                </a:cubicBezTo>
                <a:cubicBezTo>
                  <a:pt x="256000" y="10322"/>
                  <a:pt x="281070" y="391"/>
                  <a:pt x="306324" y="0"/>
                </a:cubicBezTo>
                <a:lnTo>
                  <a:pt x="306324" y="0"/>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51" name="Teardrop 3"/>
          <p:cNvSpPr/>
          <p:nvPr/>
        </p:nvSpPr>
        <p:spPr>
          <a:xfrm rot="5400000" flipH="1" flipV="1">
            <a:off x="8894144" y="38451"/>
            <a:ext cx="298552" cy="201161"/>
          </a:xfrm>
          <a:custGeom>
            <a:avLst/>
            <a:gdLst/>
            <a:ahLst/>
            <a:cxnLst/>
            <a:rect l="l" t="t" r="r" b="b"/>
            <a:pathLst>
              <a:path w="298552" h="268215">
                <a:moveTo>
                  <a:pt x="230951" y="239431"/>
                </a:moveTo>
                <a:lnTo>
                  <a:pt x="89396" y="97876"/>
                </a:lnTo>
                <a:cubicBezTo>
                  <a:pt x="74075" y="113887"/>
                  <a:pt x="64809" y="135634"/>
                  <a:pt x="64809" y="159544"/>
                </a:cubicBezTo>
                <a:cubicBezTo>
                  <a:pt x="64809" y="209563"/>
                  <a:pt x="105357" y="250112"/>
                  <a:pt x="155376" y="250112"/>
                </a:cubicBezTo>
                <a:cubicBezTo>
                  <a:pt x="174454" y="249746"/>
                  <a:pt x="198601" y="254980"/>
                  <a:pt x="211458" y="268141"/>
                </a:cubicBezTo>
                <a:cubicBezTo>
                  <a:pt x="215885" y="257686"/>
                  <a:pt x="222436" y="247948"/>
                  <a:pt x="230951" y="239431"/>
                </a:cubicBezTo>
                <a:close/>
                <a:moveTo>
                  <a:pt x="259706" y="219892"/>
                </a:moveTo>
                <a:cubicBezTo>
                  <a:pt x="246546" y="207035"/>
                  <a:pt x="241311" y="182889"/>
                  <a:pt x="241677" y="163811"/>
                </a:cubicBezTo>
                <a:cubicBezTo>
                  <a:pt x="241677" y="113792"/>
                  <a:pt x="201129" y="73244"/>
                  <a:pt x="151110" y="73244"/>
                </a:cubicBezTo>
                <a:cubicBezTo>
                  <a:pt x="127200" y="73244"/>
                  <a:pt x="105453" y="82510"/>
                  <a:pt x="89441" y="97831"/>
                </a:cubicBezTo>
                <a:lnTo>
                  <a:pt x="230996" y="239386"/>
                </a:lnTo>
                <a:cubicBezTo>
                  <a:pt x="239514" y="230871"/>
                  <a:pt x="249252" y="224320"/>
                  <a:pt x="259706" y="219892"/>
                </a:cubicBezTo>
                <a:close/>
                <a:moveTo>
                  <a:pt x="298552" y="138"/>
                </a:moveTo>
                <a:lnTo>
                  <a:pt x="298552" y="11636"/>
                </a:lnTo>
                <a:cubicBezTo>
                  <a:pt x="298344" y="11511"/>
                  <a:pt x="298133" y="11506"/>
                  <a:pt x="297922" y="11501"/>
                </a:cubicBezTo>
                <a:lnTo>
                  <a:pt x="297922" y="96667"/>
                </a:lnTo>
                <a:lnTo>
                  <a:pt x="297858" y="96667"/>
                </a:lnTo>
                <a:lnTo>
                  <a:pt x="297858" y="11501"/>
                </a:lnTo>
                <a:cubicBezTo>
                  <a:pt x="275703" y="11990"/>
                  <a:pt x="253773" y="20815"/>
                  <a:pt x="236866" y="37722"/>
                </a:cubicBezTo>
                <a:cubicBezTo>
                  <a:pt x="224105" y="50483"/>
                  <a:pt x="215948" y="66105"/>
                  <a:pt x="212939" y="82613"/>
                </a:cubicBezTo>
                <a:cubicBezTo>
                  <a:pt x="237526" y="100902"/>
                  <a:pt x="253233" y="130241"/>
                  <a:pt x="253233" y="163248"/>
                </a:cubicBezTo>
                <a:cubicBezTo>
                  <a:pt x="252734" y="189232"/>
                  <a:pt x="256525" y="205210"/>
                  <a:pt x="272877" y="215167"/>
                </a:cubicBezTo>
                <a:lnTo>
                  <a:pt x="298552" y="215277"/>
                </a:lnTo>
                <a:lnTo>
                  <a:pt x="298552" y="221928"/>
                </a:lnTo>
                <a:cubicBezTo>
                  <a:pt x="276711" y="221632"/>
                  <a:pt x="254816" y="229876"/>
                  <a:pt x="238146" y="246536"/>
                </a:cubicBezTo>
                <a:lnTo>
                  <a:pt x="246374" y="254763"/>
                </a:lnTo>
                <a:cubicBezTo>
                  <a:pt x="246367" y="254771"/>
                  <a:pt x="246359" y="254779"/>
                  <a:pt x="246352" y="254786"/>
                </a:cubicBezTo>
                <a:cubicBezTo>
                  <a:pt x="246344" y="254794"/>
                  <a:pt x="246337" y="254801"/>
                  <a:pt x="246329" y="254808"/>
                </a:cubicBezTo>
                <a:lnTo>
                  <a:pt x="238101" y="246581"/>
                </a:lnTo>
                <a:lnTo>
                  <a:pt x="223742" y="268215"/>
                </a:lnTo>
                <a:lnTo>
                  <a:pt x="190546" y="268215"/>
                </a:lnTo>
                <a:cubicBezTo>
                  <a:pt x="181969" y="262570"/>
                  <a:pt x="170130" y="261374"/>
                  <a:pt x="154813" y="261668"/>
                </a:cubicBezTo>
                <a:cubicBezTo>
                  <a:pt x="121806" y="261668"/>
                  <a:pt x="92467" y="245961"/>
                  <a:pt x="74178" y="221373"/>
                </a:cubicBezTo>
                <a:cubicBezTo>
                  <a:pt x="57670" y="224382"/>
                  <a:pt x="42049" y="232539"/>
                  <a:pt x="29288" y="245300"/>
                </a:cubicBezTo>
                <a:lnTo>
                  <a:pt x="13811" y="268215"/>
                </a:lnTo>
                <a:lnTo>
                  <a:pt x="0" y="268215"/>
                </a:lnTo>
                <a:cubicBezTo>
                  <a:pt x="4705" y="256723"/>
                  <a:pt x="11839" y="246048"/>
                  <a:pt x="21157" y="236731"/>
                </a:cubicBezTo>
                <a:cubicBezTo>
                  <a:pt x="34324" y="223564"/>
                  <a:pt x="50200" y="214757"/>
                  <a:pt x="67080" y="210684"/>
                </a:cubicBezTo>
                <a:cubicBezTo>
                  <a:pt x="57989" y="195895"/>
                  <a:pt x="53000" y="178457"/>
                  <a:pt x="53000" y="159854"/>
                </a:cubicBezTo>
                <a:cubicBezTo>
                  <a:pt x="53000" y="132604"/>
                  <a:pt x="63705" y="107854"/>
                  <a:pt x="81286" y="89721"/>
                </a:cubicBezTo>
                <a:cubicBezTo>
                  <a:pt x="99420" y="72140"/>
                  <a:pt x="124170" y="61435"/>
                  <a:pt x="151420" y="61435"/>
                </a:cubicBezTo>
                <a:cubicBezTo>
                  <a:pt x="170023" y="61435"/>
                  <a:pt x="187461" y="66424"/>
                  <a:pt x="202250" y="75515"/>
                </a:cubicBezTo>
                <a:cubicBezTo>
                  <a:pt x="206323" y="58635"/>
                  <a:pt x="215129" y="42758"/>
                  <a:pt x="228297" y="29591"/>
                </a:cubicBezTo>
                <a:cubicBezTo>
                  <a:pt x="247566" y="10322"/>
                  <a:pt x="272636" y="391"/>
                  <a:pt x="297890" y="0"/>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52" name="Oval 881"/>
          <p:cNvSpPr/>
          <p:nvPr/>
        </p:nvSpPr>
        <p:spPr>
          <a:xfrm>
            <a:off x="259749" y="-10245"/>
            <a:ext cx="127314" cy="84875"/>
          </a:xfrm>
          <a:custGeom>
            <a:avLst/>
            <a:gdLst/>
            <a:ahLst/>
            <a:cxnLst/>
            <a:rect l="l" t="t" r="r" b="b"/>
            <a:pathLst>
              <a:path w="169752" h="84875">
                <a:moveTo>
                  <a:pt x="0" y="0"/>
                </a:moveTo>
                <a:lnTo>
                  <a:pt x="169752" y="0"/>
                </a:lnTo>
                <a:cubicBezTo>
                  <a:pt x="169752" y="46875"/>
                  <a:pt x="131752" y="84875"/>
                  <a:pt x="84876" y="84875"/>
                </a:cubicBezTo>
                <a:cubicBezTo>
                  <a:pt x="38000" y="84875"/>
                  <a:pt x="0" y="46875"/>
                  <a:pt x="0"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53" name="Oval 882"/>
          <p:cNvSpPr/>
          <p:nvPr/>
        </p:nvSpPr>
        <p:spPr>
          <a:xfrm>
            <a:off x="891654" y="-10245"/>
            <a:ext cx="127314" cy="84875"/>
          </a:xfrm>
          <a:custGeom>
            <a:avLst/>
            <a:gdLst/>
            <a:ahLst/>
            <a:cxnLst/>
            <a:rect l="l" t="t" r="r" b="b"/>
            <a:pathLst>
              <a:path w="169752" h="84875">
                <a:moveTo>
                  <a:pt x="0" y="0"/>
                </a:moveTo>
                <a:lnTo>
                  <a:pt x="169752" y="0"/>
                </a:lnTo>
                <a:cubicBezTo>
                  <a:pt x="169752" y="46875"/>
                  <a:pt x="131752" y="84875"/>
                  <a:pt x="84876" y="84875"/>
                </a:cubicBezTo>
                <a:cubicBezTo>
                  <a:pt x="38000" y="84875"/>
                  <a:pt x="0" y="46875"/>
                  <a:pt x="0"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54" name="Oval 883"/>
          <p:cNvSpPr/>
          <p:nvPr/>
        </p:nvSpPr>
        <p:spPr>
          <a:xfrm>
            <a:off x="1523560" y="-10245"/>
            <a:ext cx="7620440" cy="84875"/>
          </a:xfrm>
          <a:custGeom>
            <a:avLst/>
            <a:gdLst/>
            <a:ahLst/>
            <a:cxnLst/>
            <a:rect l="l" t="t" r="r" b="b"/>
            <a:pathLst>
              <a:path w="10160587" h="84875">
                <a:moveTo>
                  <a:pt x="10110479" y="0"/>
                </a:moveTo>
                <a:lnTo>
                  <a:pt x="10160587" y="0"/>
                </a:lnTo>
                <a:lnTo>
                  <a:pt x="10160587" y="77038"/>
                </a:lnTo>
                <a:cubicBezTo>
                  <a:pt x="10130976" y="64066"/>
                  <a:pt x="10110479" y="34427"/>
                  <a:pt x="10110479" y="0"/>
                </a:cubicBezTo>
                <a:close/>
                <a:moveTo>
                  <a:pt x="9267940" y="0"/>
                </a:moveTo>
                <a:lnTo>
                  <a:pt x="9437692" y="0"/>
                </a:lnTo>
                <a:cubicBezTo>
                  <a:pt x="9437692" y="46875"/>
                  <a:pt x="9399692" y="84875"/>
                  <a:pt x="9352816" y="84875"/>
                </a:cubicBezTo>
                <a:cubicBezTo>
                  <a:pt x="9305940" y="84875"/>
                  <a:pt x="9267940" y="46875"/>
                  <a:pt x="9267940" y="0"/>
                </a:cubicBezTo>
                <a:close/>
                <a:moveTo>
                  <a:pt x="8425400" y="0"/>
                </a:moveTo>
                <a:lnTo>
                  <a:pt x="8595152" y="0"/>
                </a:lnTo>
                <a:cubicBezTo>
                  <a:pt x="8595152" y="46875"/>
                  <a:pt x="8557152" y="84875"/>
                  <a:pt x="8510276" y="84875"/>
                </a:cubicBezTo>
                <a:cubicBezTo>
                  <a:pt x="8463400" y="84875"/>
                  <a:pt x="8425400" y="46875"/>
                  <a:pt x="8425400" y="0"/>
                </a:cubicBezTo>
                <a:close/>
                <a:moveTo>
                  <a:pt x="7582860" y="0"/>
                </a:moveTo>
                <a:lnTo>
                  <a:pt x="7752612" y="0"/>
                </a:lnTo>
                <a:cubicBezTo>
                  <a:pt x="7752612" y="46875"/>
                  <a:pt x="7714612" y="84875"/>
                  <a:pt x="7667736" y="84875"/>
                </a:cubicBezTo>
                <a:cubicBezTo>
                  <a:pt x="7620860" y="84875"/>
                  <a:pt x="7582860" y="46875"/>
                  <a:pt x="7582860" y="0"/>
                </a:cubicBezTo>
                <a:close/>
                <a:moveTo>
                  <a:pt x="6740320" y="0"/>
                </a:moveTo>
                <a:lnTo>
                  <a:pt x="6910072" y="0"/>
                </a:lnTo>
                <a:cubicBezTo>
                  <a:pt x="6910072" y="46875"/>
                  <a:pt x="6872072" y="84875"/>
                  <a:pt x="6825196" y="84875"/>
                </a:cubicBezTo>
                <a:cubicBezTo>
                  <a:pt x="6778320" y="84875"/>
                  <a:pt x="6740320" y="46875"/>
                  <a:pt x="6740320" y="0"/>
                </a:cubicBezTo>
                <a:close/>
                <a:moveTo>
                  <a:pt x="5897780" y="0"/>
                </a:moveTo>
                <a:lnTo>
                  <a:pt x="6067532" y="0"/>
                </a:lnTo>
                <a:cubicBezTo>
                  <a:pt x="6067532" y="46875"/>
                  <a:pt x="6029532" y="84875"/>
                  <a:pt x="5982656" y="84875"/>
                </a:cubicBezTo>
                <a:cubicBezTo>
                  <a:pt x="5935780" y="84875"/>
                  <a:pt x="5897780" y="46875"/>
                  <a:pt x="5897780" y="0"/>
                </a:cubicBezTo>
                <a:close/>
                <a:moveTo>
                  <a:pt x="5055240" y="0"/>
                </a:moveTo>
                <a:lnTo>
                  <a:pt x="5224992" y="0"/>
                </a:lnTo>
                <a:cubicBezTo>
                  <a:pt x="5224992" y="46875"/>
                  <a:pt x="5186992" y="84875"/>
                  <a:pt x="5140116" y="84875"/>
                </a:cubicBezTo>
                <a:cubicBezTo>
                  <a:pt x="5093240" y="84875"/>
                  <a:pt x="5055240" y="46875"/>
                  <a:pt x="5055240" y="0"/>
                </a:cubicBezTo>
                <a:close/>
                <a:moveTo>
                  <a:pt x="4212700" y="0"/>
                </a:moveTo>
                <a:lnTo>
                  <a:pt x="4382452" y="0"/>
                </a:lnTo>
                <a:cubicBezTo>
                  <a:pt x="4382452" y="46875"/>
                  <a:pt x="4344452" y="84875"/>
                  <a:pt x="4297576" y="84875"/>
                </a:cubicBezTo>
                <a:cubicBezTo>
                  <a:pt x="4250700" y="84875"/>
                  <a:pt x="4212700" y="46875"/>
                  <a:pt x="4212700" y="0"/>
                </a:cubicBezTo>
                <a:close/>
                <a:moveTo>
                  <a:pt x="3370160" y="0"/>
                </a:moveTo>
                <a:lnTo>
                  <a:pt x="3539912" y="0"/>
                </a:lnTo>
                <a:cubicBezTo>
                  <a:pt x="3539912" y="46875"/>
                  <a:pt x="3501912" y="84875"/>
                  <a:pt x="3455036" y="84875"/>
                </a:cubicBezTo>
                <a:cubicBezTo>
                  <a:pt x="3408160" y="84875"/>
                  <a:pt x="3370160" y="46875"/>
                  <a:pt x="3370160" y="0"/>
                </a:cubicBezTo>
                <a:close/>
                <a:moveTo>
                  <a:pt x="2527620" y="0"/>
                </a:moveTo>
                <a:lnTo>
                  <a:pt x="2697372" y="0"/>
                </a:lnTo>
                <a:cubicBezTo>
                  <a:pt x="2697372" y="46875"/>
                  <a:pt x="2659372" y="84875"/>
                  <a:pt x="2612496" y="84875"/>
                </a:cubicBezTo>
                <a:cubicBezTo>
                  <a:pt x="2565620" y="84875"/>
                  <a:pt x="2527620" y="46875"/>
                  <a:pt x="2527620" y="0"/>
                </a:cubicBezTo>
                <a:close/>
                <a:moveTo>
                  <a:pt x="1685080" y="0"/>
                </a:moveTo>
                <a:lnTo>
                  <a:pt x="1854832" y="0"/>
                </a:lnTo>
                <a:cubicBezTo>
                  <a:pt x="1854832" y="46875"/>
                  <a:pt x="1816832" y="84875"/>
                  <a:pt x="1769956" y="84875"/>
                </a:cubicBezTo>
                <a:cubicBezTo>
                  <a:pt x="1723080" y="84875"/>
                  <a:pt x="1685080" y="46875"/>
                  <a:pt x="1685080" y="0"/>
                </a:cubicBezTo>
                <a:close/>
                <a:moveTo>
                  <a:pt x="842540" y="0"/>
                </a:moveTo>
                <a:lnTo>
                  <a:pt x="1012292" y="0"/>
                </a:lnTo>
                <a:cubicBezTo>
                  <a:pt x="1012292" y="46875"/>
                  <a:pt x="974292" y="84875"/>
                  <a:pt x="927416" y="84875"/>
                </a:cubicBezTo>
                <a:cubicBezTo>
                  <a:pt x="880540" y="84875"/>
                  <a:pt x="842540" y="46875"/>
                  <a:pt x="842540" y="0"/>
                </a:cubicBezTo>
                <a:close/>
                <a:moveTo>
                  <a:pt x="0" y="0"/>
                </a:moveTo>
                <a:lnTo>
                  <a:pt x="169752" y="0"/>
                </a:lnTo>
                <a:cubicBezTo>
                  <a:pt x="169752" y="46875"/>
                  <a:pt x="131752" y="84875"/>
                  <a:pt x="84876" y="84875"/>
                </a:cubicBezTo>
                <a:cubicBezTo>
                  <a:pt x="38000" y="84875"/>
                  <a:pt x="0" y="46875"/>
                  <a:pt x="0"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55" name="Teardrop 3"/>
          <p:cNvSpPr/>
          <p:nvPr/>
        </p:nvSpPr>
        <p:spPr>
          <a:xfrm rot="5400000" flipH="1" flipV="1">
            <a:off x="4755498" y="1031620"/>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56" name="Teardrop 3"/>
          <p:cNvSpPr/>
          <p:nvPr/>
        </p:nvSpPr>
        <p:spPr>
          <a:xfrm rot="5400000" flipH="1" flipV="1">
            <a:off x="-188162" y="1143201"/>
            <a:ext cx="612648" cy="236325"/>
          </a:xfrm>
          <a:custGeom>
            <a:avLst/>
            <a:gdLst/>
            <a:ahLst/>
            <a:cxnLst/>
            <a:rect l="l" t="t" r="r" b="b"/>
            <a:pathLst>
              <a:path w="612648" h="315100">
                <a:moveTo>
                  <a:pt x="239386" y="75670"/>
                </a:moveTo>
                <a:cubicBezTo>
                  <a:pt x="230866" y="67149"/>
                  <a:pt x="224313" y="57406"/>
                  <a:pt x="219944" y="46909"/>
                </a:cubicBezTo>
                <a:cubicBezTo>
                  <a:pt x="207099" y="60107"/>
                  <a:pt x="182914" y="65356"/>
                  <a:pt x="163810" y="64989"/>
                </a:cubicBezTo>
                <a:cubicBezTo>
                  <a:pt x="113792" y="64989"/>
                  <a:pt x="73243" y="105538"/>
                  <a:pt x="73243" y="155556"/>
                </a:cubicBezTo>
                <a:cubicBezTo>
                  <a:pt x="73243" y="179467"/>
                  <a:pt x="82509" y="201213"/>
                  <a:pt x="97830" y="217225"/>
                </a:cubicBezTo>
                <a:close/>
                <a:moveTo>
                  <a:pt x="268191" y="95157"/>
                </a:moveTo>
                <a:cubicBezTo>
                  <a:pt x="257695" y="90787"/>
                  <a:pt x="247952" y="84234"/>
                  <a:pt x="239431" y="75715"/>
                </a:cubicBezTo>
                <a:lnTo>
                  <a:pt x="97875" y="217270"/>
                </a:lnTo>
                <a:cubicBezTo>
                  <a:pt x="113887" y="232591"/>
                  <a:pt x="135634" y="241857"/>
                  <a:pt x="159544" y="241857"/>
                </a:cubicBezTo>
                <a:cubicBezTo>
                  <a:pt x="184553" y="241857"/>
                  <a:pt x="207195" y="231720"/>
                  <a:pt x="223585" y="215331"/>
                </a:cubicBezTo>
                <a:cubicBezTo>
                  <a:pt x="239974" y="198941"/>
                  <a:pt x="250111" y="176299"/>
                  <a:pt x="250111" y="151290"/>
                </a:cubicBezTo>
                <a:cubicBezTo>
                  <a:pt x="249745" y="132187"/>
                  <a:pt x="254994" y="108002"/>
                  <a:pt x="268191" y="95157"/>
                </a:cubicBezTo>
                <a:close/>
                <a:moveTo>
                  <a:pt x="391275" y="232488"/>
                </a:moveTo>
                <a:cubicBezTo>
                  <a:pt x="366688" y="214199"/>
                  <a:pt x="350981" y="184860"/>
                  <a:pt x="350981" y="151853"/>
                </a:cubicBezTo>
                <a:cubicBezTo>
                  <a:pt x="351479" y="125869"/>
                  <a:pt x="347689" y="109892"/>
                  <a:pt x="331337" y="99934"/>
                </a:cubicBezTo>
                <a:cubicBezTo>
                  <a:pt x="315088" y="104415"/>
                  <a:pt x="297874" y="104335"/>
                  <a:pt x="281637" y="99721"/>
                </a:cubicBezTo>
                <a:cubicBezTo>
                  <a:pt x="265010" y="109675"/>
                  <a:pt x="261165" y="125694"/>
                  <a:pt x="261667" y="151853"/>
                </a:cubicBezTo>
                <a:cubicBezTo>
                  <a:pt x="261667" y="179968"/>
                  <a:pt x="250271" y="205421"/>
                  <a:pt x="231847" y="223846"/>
                </a:cubicBezTo>
                <a:lnTo>
                  <a:pt x="221347" y="232509"/>
                </a:lnTo>
                <a:cubicBezTo>
                  <a:pt x="224390" y="249009"/>
                  <a:pt x="232545" y="264623"/>
                  <a:pt x="245300" y="277378"/>
                </a:cubicBezTo>
                <a:cubicBezTo>
                  <a:pt x="262207" y="294285"/>
                  <a:pt x="284136" y="303111"/>
                  <a:pt x="306292" y="303599"/>
                </a:cubicBezTo>
                <a:lnTo>
                  <a:pt x="306292" y="218433"/>
                </a:lnTo>
                <a:lnTo>
                  <a:pt x="306356" y="218433"/>
                </a:lnTo>
                <a:lnTo>
                  <a:pt x="306356" y="303599"/>
                </a:lnTo>
                <a:cubicBezTo>
                  <a:pt x="328512" y="303110"/>
                  <a:pt x="350441" y="294285"/>
                  <a:pt x="367348" y="277378"/>
                </a:cubicBezTo>
                <a:cubicBezTo>
                  <a:pt x="380109" y="264617"/>
                  <a:pt x="388266" y="248996"/>
                  <a:pt x="391275" y="232488"/>
                </a:cubicBezTo>
                <a:close/>
                <a:moveTo>
                  <a:pt x="514773" y="217271"/>
                </a:moveTo>
                <a:lnTo>
                  <a:pt x="373218" y="75716"/>
                </a:lnTo>
                <a:cubicBezTo>
                  <a:pt x="364700" y="84231"/>
                  <a:pt x="354962" y="90781"/>
                  <a:pt x="344508" y="95209"/>
                </a:cubicBezTo>
                <a:cubicBezTo>
                  <a:pt x="357668" y="108066"/>
                  <a:pt x="362903" y="132212"/>
                  <a:pt x="362537" y="151290"/>
                </a:cubicBezTo>
                <a:cubicBezTo>
                  <a:pt x="362537" y="201309"/>
                  <a:pt x="403085" y="241857"/>
                  <a:pt x="453104" y="241857"/>
                </a:cubicBezTo>
                <a:cubicBezTo>
                  <a:pt x="477015" y="241857"/>
                  <a:pt x="498761" y="232592"/>
                  <a:pt x="514773" y="217271"/>
                </a:cubicBezTo>
                <a:close/>
                <a:moveTo>
                  <a:pt x="539405" y="155556"/>
                </a:moveTo>
                <a:cubicBezTo>
                  <a:pt x="539405" y="105538"/>
                  <a:pt x="498856" y="64989"/>
                  <a:pt x="448838" y="64989"/>
                </a:cubicBezTo>
                <a:cubicBezTo>
                  <a:pt x="429760" y="65355"/>
                  <a:pt x="405614" y="60121"/>
                  <a:pt x="392756" y="46961"/>
                </a:cubicBezTo>
                <a:cubicBezTo>
                  <a:pt x="388329" y="57415"/>
                  <a:pt x="381778" y="67153"/>
                  <a:pt x="373263" y="75671"/>
                </a:cubicBezTo>
                <a:lnTo>
                  <a:pt x="514818" y="217225"/>
                </a:lnTo>
                <a:cubicBezTo>
                  <a:pt x="530139" y="201213"/>
                  <a:pt x="539405" y="179467"/>
                  <a:pt x="539405" y="155556"/>
                </a:cubicBezTo>
                <a:close/>
                <a:moveTo>
                  <a:pt x="612648" y="8776"/>
                </a:moveTo>
                <a:cubicBezTo>
                  <a:pt x="612257" y="34030"/>
                  <a:pt x="602326" y="59101"/>
                  <a:pt x="583058" y="78369"/>
                </a:cubicBezTo>
                <a:cubicBezTo>
                  <a:pt x="569890" y="91537"/>
                  <a:pt x="554014" y="100343"/>
                  <a:pt x="537134" y="104416"/>
                </a:cubicBezTo>
                <a:cubicBezTo>
                  <a:pt x="546224" y="119205"/>
                  <a:pt x="551214" y="136643"/>
                  <a:pt x="551214" y="155247"/>
                </a:cubicBezTo>
                <a:cubicBezTo>
                  <a:pt x="551214" y="182497"/>
                  <a:pt x="540509" y="207247"/>
                  <a:pt x="522928" y="225380"/>
                </a:cubicBezTo>
                <a:lnTo>
                  <a:pt x="522928" y="225380"/>
                </a:lnTo>
                <a:cubicBezTo>
                  <a:pt x="504794" y="242961"/>
                  <a:pt x="480044" y="253667"/>
                  <a:pt x="452794" y="253667"/>
                </a:cubicBezTo>
                <a:cubicBezTo>
                  <a:pt x="434191" y="253667"/>
                  <a:pt x="416753" y="248677"/>
                  <a:pt x="401964" y="239586"/>
                </a:cubicBezTo>
                <a:cubicBezTo>
                  <a:pt x="397891" y="256466"/>
                  <a:pt x="389084" y="272342"/>
                  <a:pt x="375917" y="285509"/>
                </a:cubicBezTo>
                <a:cubicBezTo>
                  <a:pt x="356649" y="304778"/>
                  <a:pt x="331578" y="314709"/>
                  <a:pt x="306324" y="315100"/>
                </a:cubicBezTo>
                <a:lnTo>
                  <a:pt x="306324" y="315100"/>
                </a:lnTo>
                <a:cubicBezTo>
                  <a:pt x="281070" y="314709"/>
                  <a:pt x="255999" y="304778"/>
                  <a:pt x="236731" y="285509"/>
                </a:cubicBezTo>
                <a:cubicBezTo>
                  <a:pt x="223571" y="272349"/>
                  <a:pt x="214766" y="256482"/>
                  <a:pt x="210610" y="239626"/>
                </a:cubicBezTo>
                <a:cubicBezTo>
                  <a:pt x="195839" y="248693"/>
                  <a:pt x="178427" y="253666"/>
                  <a:pt x="159854" y="253666"/>
                </a:cubicBezTo>
                <a:cubicBezTo>
                  <a:pt x="132604" y="253666"/>
                  <a:pt x="107854" y="242961"/>
                  <a:pt x="89720" y="225380"/>
                </a:cubicBezTo>
                <a:lnTo>
                  <a:pt x="89720" y="225380"/>
                </a:lnTo>
                <a:cubicBezTo>
                  <a:pt x="72139" y="207247"/>
                  <a:pt x="61434" y="182497"/>
                  <a:pt x="61434" y="155247"/>
                </a:cubicBezTo>
                <a:cubicBezTo>
                  <a:pt x="61434" y="136673"/>
                  <a:pt x="66407" y="119262"/>
                  <a:pt x="75474" y="104490"/>
                </a:cubicBezTo>
                <a:cubicBezTo>
                  <a:pt x="58618" y="100334"/>
                  <a:pt x="42751" y="91530"/>
                  <a:pt x="29591" y="78369"/>
                </a:cubicBezTo>
                <a:cubicBezTo>
                  <a:pt x="10322" y="59101"/>
                  <a:pt x="391" y="34030"/>
                  <a:pt x="0" y="8776"/>
                </a:cubicBezTo>
                <a:lnTo>
                  <a:pt x="0" y="8776"/>
                </a:lnTo>
                <a:lnTo>
                  <a:pt x="1828" y="0"/>
                </a:lnTo>
                <a:lnTo>
                  <a:pt x="13374" y="0"/>
                </a:lnTo>
                <a:cubicBezTo>
                  <a:pt x="11782" y="2802"/>
                  <a:pt x="11567" y="5771"/>
                  <a:pt x="11501" y="8744"/>
                </a:cubicBezTo>
                <a:lnTo>
                  <a:pt x="96667" y="8744"/>
                </a:lnTo>
                <a:lnTo>
                  <a:pt x="96667" y="8808"/>
                </a:lnTo>
                <a:lnTo>
                  <a:pt x="11501" y="8808"/>
                </a:lnTo>
                <a:cubicBezTo>
                  <a:pt x="11989" y="30964"/>
                  <a:pt x="20815" y="52893"/>
                  <a:pt x="37722" y="69800"/>
                </a:cubicBezTo>
                <a:cubicBezTo>
                  <a:pt x="50477" y="82555"/>
                  <a:pt x="66091" y="90711"/>
                  <a:pt x="82592" y="93753"/>
                </a:cubicBezTo>
                <a:cubicBezTo>
                  <a:pt x="100880" y="69151"/>
                  <a:pt x="130228" y="53433"/>
                  <a:pt x="163247" y="53433"/>
                </a:cubicBezTo>
                <a:cubicBezTo>
                  <a:pt x="186137" y="53872"/>
                  <a:pt x="201262" y="50984"/>
                  <a:pt x="211355" y="39116"/>
                </a:cubicBezTo>
                <a:cubicBezTo>
                  <a:pt x="212796" y="37420"/>
                  <a:pt x="214135" y="35542"/>
                  <a:pt x="215380" y="33463"/>
                </a:cubicBezTo>
                <a:lnTo>
                  <a:pt x="215236" y="0"/>
                </a:lnTo>
                <a:lnTo>
                  <a:pt x="223506" y="0"/>
                </a:lnTo>
                <a:cubicBezTo>
                  <a:pt x="219687" y="24354"/>
                  <a:pt x="227777" y="49750"/>
                  <a:pt x="246535" y="68520"/>
                </a:cubicBezTo>
                <a:lnTo>
                  <a:pt x="254763" y="60293"/>
                </a:lnTo>
                <a:cubicBezTo>
                  <a:pt x="254771" y="60299"/>
                  <a:pt x="254778" y="60307"/>
                  <a:pt x="254786" y="60315"/>
                </a:cubicBezTo>
                <a:lnTo>
                  <a:pt x="254808" y="60338"/>
                </a:lnTo>
                <a:lnTo>
                  <a:pt x="246580" y="68565"/>
                </a:lnTo>
                <a:cubicBezTo>
                  <a:pt x="279582" y="101547"/>
                  <a:pt x="333066" y="101547"/>
                  <a:pt x="366068" y="68565"/>
                </a:cubicBezTo>
                <a:lnTo>
                  <a:pt x="357840" y="60338"/>
                </a:lnTo>
                <a:cubicBezTo>
                  <a:pt x="357847" y="60330"/>
                  <a:pt x="357855" y="60322"/>
                  <a:pt x="357862" y="60315"/>
                </a:cubicBezTo>
                <a:lnTo>
                  <a:pt x="357885" y="60293"/>
                </a:lnTo>
                <a:lnTo>
                  <a:pt x="366113" y="68520"/>
                </a:lnTo>
                <a:cubicBezTo>
                  <a:pt x="384871" y="49750"/>
                  <a:pt x="392961" y="24354"/>
                  <a:pt x="389142" y="0"/>
                </a:cubicBezTo>
                <a:lnTo>
                  <a:pt x="397337" y="0"/>
                </a:lnTo>
                <a:cubicBezTo>
                  <a:pt x="401479" y="11094"/>
                  <a:pt x="400548" y="22668"/>
                  <a:pt x="397481" y="33790"/>
                </a:cubicBezTo>
                <a:cubicBezTo>
                  <a:pt x="407439" y="50142"/>
                  <a:pt x="423417" y="53932"/>
                  <a:pt x="449401" y="53433"/>
                </a:cubicBezTo>
                <a:cubicBezTo>
                  <a:pt x="482407" y="53434"/>
                  <a:pt x="511746" y="69140"/>
                  <a:pt x="530035" y="93727"/>
                </a:cubicBezTo>
                <a:cubicBezTo>
                  <a:pt x="546543" y="90718"/>
                  <a:pt x="562165" y="82561"/>
                  <a:pt x="574926" y="69800"/>
                </a:cubicBezTo>
                <a:cubicBezTo>
                  <a:pt x="591833" y="52893"/>
                  <a:pt x="600658" y="30964"/>
                  <a:pt x="601147" y="8808"/>
                </a:cubicBezTo>
                <a:lnTo>
                  <a:pt x="515982" y="8808"/>
                </a:lnTo>
                <a:lnTo>
                  <a:pt x="515981" y="8744"/>
                </a:lnTo>
                <a:lnTo>
                  <a:pt x="601147" y="8744"/>
                </a:lnTo>
                <a:lnTo>
                  <a:pt x="599274" y="0"/>
                </a:lnTo>
                <a:lnTo>
                  <a:pt x="610820" y="0"/>
                </a:lnTo>
                <a:cubicBezTo>
                  <a:pt x="612423" y="2826"/>
                  <a:pt x="612602" y="5800"/>
                  <a:pt x="612648" y="8776"/>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57" name="Teardrop 3"/>
          <p:cNvSpPr/>
          <p:nvPr/>
        </p:nvSpPr>
        <p:spPr>
          <a:xfrm rot="5400000" flipH="1" flipV="1">
            <a:off x="964068" y="1031620"/>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58" name="Teardrop 3"/>
          <p:cNvSpPr/>
          <p:nvPr/>
        </p:nvSpPr>
        <p:spPr>
          <a:xfrm rot="5400000" flipH="1" flipV="1">
            <a:off x="1595973" y="1031620"/>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59" name="Teardrop 3"/>
          <p:cNvSpPr/>
          <p:nvPr/>
        </p:nvSpPr>
        <p:spPr>
          <a:xfrm rot="5400000" flipH="1" flipV="1">
            <a:off x="2227878" y="1031620"/>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60" name="Teardrop 3"/>
          <p:cNvSpPr/>
          <p:nvPr/>
        </p:nvSpPr>
        <p:spPr>
          <a:xfrm rot="5400000" flipH="1" flipV="1">
            <a:off x="2859783" y="1031620"/>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61" name="Teardrop 3"/>
          <p:cNvSpPr/>
          <p:nvPr/>
        </p:nvSpPr>
        <p:spPr>
          <a:xfrm rot="5400000" flipH="1" flipV="1">
            <a:off x="3491688" y="1031620"/>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62" name="Teardrop 3"/>
          <p:cNvSpPr/>
          <p:nvPr/>
        </p:nvSpPr>
        <p:spPr>
          <a:xfrm rot="5400000" flipH="1" flipV="1">
            <a:off x="4123593" y="1031620"/>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63" name="Teardrop 3"/>
          <p:cNvSpPr/>
          <p:nvPr/>
        </p:nvSpPr>
        <p:spPr>
          <a:xfrm rot="5400000" flipH="1" flipV="1">
            <a:off x="6019308" y="1031620"/>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64" name="Teardrop 3"/>
          <p:cNvSpPr/>
          <p:nvPr/>
        </p:nvSpPr>
        <p:spPr>
          <a:xfrm rot="5400000" flipH="1" flipV="1">
            <a:off x="5387403" y="1031620"/>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65" name="Teardrop 3"/>
          <p:cNvSpPr/>
          <p:nvPr/>
        </p:nvSpPr>
        <p:spPr>
          <a:xfrm rot="5400000" flipH="1" flipV="1">
            <a:off x="7283118" y="1031620"/>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66" name="Teardrop 3"/>
          <p:cNvSpPr/>
          <p:nvPr/>
        </p:nvSpPr>
        <p:spPr>
          <a:xfrm rot="5400000" flipH="1" flipV="1">
            <a:off x="6651213" y="1031620"/>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67" name="Teardrop 3"/>
          <p:cNvSpPr/>
          <p:nvPr/>
        </p:nvSpPr>
        <p:spPr>
          <a:xfrm rot="5400000" flipH="1" flipV="1">
            <a:off x="8546927" y="1031620"/>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68" name="Teardrop 3"/>
          <p:cNvSpPr/>
          <p:nvPr/>
        </p:nvSpPr>
        <p:spPr>
          <a:xfrm rot="5400000" flipH="1" flipV="1">
            <a:off x="7915023" y="1031620"/>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69" name="Teardrop 3"/>
          <p:cNvSpPr/>
          <p:nvPr/>
        </p:nvSpPr>
        <p:spPr>
          <a:xfrm rot="5400000" flipH="1" flipV="1">
            <a:off x="332163" y="1031620"/>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70" name="Oval 669"/>
          <p:cNvSpPr/>
          <p:nvPr/>
        </p:nvSpPr>
        <p:spPr>
          <a:xfrm>
            <a:off x="4998384" y="1177197"/>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71" name="Oval 670"/>
          <p:cNvSpPr/>
          <p:nvPr/>
        </p:nvSpPr>
        <p:spPr>
          <a:xfrm>
            <a:off x="575049" y="1177197"/>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72" name="Oval 671"/>
          <p:cNvSpPr/>
          <p:nvPr/>
        </p:nvSpPr>
        <p:spPr>
          <a:xfrm>
            <a:off x="1206954" y="1177197"/>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73" name="Oval 672"/>
          <p:cNvSpPr/>
          <p:nvPr/>
        </p:nvSpPr>
        <p:spPr>
          <a:xfrm>
            <a:off x="1838859" y="1177197"/>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74" name="Oval 673"/>
          <p:cNvSpPr/>
          <p:nvPr/>
        </p:nvSpPr>
        <p:spPr>
          <a:xfrm>
            <a:off x="2470764" y="1177197"/>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75" name="Oval 674"/>
          <p:cNvSpPr/>
          <p:nvPr/>
        </p:nvSpPr>
        <p:spPr>
          <a:xfrm>
            <a:off x="3102669" y="1177197"/>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76" name="Oval 675"/>
          <p:cNvSpPr/>
          <p:nvPr/>
        </p:nvSpPr>
        <p:spPr>
          <a:xfrm>
            <a:off x="3734574" y="1177197"/>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77" name="Oval 676"/>
          <p:cNvSpPr/>
          <p:nvPr/>
        </p:nvSpPr>
        <p:spPr>
          <a:xfrm>
            <a:off x="4366479" y="1177197"/>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78" name="Oval 677"/>
          <p:cNvSpPr/>
          <p:nvPr/>
        </p:nvSpPr>
        <p:spPr>
          <a:xfrm>
            <a:off x="6262194" y="1177197"/>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79" name="Oval 678"/>
          <p:cNvSpPr/>
          <p:nvPr/>
        </p:nvSpPr>
        <p:spPr>
          <a:xfrm>
            <a:off x="5630289" y="1177197"/>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80" name="Oval 679"/>
          <p:cNvSpPr/>
          <p:nvPr/>
        </p:nvSpPr>
        <p:spPr>
          <a:xfrm>
            <a:off x="7526004" y="1177197"/>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81" name="Oval 680"/>
          <p:cNvSpPr/>
          <p:nvPr/>
        </p:nvSpPr>
        <p:spPr>
          <a:xfrm>
            <a:off x="6894099" y="1177197"/>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82" name="Oval 681"/>
          <p:cNvSpPr/>
          <p:nvPr/>
        </p:nvSpPr>
        <p:spPr>
          <a:xfrm>
            <a:off x="8789813" y="1177197"/>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83" name="Oval 682"/>
          <p:cNvSpPr/>
          <p:nvPr/>
        </p:nvSpPr>
        <p:spPr>
          <a:xfrm>
            <a:off x="8157909" y="1177197"/>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84" name="Teardrop 3"/>
          <p:cNvSpPr/>
          <p:nvPr/>
        </p:nvSpPr>
        <p:spPr>
          <a:xfrm rot="5400000" flipH="1" flipV="1">
            <a:off x="4439305" y="1452308"/>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85" name="Teardrop 3"/>
          <p:cNvSpPr/>
          <p:nvPr/>
        </p:nvSpPr>
        <p:spPr>
          <a:xfrm rot="5400000" flipH="1" flipV="1">
            <a:off x="647876" y="1452308"/>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86" name="Teardrop 3"/>
          <p:cNvSpPr/>
          <p:nvPr/>
        </p:nvSpPr>
        <p:spPr>
          <a:xfrm rot="5400000" flipH="1" flipV="1">
            <a:off x="1279781" y="1452308"/>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87" name="Teardrop 3"/>
          <p:cNvSpPr/>
          <p:nvPr/>
        </p:nvSpPr>
        <p:spPr>
          <a:xfrm rot="5400000" flipH="1" flipV="1">
            <a:off x="1911686" y="1452308"/>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88" name="Teardrop 3"/>
          <p:cNvSpPr/>
          <p:nvPr/>
        </p:nvSpPr>
        <p:spPr>
          <a:xfrm rot="5400000" flipH="1" flipV="1">
            <a:off x="2543591" y="1452308"/>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89" name="Teardrop 3"/>
          <p:cNvSpPr/>
          <p:nvPr/>
        </p:nvSpPr>
        <p:spPr>
          <a:xfrm rot="5400000" flipH="1" flipV="1">
            <a:off x="3175496" y="1452308"/>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90" name="Teardrop 3"/>
          <p:cNvSpPr/>
          <p:nvPr/>
        </p:nvSpPr>
        <p:spPr>
          <a:xfrm rot="5400000" flipH="1" flipV="1">
            <a:off x="3807401" y="1452308"/>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91" name="Teardrop 3"/>
          <p:cNvSpPr/>
          <p:nvPr/>
        </p:nvSpPr>
        <p:spPr>
          <a:xfrm rot="5400000" flipH="1" flipV="1">
            <a:off x="5703116" y="1452308"/>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92" name="Teardrop 3"/>
          <p:cNvSpPr/>
          <p:nvPr/>
        </p:nvSpPr>
        <p:spPr>
          <a:xfrm rot="5400000" flipH="1" flipV="1">
            <a:off x="5071211" y="1452308"/>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93" name="Teardrop 3"/>
          <p:cNvSpPr/>
          <p:nvPr/>
        </p:nvSpPr>
        <p:spPr>
          <a:xfrm rot="5400000" flipH="1" flipV="1">
            <a:off x="6966926" y="1452308"/>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94" name="Teardrop 3"/>
          <p:cNvSpPr/>
          <p:nvPr/>
        </p:nvSpPr>
        <p:spPr>
          <a:xfrm rot="5400000" flipH="1" flipV="1">
            <a:off x="6335021" y="1452308"/>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95" name="Teardrop 3"/>
          <p:cNvSpPr/>
          <p:nvPr/>
        </p:nvSpPr>
        <p:spPr>
          <a:xfrm rot="5400000" flipH="1" flipV="1">
            <a:off x="8230735" y="1452308"/>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96" name="Teardrop 3"/>
          <p:cNvSpPr/>
          <p:nvPr/>
        </p:nvSpPr>
        <p:spPr>
          <a:xfrm rot="5400000" flipH="1" flipV="1">
            <a:off x="7598831" y="1452308"/>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97" name="Teardrop 3"/>
          <p:cNvSpPr/>
          <p:nvPr/>
        </p:nvSpPr>
        <p:spPr>
          <a:xfrm rot="5400000" flipH="1" flipV="1">
            <a:off x="15971" y="1452308"/>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98" name="Teardrop 3"/>
          <p:cNvSpPr/>
          <p:nvPr/>
        </p:nvSpPr>
        <p:spPr>
          <a:xfrm rot="5400000" flipH="1" flipV="1">
            <a:off x="8745529" y="1564606"/>
            <a:ext cx="595781" cy="201161"/>
          </a:xfrm>
          <a:custGeom>
            <a:avLst/>
            <a:gdLst/>
            <a:ahLst/>
            <a:cxnLst/>
            <a:rect l="l" t="t" r="r" b="b"/>
            <a:pathLst>
              <a:path w="595781" h="268215">
                <a:moveTo>
                  <a:pt x="230951" y="239431"/>
                </a:moveTo>
                <a:lnTo>
                  <a:pt x="89396" y="97876"/>
                </a:lnTo>
                <a:cubicBezTo>
                  <a:pt x="74075" y="113887"/>
                  <a:pt x="64809" y="135634"/>
                  <a:pt x="64809" y="159544"/>
                </a:cubicBezTo>
                <a:cubicBezTo>
                  <a:pt x="64809" y="209563"/>
                  <a:pt x="105357" y="250112"/>
                  <a:pt x="155376" y="250112"/>
                </a:cubicBezTo>
                <a:cubicBezTo>
                  <a:pt x="174454" y="249746"/>
                  <a:pt x="198601" y="254980"/>
                  <a:pt x="211458" y="268141"/>
                </a:cubicBezTo>
                <a:cubicBezTo>
                  <a:pt x="215885" y="257686"/>
                  <a:pt x="222436" y="247948"/>
                  <a:pt x="230951" y="239431"/>
                </a:cubicBezTo>
                <a:close/>
                <a:moveTo>
                  <a:pt x="259706" y="219892"/>
                </a:moveTo>
                <a:cubicBezTo>
                  <a:pt x="246546" y="207035"/>
                  <a:pt x="241311" y="182889"/>
                  <a:pt x="241677" y="163811"/>
                </a:cubicBezTo>
                <a:cubicBezTo>
                  <a:pt x="241677" y="113792"/>
                  <a:pt x="201129" y="73244"/>
                  <a:pt x="151110" y="73244"/>
                </a:cubicBezTo>
                <a:cubicBezTo>
                  <a:pt x="127200" y="73244"/>
                  <a:pt x="105453" y="82510"/>
                  <a:pt x="89441" y="97831"/>
                </a:cubicBezTo>
                <a:lnTo>
                  <a:pt x="230996" y="239386"/>
                </a:lnTo>
                <a:cubicBezTo>
                  <a:pt x="239514" y="230871"/>
                  <a:pt x="249252" y="224320"/>
                  <a:pt x="259706" y="219892"/>
                </a:cubicBezTo>
                <a:close/>
                <a:moveTo>
                  <a:pt x="382868" y="82592"/>
                </a:moveTo>
                <a:cubicBezTo>
                  <a:pt x="379825" y="66091"/>
                  <a:pt x="371670" y="50477"/>
                  <a:pt x="358914" y="37722"/>
                </a:cubicBezTo>
                <a:cubicBezTo>
                  <a:pt x="342007" y="20815"/>
                  <a:pt x="320078" y="11989"/>
                  <a:pt x="297922" y="11501"/>
                </a:cubicBezTo>
                <a:lnTo>
                  <a:pt x="297922" y="96667"/>
                </a:lnTo>
                <a:lnTo>
                  <a:pt x="297858" y="96667"/>
                </a:lnTo>
                <a:lnTo>
                  <a:pt x="297858" y="11501"/>
                </a:lnTo>
                <a:cubicBezTo>
                  <a:pt x="275703" y="11990"/>
                  <a:pt x="253773" y="20815"/>
                  <a:pt x="236866" y="37722"/>
                </a:cubicBezTo>
                <a:cubicBezTo>
                  <a:pt x="224105" y="50483"/>
                  <a:pt x="215948" y="66105"/>
                  <a:pt x="212939" y="82613"/>
                </a:cubicBezTo>
                <a:cubicBezTo>
                  <a:pt x="237526" y="100902"/>
                  <a:pt x="253233" y="130241"/>
                  <a:pt x="253233" y="163248"/>
                </a:cubicBezTo>
                <a:cubicBezTo>
                  <a:pt x="252735" y="189232"/>
                  <a:pt x="256525" y="205210"/>
                  <a:pt x="272877" y="215167"/>
                </a:cubicBezTo>
                <a:cubicBezTo>
                  <a:pt x="289126" y="210687"/>
                  <a:pt x="306340" y="210767"/>
                  <a:pt x="322577" y="215380"/>
                </a:cubicBezTo>
                <a:cubicBezTo>
                  <a:pt x="324655" y="214136"/>
                  <a:pt x="326534" y="212797"/>
                  <a:pt x="328229" y="211355"/>
                </a:cubicBezTo>
                <a:cubicBezTo>
                  <a:pt x="340097" y="201263"/>
                  <a:pt x="342986" y="186138"/>
                  <a:pt x="342547" y="163248"/>
                </a:cubicBezTo>
                <a:cubicBezTo>
                  <a:pt x="342547" y="130228"/>
                  <a:pt x="358265" y="100880"/>
                  <a:pt x="382868" y="82592"/>
                </a:cubicBezTo>
                <a:close/>
                <a:moveTo>
                  <a:pt x="506339" y="97830"/>
                </a:moveTo>
                <a:cubicBezTo>
                  <a:pt x="490327" y="82509"/>
                  <a:pt x="468581" y="73244"/>
                  <a:pt x="444670" y="73244"/>
                </a:cubicBezTo>
                <a:cubicBezTo>
                  <a:pt x="394651" y="73244"/>
                  <a:pt x="354103" y="113792"/>
                  <a:pt x="354103" y="163811"/>
                </a:cubicBezTo>
                <a:cubicBezTo>
                  <a:pt x="354470" y="182914"/>
                  <a:pt x="349220" y="207099"/>
                  <a:pt x="336023" y="219944"/>
                </a:cubicBezTo>
                <a:cubicBezTo>
                  <a:pt x="346519" y="224314"/>
                  <a:pt x="356263" y="230867"/>
                  <a:pt x="364783" y="239386"/>
                </a:cubicBezTo>
                <a:close/>
                <a:moveTo>
                  <a:pt x="530971" y="159544"/>
                </a:moveTo>
                <a:cubicBezTo>
                  <a:pt x="530971" y="135634"/>
                  <a:pt x="521705" y="113887"/>
                  <a:pt x="506384" y="97876"/>
                </a:cubicBezTo>
                <a:lnTo>
                  <a:pt x="364828" y="239431"/>
                </a:lnTo>
                <a:cubicBezTo>
                  <a:pt x="373348" y="247952"/>
                  <a:pt x="379901" y="257695"/>
                  <a:pt x="384270" y="268192"/>
                </a:cubicBezTo>
                <a:cubicBezTo>
                  <a:pt x="397115" y="254994"/>
                  <a:pt x="421300" y="249745"/>
                  <a:pt x="440404" y="250111"/>
                </a:cubicBezTo>
                <a:cubicBezTo>
                  <a:pt x="465413" y="250112"/>
                  <a:pt x="488055" y="239974"/>
                  <a:pt x="504444" y="223585"/>
                </a:cubicBezTo>
                <a:cubicBezTo>
                  <a:pt x="520834" y="207196"/>
                  <a:pt x="530971" y="184554"/>
                  <a:pt x="530971" y="159544"/>
                </a:cubicBezTo>
                <a:close/>
                <a:moveTo>
                  <a:pt x="595781" y="268215"/>
                </a:moveTo>
                <a:lnTo>
                  <a:pt x="581969" y="268215"/>
                </a:lnTo>
                <a:cubicBezTo>
                  <a:pt x="578743" y="259654"/>
                  <a:pt x="573266" y="252074"/>
                  <a:pt x="566492" y="245300"/>
                </a:cubicBezTo>
                <a:cubicBezTo>
                  <a:pt x="553737" y="232545"/>
                  <a:pt x="538123" y="224389"/>
                  <a:pt x="521623" y="221347"/>
                </a:cubicBezTo>
                <a:cubicBezTo>
                  <a:pt x="519174" y="225205"/>
                  <a:pt x="516174" y="228633"/>
                  <a:pt x="512960" y="231847"/>
                </a:cubicBezTo>
                <a:cubicBezTo>
                  <a:pt x="494535" y="250272"/>
                  <a:pt x="469082" y="261667"/>
                  <a:pt x="440967" y="261667"/>
                </a:cubicBezTo>
                <a:cubicBezTo>
                  <a:pt x="425629" y="261373"/>
                  <a:pt x="413777" y="262574"/>
                  <a:pt x="405186" y="268215"/>
                </a:cubicBezTo>
                <a:lnTo>
                  <a:pt x="372038" y="268215"/>
                </a:lnTo>
                <a:cubicBezTo>
                  <a:pt x="369178" y="260078"/>
                  <a:pt x="364042" y="252948"/>
                  <a:pt x="357679" y="246581"/>
                </a:cubicBezTo>
                <a:lnTo>
                  <a:pt x="349451" y="254808"/>
                </a:lnTo>
                <a:lnTo>
                  <a:pt x="349428" y="254786"/>
                </a:lnTo>
                <a:cubicBezTo>
                  <a:pt x="349421" y="254779"/>
                  <a:pt x="349413" y="254771"/>
                  <a:pt x="349406" y="254763"/>
                </a:cubicBezTo>
                <a:lnTo>
                  <a:pt x="357634" y="246536"/>
                </a:lnTo>
                <a:cubicBezTo>
                  <a:pt x="324632" y="213554"/>
                  <a:pt x="271148" y="213554"/>
                  <a:pt x="238146" y="246536"/>
                </a:cubicBezTo>
                <a:lnTo>
                  <a:pt x="246374" y="254763"/>
                </a:lnTo>
                <a:cubicBezTo>
                  <a:pt x="246367" y="254771"/>
                  <a:pt x="246359" y="254779"/>
                  <a:pt x="246352" y="254786"/>
                </a:cubicBezTo>
                <a:cubicBezTo>
                  <a:pt x="246344" y="254794"/>
                  <a:pt x="246337" y="254801"/>
                  <a:pt x="246329" y="254808"/>
                </a:cubicBezTo>
                <a:lnTo>
                  <a:pt x="238101" y="246581"/>
                </a:lnTo>
                <a:lnTo>
                  <a:pt x="223742" y="268215"/>
                </a:lnTo>
                <a:lnTo>
                  <a:pt x="190546" y="268215"/>
                </a:lnTo>
                <a:cubicBezTo>
                  <a:pt x="181969" y="262570"/>
                  <a:pt x="170130" y="261374"/>
                  <a:pt x="154813" y="261668"/>
                </a:cubicBezTo>
                <a:cubicBezTo>
                  <a:pt x="121806" y="261668"/>
                  <a:pt x="92467" y="245961"/>
                  <a:pt x="74178" y="221373"/>
                </a:cubicBezTo>
                <a:cubicBezTo>
                  <a:pt x="57671" y="224382"/>
                  <a:pt x="42049" y="232539"/>
                  <a:pt x="29288" y="245300"/>
                </a:cubicBezTo>
                <a:lnTo>
                  <a:pt x="13811" y="268215"/>
                </a:lnTo>
                <a:lnTo>
                  <a:pt x="0" y="268215"/>
                </a:lnTo>
                <a:cubicBezTo>
                  <a:pt x="4705" y="256723"/>
                  <a:pt x="11839" y="246048"/>
                  <a:pt x="21157" y="236731"/>
                </a:cubicBezTo>
                <a:cubicBezTo>
                  <a:pt x="34324" y="223564"/>
                  <a:pt x="50200" y="214757"/>
                  <a:pt x="67080" y="210684"/>
                </a:cubicBezTo>
                <a:cubicBezTo>
                  <a:pt x="57989" y="195895"/>
                  <a:pt x="53000" y="178457"/>
                  <a:pt x="53000" y="159854"/>
                </a:cubicBezTo>
                <a:cubicBezTo>
                  <a:pt x="53000" y="132604"/>
                  <a:pt x="63705" y="107854"/>
                  <a:pt x="81286" y="89721"/>
                </a:cubicBezTo>
                <a:lnTo>
                  <a:pt x="81286" y="89721"/>
                </a:lnTo>
                <a:cubicBezTo>
                  <a:pt x="99420" y="72140"/>
                  <a:pt x="124170" y="61435"/>
                  <a:pt x="151420" y="61435"/>
                </a:cubicBezTo>
                <a:cubicBezTo>
                  <a:pt x="170023" y="61435"/>
                  <a:pt x="187461" y="66424"/>
                  <a:pt x="202250" y="75515"/>
                </a:cubicBezTo>
                <a:cubicBezTo>
                  <a:pt x="206323" y="58635"/>
                  <a:pt x="215130" y="42758"/>
                  <a:pt x="228297" y="29591"/>
                </a:cubicBezTo>
                <a:cubicBezTo>
                  <a:pt x="247566" y="10322"/>
                  <a:pt x="272636" y="391"/>
                  <a:pt x="297890" y="0"/>
                </a:cubicBezTo>
                <a:lnTo>
                  <a:pt x="297890" y="0"/>
                </a:lnTo>
                <a:cubicBezTo>
                  <a:pt x="323144" y="391"/>
                  <a:pt x="348215" y="10322"/>
                  <a:pt x="367484" y="29591"/>
                </a:cubicBezTo>
                <a:cubicBezTo>
                  <a:pt x="380644" y="42751"/>
                  <a:pt x="389448" y="58618"/>
                  <a:pt x="393604" y="75474"/>
                </a:cubicBezTo>
                <a:cubicBezTo>
                  <a:pt x="408376" y="66408"/>
                  <a:pt x="425787" y="61434"/>
                  <a:pt x="444360" y="61434"/>
                </a:cubicBezTo>
                <a:cubicBezTo>
                  <a:pt x="471610" y="61434"/>
                  <a:pt x="496360" y="72140"/>
                  <a:pt x="514494" y="89721"/>
                </a:cubicBezTo>
                <a:cubicBezTo>
                  <a:pt x="532075" y="107854"/>
                  <a:pt x="542780" y="132604"/>
                  <a:pt x="542780" y="159854"/>
                </a:cubicBezTo>
                <a:cubicBezTo>
                  <a:pt x="542780" y="178427"/>
                  <a:pt x="537807" y="195839"/>
                  <a:pt x="528740" y="210610"/>
                </a:cubicBezTo>
                <a:cubicBezTo>
                  <a:pt x="545596" y="214766"/>
                  <a:pt x="561463" y="223570"/>
                  <a:pt x="574624" y="236731"/>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99" name="Oval 698"/>
          <p:cNvSpPr/>
          <p:nvPr/>
        </p:nvSpPr>
        <p:spPr>
          <a:xfrm>
            <a:off x="5314990" y="1596514"/>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00" name="Oval 699"/>
          <p:cNvSpPr/>
          <p:nvPr/>
        </p:nvSpPr>
        <p:spPr>
          <a:xfrm>
            <a:off x="259750" y="1596514"/>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01" name="Oval 700"/>
          <p:cNvSpPr/>
          <p:nvPr/>
        </p:nvSpPr>
        <p:spPr>
          <a:xfrm>
            <a:off x="891655" y="1596514"/>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02" name="Oval 701"/>
          <p:cNvSpPr/>
          <p:nvPr/>
        </p:nvSpPr>
        <p:spPr>
          <a:xfrm>
            <a:off x="1523560" y="1596514"/>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03" name="Oval 702"/>
          <p:cNvSpPr/>
          <p:nvPr/>
        </p:nvSpPr>
        <p:spPr>
          <a:xfrm>
            <a:off x="2155465" y="1596514"/>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04" name="Oval 703"/>
          <p:cNvSpPr/>
          <p:nvPr/>
        </p:nvSpPr>
        <p:spPr>
          <a:xfrm>
            <a:off x="2787370" y="1596514"/>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05" name="Oval 704"/>
          <p:cNvSpPr/>
          <p:nvPr/>
        </p:nvSpPr>
        <p:spPr>
          <a:xfrm>
            <a:off x="3419275" y="1596514"/>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06" name="Oval 705"/>
          <p:cNvSpPr/>
          <p:nvPr/>
        </p:nvSpPr>
        <p:spPr>
          <a:xfrm>
            <a:off x="4051180" y="1596514"/>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07" name="Oval 706"/>
          <p:cNvSpPr/>
          <p:nvPr/>
        </p:nvSpPr>
        <p:spPr>
          <a:xfrm>
            <a:off x="4683085" y="1596514"/>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08" name="Oval 707"/>
          <p:cNvSpPr/>
          <p:nvPr/>
        </p:nvSpPr>
        <p:spPr>
          <a:xfrm>
            <a:off x="6578800" y="1596514"/>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09" name="Oval 708"/>
          <p:cNvSpPr/>
          <p:nvPr/>
        </p:nvSpPr>
        <p:spPr>
          <a:xfrm>
            <a:off x="5946895" y="1596514"/>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10" name="Oval 709"/>
          <p:cNvSpPr/>
          <p:nvPr/>
        </p:nvSpPr>
        <p:spPr>
          <a:xfrm>
            <a:off x="7842610" y="1596514"/>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11" name="Oval 710"/>
          <p:cNvSpPr/>
          <p:nvPr/>
        </p:nvSpPr>
        <p:spPr>
          <a:xfrm>
            <a:off x="7210705" y="1596514"/>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12" name="Oval 711"/>
          <p:cNvSpPr/>
          <p:nvPr/>
        </p:nvSpPr>
        <p:spPr>
          <a:xfrm>
            <a:off x="8474515" y="1596514"/>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13" name="Teardrop 3"/>
          <p:cNvSpPr/>
          <p:nvPr/>
        </p:nvSpPr>
        <p:spPr>
          <a:xfrm rot="5400000" flipH="1" flipV="1">
            <a:off x="4755498" y="1874217"/>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14" name="Teardrop 3"/>
          <p:cNvSpPr/>
          <p:nvPr/>
        </p:nvSpPr>
        <p:spPr>
          <a:xfrm rot="5400000" flipH="1" flipV="1">
            <a:off x="-188162" y="1985798"/>
            <a:ext cx="612648" cy="236325"/>
          </a:xfrm>
          <a:custGeom>
            <a:avLst/>
            <a:gdLst/>
            <a:ahLst/>
            <a:cxnLst/>
            <a:rect l="l" t="t" r="r" b="b"/>
            <a:pathLst>
              <a:path w="612648" h="315100">
                <a:moveTo>
                  <a:pt x="239386" y="75670"/>
                </a:moveTo>
                <a:cubicBezTo>
                  <a:pt x="230866" y="67149"/>
                  <a:pt x="224313" y="57406"/>
                  <a:pt x="219944" y="46909"/>
                </a:cubicBezTo>
                <a:cubicBezTo>
                  <a:pt x="207099" y="60107"/>
                  <a:pt x="182914" y="65356"/>
                  <a:pt x="163810" y="64989"/>
                </a:cubicBezTo>
                <a:cubicBezTo>
                  <a:pt x="113792" y="64989"/>
                  <a:pt x="73243" y="105538"/>
                  <a:pt x="73243" y="155556"/>
                </a:cubicBezTo>
                <a:cubicBezTo>
                  <a:pt x="73243" y="179467"/>
                  <a:pt x="82509" y="201213"/>
                  <a:pt x="97830" y="217225"/>
                </a:cubicBezTo>
                <a:close/>
                <a:moveTo>
                  <a:pt x="268191" y="95157"/>
                </a:moveTo>
                <a:cubicBezTo>
                  <a:pt x="257695" y="90787"/>
                  <a:pt x="247952" y="84234"/>
                  <a:pt x="239431" y="75715"/>
                </a:cubicBezTo>
                <a:lnTo>
                  <a:pt x="97875" y="217270"/>
                </a:lnTo>
                <a:cubicBezTo>
                  <a:pt x="113887" y="232591"/>
                  <a:pt x="135634" y="241857"/>
                  <a:pt x="159544" y="241857"/>
                </a:cubicBezTo>
                <a:cubicBezTo>
                  <a:pt x="184553" y="241857"/>
                  <a:pt x="207195" y="231720"/>
                  <a:pt x="223585" y="215331"/>
                </a:cubicBezTo>
                <a:cubicBezTo>
                  <a:pt x="239974" y="198941"/>
                  <a:pt x="250111" y="176299"/>
                  <a:pt x="250111" y="151290"/>
                </a:cubicBezTo>
                <a:cubicBezTo>
                  <a:pt x="249745" y="132187"/>
                  <a:pt x="254994" y="108002"/>
                  <a:pt x="268191" y="95157"/>
                </a:cubicBezTo>
                <a:close/>
                <a:moveTo>
                  <a:pt x="391275" y="232488"/>
                </a:moveTo>
                <a:cubicBezTo>
                  <a:pt x="366688" y="214199"/>
                  <a:pt x="350981" y="184860"/>
                  <a:pt x="350981" y="151853"/>
                </a:cubicBezTo>
                <a:cubicBezTo>
                  <a:pt x="351479" y="125869"/>
                  <a:pt x="347689" y="109892"/>
                  <a:pt x="331337" y="99934"/>
                </a:cubicBezTo>
                <a:cubicBezTo>
                  <a:pt x="315088" y="104415"/>
                  <a:pt x="297874" y="104335"/>
                  <a:pt x="281637" y="99721"/>
                </a:cubicBezTo>
                <a:cubicBezTo>
                  <a:pt x="265010" y="109675"/>
                  <a:pt x="261165" y="125694"/>
                  <a:pt x="261667" y="151853"/>
                </a:cubicBezTo>
                <a:cubicBezTo>
                  <a:pt x="261667" y="179968"/>
                  <a:pt x="250271" y="205421"/>
                  <a:pt x="231847" y="223846"/>
                </a:cubicBezTo>
                <a:lnTo>
                  <a:pt x="221347" y="232509"/>
                </a:lnTo>
                <a:cubicBezTo>
                  <a:pt x="224390" y="249009"/>
                  <a:pt x="232545" y="264623"/>
                  <a:pt x="245300" y="277378"/>
                </a:cubicBezTo>
                <a:cubicBezTo>
                  <a:pt x="262208" y="294285"/>
                  <a:pt x="284137" y="303111"/>
                  <a:pt x="306292" y="303599"/>
                </a:cubicBezTo>
                <a:lnTo>
                  <a:pt x="306292" y="218433"/>
                </a:lnTo>
                <a:lnTo>
                  <a:pt x="306356" y="218433"/>
                </a:lnTo>
                <a:lnTo>
                  <a:pt x="306356" y="303599"/>
                </a:lnTo>
                <a:cubicBezTo>
                  <a:pt x="328512" y="303110"/>
                  <a:pt x="350441" y="294285"/>
                  <a:pt x="367348" y="277378"/>
                </a:cubicBezTo>
                <a:cubicBezTo>
                  <a:pt x="380109" y="264617"/>
                  <a:pt x="388266" y="248996"/>
                  <a:pt x="391275" y="232488"/>
                </a:cubicBezTo>
                <a:close/>
                <a:moveTo>
                  <a:pt x="514773" y="217271"/>
                </a:moveTo>
                <a:lnTo>
                  <a:pt x="373218" y="75716"/>
                </a:lnTo>
                <a:cubicBezTo>
                  <a:pt x="364700" y="84231"/>
                  <a:pt x="354962" y="90781"/>
                  <a:pt x="344508" y="95209"/>
                </a:cubicBezTo>
                <a:cubicBezTo>
                  <a:pt x="357668" y="108066"/>
                  <a:pt x="362903" y="132212"/>
                  <a:pt x="362537" y="151290"/>
                </a:cubicBezTo>
                <a:cubicBezTo>
                  <a:pt x="362537" y="201309"/>
                  <a:pt x="403085" y="241857"/>
                  <a:pt x="453104" y="241857"/>
                </a:cubicBezTo>
                <a:cubicBezTo>
                  <a:pt x="477015" y="241857"/>
                  <a:pt x="498761" y="232592"/>
                  <a:pt x="514773" y="217271"/>
                </a:cubicBezTo>
                <a:close/>
                <a:moveTo>
                  <a:pt x="539405" y="155556"/>
                </a:moveTo>
                <a:cubicBezTo>
                  <a:pt x="539405" y="105538"/>
                  <a:pt x="498856" y="64989"/>
                  <a:pt x="448838" y="64989"/>
                </a:cubicBezTo>
                <a:cubicBezTo>
                  <a:pt x="429760" y="65355"/>
                  <a:pt x="405614" y="60121"/>
                  <a:pt x="392756" y="46961"/>
                </a:cubicBezTo>
                <a:cubicBezTo>
                  <a:pt x="388329" y="57415"/>
                  <a:pt x="381778" y="67153"/>
                  <a:pt x="373263" y="75671"/>
                </a:cubicBezTo>
                <a:lnTo>
                  <a:pt x="514818" y="217225"/>
                </a:lnTo>
                <a:cubicBezTo>
                  <a:pt x="530139" y="201213"/>
                  <a:pt x="539405" y="179467"/>
                  <a:pt x="539405" y="155556"/>
                </a:cubicBezTo>
                <a:close/>
                <a:moveTo>
                  <a:pt x="612648" y="8776"/>
                </a:moveTo>
                <a:cubicBezTo>
                  <a:pt x="612257" y="34030"/>
                  <a:pt x="602326" y="59101"/>
                  <a:pt x="583058" y="78369"/>
                </a:cubicBezTo>
                <a:cubicBezTo>
                  <a:pt x="569890" y="91537"/>
                  <a:pt x="554014" y="100343"/>
                  <a:pt x="537134" y="104416"/>
                </a:cubicBezTo>
                <a:cubicBezTo>
                  <a:pt x="546224" y="119205"/>
                  <a:pt x="551214" y="136643"/>
                  <a:pt x="551214" y="155247"/>
                </a:cubicBezTo>
                <a:cubicBezTo>
                  <a:pt x="551214" y="182497"/>
                  <a:pt x="540509" y="207247"/>
                  <a:pt x="522928" y="225380"/>
                </a:cubicBezTo>
                <a:lnTo>
                  <a:pt x="522928" y="225380"/>
                </a:lnTo>
                <a:cubicBezTo>
                  <a:pt x="504794" y="242961"/>
                  <a:pt x="480044" y="253667"/>
                  <a:pt x="452794" y="253667"/>
                </a:cubicBezTo>
                <a:cubicBezTo>
                  <a:pt x="434191" y="253667"/>
                  <a:pt x="416753" y="248677"/>
                  <a:pt x="401964" y="239586"/>
                </a:cubicBezTo>
                <a:cubicBezTo>
                  <a:pt x="397891" y="256466"/>
                  <a:pt x="389084" y="272342"/>
                  <a:pt x="375917" y="285509"/>
                </a:cubicBezTo>
                <a:cubicBezTo>
                  <a:pt x="356649" y="304778"/>
                  <a:pt x="331578" y="314709"/>
                  <a:pt x="306324" y="315100"/>
                </a:cubicBezTo>
                <a:lnTo>
                  <a:pt x="306324" y="315100"/>
                </a:lnTo>
                <a:cubicBezTo>
                  <a:pt x="281070" y="314709"/>
                  <a:pt x="255999" y="304778"/>
                  <a:pt x="236731" y="285509"/>
                </a:cubicBezTo>
                <a:cubicBezTo>
                  <a:pt x="223571" y="272349"/>
                  <a:pt x="214766" y="256482"/>
                  <a:pt x="210610" y="239626"/>
                </a:cubicBezTo>
                <a:cubicBezTo>
                  <a:pt x="195839" y="248693"/>
                  <a:pt x="178427" y="253666"/>
                  <a:pt x="159854" y="253666"/>
                </a:cubicBezTo>
                <a:cubicBezTo>
                  <a:pt x="132604" y="253666"/>
                  <a:pt x="107854" y="242961"/>
                  <a:pt x="89720" y="225380"/>
                </a:cubicBezTo>
                <a:lnTo>
                  <a:pt x="89720" y="225380"/>
                </a:lnTo>
                <a:cubicBezTo>
                  <a:pt x="72140" y="207247"/>
                  <a:pt x="61434" y="182497"/>
                  <a:pt x="61434" y="155247"/>
                </a:cubicBezTo>
                <a:cubicBezTo>
                  <a:pt x="61434" y="136673"/>
                  <a:pt x="66408" y="119262"/>
                  <a:pt x="75474" y="104490"/>
                </a:cubicBezTo>
                <a:cubicBezTo>
                  <a:pt x="58618" y="100334"/>
                  <a:pt x="42751" y="91530"/>
                  <a:pt x="29591" y="78369"/>
                </a:cubicBezTo>
                <a:cubicBezTo>
                  <a:pt x="10322" y="59101"/>
                  <a:pt x="391" y="34030"/>
                  <a:pt x="0" y="8776"/>
                </a:cubicBezTo>
                <a:lnTo>
                  <a:pt x="0" y="8776"/>
                </a:lnTo>
                <a:lnTo>
                  <a:pt x="1828" y="0"/>
                </a:lnTo>
                <a:lnTo>
                  <a:pt x="13374" y="0"/>
                </a:lnTo>
                <a:cubicBezTo>
                  <a:pt x="11782" y="2802"/>
                  <a:pt x="11567" y="5771"/>
                  <a:pt x="11501" y="8744"/>
                </a:cubicBezTo>
                <a:lnTo>
                  <a:pt x="96667" y="8744"/>
                </a:lnTo>
                <a:lnTo>
                  <a:pt x="96667" y="8808"/>
                </a:lnTo>
                <a:lnTo>
                  <a:pt x="11501" y="8808"/>
                </a:lnTo>
                <a:cubicBezTo>
                  <a:pt x="11990" y="30964"/>
                  <a:pt x="20815" y="52893"/>
                  <a:pt x="37722" y="69800"/>
                </a:cubicBezTo>
                <a:cubicBezTo>
                  <a:pt x="50477" y="82555"/>
                  <a:pt x="66091" y="90711"/>
                  <a:pt x="82592" y="93753"/>
                </a:cubicBezTo>
                <a:cubicBezTo>
                  <a:pt x="100880" y="69151"/>
                  <a:pt x="130228" y="53433"/>
                  <a:pt x="163247" y="53433"/>
                </a:cubicBezTo>
                <a:cubicBezTo>
                  <a:pt x="186137" y="53872"/>
                  <a:pt x="201262" y="50984"/>
                  <a:pt x="211355" y="39116"/>
                </a:cubicBezTo>
                <a:cubicBezTo>
                  <a:pt x="212796" y="37420"/>
                  <a:pt x="214135" y="35542"/>
                  <a:pt x="215380" y="33463"/>
                </a:cubicBezTo>
                <a:lnTo>
                  <a:pt x="215236" y="0"/>
                </a:lnTo>
                <a:lnTo>
                  <a:pt x="223507" y="0"/>
                </a:lnTo>
                <a:cubicBezTo>
                  <a:pt x="219688" y="24354"/>
                  <a:pt x="227777" y="49750"/>
                  <a:pt x="246535" y="68520"/>
                </a:cubicBezTo>
                <a:lnTo>
                  <a:pt x="254763" y="60293"/>
                </a:lnTo>
                <a:cubicBezTo>
                  <a:pt x="254771" y="60299"/>
                  <a:pt x="254778" y="60307"/>
                  <a:pt x="254786" y="60315"/>
                </a:cubicBezTo>
                <a:lnTo>
                  <a:pt x="254808" y="60338"/>
                </a:lnTo>
                <a:lnTo>
                  <a:pt x="246580" y="68565"/>
                </a:lnTo>
                <a:cubicBezTo>
                  <a:pt x="279582" y="101547"/>
                  <a:pt x="333066" y="101547"/>
                  <a:pt x="366068" y="68565"/>
                </a:cubicBezTo>
                <a:lnTo>
                  <a:pt x="357840" y="60338"/>
                </a:lnTo>
                <a:cubicBezTo>
                  <a:pt x="357847" y="60330"/>
                  <a:pt x="357855" y="60322"/>
                  <a:pt x="357862" y="60315"/>
                </a:cubicBezTo>
                <a:lnTo>
                  <a:pt x="357885" y="60293"/>
                </a:lnTo>
                <a:lnTo>
                  <a:pt x="366113" y="68520"/>
                </a:lnTo>
                <a:cubicBezTo>
                  <a:pt x="384871" y="49750"/>
                  <a:pt x="392961" y="24354"/>
                  <a:pt x="389142" y="0"/>
                </a:cubicBezTo>
                <a:lnTo>
                  <a:pt x="397337" y="0"/>
                </a:lnTo>
                <a:cubicBezTo>
                  <a:pt x="401479" y="11094"/>
                  <a:pt x="400548" y="22668"/>
                  <a:pt x="397481" y="33790"/>
                </a:cubicBezTo>
                <a:cubicBezTo>
                  <a:pt x="407439" y="50142"/>
                  <a:pt x="423417" y="53932"/>
                  <a:pt x="449401" y="53433"/>
                </a:cubicBezTo>
                <a:cubicBezTo>
                  <a:pt x="482407" y="53434"/>
                  <a:pt x="511746" y="69140"/>
                  <a:pt x="530035" y="93727"/>
                </a:cubicBezTo>
                <a:cubicBezTo>
                  <a:pt x="546543" y="90718"/>
                  <a:pt x="562165" y="82561"/>
                  <a:pt x="574926" y="69800"/>
                </a:cubicBezTo>
                <a:cubicBezTo>
                  <a:pt x="591833" y="52893"/>
                  <a:pt x="600659" y="30964"/>
                  <a:pt x="601147" y="8808"/>
                </a:cubicBezTo>
                <a:lnTo>
                  <a:pt x="515982" y="8808"/>
                </a:lnTo>
                <a:lnTo>
                  <a:pt x="515981" y="8744"/>
                </a:lnTo>
                <a:lnTo>
                  <a:pt x="601147" y="8744"/>
                </a:lnTo>
                <a:lnTo>
                  <a:pt x="599274" y="0"/>
                </a:lnTo>
                <a:lnTo>
                  <a:pt x="610820" y="0"/>
                </a:lnTo>
                <a:cubicBezTo>
                  <a:pt x="612423" y="2826"/>
                  <a:pt x="612602" y="5800"/>
                  <a:pt x="612648" y="8776"/>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15" name="Teardrop 3"/>
          <p:cNvSpPr/>
          <p:nvPr/>
        </p:nvSpPr>
        <p:spPr>
          <a:xfrm rot="5400000" flipH="1" flipV="1">
            <a:off x="964068" y="1874217"/>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16" name="Teardrop 3"/>
          <p:cNvSpPr/>
          <p:nvPr/>
        </p:nvSpPr>
        <p:spPr>
          <a:xfrm rot="5400000" flipH="1" flipV="1">
            <a:off x="1595973" y="1874217"/>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17" name="Teardrop 3"/>
          <p:cNvSpPr/>
          <p:nvPr/>
        </p:nvSpPr>
        <p:spPr>
          <a:xfrm rot="5400000" flipH="1" flipV="1">
            <a:off x="2227878" y="1874217"/>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18" name="Teardrop 3"/>
          <p:cNvSpPr/>
          <p:nvPr/>
        </p:nvSpPr>
        <p:spPr>
          <a:xfrm rot="5400000" flipH="1" flipV="1">
            <a:off x="2859783" y="1874217"/>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19" name="Teardrop 3"/>
          <p:cNvSpPr/>
          <p:nvPr/>
        </p:nvSpPr>
        <p:spPr>
          <a:xfrm rot="5400000" flipH="1" flipV="1">
            <a:off x="3491688" y="1874217"/>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20" name="Teardrop 3"/>
          <p:cNvSpPr/>
          <p:nvPr/>
        </p:nvSpPr>
        <p:spPr>
          <a:xfrm rot="5400000" flipH="1" flipV="1">
            <a:off x="4123593" y="1874217"/>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21" name="Teardrop 3"/>
          <p:cNvSpPr/>
          <p:nvPr/>
        </p:nvSpPr>
        <p:spPr>
          <a:xfrm rot="5400000" flipH="1" flipV="1">
            <a:off x="6019308" y="1874217"/>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22" name="Teardrop 3"/>
          <p:cNvSpPr/>
          <p:nvPr/>
        </p:nvSpPr>
        <p:spPr>
          <a:xfrm rot="5400000" flipH="1" flipV="1">
            <a:off x="5387403" y="1874217"/>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23" name="Teardrop 3"/>
          <p:cNvSpPr/>
          <p:nvPr/>
        </p:nvSpPr>
        <p:spPr>
          <a:xfrm rot="5400000" flipH="1" flipV="1">
            <a:off x="7283118" y="1874217"/>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24" name="Teardrop 3"/>
          <p:cNvSpPr/>
          <p:nvPr/>
        </p:nvSpPr>
        <p:spPr>
          <a:xfrm rot="5400000" flipH="1" flipV="1">
            <a:off x="6651213" y="1874217"/>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25" name="Teardrop 3"/>
          <p:cNvSpPr/>
          <p:nvPr/>
        </p:nvSpPr>
        <p:spPr>
          <a:xfrm rot="5400000" flipH="1" flipV="1">
            <a:off x="8546927" y="1874217"/>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26" name="Teardrop 3"/>
          <p:cNvSpPr/>
          <p:nvPr/>
        </p:nvSpPr>
        <p:spPr>
          <a:xfrm rot="5400000" flipH="1" flipV="1">
            <a:off x="7915023" y="1874217"/>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27" name="Teardrop 3"/>
          <p:cNvSpPr/>
          <p:nvPr/>
        </p:nvSpPr>
        <p:spPr>
          <a:xfrm rot="5400000" flipH="1" flipV="1">
            <a:off x="332163" y="1874217"/>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28" name="Oval 727"/>
          <p:cNvSpPr/>
          <p:nvPr/>
        </p:nvSpPr>
        <p:spPr>
          <a:xfrm>
            <a:off x="4998384" y="2019794"/>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29" name="Oval 728"/>
          <p:cNvSpPr/>
          <p:nvPr/>
        </p:nvSpPr>
        <p:spPr>
          <a:xfrm>
            <a:off x="575049" y="2019794"/>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30" name="Oval 729"/>
          <p:cNvSpPr/>
          <p:nvPr/>
        </p:nvSpPr>
        <p:spPr>
          <a:xfrm>
            <a:off x="1206954" y="2019794"/>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31" name="Oval 730"/>
          <p:cNvSpPr/>
          <p:nvPr/>
        </p:nvSpPr>
        <p:spPr>
          <a:xfrm>
            <a:off x="1838859" y="2019794"/>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32" name="Oval 731"/>
          <p:cNvSpPr/>
          <p:nvPr/>
        </p:nvSpPr>
        <p:spPr>
          <a:xfrm>
            <a:off x="2470764" y="2019794"/>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33" name="Oval 732"/>
          <p:cNvSpPr/>
          <p:nvPr/>
        </p:nvSpPr>
        <p:spPr>
          <a:xfrm>
            <a:off x="3102669" y="2019794"/>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34" name="Oval 733"/>
          <p:cNvSpPr/>
          <p:nvPr/>
        </p:nvSpPr>
        <p:spPr>
          <a:xfrm>
            <a:off x="3734574" y="2019794"/>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35" name="Oval 734"/>
          <p:cNvSpPr/>
          <p:nvPr/>
        </p:nvSpPr>
        <p:spPr>
          <a:xfrm>
            <a:off x="4366479" y="2019794"/>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36" name="Oval 735"/>
          <p:cNvSpPr/>
          <p:nvPr/>
        </p:nvSpPr>
        <p:spPr>
          <a:xfrm>
            <a:off x="6262194" y="2019794"/>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37" name="Oval 736"/>
          <p:cNvSpPr/>
          <p:nvPr/>
        </p:nvSpPr>
        <p:spPr>
          <a:xfrm>
            <a:off x="5630289" y="2019794"/>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38" name="Oval 737"/>
          <p:cNvSpPr/>
          <p:nvPr/>
        </p:nvSpPr>
        <p:spPr>
          <a:xfrm>
            <a:off x="7526004" y="2019794"/>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39" name="Oval 738"/>
          <p:cNvSpPr/>
          <p:nvPr/>
        </p:nvSpPr>
        <p:spPr>
          <a:xfrm>
            <a:off x="6894099" y="2019794"/>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40" name="Oval 739"/>
          <p:cNvSpPr/>
          <p:nvPr/>
        </p:nvSpPr>
        <p:spPr>
          <a:xfrm>
            <a:off x="8789813" y="2019794"/>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41" name="Oval 740"/>
          <p:cNvSpPr/>
          <p:nvPr/>
        </p:nvSpPr>
        <p:spPr>
          <a:xfrm>
            <a:off x="8157909" y="2019794"/>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42" name="Teardrop 3"/>
          <p:cNvSpPr/>
          <p:nvPr/>
        </p:nvSpPr>
        <p:spPr>
          <a:xfrm rot="5400000" flipH="1" flipV="1">
            <a:off x="4439305" y="2294905"/>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43" name="Teardrop 3"/>
          <p:cNvSpPr/>
          <p:nvPr/>
        </p:nvSpPr>
        <p:spPr>
          <a:xfrm rot="5400000" flipH="1" flipV="1">
            <a:off x="647876" y="2294905"/>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44" name="Teardrop 3"/>
          <p:cNvSpPr/>
          <p:nvPr/>
        </p:nvSpPr>
        <p:spPr>
          <a:xfrm rot="5400000" flipH="1" flipV="1">
            <a:off x="1279781" y="2294905"/>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45" name="Teardrop 3"/>
          <p:cNvSpPr/>
          <p:nvPr/>
        </p:nvSpPr>
        <p:spPr>
          <a:xfrm rot="5400000" flipH="1" flipV="1">
            <a:off x="1911686" y="2294905"/>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46" name="Teardrop 3"/>
          <p:cNvSpPr/>
          <p:nvPr/>
        </p:nvSpPr>
        <p:spPr>
          <a:xfrm rot="5400000" flipH="1" flipV="1">
            <a:off x="2543591" y="2294905"/>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47" name="Teardrop 3"/>
          <p:cNvSpPr/>
          <p:nvPr/>
        </p:nvSpPr>
        <p:spPr>
          <a:xfrm rot="5400000" flipH="1" flipV="1">
            <a:off x="3175496" y="2294905"/>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48" name="Teardrop 3"/>
          <p:cNvSpPr/>
          <p:nvPr/>
        </p:nvSpPr>
        <p:spPr>
          <a:xfrm rot="5400000" flipH="1" flipV="1">
            <a:off x="3807401" y="2294905"/>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49" name="Teardrop 3"/>
          <p:cNvSpPr/>
          <p:nvPr/>
        </p:nvSpPr>
        <p:spPr>
          <a:xfrm rot="5400000" flipH="1" flipV="1">
            <a:off x="5703116" y="2294905"/>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50" name="Teardrop 3"/>
          <p:cNvSpPr/>
          <p:nvPr/>
        </p:nvSpPr>
        <p:spPr>
          <a:xfrm rot="5400000" flipH="1" flipV="1">
            <a:off x="5071211" y="2294905"/>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51" name="Teardrop 3"/>
          <p:cNvSpPr/>
          <p:nvPr/>
        </p:nvSpPr>
        <p:spPr>
          <a:xfrm rot="5400000" flipH="1" flipV="1">
            <a:off x="6966926" y="2294905"/>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52" name="Teardrop 3"/>
          <p:cNvSpPr/>
          <p:nvPr/>
        </p:nvSpPr>
        <p:spPr>
          <a:xfrm rot="5400000" flipH="1" flipV="1">
            <a:off x="6335021" y="2294905"/>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53" name="Teardrop 3"/>
          <p:cNvSpPr/>
          <p:nvPr/>
        </p:nvSpPr>
        <p:spPr>
          <a:xfrm rot="5400000" flipH="1" flipV="1">
            <a:off x="8230735" y="2294905"/>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54" name="Teardrop 3"/>
          <p:cNvSpPr/>
          <p:nvPr/>
        </p:nvSpPr>
        <p:spPr>
          <a:xfrm rot="5400000" flipH="1" flipV="1">
            <a:off x="7598831" y="2294905"/>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55" name="Teardrop 3"/>
          <p:cNvSpPr/>
          <p:nvPr/>
        </p:nvSpPr>
        <p:spPr>
          <a:xfrm rot="5400000" flipH="1" flipV="1">
            <a:off x="15971" y="2294905"/>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56" name="Teardrop 3"/>
          <p:cNvSpPr/>
          <p:nvPr/>
        </p:nvSpPr>
        <p:spPr>
          <a:xfrm rot="5400000" flipH="1" flipV="1">
            <a:off x="8745530" y="2407201"/>
            <a:ext cx="595780" cy="201161"/>
          </a:xfrm>
          <a:custGeom>
            <a:avLst/>
            <a:gdLst/>
            <a:ahLst/>
            <a:cxnLst/>
            <a:rect l="l" t="t" r="r" b="b"/>
            <a:pathLst>
              <a:path w="595780" h="268215">
                <a:moveTo>
                  <a:pt x="230951" y="239431"/>
                </a:moveTo>
                <a:lnTo>
                  <a:pt x="89396" y="97876"/>
                </a:lnTo>
                <a:cubicBezTo>
                  <a:pt x="74075" y="113887"/>
                  <a:pt x="64809" y="135634"/>
                  <a:pt x="64809" y="159544"/>
                </a:cubicBezTo>
                <a:cubicBezTo>
                  <a:pt x="64809" y="209563"/>
                  <a:pt x="105357" y="250112"/>
                  <a:pt x="155376" y="250112"/>
                </a:cubicBezTo>
                <a:cubicBezTo>
                  <a:pt x="174454" y="249746"/>
                  <a:pt x="198601" y="254980"/>
                  <a:pt x="211458" y="268141"/>
                </a:cubicBezTo>
                <a:cubicBezTo>
                  <a:pt x="215885" y="257686"/>
                  <a:pt x="222436" y="247948"/>
                  <a:pt x="230951" y="239431"/>
                </a:cubicBezTo>
                <a:close/>
                <a:moveTo>
                  <a:pt x="259706" y="219892"/>
                </a:moveTo>
                <a:cubicBezTo>
                  <a:pt x="246546" y="207035"/>
                  <a:pt x="241311" y="182889"/>
                  <a:pt x="241677" y="163811"/>
                </a:cubicBezTo>
                <a:cubicBezTo>
                  <a:pt x="241677" y="113792"/>
                  <a:pt x="201129" y="73244"/>
                  <a:pt x="151110" y="73244"/>
                </a:cubicBezTo>
                <a:cubicBezTo>
                  <a:pt x="127200" y="73244"/>
                  <a:pt x="105453" y="82510"/>
                  <a:pt x="89441" y="97831"/>
                </a:cubicBezTo>
                <a:lnTo>
                  <a:pt x="230996" y="239386"/>
                </a:lnTo>
                <a:cubicBezTo>
                  <a:pt x="239514" y="230871"/>
                  <a:pt x="249252" y="224320"/>
                  <a:pt x="259706" y="219892"/>
                </a:cubicBezTo>
                <a:close/>
                <a:moveTo>
                  <a:pt x="382868" y="82592"/>
                </a:moveTo>
                <a:cubicBezTo>
                  <a:pt x="379825" y="66091"/>
                  <a:pt x="371670" y="50477"/>
                  <a:pt x="358914" y="37722"/>
                </a:cubicBezTo>
                <a:cubicBezTo>
                  <a:pt x="342007" y="20815"/>
                  <a:pt x="320078" y="11989"/>
                  <a:pt x="297922" y="11501"/>
                </a:cubicBezTo>
                <a:lnTo>
                  <a:pt x="297922" y="96667"/>
                </a:lnTo>
                <a:lnTo>
                  <a:pt x="297858" y="96667"/>
                </a:lnTo>
                <a:lnTo>
                  <a:pt x="297858" y="11501"/>
                </a:lnTo>
                <a:cubicBezTo>
                  <a:pt x="275703" y="11990"/>
                  <a:pt x="253774" y="20815"/>
                  <a:pt x="236866" y="37722"/>
                </a:cubicBezTo>
                <a:cubicBezTo>
                  <a:pt x="224105" y="50483"/>
                  <a:pt x="215948" y="66105"/>
                  <a:pt x="212939" y="82613"/>
                </a:cubicBezTo>
                <a:cubicBezTo>
                  <a:pt x="237526" y="100902"/>
                  <a:pt x="253233" y="130241"/>
                  <a:pt x="253233" y="163248"/>
                </a:cubicBezTo>
                <a:cubicBezTo>
                  <a:pt x="252735" y="189232"/>
                  <a:pt x="256525" y="205210"/>
                  <a:pt x="272877" y="215167"/>
                </a:cubicBezTo>
                <a:cubicBezTo>
                  <a:pt x="289126" y="210687"/>
                  <a:pt x="306340" y="210767"/>
                  <a:pt x="322577" y="215380"/>
                </a:cubicBezTo>
                <a:cubicBezTo>
                  <a:pt x="324655" y="214136"/>
                  <a:pt x="326534" y="212797"/>
                  <a:pt x="328229" y="211355"/>
                </a:cubicBezTo>
                <a:cubicBezTo>
                  <a:pt x="340097" y="201263"/>
                  <a:pt x="342986" y="186138"/>
                  <a:pt x="342547" y="163248"/>
                </a:cubicBezTo>
                <a:cubicBezTo>
                  <a:pt x="342547" y="130228"/>
                  <a:pt x="358265" y="100880"/>
                  <a:pt x="382868" y="82592"/>
                </a:cubicBezTo>
                <a:close/>
                <a:moveTo>
                  <a:pt x="506339" y="97830"/>
                </a:moveTo>
                <a:cubicBezTo>
                  <a:pt x="490327" y="82509"/>
                  <a:pt x="468581" y="73244"/>
                  <a:pt x="444670" y="73244"/>
                </a:cubicBezTo>
                <a:cubicBezTo>
                  <a:pt x="394652" y="73244"/>
                  <a:pt x="354103" y="113792"/>
                  <a:pt x="354103" y="163811"/>
                </a:cubicBezTo>
                <a:cubicBezTo>
                  <a:pt x="354470" y="182914"/>
                  <a:pt x="349220" y="207099"/>
                  <a:pt x="336023" y="219944"/>
                </a:cubicBezTo>
                <a:cubicBezTo>
                  <a:pt x="346519" y="224314"/>
                  <a:pt x="356263" y="230867"/>
                  <a:pt x="364783" y="239386"/>
                </a:cubicBezTo>
                <a:close/>
                <a:moveTo>
                  <a:pt x="530971" y="159544"/>
                </a:moveTo>
                <a:cubicBezTo>
                  <a:pt x="530971" y="135634"/>
                  <a:pt x="521705" y="113887"/>
                  <a:pt x="506384" y="97876"/>
                </a:cubicBezTo>
                <a:lnTo>
                  <a:pt x="364828" y="239431"/>
                </a:lnTo>
                <a:cubicBezTo>
                  <a:pt x="373348" y="247952"/>
                  <a:pt x="379901" y="257695"/>
                  <a:pt x="384270" y="268192"/>
                </a:cubicBezTo>
                <a:cubicBezTo>
                  <a:pt x="397115" y="254994"/>
                  <a:pt x="421300" y="249745"/>
                  <a:pt x="440404" y="250111"/>
                </a:cubicBezTo>
                <a:cubicBezTo>
                  <a:pt x="465413" y="250112"/>
                  <a:pt x="488055" y="239974"/>
                  <a:pt x="504444" y="223585"/>
                </a:cubicBezTo>
                <a:cubicBezTo>
                  <a:pt x="520834" y="207196"/>
                  <a:pt x="530971" y="184554"/>
                  <a:pt x="530971" y="159544"/>
                </a:cubicBezTo>
                <a:close/>
                <a:moveTo>
                  <a:pt x="595780" y="268215"/>
                </a:moveTo>
                <a:lnTo>
                  <a:pt x="581969" y="268215"/>
                </a:lnTo>
                <a:cubicBezTo>
                  <a:pt x="578743" y="259654"/>
                  <a:pt x="573266" y="252074"/>
                  <a:pt x="566492" y="245300"/>
                </a:cubicBezTo>
                <a:cubicBezTo>
                  <a:pt x="553737" y="232545"/>
                  <a:pt x="538123" y="224389"/>
                  <a:pt x="521623" y="221347"/>
                </a:cubicBezTo>
                <a:cubicBezTo>
                  <a:pt x="519174" y="225205"/>
                  <a:pt x="516174" y="228633"/>
                  <a:pt x="512960" y="231847"/>
                </a:cubicBezTo>
                <a:cubicBezTo>
                  <a:pt x="494535" y="250272"/>
                  <a:pt x="469082" y="261667"/>
                  <a:pt x="440967" y="261667"/>
                </a:cubicBezTo>
                <a:cubicBezTo>
                  <a:pt x="425629" y="261373"/>
                  <a:pt x="413777" y="262574"/>
                  <a:pt x="405186" y="268215"/>
                </a:cubicBezTo>
                <a:lnTo>
                  <a:pt x="372038" y="268215"/>
                </a:lnTo>
                <a:cubicBezTo>
                  <a:pt x="369178" y="260078"/>
                  <a:pt x="364042" y="252948"/>
                  <a:pt x="357679" y="246581"/>
                </a:cubicBezTo>
                <a:lnTo>
                  <a:pt x="349451" y="254808"/>
                </a:lnTo>
                <a:lnTo>
                  <a:pt x="349428" y="254786"/>
                </a:lnTo>
                <a:cubicBezTo>
                  <a:pt x="349421" y="254779"/>
                  <a:pt x="349413" y="254771"/>
                  <a:pt x="349406" y="254763"/>
                </a:cubicBezTo>
                <a:lnTo>
                  <a:pt x="357634" y="246536"/>
                </a:lnTo>
                <a:cubicBezTo>
                  <a:pt x="324632" y="213554"/>
                  <a:pt x="271148" y="213554"/>
                  <a:pt x="238147" y="246536"/>
                </a:cubicBezTo>
                <a:lnTo>
                  <a:pt x="246374" y="254763"/>
                </a:lnTo>
                <a:cubicBezTo>
                  <a:pt x="246367" y="254771"/>
                  <a:pt x="246359" y="254779"/>
                  <a:pt x="246352" y="254786"/>
                </a:cubicBezTo>
                <a:cubicBezTo>
                  <a:pt x="246344" y="254794"/>
                  <a:pt x="246337" y="254801"/>
                  <a:pt x="246329" y="254808"/>
                </a:cubicBezTo>
                <a:lnTo>
                  <a:pt x="238101" y="246581"/>
                </a:lnTo>
                <a:lnTo>
                  <a:pt x="223742" y="268215"/>
                </a:lnTo>
                <a:lnTo>
                  <a:pt x="190546" y="268215"/>
                </a:lnTo>
                <a:cubicBezTo>
                  <a:pt x="181970" y="262570"/>
                  <a:pt x="170130" y="261374"/>
                  <a:pt x="154813" y="261668"/>
                </a:cubicBezTo>
                <a:cubicBezTo>
                  <a:pt x="121806" y="261668"/>
                  <a:pt x="92467" y="245961"/>
                  <a:pt x="74178" y="221373"/>
                </a:cubicBezTo>
                <a:cubicBezTo>
                  <a:pt x="57671" y="224382"/>
                  <a:pt x="42049" y="232539"/>
                  <a:pt x="29288" y="245300"/>
                </a:cubicBezTo>
                <a:lnTo>
                  <a:pt x="13811" y="268215"/>
                </a:lnTo>
                <a:lnTo>
                  <a:pt x="0" y="268215"/>
                </a:lnTo>
                <a:cubicBezTo>
                  <a:pt x="4705" y="256723"/>
                  <a:pt x="11839" y="246048"/>
                  <a:pt x="21157" y="236731"/>
                </a:cubicBezTo>
                <a:cubicBezTo>
                  <a:pt x="34324" y="223564"/>
                  <a:pt x="50200" y="214757"/>
                  <a:pt x="67080" y="210684"/>
                </a:cubicBezTo>
                <a:cubicBezTo>
                  <a:pt x="57989" y="195895"/>
                  <a:pt x="53000" y="178457"/>
                  <a:pt x="53000" y="159854"/>
                </a:cubicBezTo>
                <a:cubicBezTo>
                  <a:pt x="53000" y="132604"/>
                  <a:pt x="63706" y="107854"/>
                  <a:pt x="81286" y="89721"/>
                </a:cubicBezTo>
                <a:lnTo>
                  <a:pt x="81286" y="89721"/>
                </a:lnTo>
                <a:cubicBezTo>
                  <a:pt x="99420" y="72140"/>
                  <a:pt x="124170" y="61435"/>
                  <a:pt x="151420" y="61435"/>
                </a:cubicBezTo>
                <a:cubicBezTo>
                  <a:pt x="170023" y="61435"/>
                  <a:pt x="187461" y="66424"/>
                  <a:pt x="202250" y="75515"/>
                </a:cubicBezTo>
                <a:cubicBezTo>
                  <a:pt x="206323" y="58635"/>
                  <a:pt x="215130" y="42758"/>
                  <a:pt x="228297" y="29591"/>
                </a:cubicBezTo>
                <a:cubicBezTo>
                  <a:pt x="247566" y="10322"/>
                  <a:pt x="272636" y="391"/>
                  <a:pt x="297890" y="0"/>
                </a:cubicBezTo>
                <a:lnTo>
                  <a:pt x="297890" y="0"/>
                </a:lnTo>
                <a:cubicBezTo>
                  <a:pt x="323144" y="391"/>
                  <a:pt x="348215" y="10322"/>
                  <a:pt x="367484" y="29591"/>
                </a:cubicBezTo>
                <a:cubicBezTo>
                  <a:pt x="380644" y="42751"/>
                  <a:pt x="389448" y="58618"/>
                  <a:pt x="393604" y="75474"/>
                </a:cubicBezTo>
                <a:cubicBezTo>
                  <a:pt x="408376" y="66408"/>
                  <a:pt x="425787" y="61434"/>
                  <a:pt x="444360" y="61434"/>
                </a:cubicBezTo>
                <a:cubicBezTo>
                  <a:pt x="471611" y="61434"/>
                  <a:pt x="496360" y="72140"/>
                  <a:pt x="514494" y="89721"/>
                </a:cubicBezTo>
                <a:cubicBezTo>
                  <a:pt x="532075" y="107854"/>
                  <a:pt x="542780" y="132604"/>
                  <a:pt x="542780" y="159854"/>
                </a:cubicBezTo>
                <a:cubicBezTo>
                  <a:pt x="542780" y="178427"/>
                  <a:pt x="537807" y="195839"/>
                  <a:pt x="528740" y="210610"/>
                </a:cubicBezTo>
                <a:cubicBezTo>
                  <a:pt x="545596" y="214766"/>
                  <a:pt x="561463" y="223570"/>
                  <a:pt x="574624" y="236731"/>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57" name="Oval 756"/>
          <p:cNvSpPr/>
          <p:nvPr/>
        </p:nvSpPr>
        <p:spPr>
          <a:xfrm>
            <a:off x="5314990" y="2439111"/>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58" name="Oval 757"/>
          <p:cNvSpPr/>
          <p:nvPr/>
        </p:nvSpPr>
        <p:spPr>
          <a:xfrm>
            <a:off x="259750" y="2439111"/>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59" name="Oval 758"/>
          <p:cNvSpPr/>
          <p:nvPr/>
        </p:nvSpPr>
        <p:spPr>
          <a:xfrm>
            <a:off x="891655" y="2439111"/>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60" name="Oval 759"/>
          <p:cNvSpPr/>
          <p:nvPr/>
        </p:nvSpPr>
        <p:spPr>
          <a:xfrm>
            <a:off x="1523560" y="2439111"/>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61" name="Oval 760"/>
          <p:cNvSpPr/>
          <p:nvPr/>
        </p:nvSpPr>
        <p:spPr>
          <a:xfrm>
            <a:off x="2155465" y="2439111"/>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62" name="Oval 761"/>
          <p:cNvSpPr/>
          <p:nvPr/>
        </p:nvSpPr>
        <p:spPr>
          <a:xfrm>
            <a:off x="2787370" y="2439111"/>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63" name="Oval 762"/>
          <p:cNvSpPr/>
          <p:nvPr/>
        </p:nvSpPr>
        <p:spPr>
          <a:xfrm>
            <a:off x="3419275" y="2439111"/>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64" name="Oval 763"/>
          <p:cNvSpPr/>
          <p:nvPr/>
        </p:nvSpPr>
        <p:spPr>
          <a:xfrm>
            <a:off x="4051180" y="2439111"/>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65" name="Oval 764"/>
          <p:cNvSpPr/>
          <p:nvPr/>
        </p:nvSpPr>
        <p:spPr>
          <a:xfrm>
            <a:off x="4683085" y="2439111"/>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66" name="Oval 765"/>
          <p:cNvSpPr/>
          <p:nvPr/>
        </p:nvSpPr>
        <p:spPr>
          <a:xfrm>
            <a:off x="6578800" y="2439111"/>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67" name="Oval 766"/>
          <p:cNvSpPr/>
          <p:nvPr/>
        </p:nvSpPr>
        <p:spPr>
          <a:xfrm>
            <a:off x="5946895" y="2439111"/>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68" name="Oval 767"/>
          <p:cNvSpPr/>
          <p:nvPr/>
        </p:nvSpPr>
        <p:spPr>
          <a:xfrm>
            <a:off x="7842610" y="2439111"/>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69" name="Oval 768"/>
          <p:cNvSpPr/>
          <p:nvPr/>
        </p:nvSpPr>
        <p:spPr>
          <a:xfrm>
            <a:off x="7210705" y="2439111"/>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70" name="Oval 769"/>
          <p:cNvSpPr/>
          <p:nvPr/>
        </p:nvSpPr>
        <p:spPr>
          <a:xfrm>
            <a:off x="8474515" y="2439111"/>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71" name="Teardrop 3"/>
          <p:cNvSpPr/>
          <p:nvPr/>
        </p:nvSpPr>
        <p:spPr>
          <a:xfrm rot="5400000" flipH="1" flipV="1">
            <a:off x="4755498" y="2722890"/>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72" name="Teardrop 3"/>
          <p:cNvSpPr/>
          <p:nvPr/>
        </p:nvSpPr>
        <p:spPr>
          <a:xfrm rot="5400000" flipH="1" flipV="1">
            <a:off x="-188162" y="2834471"/>
            <a:ext cx="612648" cy="236325"/>
          </a:xfrm>
          <a:custGeom>
            <a:avLst/>
            <a:gdLst/>
            <a:ahLst/>
            <a:cxnLst/>
            <a:rect l="l" t="t" r="r" b="b"/>
            <a:pathLst>
              <a:path w="612648" h="315100">
                <a:moveTo>
                  <a:pt x="239386" y="75670"/>
                </a:moveTo>
                <a:cubicBezTo>
                  <a:pt x="230866" y="67149"/>
                  <a:pt x="224313" y="57406"/>
                  <a:pt x="219944" y="46909"/>
                </a:cubicBezTo>
                <a:cubicBezTo>
                  <a:pt x="207099" y="60107"/>
                  <a:pt x="182914" y="65356"/>
                  <a:pt x="163810" y="64989"/>
                </a:cubicBezTo>
                <a:cubicBezTo>
                  <a:pt x="113792" y="64989"/>
                  <a:pt x="73243" y="105538"/>
                  <a:pt x="73243" y="155556"/>
                </a:cubicBezTo>
                <a:cubicBezTo>
                  <a:pt x="73243" y="179467"/>
                  <a:pt x="82509" y="201213"/>
                  <a:pt x="97830" y="217225"/>
                </a:cubicBezTo>
                <a:close/>
                <a:moveTo>
                  <a:pt x="268191" y="95157"/>
                </a:moveTo>
                <a:cubicBezTo>
                  <a:pt x="257695" y="90787"/>
                  <a:pt x="247952" y="84234"/>
                  <a:pt x="239431" y="75715"/>
                </a:cubicBezTo>
                <a:lnTo>
                  <a:pt x="97875" y="217270"/>
                </a:lnTo>
                <a:cubicBezTo>
                  <a:pt x="113887" y="232591"/>
                  <a:pt x="135634" y="241857"/>
                  <a:pt x="159544" y="241857"/>
                </a:cubicBezTo>
                <a:cubicBezTo>
                  <a:pt x="184553" y="241857"/>
                  <a:pt x="207195" y="231720"/>
                  <a:pt x="223585" y="215331"/>
                </a:cubicBezTo>
                <a:cubicBezTo>
                  <a:pt x="239974" y="198941"/>
                  <a:pt x="250111" y="176299"/>
                  <a:pt x="250111" y="151290"/>
                </a:cubicBezTo>
                <a:cubicBezTo>
                  <a:pt x="249745" y="132187"/>
                  <a:pt x="254994" y="108002"/>
                  <a:pt x="268191" y="95157"/>
                </a:cubicBezTo>
                <a:close/>
                <a:moveTo>
                  <a:pt x="391275" y="232488"/>
                </a:moveTo>
                <a:cubicBezTo>
                  <a:pt x="366688" y="214199"/>
                  <a:pt x="350981" y="184860"/>
                  <a:pt x="350981" y="151853"/>
                </a:cubicBezTo>
                <a:cubicBezTo>
                  <a:pt x="351479" y="125869"/>
                  <a:pt x="347689" y="109892"/>
                  <a:pt x="331337" y="99934"/>
                </a:cubicBezTo>
                <a:cubicBezTo>
                  <a:pt x="315088" y="104415"/>
                  <a:pt x="297874" y="104335"/>
                  <a:pt x="281637" y="99721"/>
                </a:cubicBezTo>
                <a:cubicBezTo>
                  <a:pt x="265010" y="109675"/>
                  <a:pt x="261165" y="125694"/>
                  <a:pt x="261667" y="151853"/>
                </a:cubicBezTo>
                <a:cubicBezTo>
                  <a:pt x="261667" y="179968"/>
                  <a:pt x="250271" y="205421"/>
                  <a:pt x="231847" y="223846"/>
                </a:cubicBezTo>
                <a:lnTo>
                  <a:pt x="221347" y="232509"/>
                </a:lnTo>
                <a:cubicBezTo>
                  <a:pt x="224390" y="249009"/>
                  <a:pt x="232545" y="264623"/>
                  <a:pt x="245300" y="277378"/>
                </a:cubicBezTo>
                <a:cubicBezTo>
                  <a:pt x="262208" y="294285"/>
                  <a:pt x="284137" y="303111"/>
                  <a:pt x="306292" y="303599"/>
                </a:cubicBezTo>
                <a:lnTo>
                  <a:pt x="306292" y="218433"/>
                </a:lnTo>
                <a:lnTo>
                  <a:pt x="306356" y="218433"/>
                </a:lnTo>
                <a:lnTo>
                  <a:pt x="306356" y="303599"/>
                </a:lnTo>
                <a:cubicBezTo>
                  <a:pt x="328512" y="303110"/>
                  <a:pt x="350441" y="294285"/>
                  <a:pt x="367348" y="277378"/>
                </a:cubicBezTo>
                <a:cubicBezTo>
                  <a:pt x="380109" y="264617"/>
                  <a:pt x="388266" y="248996"/>
                  <a:pt x="391275" y="232488"/>
                </a:cubicBezTo>
                <a:close/>
                <a:moveTo>
                  <a:pt x="514773" y="217271"/>
                </a:moveTo>
                <a:lnTo>
                  <a:pt x="373218" y="75716"/>
                </a:lnTo>
                <a:cubicBezTo>
                  <a:pt x="364700" y="84231"/>
                  <a:pt x="354962" y="90781"/>
                  <a:pt x="344508" y="95209"/>
                </a:cubicBezTo>
                <a:cubicBezTo>
                  <a:pt x="357668" y="108066"/>
                  <a:pt x="362903" y="132212"/>
                  <a:pt x="362537" y="151290"/>
                </a:cubicBezTo>
                <a:cubicBezTo>
                  <a:pt x="362537" y="201309"/>
                  <a:pt x="403086" y="241857"/>
                  <a:pt x="453104" y="241857"/>
                </a:cubicBezTo>
                <a:cubicBezTo>
                  <a:pt x="477015" y="241857"/>
                  <a:pt x="498761" y="232592"/>
                  <a:pt x="514773" y="217271"/>
                </a:cubicBezTo>
                <a:close/>
                <a:moveTo>
                  <a:pt x="539405" y="155556"/>
                </a:moveTo>
                <a:cubicBezTo>
                  <a:pt x="539405" y="105538"/>
                  <a:pt x="498856" y="64989"/>
                  <a:pt x="448838" y="64989"/>
                </a:cubicBezTo>
                <a:cubicBezTo>
                  <a:pt x="429760" y="65355"/>
                  <a:pt x="405614" y="60121"/>
                  <a:pt x="392756" y="46961"/>
                </a:cubicBezTo>
                <a:cubicBezTo>
                  <a:pt x="388329" y="57415"/>
                  <a:pt x="381778" y="67153"/>
                  <a:pt x="373263" y="75671"/>
                </a:cubicBezTo>
                <a:lnTo>
                  <a:pt x="514818" y="217225"/>
                </a:lnTo>
                <a:cubicBezTo>
                  <a:pt x="530139" y="201213"/>
                  <a:pt x="539405" y="179467"/>
                  <a:pt x="539405" y="155556"/>
                </a:cubicBezTo>
                <a:close/>
                <a:moveTo>
                  <a:pt x="612648" y="8776"/>
                </a:moveTo>
                <a:cubicBezTo>
                  <a:pt x="612257" y="34030"/>
                  <a:pt x="602326" y="59101"/>
                  <a:pt x="583058" y="78369"/>
                </a:cubicBezTo>
                <a:cubicBezTo>
                  <a:pt x="569890" y="91537"/>
                  <a:pt x="554014" y="100343"/>
                  <a:pt x="537134" y="104416"/>
                </a:cubicBezTo>
                <a:cubicBezTo>
                  <a:pt x="546225" y="119205"/>
                  <a:pt x="551214" y="136643"/>
                  <a:pt x="551214" y="155247"/>
                </a:cubicBezTo>
                <a:cubicBezTo>
                  <a:pt x="551214" y="182497"/>
                  <a:pt x="540509" y="207247"/>
                  <a:pt x="522928" y="225380"/>
                </a:cubicBezTo>
                <a:lnTo>
                  <a:pt x="522928" y="225380"/>
                </a:lnTo>
                <a:cubicBezTo>
                  <a:pt x="504794" y="242961"/>
                  <a:pt x="480045" y="253667"/>
                  <a:pt x="452794" y="253667"/>
                </a:cubicBezTo>
                <a:cubicBezTo>
                  <a:pt x="434191" y="253667"/>
                  <a:pt x="416753" y="248677"/>
                  <a:pt x="401964" y="239586"/>
                </a:cubicBezTo>
                <a:cubicBezTo>
                  <a:pt x="397891" y="256466"/>
                  <a:pt x="389084" y="272342"/>
                  <a:pt x="375917" y="285509"/>
                </a:cubicBezTo>
                <a:cubicBezTo>
                  <a:pt x="356649" y="304778"/>
                  <a:pt x="331578" y="314709"/>
                  <a:pt x="306324" y="315100"/>
                </a:cubicBezTo>
                <a:lnTo>
                  <a:pt x="306324" y="315100"/>
                </a:lnTo>
                <a:cubicBezTo>
                  <a:pt x="281070" y="314709"/>
                  <a:pt x="255999" y="304778"/>
                  <a:pt x="236731" y="285509"/>
                </a:cubicBezTo>
                <a:cubicBezTo>
                  <a:pt x="223571" y="272349"/>
                  <a:pt x="214766" y="256482"/>
                  <a:pt x="210610" y="239626"/>
                </a:cubicBezTo>
                <a:cubicBezTo>
                  <a:pt x="195839" y="248693"/>
                  <a:pt x="178427" y="253666"/>
                  <a:pt x="159854" y="253666"/>
                </a:cubicBezTo>
                <a:cubicBezTo>
                  <a:pt x="132604" y="253666"/>
                  <a:pt x="107854" y="242961"/>
                  <a:pt x="89720" y="225380"/>
                </a:cubicBezTo>
                <a:lnTo>
                  <a:pt x="89720" y="225380"/>
                </a:lnTo>
                <a:cubicBezTo>
                  <a:pt x="72140" y="207247"/>
                  <a:pt x="61434" y="182497"/>
                  <a:pt x="61434" y="155247"/>
                </a:cubicBezTo>
                <a:cubicBezTo>
                  <a:pt x="61434" y="136673"/>
                  <a:pt x="66408" y="119262"/>
                  <a:pt x="75474" y="104490"/>
                </a:cubicBezTo>
                <a:cubicBezTo>
                  <a:pt x="58618" y="100334"/>
                  <a:pt x="42751" y="91530"/>
                  <a:pt x="29591" y="78369"/>
                </a:cubicBezTo>
                <a:cubicBezTo>
                  <a:pt x="10322" y="59101"/>
                  <a:pt x="391" y="34030"/>
                  <a:pt x="0" y="8776"/>
                </a:cubicBezTo>
                <a:lnTo>
                  <a:pt x="0" y="8776"/>
                </a:lnTo>
                <a:lnTo>
                  <a:pt x="1828" y="0"/>
                </a:lnTo>
                <a:lnTo>
                  <a:pt x="13374" y="0"/>
                </a:lnTo>
                <a:cubicBezTo>
                  <a:pt x="11782" y="2802"/>
                  <a:pt x="11567" y="5771"/>
                  <a:pt x="11501" y="8744"/>
                </a:cubicBezTo>
                <a:lnTo>
                  <a:pt x="96667" y="8744"/>
                </a:lnTo>
                <a:lnTo>
                  <a:pt x="96667" y="8808"/>
                </a:lnTo>
                <a:lnTo>
                  <a:pt x="11501" y="8808"/>
                </a:lnTo>
                <a:cubicBezTo>
                  <a:pt x="11990" y="30964"/>
                  <a:pt x="20815" y="52893"/>
                  <a:pt x="37722" y="69800"/>
                </a:cubicBezTo>
                <a:cubicBezTo>
                  <a:pt x="50477" y="82555"/>
                  <a:pt x="66091" y="90711"/>
                  <a:pt x="82592" y="93753"/>
                </a:cubicBezTo>
                <a:cubicBezTo>
                  <a:pt x="100880" y="69151"/>
                  <a:pt x="130228" y="53433"/>
                  <a:pt x="163247" y="53433"/>
                </a:cubicBezTo>
                <a:cubicBezTo>
                  <a:pt x="186137" y="53872"/>
                  <a:pt x="201262" y="50984"/>
                  <a:pt x="211355" y="39116"/>
                </a:cubicBezTo>
                <a:cubicBezTo>
                  <a:pt x="212796" y="37420"/>
                  <a:pt x="214135" y="35542"/>
                  <a:pt x="215380" y="33463"/>
                </a:cubicBezTo>
                <a:lnTo>
                  <a:pt x="215236" y="0"/>
                </a:lnTo>
                <a:lnTo>
                  <a:pt x="223507" y="0"/>
                </a:lnTo>
                <a:cubicBezTo>
                  <a:pt x="219688" y="24354"/>
                  <a:pt x="227777" y="49750"/>
                  <a:pt x="246535" y="68520"/>
                </a:cubicBezTo>
                <a:lnTo>
                  <a:pt x="254763" y="60293"/>
                </a:lnTo>
                <a:cubicBezTo>
                  <a:pt x="254771" y="60299"/>
                  <a:pt x="254778" y="60307"/>
                  <a:pt x="254786" y="60315"/>
                </a:cubicBezTo>
                <a:lnTo>
                  <a:pt x="254808" y="60338"/>
                </a:lnTo>
                <a:lnTo>
                  <a:pt x="246580" y="68565"/>
                </a:lnTo>
                <a:cubicBezTo>
                  <a:pt x="279582" y="101547"/>
                  <a:pt x="333066" y="101547"/>
                  <a:pt x="366068" y="68565"/>
                </a:cubicBezTo>
                <a:lnTo>
                  <a:pt x="357840" y="60338"/>
                </a:lnTo>
                <a:cubicBezTo>
                  <a:pt x="357847" y="60330"/>
                  <a:pt x="357855" y="60322"/>
                  <a:pt x="357862" y="60315"/>
                </a:cubicBezTo>
                <a:lnTo>
                  <a:pt x="357885" y="60293"/>
                </a:lnTo>
                <a:lnTo>
                  <a:pt x="366113" y="68520"/>
                </a:lnTo>
                <a:cubicBezTo>
                  <a:pt x="384872" y="49750"/>
                  <a:pt x="392961" y="24354"/>
                  <a:pt x="389142" y="0"/>
                </a:cubicBezTo>
                <a:lnTo>
                  <a:pt x="397337" y="0"/>
                </a:lnTo>
                <a:cubicBezTo>
                  <a:pt x="401479" y="11094"/>
                  <a:pt x="400548" y="22668"/>
                  <a:pt x="397481" y="33790"/>
                </a:cubicBezTo>
                <a:cubicBezTo>
                  <a:pt x="407439" y="50142"/>
                  <a:pt x="423417" y="53932"/>
                  <a:pt x="449401" y="53433"/>
                </a:cubicBezTo>
                <a:cubicBezTo>
                  <a:pt x="482408" y="53434"/>
                  <a:pt x="511746" y="69140"/>
                  <a:pt x="530035" y="93727"/>
                </a:cubicBezTo>
                <a:cubicBezTo>
                  <a:pt x="546543" y="90718"/>
                  <a:pt x="562165" y="82561"/>
                  <a:pt x="574926" y="69800"/>
                </a:cubicBezTo>
                <a:cubicBezTo>
                  <a:pt x="591833" y="52893"/>
                  <a:pt x="600659" y="30964"/>
                  <a:pt x="601147" y="8808"/>
                </a:cubicBezTo>
                <a:lnTo>
                  <a:pt x="515982" y="8808"/>
                </a:lnTo>
                <a:lnTo>
                  <a:pt x="515981" y="8744"/>
                </a:lnTo>
                <a:lnTo>
                  <a:pt x="601147" y="8744"/>
                </a:lnTo>
                <a:lnTo>
                  <a:pt x="599275" y="0"/>
                </a:lnTo>
                <a:lnTo>
                  <a:pt x="610820" y="0"/>
                </a:lnTo>
                <a:cubicBezTo>
                  <a:pt x="612423" y="2826"/>
                  <a:pt x="612602" y="5800"/>
                  <a:pt x="612648" y="8776"/>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73" name="Teardrop 3"/>
          <p:cNvSpPr/>
          <p:nvPr/>
        </p:nvSpPr>
        <p:spPr>
          <a:xfrm rot="5400000" flipH="1" flipV="1">
            <a:off x="964068" y="2722890"/>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74" name="Teardrop 3"/>
          <p:cNvSpPr/>
          <p:nvPr/>
        </p:nvSpPr>
        <p:spPr>
          <a:xfrm rot="5400000" flipH="1" flipV="1">
            <a:off x="1595973" y="2722890"/>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75" name="Teardrop 3"/>
          <p:cNvSpPr/>
          <p:nvPr/>
        </p:nvSpPr>
        <p:spPr>
          <a:xfrm rot="5400000" flipH="1" flipV="1">
            <a:off x="2227878" y="2722890"/>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76" name="Teardrop 3"/>
          <p:cNvSpPr/>
          <p:nvPr/>
        </p:nvSpPr>
        <p:spPr>
          <a:xfrm rot="5400000" flipH="1" flipV="1">
            <a:off x="2859783" y="2722890"/>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77" name="Teardrop 3"/>
          <p:cNvSpPr/>
          <p:nvPr/>
        </p:nvSpPr>
        <p:spPr>
          <a:xfrm rot="5400000" flipH="1" flipV="1">
            <a:off x="3491688" y="2722890"/>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78" name="Teardrop 3"/>
          <p:cNvSpPr/>
          <p:nvPr/>
        </p:nvSpPr>
        <p:spPr>
          <a:xfrm rot="5400000" flipH="1" flipV="1">
            <a:off x="4123593" y="2722890"/>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79" name="Teardrop 3"/>
          <p:cNvSpPr/>
          <p:nvPr/>
        </p:nvSpPr>
        <p:spPr>
          <a:xfrm rot="5400000" flipH="1" flipV="1">
            <a:off x="6019308" y="2722890"/>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80" name="Teardrop 3"/>
          <p:cNvSpPr/>
          <p:nvPr/>
        </p:nvSpPr>
        <p:spPr>
          <a:xfrm rot="5400000" flipH="1" flipV="1">
            <a:off x="5387403" y="2722890"/>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81" name="Teardrop 3"/>
          <p:cNvSpPr/>
          <p:nvPr/>
        </p:nvSpPr>
        <p:spPr>
          <a:xfrm rot="5400000" flipH="1" flipV="1">
            <a:off x="7283118" y="2722890"/>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82" name="Teardrop 3"/>
          <p:cNvSpPr/>
          <p:nvPr/>
        </p:nvSpPr>
        <p:spPr>
          <a:xfrm rot="5400000" flipH="1" flipV="1">
            <a:off x="6651213" y="2722890"/>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83" name="Teardrop 3"/>
          <p:cNvSpPr/>
          <p:nvPr/>
        </p:nvSpPr>
        <p:spPr>
          <a:xfrm rot="5400000" flipH="1" flipV="1">
            <a:off x="8546927" y="2722890"/>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84" name="Teardrop 3"/>
          <p:cNvSpPr/>
          <p:nvPr/>
        </p:nvSpPr>
        <p:spPr>
          <a:xfrm rot="5400000" flipH="1" flipV="1">
            <a:off x="7915023" y="2722890"/>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85" name="Teardrop 3"/>
          <p:cNvSpPr/>
          <p:nvPr/>
        </p:nvSpPr>
        <p:spPr>
          <a:xfrm rot="5400000" flipH="1" flipV="1">
            <a:off x="332163" y="2722890"/>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86" name="Oval 785"/>
          <p:cNvSpPr/>
          <p:nvPr/>
        </p:nvSpPr>
        <p:spPr>
          <a:xfrm>
            <a:off x="4998384" y="2868467"/>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87" name="Oval 786"/>
          <p:cNvSpPr/>
          <p:nvPr/>
        </p:nvSpPr>
        <p:spPr>
          <a:xfrm>
            <a:off x="575049" y="2868467"/>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88" name="Oval 787"/>
          <p:cNvSpPr/>
          <p:nvPr/>
        </p:nvSpPr>
        <p:spPr>
          <a:xfrm>
            <a:off x="1206954" y="2868467"/>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89" name="Oval 788"/>
          <p:cNvSpPr/>
          <p:nvPr/>
        </p:nvSpPr>
        <p:spPr>
          <a:xfrm>
            <a:off x="1838859" y="2868467"/>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90" name="Oval 789"/>
          <p:cNvSpPr/>
          <p:nvPr/>
        </p:nvSpPr>
        <p:spPr>
          <a:xfrm>
            <a:off x="2470764" y="2868467"/>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91" name="Oval 790"/>
          <p:cNvSpPr/>
          <p:nvPr/>
        </p:nvSpPr>
        <p:spPr>
          <a:xfrm>
            <a:off x="3102669" y="2868467"/>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92" name="Oval 791"/>
          <p:cNvSpPr/>
          <p:nvPr/>
        </p:nvSpPr>
        <p:spPr>
          <a:xfrm>
            <a:off x="3734574" y="2868467"/>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93" name="Oval 792"/>
          <p:cNvSpPr/>
          <p:nvPr/>
        </p:nvSpPr>
        <p:spPr>
          <a:xfrm>
            <a:off x="4366479" y="2868467"/>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94" name="Oval 793"/>
          <p:cNvSpPr/>
          <p:nvPr/>
        </p:nvSpPr>
        <p:spPr>
          <a:xfrm>
            <a:off x="6262194" y="2868467"/>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95" name="Oval 794"/>
          <p:cNvSpPr/>
          <p:nvPr/>
        </p:nvSpPr>
        <p:spPr>
          <a:xfrm>
            <a:off x="5630289" y="2868467"/>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96" name="Oval 795"/>
          <p:cNvSpPr/>
          <p:nvPr/>
        </p:nvSpPr>
        <p:spPr>
          <a:xfrm>
            <a:off x="7526004" y="2868467"/>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97" name="Oval 796"/>
          <p:cNvSpPr/>
          <p:nvPr/>
        </p:nvSpPr>
        <p:spPr>
          <a:xfrm>
            <a:off x="6894099" y="2868467"/>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98" name="Oval 797"/>
          <p:cNvSpPr/>
          <p:nvPr/>
        </p:nvSpPr>
        <p:spPr>
          <a:xfrm>
            <a:off x="8789813" y="2868467"/>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99" name="Oval 798"/>
          <p:cNvSpPr/>
          <p:nvPr/>
        </p:nvSpPr>
        <p:spPr>
          <a:xfrm>
            <a:off x="8157909" y="2868467"/>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00" name="Teardrop 3"/>
          <p:cNvSpPr/>
          <p:nvPr/>
        </p:nvSpPr>
        <p:spPr>
          <a:xfrm rot="5400000" flipH="1" flipV="1">
            <a:off x="4439305" y="3145160"/>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01" name="Teardrop 3"/>
          <p:cNvSpPr/>
          <p:nvPr/>
        </p:nvSpPr>
        <p:spPr>
          <a:xfrm rot="5400000" flipH="1" flipV="1">
            <a:off x="647876" y="3145160"/>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02" name="Teardrop 3"/>
          <p:cNvSpPr/>
          <p:nvPr/>
        </p:nvSpPr>
        <p:spPr>
          <a:xfrm rot="5400000" flipH="1" flipV="1">
            <a:off x="1279781" y="3145160"/>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03" name="Teardrop 3"/>
          <p:cNvSpPr/>
          <p:nvPr/>
        </p:nvSpPr>
        <p:spPr>
          <a:xfrm rot="5400000" flipH="1" flipV="1">
            <a:off x="1911686" y="3145160"/>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04" name="Teardrop 3"/>
          <p:cNvSpPr/>
          <p:nvPr/>
        </p:nvSpPr>
        <p:spPr>
          <a:xfrm rot="5400000" flipH="1" flipV="1">
            <a:off x="2543591" y="3145160"/>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05" name="Teardrop 3"/>
          <p:cNvSpPr/>
          <p:nvPr/>
        </p:nvSpPr>
        <p:spPr>
          <a:xfrm rot="5400000" flipH="1" flipV="1">
            <a:off x="3175496" y="3145160"/>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06" name="Teardrop 3"/>
          <p:cNvSpPr/>
          <p:nvPr/>
        </p:nvSpPr>
        <p:spPr>
          <a:xfrm rot="5400000" flipH="1" flipV="1">
            <a:off x="3807401" y="3145160"/>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07" name="Teardrop 3"/>
          <p:cNvSpPr/>
          <p:nvPr/>
        </p:nvSpPr>
        <p:spPr>
          <a:xfrm rot="5400000" flipH="1" flipV="1">
            <a:off x="5703116" y="3145160"/>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08" name="Teardrop 3"/>
          <p:cNvSpPr/>
          <p:nvPr/>
        </p:nvSpPr>
        <p:spPr>
          <a:xfrm rot="5400000" flipH="1" flipV="1">
            <a:off x="5071211" y="3145160"/>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09" name="Teardrop 3"/>
          <p:cNvSpPr/>
          <p:nvPr/>
        </p:nvSpPr>
        <p:spPr>
          <a:xfrm rot="5400000" flipH="1" flipV="1">
            <a:off x="6966926" y="3145160"/>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10" name="Teardrop 3"/>
          <p:cNvSpPr/>
          <p:nvPr/>
        </p:nvSpPr>
        <p:spPr>
          <a:xfrm rot="5400000" flipH="1" flipV="1">
            <a:off x="6335021" y="3145160"/>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11" name="Teardrop 3"/>
          <p:cNvSpPr/>
          <p:nvPr/>
        </p:nvSpPr>
        <p:spPr>
          <a:xfrm rot="5400000" flipH="1" flipV="1">
            <a:off x="8230735" y="3145160"/>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12" name="Teardrop 3"/>
          <p:cNvSpPr/>
          <p:nvPr/>
        </p:nvSpPr>
        <p:spPr>
          <a:xfrm rot="5400000" flipH="1" flipV="1">
            <a:off x="7598831" y="3145160"/>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13" name="Teardrop 3"/>
          <p:cNvSpPr/>
          <p:nvPr/>
        </p:nvSpPr>
        <p:spPr>
          <a:xfrm rot="5400000" flipH="1" flipV="1">
            <a:off x="15971" y="3145160"/>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14" name="Teardrop 3"/>
          <p:cNvSpPr/>
          <p:nvPr/>
        </p:nvSpPr>
        <p:spPr>
          <a:xfrm rot="5400000" flipH="1" flipV="1">
            <a:off x="8745529" y="3257458"/>
            <a:ext cx="595781" cy="201161"/>
          </a:xfrm>
          <a:custGeom>
            <a:avLst/>
            <a:gdLst/>
            <a:ahLst/>
            <a:cxnLst/>
            <a:rect l="l" t="t" r="r" b="b"/>
            <a:pathLst>
              <a:path w="595781" h="268215">
                <a:moveTo>
                  <a:pt x="230951" y="239431"/>
                </a:moveTo>
                <a:lnTo>
                  <a:pt x="89396" y="97876"/>
                </a:lnTo>
                <a:cubicBezTo>
                  <a:pt x="74075" y="113887"/>
                  <a:pt x="64809" y="135634"/>
                  <a:pt x="64809" y="159544"/>
                </a:cubicBezTo>
                <a:cubicBezTo>
                  <a:pt x="64809" y="209563"/>
                  <a:pt x="105357" y="250112"/>
                  <a:pt x="155376" y="250112"/>
                </a:cubicBezTo>
                <a:cubicBezTo>
                  <a:pt x="174454" y="249746"/>
                  <a:pt x="198601" y="254980"/>
                  <a:pt x="211458" y="268141"/>
                </a:cubicBezTo>
                <a:cubicBezTo>
                  <a:pt x="215885" y="257686"/>
                  <a:pt x="222436" y="247948"/>
                  <a:pt x="230951" y="239431"/>
                </a:cubicBezTo>
                <a:close/>
                <a:moveTo>
                  <a:pt x="259706" y="219892"/>
                </a:moveTo>
                <a:cubicBezTo>
                  <a:pt x="246546" y="207035"/>
                  <a:pt x="241311" y="182889"/>
                  <a:pt x="241677" y="163811"/>
                </a:cubicBezTo>
                <a:cubicBezTo>
                  <a:pt x="241677" y="113792"/>
                  <a:pt x="201129" y="73244"/>
                  <a:pt x="151110" y="73244"/>
                </a:cubicBezTo>
                <a:cubicBezTo>
                  <a:pt x="127200" y="73244"/>
                  <a:pt x="105453" y="82510"/>
                  <a:pt x="89441" y="97831"/>
                </a:cubicBezTo>
                <a:lnTo>
                  <a:pt x="230996" y="239386"/>
                </a:lnTo>
                <a:cubicBezTo>
                  <a:pt x="239514" y="230871"/>
                  <a:pt x="249252" y="224320"/>
                  <a:pt x="259706" y="219892"/>
                </a:cubicBezTo>
                <a:close/>
                <a:moveTo>
                  <a:pt x="382868" y="82592"/>
                </a:moveTo>
                <a:cubicBezTo>
                  <a:pt x="379825" y="66091"/>
                  <a:pt x="371670" y="50477"/>
                  <a:pt x="358914" y="37722"/>
                </a:cubicBezTo>
                <a:cubicBezTo>
                  <a:pt x="342007" y="20815"/>
                  <a:pt x="320078" y="11989"/>
                  <a:pt x="297922" y="11501"/>
                </a:cubicBezTo>
                <a:lnTo>
                  <a:pt x="297922" y="96667"/>
                </a:lnTo>
                <a:lnTo>
                  <a:pt x="297858" y="96667"/>
                </a:lnTo>
                <a:lnTo>
                  <a:pt x="297858" y="11501"/>
                </a:lnTo>
                <a:cubicBezTo>
                  <a:pt x="275703" y="11990"/>
                  <a:pt x="253774" y="20815"/>
                  <a:pt x="236866" y="37722"/>
                </a:cubicBezTo>
                <a:cubicBezTo>
                  <a:pt x="224105" y="50483"/>
                  <a:pt x="215948" y="66105"/>
                  <a:pt x="212939" y="82613"/>
                </a:cubicBezTo>
                <a:cubicBezTo>
                  <a:pt x="237526" y="100902"/>
                  <a:pt x="253233" y="130241"/>
                  <a:pt x="253233" y="163248"/>
                </a:cubicBezTo>
                <a:cubicBezTo>
                  <a:pt x="252735" y="189232"/>
                  <a:pt x="256525" y="205210"/>
                  <a:pt x="272877" y="215167"/>
                </a:cubicBezTo>
                <a:cubicBezTo>
                  <a:pt x="289126" y="210687"/>
                  <a:pt x="306340" y="210767"/>
                  <a:pt x="322577" y="215380"/>
                </a:cubicBezTo>
                <a:cubicBezTo>
                  <a:pt x="324655" y="214136"/>
                  <a:pt x="326534" y="212797"/>
                  <a:pt x="328229" y="211355"/>
                </a:cubicBezTo>
                <a:cubicBezTo>
                  <a:pt x="340097" y="201263"/>
                  <a:pt x="342986" y="186138"/>
                  <a:pt x="342547" y="163248"/>
                </a:cubicBezTo>
                <a:cubicBezTo>
                  <a:pt x="342547" y="130228"/>
                  <a:pt x="358265" y="100880"/>
                  <a:pt x="382868" y="82592"/>
                </a:cubicBezTo>
                <a:close/>
                <a:moveTo>
                  <a:pt x="506339" y="97830"/>
                </a:moveTo>
                <a:cubicBezTo>
                  <a:pt x="490327" y="82509"/>
                  <a:pt x="468581" y="73244"/>
                  <a:pt x="444670" y="73244"/>
                </a:cubicBezTo>
                <a:cubicBezTo>
                  <a:pt x="394652" y="73244"/>
                  <a:pt x="354103" y="113792"/>
                  <a:pt x="354103" y="163811"/>
                </a:cubicBezTo>
                <a:cubicBezTo>
                  <a:pt x="354470" y="182914"/>
                  <a:pt x="349220" y="207099"/>
                  <a:pt x="336023" y="219944"/>
                </a:cubicBezTo>
                <a:cubicBezTo>
                  <a:pt x="346519" y="224314"/>
                  <a:pt x="356263" y="230867"/>
                  <a:pt x="364783" y="239386"/>
                </a:cubicBezTo>
                <a:close/>
                <a:moveTo>
                  <a:pt x="530971" y="159544"/>
                </a:moveTo>
                <a:cubicBezTo>
                  <a:pt x="530971" y="135634"/>
                  <a:pt x="521705" y="113887"/>
                  <a:pt x="506384" y="97876"/>
                </a:cubicBezTo>
                <a:lnTo>
                  <a:pt x="364828" y="239431"/>
                </a:lnTo>
                <a:cubicBezTo>
                  <a:pt x="373348" y="247952"/>
                  <a:pt x="379901" y="257695"/>
                  <a:pt x="384270" y="268192"/>
                </a:cubicBezTo>
                <a:cubicBezTo>
                  <a:pt x="397115" y="254994"/>
                  <a:pt x="421300" y="249745"/>
                  <a:pt x="440404" y="250111"/>
                </a:cubicBezTo>
                <a:cubicBezTo>
                  <a:pt x="465413" y="250112"/>
                  <a:pt x="488055" y="239974"/>
                  <a:pt x="504444" y="223585"/>
                </a:cubicBezTo>
                <a:cubicBezTo>
                  <a:pt x="520834" y="207196"/>
                  <a:pt x="530971" y="184554"/>
                  <a:pt x="530971" y="159544"/>
                </a:cubicBezTo>
                <a:close/>
                <a:moveTo>
                  <a:pt x="595781" y="268215"/>
                </a:moveTo>
                <a:lnTo>
                  <a:pt x="581969" y="268215"/>
                </a:lnTo>
                <a:cubicBezTo>
                  <a:pt x="578743" y="259654"/>
                  <a:pt x="573266" y="252074"/>
                  <a:pt x="566492" y="245300"/>
                </a:cubicBezTo>
                <a:cubicBezTo>
                  <a:pt x="553737" y="232545"/>
                  <a:pt x="538123" y="224389"/>
                  <a:pt x="521623" y="221347"/>
                </a:cubicBezTo>
                <a:cubicBezTo>
                  <a:pt x="519174" y="225205"/>
                  <a:pt x="516174" y="228633"/>
                  <a:pt x="512960" y="231847"/>
                </a:cubicBezTo>
                <a:cubicBezTo>
                  <a:pt x="494535" y="250272"/>
                  <a:pt x="469082" y="261667"/>
                  <a:pt x="440967" y="261667"/>
                </a:cubicBezTo>
                <a:cubicBezTo>
                  <a:pt x="425629" y="261373"/>
                  <a:pt x="413777" y="262574"/>
                  <a:pt x="405186" y="268215"/>
                </a:cubicBezTo>
                <a:lnTo>
                  <a:pt x="372038" y="268215"/>
                </a:lnTo>
                <a:cubicBezTo>
                  <a:pt x="369178" y="260078"/>
                  <a:pt x="364042" y="252948"/>
                  <a:pt x="357679" y="246581"/>
                </a:cubicBezTo>
                <a:lnTo>
                  <a:pt x="349451" y="254808"/>
                </a:lnTo>
                <a:lnTo>
                  <a:pt x="349428" y="254786"/>
                </a:lnTo>
                <a:cubicBezTo>
                  <a:pt x="349421" y="254779"/>
                  <a:pt x="349413" y="254771"/>
                  <a:pt x="349406" y="254763"/>
                </a:cubicBezTo>
                <a:lnTo>
                  <a:pt x="357634" y="246536"/>
                </a:lnTo>
                <a:cubicBezTo>
                  <a:pt x="324632" y="213554"/>
                  <a:pt x="271148" y="213554"/>
                  <a:pt x="238147" y="246536"/>
                </a:cubicBezTo>
                <a:lnTo>
                  <a:pt x="246374" y="254763"/>
                </a:lnTo>
                <a:cubicBezTo>
                  <a:pt x="246367" y="254771"/>
                  <a:pt x="246359" y="254779"/>
                  <a:pt x="246352" y="254786"/>
                </a:cubicBezTo>
                <a:cubicBezTo>
                  <a:pt x="246344" y="254794"/>
                  <a:pt x="246337" y="254801"/>
                  <a:pt x="246329" y="254808"/>
                </a:cubicBezTo>
                <a:lnTo>
                  <a:pt x="238101" y="246581"/>
                </a:lnTo>
                <a:lnTo>
                  <a:pt x="223742" y="268215"/>
                </a:lnTo>
                <a:lnTo>
                  <a:pt x="190546" y="268215"/>
                </a:lnTo>
                <a:cubicBezTo>
                  <a:pt x="181969" y="262570"/>
                  <a:pt x="170130" y="261374"/>
                  <a:pt x="154813" y="261668"/>
                </a:cubicBezTo>
                <a:cubicBezTo>
                  <a:pt x="121806" y="261668"/>
                  <a:pt x="92467" y="245961"/>
                  <a:pt x="74178" y="221373"/>
                </a:cubicBezTo>
                <a:cubicBezTo>
                  <a:pt x="57671" y="224382"/>
                  <a:pt x="42049" y="232539"/>
                  <a:pt x="29288" y="245300"/>
                </a:cubicBezTo>
                <a:lnTo>
                  <a:pt x="13811" y="268215"/>
                </a:lnTo>
                <a:lnTo>
                  <a:pt x="0" y="268215"/>
                </a:lnTo>
                <a:cubicBezTo>
                  <a:pt x="4705" y="256723"/>
                  <a:pt x="11839" y="246048"/>
                  <a:pt x="21157" y="236731"/>
                </a:cubicBezTo>
                <a:cubicBezTo>
                  <a:pt x="34324" y="223564"/>
                  <a:pt x="50200" y="214757"/>
                  <a:pt x="67080" y="210684"/>
                </a:cubicBezTo>
                <a:cubicBezTo>
                  <a:pt x="57989" y="195895"/>
                  <a:pt x="53000" y="178457"/>
                  <a:pt x="53000" y="159854"/>
                </a:cubicBezTo>
                <a:cubicBezTo>
                  <a:pt x="53000" y="132604"/>
                  <a:pt x="63706" y="107854"/>
                  <a:pt x="81286" y="89721"/>
                </a:cubicBezTo>
                <a:lnTo>
                  <a:pt x="81286" y="89721"/>
                </a:lnTo>
                <a:cubicBezTo>
                  <a:pt x="99420" y="72140"/>
                  <a:pt x="124170" y="61435"/>
                  <a:pt x="151420" y="61435"/>
                </a:cubicBezTo>
                <a:cubicBezTo>
                  <a:pt x="170023" y="61435"/>
                  <a:pt x="187461" y="66424"/>
                  <a:pt x="202250" y="75515"/>
                </a:cubicBezTo>
                <a:cubicBezTo>
                  <a:pt x="206323" y="58635"/>
                  <a:pt x="215130" y="42758"/>
                  <a:pt x="228297" y="29591"/>
                </a:cubicBezTo>
                <a:cubicBezTo>
                  <a:pt x="247566" y="10322"/>
                  <a:pt x="272636" y="391"/>
                  <a:pt x="297890" y="0"/>
                </a:cubicBezTo>
                <a:lnTo>
                  <a:pt x="297890" y="0"/>
                </a:lnTo>
                <a:cubicBezTo>
                  <a:pt x="323144" y="391"/>
                  <a:pt x="348215" y="10322"/>
                  <a:pt x="367484" y="29591"/>
                </a:cubicBezTo>
                <a:cubicBezTo>
                  <a:pt x="380644" y="42751"/>
                  <a:pt x="389448" y="58618"/>
                  <a:pt x="393604" y="75474"/>
                </a:cubicBezTo>
                <a:cubicBezTo>
                  <a:pt x="408376" y="66408"/>
                  <a:pt x="425787" y="61434"/>
                  <a:pt x="444360" y="61434"/>
                </a:cubicBezTo>
                <a:cubicBezTo>
                  <a:pt x="471611" y="61434"/>
                  <a:pt x="496360" y="72140"/>
                  <a:pt x="514494" y="89721"/>
                </a:cubicBezTo>
                <a:cubicBezTo>
                  <a:pt x="532075" y="107854"/>
                  <a:pt x="542780" y="132604"/>
                  <a:pt x="542780" y="159854"/>
                </a:cubicBezTo>
                <a:cubicBezTo>
                  <a:pt x="542780" y="178427"/>
                  <a:pt x="537807" y="195839"/>
                  <a:pt x="528740" y="210610"/>
                </a:cubicBezTo>
                <a:cubicBezTo>
                  <a:pt x="545596" y="214766"/>
                  <a:pt x="561463" y="223570"/>
                  <a:pt x="574624" y="236731"/>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15" name="Oval 814"/>
          <p:cNvSpPr/>
          <p:nvPr/>
        </p:nvSpPr>
        <p:spPr>
          <a:xfrm>
            <a:off x="5314990" y="3289366"/>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16" name="Oval 815"/>
          <p:cNvSpPr/>
          <p:nvPr/>
        </p:nvSpPr>
        <p:spPr>
          <a:xfrm>
            <a:off x="259750" y="3289366"/>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17" name="Oval 816"/>
          <p:cNvSpPr/>
          <p:nvPr/>
        </p:nvSpPr>
        <p:spPr>
          <a:xfrm>
            <a:off x="891655" y="3289366"/>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18" name="Oval 817"/>
          <p:cNvSpPr/>
          <p:nvPr/>
        </p:nvSpPr>
        <p:spPr>
          <a:xfrm>
            <a:off x="1523560" y="3289366"/>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19" name="Oval 818"/>
          <p:cNvSpPr/>
          <p:nvPr/>
        </p:nvSpPr>
        <p:spPr>
          <a:xfrm>
            <a:off x="2155465" y="3289366"/>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20" name="Oval 819"/>
          <p:cNvSpPr/>
          <p:nvPr/>
        </p:nvSpPr>
        <p:spPr>
          <a:xfrm>
            <a:off x="2787370" y="3289366"/>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21" name="Oval 820"/>
          <p:cNvSpPr/>
          <p:nvPr/>
        </p:nvSpPr>
        <p:spPr>
          <a:xfrm>
            <a:off x="3419275" y="3289366"/>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22" name="Oval 821"/>
          <p:cNvSpPr/>
          <p:nvPr/>
        </p:nvSpPr>
        <p:spPr>
          <a:xfrm>
            <a:off x="4051180" y="3289366"/>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23" name="Oval 822"/>
          <p:cNvSpPr/>
          <p:nvPr/>
        </p:nvSpPr>
        <p:spPr>
          <a:xfrm>
            <a:off x="4683085" y="3289366"/>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24" name="Oval 823"/>
          <p:cNvSpPr/>
          <p:nvPr/>
        </p:nvSpPr>
        <p:spPr>
          <a:xfrm>
            <a:off x="6578800" y="3289366"/>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25" name="Oval 824"/>
          <p:cNvSpPr/>
          <p:nvPr/>
        </p:nvSpPr>
        <p:spPr>
          <a:xfrm>
            <a:off x="5946895" y="3289366"/>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26" name="Oval 825"/>
          <p:cNvSpPr/>
          <p:nvPr/>
        </p:nvSpPr>
        <p:spPr>
          <a:xfrm>
            <a:off x="7842610" y="3289366"/>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27" name="Oval 826"/>
          <p:cNvSpPr/>
          <p:nvPr/>
        </p:nvSpPr>
        <p:spPr>
          <a:xfrm>
            <a:off x="7210705" y="3289366"/>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28" name="Oval 827"/>
          <p:cNvSpPr/>
          <p:nvPr/>
        </p:nvSpPr>
        <p:spPr>
          <a:xfrm>
            <a:off x="8474515" y="3289366"/>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29" name="Teardrop 3"/>
          <p:cNvSpPr/>
          <p:nvPr/>
        </p:nvSpPr>
        <p:spPr>
          <a:xfrm rot="5400000" flipH="1" flipV="1">
            <a:off x="4755498" y="3567069"/>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30" name="Teardrop 3"/>
          <p:cNvSpPr/>
          <p:nvPr/>
        </p:nvSpPr>
        <p:spPr>
          <a:xfrm rot="5400000" flipH="1" flipV="1">
            <a:off x="-188162" y="3678649"/>
            <a:ext cx="612648" cy="236325"/>
          </a:xfrm>
          <a:custGeom>
            <a:avLst/>
            <a:gdLst/>
            <a:ahLst/>
            <a:cxnLst/>
            <a:rect l="l" t="t" r="r" b="b"/>
            <a:pathLst>
              <a:path w="612648" h="315100">
                <a:moveTo>
                  <a:pt x="239386" y="75670"/>
                </a:moveTo>
                <a:cubicBezTo>
                  <a:pt x="230866" y="67149"/>
                  <a:pt x="224313" y="57406"/>
                  <a:pt x="219944" y="46909"/>
                </a:cubicBezTo>
                <a:cubicBezTo>
                  <a:pt x="207099" y="60107"/>
                  <a:pt x="182914" y="65356"/>
                  <a:pt x="163810" y="64989"/>
                </a:cubicBezTo>
                <a:cubicBezTo>
                  <a:pt x="113792" y="64989"/>
                  <a:pt x="73243" y="105538"/>
                  <a:pt x="73243" y="155556"/>
                </a:cubicBezTo>
                <a:cubicBezTo>
                  <a:pt x="73243" y="179467"/>
                  <a:pt x="82509" y="201213"/>
                  <a:pt x="97830" y="217225"/>
                </a:cubicBezTo>
                <a:close/>
                <a:moveTo>
                  <a:pt x="268191" y="95157"/>
                </a:moveTo>
                <a:cubicBezTo>
                  <a:pt x="257695" y="90787"/>
                  <a:pt x="247952" y="84234"/>
                  <a:pt x="239431" y="75715"/>
                </a:cubicBezTo>
                <a:lnTo>
                  <a:pt x="97875" y="217270"/>
                </a:lnTo>
                <a:cubicBezTo>
                  <a:pt x="113887" y="232591"/>
                  <a:pt x="135634" y="241857"/>
                  <a:pt x="159544" y="241857"/>
                </a:cubicBezTo>
                <a:cubicBezTo>
                  <a:pt x="184553" y="241857"/>
                  <a:pt x="207195" y="231720"/>
                  <a:pt x="223585" y="215331"/>
                </a:cubicBezTo>
                <a:cubicBezTo>
                  <a:pt x="239974" y="198941"/>
                  <a:pt x="250111" y="176299"/>
                  <a:pt x="250111" y="151290"/>
                </a:cubicBezTo>
                <a:cubicBezTo>
                  <a:pt x="249745" y="132187"/>
                  <a:pt x="254994" y="108002"/>
                  <a:pt x="268191" y="95157"/>
                </a:cubicBezTo>
                <a:close/>
                <a:moveTo>
                  <a:pt x="391275" y="232488"/>
                </a:moveTo>
                <a:cubicBezTo>
                  <a:pt x="366688" y="214199"/>
                  <a:pt x="350981" y="184860"/>
                  <a:pt x="350981" y="151853"/>
                </a:cubicBezTo>
                <a:cubicBezTo>
                  <a:pt x="351479" y="125869"/>
                  <a:pt x="347689" y="109892"/>
                  <a:pt x="331337" y="99934"/>
                </a:cubicBezTo>
                <a:cubicBezTo>
                  <a:pt x="315088" y="104415"/>
                  <a:pt x="297874" y="104335"/>
                  <a:pt x="281637" y="99721"/>
                </a:cubicBezTo>
                <a:cubicBezTo>
                  <a:pt x="265010" y="109675"/>
                  <a:pt x="261165" y="125694"/>
                  <a:pt x="261667" y="151853"/>
                </a:cubicBezTo>
                <a:cubicBezTo>
                  <a:pt x="261667" y="179968"/>
                  <a:pt x="250271" y="205421"/>
                  <a:pt x="231847" y="223846"/>
                </a:cubicBezTo>
                <a:lnTo>
                  <a:pt x="221347" y="232509"/>
                </a:lnTo>
                <a:cubicBezTo>
                  <a:pt x="224390" y="249009"/>
                  <a:pt x="232545" y="264623"/>
                  <a:pt x="245300" y="277378"/>
                </a:cubicBezTo>
                <a:cubicBezTo>
                  <a:pt x="262208" y="294285"/>
                  <a:pt x="284137" y="303111"/>
                  <a:pt x="306292" y="303599"/>
                </a:cubicBezTo>
                <a:lnTo>
                  <a:pt x="306292" y="218433"/>
                </a:lnTo>
                <a:lnTo>
                  <a:pt x="306356" y="218433"/>
                </a:lnTo>
                <a:lnTo>
                  <a:pt x="306356" y="303599"/>
                </a:lnTo>
                <a:cubicBezTo>
                  <a:pt x="328512" y="303110"/>
                  <a:pt x="350441" y="294285"/>
                  <a:pt x="367348" y="277378"/>
                </a:cubicBezTo>
                <a:cubicBezTo>
                  <a:pt x="380109" y="264617"/>
                  <a:pt x="388266" y="248996"/>
                  <a:pt x="391275" y="232488"/>
                </a:cubicBezTo>
                <a:close/>
                <a:moveTo>
                  <a:pt x="514773" y="217271"/>
                </a:moveTo>
                <a:lnTo>
                  <a:pt x="373218" y="75716"/>
                </a:lnTo>
                <a:cubicBezTo>
                  <a:pt x="364700" y="84231"/>
                  <a:pt x="354962" y="90781"/>
                  <a:pt x="344508" y="95209"/>
                </a:cubicBezTo>
                <a:cubicBezTo>
                  <a:pt x="357668" y="108066"/>
                  <a:pt x="362903" y="132212"/>
                  <a:pt x="362537" y="151290"/>
                </a:cubicBezTo>
                <a:cubicBezTo>
                  <a:pt x="362537" y="201309"/>
                  <a:pt x="403086" y="241857"/>
                  <a:pt x="453104" y="241857"/>
                </a:cubicBezTo>
                <a:cubicBezTo>
                  <a:pt x="477015" y="241857"/>
                  <a:pt x="498761" y="232592"/>
                  <a:pt x="514773" y="217271"/>
                </a:cubicBezTo>
                <a:close/>
                <a:moveTo>
                  <a:pt x="539405" y="155556"/>
                </a:moveTo>
                <a:cubicBezTo>
                  <a:pt x="539405" y="105538"/>
                  <a:pt x="498856" y="64989"/>
                  <a:pt x="448838" y="64989"/>
                </a:cubicBezTo>
                <a:cubicBezTo>
                  <a:pt x="429760" y="65355"/>
                  <a:pt x="405614" y="60121"/>
                  <a:pt x="392756" y="46961"/>
                </a:cubicBezTo>
                <a:cubicBezTo>
                  <a:pt x="388329" y="57415"/>
                  <a:pt x="381778" y="67153"/>
                  <a:pt x="373263" y="75671"/>
                </a:cubicBezTo>
                <a:lnTo>
                  <a:pt x="514818" y="217225"/>
                </a:lnTo>
                <a:cubicBezTo>
                  <a:pt x="530139" y="201213"/>
                  <a:pt x="539405" y="179467"/>
                  <a:pt x="539405" y="155556"/>
                </a:cubicBezTo>
                <a:close/>
                <a:moveTo>
                  <a:pt x="612648" y="8776"/>
                </a:moveTo>
                <a:cubicBezTo>
                  <a:pt x="612257" y="34030"/>
                  <a:pt x="602326" y="59101"/>
                  <a:pt x="583058" y="78369"/>
                </a:cubicBezTo>
                <a:cubicBezTo>
                  <a:pt x="569890" y="91537"/>
                  <a:pt x="554014" y="100343"/>
                  <a:pt x="537134" y="104416"/>
                </a:cubicBezTo>
                <a:cubicBezTo>
                  <a:pt x="546225" y="119205"/>
                  <a:pt x="551214" y="136643"/>
                  <a:pt x="551214" y="155247"/>
                </a:cubicBezTo>
                <a:cubicBezTo>
                  <a:pt x="551214" y="182497"/>
                  <a:pt x="540509" y="207247"/>
                  <a:pt x="522928" y="225380"/>
                </a:cubicBezTo>
                <a:lnTo>
                  <a:pt x="522928" y="225380"/>
                </a:lnTo>
                <a:cubicBezTo>
                  <a:pt x="504794" y="242961"/>
                  <a:pt x="480045" y="253667"/>
                  <a:pt x="452794" y="253667"/>
                </a:cubicBezTo>
                <a:cubicBezTo>
                  <a:pt x="434191" y="253667"/>
                  <a:pt x="416753" y="248677"/>
                  <a:pt x="401964" y="239586"/>
                </a:cubicBezTo>
                <a:cubicBezTo>
                  <a:pt x="397891" y="256466"/>
                  <a:pt x="389084" y="272342"/>
                  <a:pt x="375917" y="285509"/>
                </a:cubicBezTo>
                <a:cubicBezTo>
                  <a:pt x="356649" y="304778"/>
                  <a:pt x="331578" y="314709"/>
                  <a:pt x="306324" y="315100"/>
                </a:cubicBezTo>
                <a:lnTo>
                  <a:pt x="306324" y="315100"/>
                </a:lnTo>
                <a:cubicBezTo>
                  <a:pt x="281070" y="314709"/>
                  <a:pt x="255999" y="304778"/>
                  <a:pt x="236731" y="285509"/>
                </a:cubicBezTo>
                <a:cubicBezTo>
                  <a:pt x="223571" y="272349"/>
                  <a:pt x="214766" y="256482"/>
                  <a:pt x="210610" y="239626"/>
                </a:cubicBezTo>
                <a:cubicBezTo>
                  <a:pt x="195839" y="248693"/>
                  <a:pt x="178427" y="253666"/>
                  <a:pt x="159854" y="253666"/>
                </a:cubicBezTo>
                <a:cubicBezTo>
                  <a:pt x="132604" y="253666"/>
                  <a:pt x="107854" y="242961"/>
                  <a:pt x="89720" y="225380"/>
                </a:cubicBezTo>
                <a:lnTo>
                  <a:pt x="89720" y="225380"/>
                </a:lnTo>
                <a:cubicBezTo>
                  <a:pt x="72140" y="207247"/>
                  <a:pt x="61434" y="182497"/>
                  <a:pt x="61434" y="155247"/>
                </a:cubicBezTo>
                <a:cubicBezTo>
                  <a:pt x="61434" y="136673"/>
                  <a:pt x="66408" y="119262"/>
                  <a:pt x="75474" y="104490"/>
                </a:cubicBezTo>
                <a:cubicBezTo>
                  <a:pt x="58618" y="100334"/>
                  <a:pt x="42751" y="91530"/>
                  <a:pt x="29591" y="78369"/>
                </a:cubicBezTo>
                <a:cubicBezTo>
                  <a:pt x="10322" y="59101"/>
                  <a:pt x="391" y="34030"/>
                  <a:pt x="0" y="8776"/>
                </a:cubicBezTo>
                <a:lnTo>
                  <a:pt x="0" y="8776"/>
                </a:lnTo>
                <a:lnTo>
                  <a:pt x="1828" y="0"/>
                </a:lnTo>
                <a:lnTo>
                  <a:pt x="13374" y="0"/>
                </a:lnTo>
                <a:cubicBezTo>
                  <a:pt x="11782" y="2802"/>
                  <a:pt x="11567" y="5771"/>
                  <a:pt x="11501" y="8744"/>
                </a:cubicBezTo>
                <a:lnTo>
                  <a:pt x="96667" y="8744"/>
                </a:lnTo>
                <a:lnTo>
                  <a:pt x="96667" y="8808"/>
                </a:lnTo>
                <a:lnTo>
                  <a:pt x="11501" y="8808"/>
                </a:lnTo>
                <a:cubicBezTo>
                  <a:pt x="11990" y="30964"/>
                  <a:pt x="20815" y="52893"/>
                  <a:pt x="37722" y="69800"/>
                </a:cubicBezTo>
                <a:cubicBezTo>
                  <a:pt x="50477" y="82555"/>
                  <a:pt x="66091" y="90711"/>
                  <a:pt x="82592" y="93753"/>
                </a:cubicBezTo>
                <a:cubicBezTo>
                  <a:pt x="100880" y="69151"/>
                  <a:pt x="130228" y="53433"/>
                  <a:pt x="163247" y="53433"/>
                </a:cubicBezTo>
                <a:cubicBezTo>
                  <a:pt x="186137" y="53872"/>
                  <a:pt x="201262" y="50984"/>
                  <a:pt x="211355" y="39116"/>
                </a:cubicBezTo>
                <a:cubicBezTo>
                  <a:pt x="212796" y="37420"/>
                  <a:pt x="214135" y="35542"/>
                  <a:pt x="215380" y="33463"/>
                </a:cubicBezTo>
                <a:lnTo>
                  <a:pt x="215236" y="0"/>
                </a:lnTo>
                <a:lnTo>
                  <a:pt x="223507" y="0"/>
                </a:lnTo>
                <a:cubicBezTo>
                  <a:pt x="219688" y="24354"/>
                  <a:pt x="227777" y="49750"/>
                  <a:pt x="246535" y="68520"/>
                </a:cubicBezTo>
                <a:lnTo>
                  <a:pt x="254763" y="60293"/>
                </a:lnTo>
                <a:cubicBezTo>
                  <a:pt x="254771" y="60299"/>
                  <a:pt x="254778" y="60307"/>
                  <a:pt x="254786" y="60315"/>
                </a:cubicBezTo>
                <a:lnTo>
                  <a:pt x="254808" y="60338"/>
                </a:lnTo>
                <a:lnTo>
                  <a:pt x="246580" y="68565"/>
                </a:lnTo>
                <a:cubicBezTo>
                  <a:pt x="279582" y="101547"/>
                  <a:pt x="333066" y="101547"/>
                  <a:pt x="366068" y="68565"/>
                </a:cubicBezTo>
                <a:lnTo>
                  <a:pt x="357840" y="60338"/>
                </a:lnTo>
                <a:cubicBezTo>
                  <a:pt x="357847" y="60330"/>
                  <a:pt x="357855" y="60322"/>
                  <a:pt x="357862" y="60315"/>
                </a:cubicBezTo>
                <a:lnTo>
                  <a:pt x="357885" y="60293"/>
                </a:lnTo>
                <a:lnTo>
                  <a:pt x="366113" y="68520"/>
                </a:lnTo>
                <a:cubicBezTo>
                  <a:pt x="384872" y="49750"/>
                  <a:pt x="392961" y="24354"/>
                  <a:pt x="389142" y="0"/>
                </a:cubicBezTo>
                <a:lnTo>
                  <a:pt x="397337" y="0"/>
                </a:lnTo>
                <a:cubicBezTo>
                  <a:pt x="401479" y="11094"/>
                  <a:pt x="400548" y="22668"/>
                  <a:pt x="397481" y="33790"/>
                </a:cubicBezTo>
                <a:cubicBezTo>
                  <a:pt x="407439" y="50142"/>
                  <a:pt x="423417" y="53932"/>
                  <a:pt x="449401" y="53433"/>
                </a:cubicBezTo>
                <a:cubicBezTo>
                  <a:pt x="482408" y="53434"/>
                  <a:pt x="511746" y="69140"/>
                  <a:pt x="530035" y="93727"/>
                </a:cubicBezTo>
                <a:cubicBezTo>
                  <a:pt x="546543" y="90718"/>
                  <a:pt x="562165" y="82561"/>
                  <a:pt x="574926" y="69800"/>
                </a:cubicBezTo>
                <a:cubicBezTo>
                  <a:pt x="591833" y="52893"/>
                  <a:pt x="600659" y="30964"/>
                  <a:pt x="601147" y="8808"/>
                </a:cubicBezTo>
                <a:lnTo>
                  <a:pt x="515982" y="8808"/>
                </a:lnTo>
                <a:lnTo>
                  <a:pt x="515981" y="8744"/>
                </a:lnTo>
                <a:lnTo>
                  <a:pt x="601147" y="8744"/>
                </a:lnTo>
                <a:lnTo>
                  <a:pt x="599275" y="0"/>
                </a:lnTo>
                <a:lnTo>
                  <a:pt x="610820" y="0"/>
                </a:lnTo>
                <a:cubicBezTo>
                  <a:pt x="612423" y="2826"/>
                  <a:pt x="612602" y="5800"/>
                  <a:pt x="612648" y="8776"/>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31" name="Teardrop 3"/>
          <p:cNvSpPr/>
          <p:nvPr/>
        </p:nvSpPr>
        <p:spPr>
          <a:xfrm rot="5400000" flipH="1" flipV="1">
            <a:off x="964068" y="3567069"/>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32" name="Teardrop 3"/>
          <p:cNvSpPr/>
          <p:nvPr/>
        </p:nvSpPr>
        <p:spPr>
          <a:xfrm rot="5400000" flipH="1" flipV="1">
            <a:off x="1595973" y="3567069"/>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33" name="Teardrop 3"/>
          <p:cNvSpPr/>
          <p:nvPr/>
        </p:nvSpPr>
        <p:spPr>
          <a:xfrm rot="5400000" flipH="1" flipV="1">
            <a:off x="2227878" y="3567069"/>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34" name="Teardrop 3"/>
          <p:cNvSpPr/>
          <p:nvPr/>
        </p:nvSpPr>
        <p:spPr>
          <a:xfrm rot="5400000" flipH="1" flipV="1">
            <a:off x="2859783" y="3567069"/>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35" name="Teardrop 3"/>
          <p:cNvSpPr/>
          <p:nvPr/>
        </p:nvSpPr>
        <p:spPr>
          <a:xfrm rot="5400000" flipH="1" flipV="1">
            <a:off x="3491688" y="3567069"/>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36" name="Teardrop 3"/>
          <p:cNvSpPr/>
          <p:nvPr/>
        </p:nvSpPr>
        <p:spPr>
          <a:xfrm rot="5400000" flipH="1" flipV="1">
            <a:off x="4123593" y="3567069"/>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37" name="Teardrop 3"/>
          <p:cNvSpPr/>
          <p:nvPr/>
        </p:nvSpPr>
        <p:spPr>
          <a:xfrm rot="5400000" flipH="1" flipV="1">
            <a:off x="6019308" y="3567069"/>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38" name="Teardrop 3"/>
          <p:cNvSpPr/>
          <p:nvPr/>
        </p:nvSpPr>
        <p:spPr>
          <a:xfrm rot="5400000" flipH="1" flipV="1">
            <a:off x="5387403" y="3567069"/>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39" name="Teardrop 3"/>
          <p:cNvSpPr/>
          <p:nvPr/>
        </p:nvSpPr>
        <p:spPr>
          <a:xfrm rot="5400000" flipH="1" flipV="1">
            <a:off x="7283118" y="3567069"/>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40" name="Teardrop 3"/>
          <p:cNvSpPr/>
          <p:nvPr/>
        </p:nvSpPr>
        <p:spPr>
          <a:xfrm rot="5400000" flipH="1" flipV="1">
            <a:off x="6651213" y="3567069"/>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41" name="Teardrop 3"/>
          <p:cNvSpPr/>
          <p:nvPr/>
        </p:nvSpPr>
        <p:spPr>
          <a:xfrm rot="5400000" flipH="1" flipV="1">
            <a:off x="8546927" y="3567069"/>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42" name="Teardrop 3"/>
          <p:cNvSpPr/>
          <p:nvPr/>
        </p:nvSpPr>
        <p:spPr>
          <a:xfrm rot="5400000" flipH="1" flipV="1">
            <a:off x="7915023" y="3567069"/>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43" name="Teardrop 3"/>
          <p:cNvSpPr/>
          <p:nvPr/>
        </p:nvSpPr>
        <p:spPr>
          <a:xfrm rot="5400000" flipH="1" flipV="1">
            <a:off x="332163" y="3567069"/>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44" name="Oval 843"/>
          <p:cNvSpPr/>
          <p:nvPr/>
        </p:nvSpPr>
        <p:spPr>
          <a:xfrm>
            <a:off x="4998384" y="3712646"/>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45" name="Oval 844"/>
          <p:cNvSpPr/>
          <p:nvPr/>
        </p:nvSpPr>
        <p:spPr>
          <a:xfrm>
            <a:off x="575049" y="3712646"/>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46" name="Oval 845"/>
          <p:cNvSpPr/>
          <p:nvPr/>
        </p:nvSpPr>
        <p:spPr>
          <a:xfrm>
            <a:off x="1206954" y="3712646"/>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47" name="Oval 846"/>
          <p:cNvSpPr/>
          <p:nvPr/>
        </p:nvSpPr>
        <p:spPr>
          <a:xfrm>
            <a:off x="1838859" y="3712646"/>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48" name="Oval 847"/>
          <p:cNvSpPr/>
          <p:nvPr/>
        </p:nvSpPr>
        <p:spPr>
          <a:xfrm>
            <a:off x="2470764" y="3712646"/>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49" name="Oval 848"/>
          <p:cNvSpPr/>
          <p:nvPr/>
        </p:nvSpPr>
        <p:spPr>
          <a:xfrm>
            <a:off x="3102669" y="3712646"/>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50" name="Oval 849"/>
          <p:cNvSpPr/>
          <p:nvPr/>
        </p:nvSpPr>
        <p:spPr>
          <a:xfrm>
            <a:off x="3734574" y="3712646"/>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51" name="Oval 850"/>
          <p:cNvSpPr/>
          <p:nvPr/>
        </p:nvSpPr>
        <p:spPr>
          <a:xfrm>
            <a:off x="4366479" y="3712646"/>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52" name="Oval 851"/>
          <p:cNvSpPr/>
          <p:nvPr/>
        </p:nvSpPr>
        <p:spPr>
          <a:xfrm>
            <a:off x="6262194" y="3712646"/>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53" name="Oval 852"/>
          <p:cNvSpPr/>
          <p:nvPr/>
        </p:nvSpPr>
        <p:spPr>
          <a:xfrm>
            <a:off x="5630289" y="3712646"/>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54" name="Oval 853"/>
          <p:cNvSpPr/>
          <p:nvPr/>
        </p:nvSpPr>
        <p:spPr>
          <a:xfrm>
            <a:off x="7526004" y="3712646"/>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55" name="Oval 854"/>
          <p:cNvSpPr/>
          <p:nvPr/>
        </p:nvSpPr>
        <p:spPr>
          <a:xfrm>
            <a:off x="6894099" y="3712646"/>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56" name="Oval 855"/>
          <p:cNvSpPr/>
          <p:nvPr/>
        </p:nvSpPr>
        <p:spPr>
          <a:xfrm>
            <a:off x="8789813" y="3712646"/>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57" name="Oval 856"/>
          <p:cNvSpPr/>
          <p:nvPr/>
        </p:nvSpPr>
        <p:spPr>
          <a:xfrm>
            <a:off x="8157909" y="3712646"/>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58" name="Teardrop 3"/>
          <p:cNvSpPr/>
          <p:nvPr/>
        </p:nvSpPr>
        <p:spPr>
          <a:xfrm rot="5400000" flipH="1" flipV="1">
            <a:off x="4439305" y="3991165"/>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59" name="Teardrop 3"/>
          <p:cNvSpPr/>
          <p:nvPr/>
        </p:nvSpPr>
        <p:spPr>
          <a:xfrm rot="5400000" flipH="1" flipV="1">
            <a:off x="647876" y="3991165"/>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60" name="Teardrop 3"/>
          <p:cNvSpPr/>
          <p:nvPr/>
        </p:nvSpPr>
        <p:spPr>
          <a:xfrm rot="5400000" flipH="1" flipV="1">
            <a:off x="1279781" y="3991165"/>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61" name="Teardrop 3"/>
          <p:cNvSpPr/>
          <p:nvPr/>
        </p:nvSpPr>
        <p:spPr>
          <a:xfrm rot="5400000" flipH="1" flipV="1">
            <a:off x="1911686" y="3991165"/>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62" name="Teardrop 3"/>
          <p:cNvSpPr/>
          <p:nvPr/>
        </p:nvSpPr>
        <p:spPr>
          <a:xfrm rot="5400000" flipH="1" flipV="1">
            <a:off x="2543591" y="3991165"/>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63" name="Teardrop 3"/>
          <p:cNvSpPr/>
          <p:nvPr/>
        </p:nvSpPr>
        <p:spPr>
          <a:xfrm rot="5400000" flipH="1" flipV="1">
            <a:off x="3175496" y="3991165"/>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64" name="Teardrop 3"/>
          <p:cNvSpPr/>
          <p:nvPr/>
        </p:nvSpPr>
        <p:spPr>
          <a:xfrm rot="5400000" flipH="1" flipV="1">
            <a:off x="3807401" y="3991165"/>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65" name="Teardrop 3"/>
          <p:cNvSpPr/>
          <p:nvPr/>
        </p:nvSpPr>
        <p:spPr>
          <a:xfrm rot="5400000" flipH="1" flipV="1">
            <a:off x="5703116" y="3991165"/>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66" name="Teardrop 3"/>
          <p:cNvSpPr/>
          <p:nvPr/>
        </p:nvSpPr>
        <p:spPr>
          <a:xfrm rot="5400000" flipH="1" flipV="1">
            <a:off x="5071211" y="3991165"/>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67" name="Teardrop 3"/>
          <p:cNvSpPr/>
          <p:nvPr/>
        </p:nvSpPr>
        <p:spPr>
          <a:xfrm rot="5400000" flipH="1" flipV="1">
            <a:off x="6966926" y="3991165"/>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68" name="Teardrop 3"/>
          <p:cNvSpPr/>
          <p:nvPr/>
        </p:nvSpPr>
        <p:spPr>
          <a:xfrm rot="5400000" flipH="1" flipV="1">
            <a:off x="6335021" y="3991165"/>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69" name="Teardrop 3"/>
          <p:cNvSpPr/>
          <p:nvPr/>
        </p:nvSpPr>
        <p:spPr>
          <a:xfrm rot="5400000" flipH="1" flipV="1">
            <a:off x="8230735" y="3991165"/>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70" name="Teardrop 3"/>
          <p:cNvSpPr/>
          <p:nvPr/>
        </p:nvSpPr>
        <p:spPr>
          <a:xfrm rot="5400000" flipH="1" flipV="1">
            <a:off x="7598831" y="3991165"/>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71" name="Teardrop 3"/>
          <p:cNvSpPr/>
          <p:nvPr/>
        </p:nvSpPr>
        <p:spPr>
          <a:xfrm rot="5400000" flipH="1" flipV="1">
            <a:off x="15971" y="3991165"/>
            <a:ext cx="612648" cy="459486"/>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72" name="Teardrop 3"/>
          <p:cNvSpPr/>
          <p:nvPr/>
        </p:nvSpPr>
        <p:spPr>
          <a:xfrm rot="5400000" flipH="1" flipV="1">
            <a:off x="8745529" y="4103463"/>
            <a:ext cx="595781" cy="201161"/>
          </a:xfrm>
          <a:custGeom>
            <a:avLst/>
            <a:gdLst/>
            <a:ahLst/>
            <a:cxnLst/>
            <a:rect l="l" t="t" r="r" b="b"/>
            <a:pathLst>
              <a:path w="595781" h="268215">
                <a:moveTo>
                  <a:pt x="230951" y="239431"/>
                </a:moveTo>
                <a:lnTo>
                  <a:pt x="89396" y="97876"/>
                </a:lnTo>
                <a:cubicBezTo>
                  <a:pt x="74075" y="113887"/>
                  <a:pt x="64809" y="135634"/>
                  <a:pt x="64809" y="159544"/>
                </a:cubicBezTo>
                <a:cubicBezTo>
                  <a:pt x="64809" y="209563"/>
                  <a:pt x="105358" y="250112"/>
                  <a:pt x="155376" y="250112"/>
                </a:cubicBezTo>
                <a:cubicBezTo>
                  <a:pt x="174455" y="249746"/>
                  <a:pt x="198601" y="254980"/>
                  <a:pt x="211458" y="268141"/>
                </a:cubicBezTo>
                <a:cubicBezTo>
                  <a:pt x="215886" y="257686"/>
                  <a:pt x="222436" y="247948"/>
                  <a:pt x="230951" y="239431"/>
                </a:cubicBezTo>
                <a:close/>
                <a:moveTo>
                  <a:pt x="259706" y="219892"/>
                </a:moveTo>
                <a:cubicBezTo>
                  <a:pt x="246546" y="207035"/>
                  <a:pt x="241311" y="182889"/>
                  <a:pt x="241677" y="163811"/>
                </a:cubicBezTo>
                <a:cubicBezTo>
                  <a:pt x="241677" y="113792"/>
                  <a:pt x="201129" y="73244"/>
                  <a:pt x="151110" y="73244"/>
                </a:cubicBezTo>
                <a:cubicBezTo>
                  <a:pt x="127200" y="73244"/>
                  <a:pt x="105453" y="82510"/>
                  <a:pt x="89441" y="97831"/>
                </a:cubicBezTo>
                <a:lnTo>
                  <a:pt x="230996" y="239386"/>
                </a:lnTo>
                <a:cubicBezTo>
                  <a:pt x="239514" y="230871"/>
                  <a:pt x="249252" y="224320"/>
                  <a:pt x="259706" y="219892"/>
                </a:cubicBezTo>
                <a:close/>
                <a:moveTo>
                  <a:pt x="382868" y="82592"/>
                </a:moveTo>
                <a:cubicBezTo>
                  <a:pt x="379825" y="66091"/>
                  <a:pt x="371670" y="50477"/>
                  <a:pt x="358914" y="37722"/>
                </a:cubicBezTo>
                <a:cubicBezTo>
                  <a:pt x="342007" y="20815"/>
                  <a:pt x="320078" y="11989"/>
                  <a:pt x="297922" y="11501"/>
                </a:cubicBezTo>
                <a:lnTo>
                  <a:pt x="297922" y="96667"/>
                </a:lnTo>
                <a:lnTo>
                  <a:pt x="297858" y="96667"/>
                </a:lnTo>
                <a:lnTo>
                  <a:pt x="297858" y="11501"/>
                </a:lnTo>
                <a:cubicBezTo>
                  <a:pt x="275703" y="11990"/>
                  <a:pt x="253774" y="20815"/>
                  <a:pt x="236866" y="37722"/>
                </a:cubicBezTo>
                <a:cubicBezTo>
                  <a:pt x="224105" y="50483"/>
                  <a:pt x="215948" y="66105"/>
                  <a:pt x="212939" y="82613"/>
                </a:cubicBezTo>
                <a:cubicBezTo>
                  <a:pt x="237527" y="100902"/>
                  <a:pt x="253233" y="130241"/>
                  <a:pt x="253233" y="163248"/>
                </a:cubicBezTo>
                <a:cubicBezTo>
                  <a:pt x="252735" y="189232"/>
                  <a:pt x="256525" y="205210"/>
                  <a:pt x="272877" y="215167"/>
                </a:cubicBezTo>
                <a:cubicBezTo>
                  <a:pt x="289126" y="210687"/>
                  <a:pt x="306340" y="210767"/>
                  <a:pt x="322577" y="215380"/>
                </a:cubicBezTo>
                <a:cubicBezTo>
                  <a:pt x="324655" y="214136"/>
                  <a:pt x="326534" y="212797"/>
                  <a:pt x="328229" y="211355"/>
                </a:cubicBezTo>
                <a:cubicBezTo>
                  <a:pt x="340097" y="201263"/>
                  <a:pt x="342986" y="186138"/>
                  <a:pt x="342547" y="163248"/>
                </a:cubicBezTo>
                <a:cubicBezTo>
                  <a:pt x="342547" y="130228"/>
                  <a:pt x="358265" y="100880"/>
                  <a:pt x="382868" y="82592"/>
                </a:cubicBezTo>
                <a:close/>
                <a:moveTo>
                  <a:pt x="506339" y="97830"/>
                </a:moveTo>
                <a:cubicBezTo>
                  <a:pt x="490327" y="82509"/>
                  <a:pt x="468581" y="73244"/>
                  <a:pt x="444670" y="73244"/>
                </a:cubicBezTo>
                <a:cubicBezTo>
                  <a:pt x="394652" y="73244"/>
                  <a:pt x="354103" y="113792"/>
                  <a:pt x="354103" y="163811"/>
                </a:cubicBezTo>
                <a:cubicBezTo>
                  <a:pt x="354470" y="182914"/>
                  <a:pt x="349220" y="207099"/>
                  <a:pt x="336023" y="219944"/>
                </a:cubicBezTo>
                <a:cubicBezTo>
                  <a:pt x="346519" y="224314"/>
                  <a:pt x="356263" y="230867"/>
                  <a:pt x="364783" y="239386"/>
                </a:cubicBezTo>
                <a:close/>
                <a:moveTo>
                  <a:pt x="530971" y="159544"/>
                </a:moveTo>
                <a:cubicBezTo>
                  <a:pt x="530971" y="135634"/>
                  <a:pt x="521705" y="113887"/>
                  <a:pt x="506384" y="97876"/>
                </a:cubicBezTo>
                <a:lnTo>
                  <a:pt x="364828" y="239431"/>
                </a:lnTo>
                <a:cubicBezTo>
                  <a:pt x="373348" y="247952"/>
                  <a:pt x="379901" y="257695"/>
                  <a:pt x="384270" y="268192"/>
                </a:cubicBezTo>
                <a:cubicBezTo>
                  <a:pt x="397115" y="254994"/>
                  <a:pt x="421300" y="249745"/>
                  <a:pt x="440404" y="250111"/>
                </a:cubicBezTo>
                <a:cubicBezTo>
                  <a:pt x="465413" y="250112"/>
                  <a:pt x="488055" y="239974"/>
                  <a:pt x="504444" y="223585"/>
                </a:cubicBezTo>
                <a:cubicBezTo>
                  <a:pt x="520834" y="207196"/>
                  <a:pt x="530971" y="184554"/>
                  <a:pt x="530971" y="159544"/>
                </a:cubicBezTo>
                <a:close/>
                <a:moveTo>
                  <a:pt x="595781" y="268215"/>
                </a:moveTo>
                <a:lnTo>
                  <a:pt x="581969" y="268215"/>
                </a:lnTo>
                <a:cubicBezTo>
                  <a:pt x="578743" y="259654"/>
                  <a:pt x="573266" y="252074"/>
                  <a:pt x="566492" y="245300"/>
                </a:cubicBezTo>
                <a:cubicBezTo>
                  <a:pt x="553737" y="232545"/>
                  <a:pt x="538123" y="224389"/>
                  <a:pt x="521623" y="221347"/>
                </a:cubicBezTo>
                <a:cubicBezTo>
                  <a:pt x="519174" y="225205"/>
                  <a:pt x="516174" y="228633"/>
                  <a:pt x="512960" y="231847"/>
                </a:cubicBezTo>
                <a:cubicBezTo>
                  <a:pt x="494535" y="250272"/>
                  <a:pt x="469082" y="261667"/>
                  <a:pt x="440967" y="261667"/>
                </a:cubicBezTo>
                <a:cubicBezTo>
                  <a:pt x="425629" y="261373"/>
                  <a:pt x="413777" y="262574"/>
                  <a:pt x="405186" y="268215"/>
                </a:cubicBezTo>
                <a:lnTo>
                  <a:pt x="372038" y="268215"/>
                </a:lnTo>
                <a:cubicBezTo>
                  <a:pt x="369178" y="260078"/>
                  <a:pt x="364042" y="252948"/>
                  <a:pt x="357679" y="246581"/>
                </a:cubicBezTo>
                <a:lnTo>
                  <a:pt x="349451" y="254808"/>
                </a:lnTo>
                <a:lnTo>
                  <a:pt x="349428" y="254786"/>
                </a:lnTo>
                <a:cubicBezTo>
                  <a:pt x="349421" y="254779"/>
                  <a:pt x="349413" y="254771"/>
                  <a:pt x="349406" y="254763"/>
                </a:cubicBezTo>
                <a:lnTo>
                  <a:pt x="357634" y="246536"/>
                </a:lnTo>
                <a:cubicBezTo>
                  <a:pt x="324632" y="213554"/>
                  <a:pt x="271148" y="213554"/>
                  <a:pt x="238147" y="246536"/>
                </a:cubicBezTo>
                <a:lnTo>
                  <a:pt x="246374" y="254763"/>
                </a:lnTo>
                <a:cubicBezTo>
                  <a:pt x="246367" y="254771"/>
                  <a:pt x="246360" y="254779"/>
                  <a:pt x="246352" y="254786"/>
                </a:cubicBezTo>
                <a:cubicBezTo>
                  <a:pt x="246345" y="254794"/>
                  <a:pt x="246337" y="254801"/>
                  <a:pt x="246329" y="254808"/>
                </a:cubicBezTo>
                <a:lnTo>
                  <a:pt x="238101" y="246581"/>
                </a:lnTo>
                <a:lnTo>
                  <a:pt x="223742" y="268215"/>
                </a:lnTo>
                <a:lnTo>
                  <a:pt x="190546" y="268215"/>
                </a:lnTo>
                <a:cubicBezTo>
                  <a:pt x="181970" y="262570"/>
                  <a:pt x="170130" y="261374"/>
                  <a:pt x="154813" y="261668"/>
                </a:cubicBezTo>
                <a:cubicBezTo>
                  <a:pt x="121806" y="261668"/>
                  <a:pt x="92467" y="245961"/>
                  <a:pt x="74179" y="221373"/>
                </a:cubicBezTo>
                <a:cubicBezTo>
                  <a:pt x="57671" y="224382"/>
                  <a:pt x="42049" y="232539"/>
                  <a:pt x="29288" y="245300"/>
                </a:cubicBezTo>
                <a:lnTo>
                  <a:pt x="13811" y="268215"/>
                </a:lnTo>
                <a:lnTo>
                  <a:pt x="0" y="268215"/>
                </a:lnTo>
                <a:cubicBezTo>
                  <a:pt x="4705" y="256723"/>
                  <a:pt x="11839" y="246048"/>
                  <a:pt x="21157" y="236731"/>
                </a:cubicBezTo>
                <a:cubicBezTo>
                  <a:pt x="34324" y="223564"/>
                  <a:pt x="50200" y="214757"/>
                  <a:pt x="67080" y="210684"/>
                </a:cubicBezTo>
                <a:cubicBezTo>
                  <a:pt x="57990" y="195895"/>
                  <a:pt x="53000" y="178457"/>
                  <a:pt x="53000" y="159854"/>
                </a:cubicBezTo>
                <a:cubicBezTo>
                  <a:pt x="53000" y="132604"/>
                  <a:pt x="63706" y="107854"/>
                  <a:pt x="81286" y="89721"/>
                </a:cubicBezTo>
                <a:cubicBezTo>
                  <a:pt x="99420" y="72140"/>
                  <a:pt x="124170" y="61435"/>
                  <a:pt x="151420" y="61435"/>
                </a:cubicBezTo>
                <a:cubicBezTo>
                  <a:pt x="170023" y="61435"/>
                  <a:pt x="187461" y="66424"/>
                  <a:pt x="202250" y="75515"/>
                </a:cubicBezTo>
                <a:cubicBezTo>
                  <a:pt x="206323" y="58635"/>
                  <a:pt x="215130" y="42758"/>
                  <a:pt x="228297" y="29591"/>
                </a:cubicBezTo>
                <a:cubicBezTo>
                  <a:pt x="247566" y="10322"/>
                  <a:pt x="272636" y="391"/>
                  <a:pt x="297890" y="0"/>
                </a:cubicBezTo>
                <a:cubicBezTo>
                  <a:pt x="323144" y="391"/>
                  <a:pt x="348215" y="10322"/>
                  <a:pt x="367484" y="29591"/>
                </a:cubicBezTo>
                <a:cubicBezTo>
                  <a:pt x="380644" y="42751"/>
                  <a:pt x="389448" y="58618"/>
                  <a:pt x="393604" y="75474"/>
                </a:cubicBezTo>
                <a:cubicBezTo>
                  <a:pt x="408376" y="66408"/>
                  <a:pt x="425787" y="61434"/>
                  <a:pt x="444360" y="61434"/>
                </a:cubicBezTo>
                <a:cubicBezTo>
                  <a:pt x="471611" y="61434"/>
                  <a:pt x="496360" y="72140"/>
                  <a:pt x="514494" y="89721"/>
                </a:cubicBezTo>
                <a:cubicBezTo>
                  <a:pt x="532075" y="107854"/>
                  <a:pt x="542780" y="132604"/>
                  <a:pt x="542780" y="159854"/>
                </a:cubicBezTo>
                <a:cubicBezTo>
                  <a:pt x="542780" y="178427"/>
                  <a:pt x="537807" y="195839"/>
                  <a:pt x="528740" y="210610"/>
                </a:cubicBezTo>
                <a:cubicBezTo>
                  <a:pt x="545596" y="214766"/>
                  <a:pt x="561463" y="223570"/>
                  <a:pt x="574624" y="236731"/>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73" name="Oval 872"/>
          <p:cNvSpPr/>
          <p:nvPr/>
        </p:nvSpPr>
        <p:spPr>
          <a:xfrm>
            <a:off x="5314990" y="4135371"/>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74" name="Oval 873"/>
          <p:cNvSpPr/>
          <p:nvPr/>
        </p:nvSpPr>
        <p:spPr>
          <a:xfrm>
            <a:off x="259750" y="4135371"/>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75" name="Oval 874"/>
          <p:cNvSpPr/>
          <p:nvPr/>
        </p:nvSpPr>
        <p:spPr>
          <a:xfrm>
            <a:off x="891655" y="4135371"/>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76" name="Oval 875"/>
          <p:cNvSpPr/>
          <p:nvPr/>
        </p:nvSpPr>
        <p:spPr>
          <a:xfrm>
            <a:off x="1523560" y="4135371"/>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77" name="Oval 876"/>
          <p:cNvSpPr/>
          <p:nvPr/>
        </p:nvSpPr>
        <p:spPr>
          <a:xfrm>
            <a:off x="2155465" y="4135371"/>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78" name="Oval 877"/>
          <p:cNvSpPr/>
          <p:nvPr/>
        </p:nvSpPr>
        <p:spPr>
          <a:xfrm>
            <a:off x="2787370" y="4135371"/>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79" name="Oval 878"/>
          <p:cNvSpPr/>
          <p:nvPr/>
        </p:nvSpPr>
        <p:spPr>
          <a:xfrm>
            <a:off x="3419275" y="4135371"/>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80" name="Oval 879"/>
          <p:cNvSpPr/>
          <p:nvPr/>
        </p:nvSpPr>
        <p:spPr>
          <a:xfrm>
            <a:off x="4051180" y="4135371"/>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81" name="Oval 880"/>
          <p:cNvSpPr/>
          <p:nvPr/>
        </p:nvSpPr>
        <p:spPr>
          <a:xfrm>
            <a:off x="4683085" y="4135371"/>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82" name="Oval 881"/>
          <p:cNvSpPr/>
          <p:nvPr/>
        </p:nvSpPr>
        <p:spPr>
          <a:xfrm>
            <a:off x="6578800" y="4135371"/>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83" name="Oval 882"/>
          <p:cNvSpPr/>
          <p:nvPr/>
        </p:nvSpPr>
        <p:spPr>
          <a:xfrm>
            <a:off x="5946895" y="4135371"/>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84" name="Oval 883"/>
          <p:cNvSpPr/>
          <p:nvPr/>
        </p:nvSpPr>
        <p:spPr>
          <a:xfrm>
            <a:off x="7842610" y="4135371"/>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85" name="Oval 884"/>
          <p:cNvSpPr/>
          <p:nvPr/>
        </p:nvSpPr>
        <p:spPr>
          <a:xfrm>
            <a:off x="7210705" y="4135371"/>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86" name="Oval 885"/>
          <p:cNvSpPr/>
          <p:nvPr/>
        </p:nvSpPr>
        <p:spPr>
          <a:xfrm>
            <a:off x="8474515" y="4135371"/>
            <a:ext cx="127313"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87" name="Teardrop 3"/>
          <p:cNvSpPr/>
          <p:nvPr/>
        </p:nvSpPr>
        <p:spPr>
          <a:xfrm rot="5400000" flipH="1" flipV="1">
            <a:off x="4948002" y="4253167"/>
            <a:ext cx="232840" cy="404830"/>
          </a:xfrm>
          <a:custGeom>
            <a:avLst/>
            <a:gdLst/>
            <a:ahLst/>
            <a:cxnLst/>
            <a:rect l="l" t="t" r="r" b="b"/>
            <a:pathLst>
              <a:path w="232840" h="539773">
                <a:moveTo>
                  <a:pt x="221340" y="269867"/>
                </a:moveTo>
                <a:cubicBezTo>
                  <a:pt x="220851" y="247712"/>
                  <a:pt x="212026" y="225783"/>
                  <a:pt x="195119" y="208875"/>
                </a:cubicBezTo>
                <a:cubicBezTo>
                  <a:pt x="182363" y="196120"/>
                  <a:pt x="166749" y="187965"/>
                  <a:pt x="150249" y="184922"/>
                </a:cubicBezTo>
                <a:cubicBezTo>
                  <a:pt x="147800" y="188780"/>
                  <a:pt x="144800" y="192208"/>
                  <a:pt x="141586" y="195422"/>
                </a:cubicBezTo>
                <a:cubicBezTo>
                  <a:pt x="123161" y="213847"/>
                  <a:pt x="97708" y="225243"/>
                  <a:pt x="69593" y="225243"/>
                </a:cubicBezTo>
                <a:cubicBezTo>
                  <a:pt x="43433" y="224741"/>
                  <a:pt x="27415" y="228586"/>
                  <a:pt x="17461" y="245213"/>
                </a:cubicBezTo>
                <a:cubicBezTo>
                  <a:pt x="22074" y="261450"/>
                  <a:pt x="22154" y="278664"/>
                  <a:pt x="17673" y="294913"/>
                </a:cubicBezTo>
                <a:cubicBezTo>
                  <a:pt x="27631" y="311265"/>
                  <a:pt x="43609" y="315055"/>
                  <a:pt x="69593" y="314557"/>
                </a:cubicBezTo>
                <a:cubicBezTo>
                  <a:pt x="102600" y="314557"/>
                  <a:pt x="131938" y="330263"/>
                  <a:pt x="150227" y="354851"/>
                </a:cubicBezTo>
                <a:cubicBezTo>
                  <a:pt x="166735" y="351841"/>
                  <a:pt x="182357" y="343684"/>
                  <a:pt x="195118" y="330923"/>
                </a:cubicBezTo>
                <a:cubicBezTo>
                  <a:pt x="212026" y="314016"/>
                  <a:pt x="220851" y="292087"/>
                  <a:pt x="221339" y="269931"/>
                </a:cubicBezTo>
                <a:lnTo>
                  <a:pt x="136174" y="269931"/>
                </a:lnTo>
                <a:lnTo>
                  <a:pt x="136173" y="269867"/>
                </a:lnTo>
                <a:close/>
                <a:moveTo>
                  <a:pt x="232840" y="269899"/>
                </a:moveTo>
                <a:cubicBezTo>
                  <a:pt x="232449" y="295153"/>
                  <a:pt x="222519" y="320224"/>
                  <a:pt x="203250" y="339492"/>
                </a:cubicBezTo>
                <a:cubicBezTo>
                  <a:pt x="190082" y="352660"/>
                  <a:pt x="174206" y="361467"/>
                  <a:pt x="157326" y="365540"/>
                </a:cubicBezTo>
                <a:cubicBezTo>
                  <a:pt x="166417" y="380328"/>
                  <a:pt x="171406" y="397767"/>
                  <a:pt x="171406" y="416370"/>
                </a:cubicBezTo>
                <a:cubicBezTo>
                  <a:pt x="171406" y="443620"/>
                  <a:pt x="160701" y="468370"/>
                  <a:pt x="143120" y="486503"/>
                </a:cubicBezTo>
                <a:lnTo>
                  <a:pt x="143120" y="486504"/>
                </a:lnTo>
                <a:cubicBezTo>
                  <a:pt x="124986" y="504084"/>
                  <a:pt x="100237" y="514790"/>
                  <a:pt x="72986" y="514790"/>
                </a:cubicBezTo>
                <a:cubicBezTo>
                  <a:pt x="54383" y="514790"/>
                  <a:pt x="36945" y="509800"/>
                  <a:pt x="22156" y="500710"/>
                </a:cubicBezTo>
                <a:lnTo>
                  <a:pt x="0" y="539773"/>
                </a:lnTo>
                <a:lnTo>
                  <a:pt x="0" y="521718"/>
                </a:lnTo>
                <a:cubicBezTo>
                  <a:pt x="5973" y="513180"/>
                  <a:pt x="9654" y="503556"/>
                  <a:pt x="11467" y="493611"/>
                </a:cubicBezTo>
                <a:lnTo>
                  <a:pt x="0" y="480024"/>
                </a:lnTo>
                <a:lnTo>
                  <a:pt x="0" y="462727"/>
                </a:lnTo>
                <a:cubicBezTo>
                  <a:pt x="14950" y="487415"/>
                  <a:pt x="42305" y="502981"/>
                  <a:pt x="73296" y="502981"/>
                </a:cubicBezTo>
                <a:cubicBezTo>
                  <a:pt x="97207" y="502981"/>
                  <a:pt x="118953" y="493715"/>
                  <a:pt x="134965" y="478394"/>
                </a:cubicBezTo>
                <a:lnTo>
                  <a:pt x="0" y="343429"/>
                </a:lnTo>
                <a:lnTo>
                  <a:pt x="0" y="343339"/>
                </a:lnTo>
                <a:lnTo>
                  <a:pt x="135010" y="478348"/>
                </a:lnTo>
                <a:cubicBezTo>
                  <a:pt x="150331" y="462337"/>
                  <a:pt x="159597" y="440590"/>
                  <a:pt x="159597" y="416680"/>
                </a:cubicBezTo>
                <a:cubicBezTo>
                  <a:pt x="159597" y="366661"/>
                  <a:pt x="119048" y="326112"/>
                  <a:pt x="69030" y="326113"/>
                </a:cubicBezTo>
                <a:cubicBezTo>
                  <a:pt x="49952" y="326479"/>
                  <a:pt x="25806" y="321244"/>
                  <a:pt x="12948" y="308084"/>
                </a:cubicBezTo>
                <a:lnTo>
                  <a:pt x="0" y="327154"/>
                </a:lnTo>
                <a:lnTo>
                  <a:pt x="0" y="309010"/>
                </a:lnTo>
                <a:cubicBezTo>
                  <a:pt x="14338" y="284867"/>
                  <a:pt x="14338" y="254933"/>
                  <a:pt x="0" y="230790"/>
                </a:cubicBezTo>
                <a:lnTo>
                  <a:pt x="0" y="212690"/>
                </a:lnTo>
                <a:cubicBezTo>
                  <a:pt x="6036" y="217996"/>
                  <a:pt x="9959" y="224711"/>
                  <a:pt x="12896" y="231767"/>
                </a:cubicBezTo>
                <a:cubicBezTo>
                  <a:pt x="25742" y="218569"/>
                  <a:pt x="49927" y="213320"/>
                  <a:pt x="69030" y="213687"/>
                </a:cubicBezTo>
                <a:cubicBezTo>
                  <a:pt x="94039" y="213687"/>
                  <a:pt x="116681" y="203550"/>
                  <a:pt x="133071" y="187160"/>
                </a:cubicBezTo>
                <a:cubicBezTo>
                  <a:pt x="149460" y="170771"/>
                  <a:pt x="159597" y="148129"/>
                  <a:pt x="159597" y="123120"/>
                </a:cubicBezTo>
                <a:cubicBezTo>
                  <a:pt x="159597" y="99209"/>
                  <a:pt x="150331" y="77463"/>
                  <a:pt x="135010" y="61451"/>
                </a:cubicBezTo>
                <a:lnTo>
                  <a:pt x="0" y="196461"/>
                </a:lnTo>
                <a:lnTo>
                  <a:pt x="0" y="196370"/>
                </a:lnTo>
                <a:lnTo>
                  <a:pt x="134965" y="61406"/>
                </a:lnTo>
                <a:cubicBezTo>
                  <a:pt x="118953" y="46085"/>
                  <a:pt x="97207" y="36819"/>
                  <a:pt x="73296" y="36819"/>
                </a:cubicBezTo>
                <a:cubicBezTo>
                  <a:pt x="42305" y="36819"/>
                  <a:pt x="14950" y="52385"/>
                  <a:pt x="0" y="77073"/>
                </a:cubicBezTo>
                <a:lnTo>
                  <a:pt x="0" y="59780"/>
                </a:lnTo>
                <a:cubicBezTo>
                  <a:pt x="2240" y="53717"/>
                  <a:pt x="6698" y="49732"/>
                  <a:pt x="11494" y="46167"/>
                </a:cubicBezTo>
                <a:cubicBezTo>
                  <a:pt x="9661" y="36227"/>
                  <a:pt x="5972" y="26608"/>
                  <a:pt x="0" y="18074"/>
                </a:cubicBezTo>
                <a:lnTo>
                  <a:pt x="0" y="0"/>
                </a:lnTo>
                <a:cubicBezTo>
                  <a:pt x="11637" y="10773"/>
                  <a:pt x="18655" y="24545"/>
                  <a:pt x="22230" y="39049"/>
                </a:cubicBezTo>
                <a:cubicBezTo>
                  <a:pt x="37002" y="29983"/>
                  <a:pt x="54413" y="25010"/>
                  <a:pt x="72986" y="25010"/>
                </a:cubicBezTo>
                <a:cubicBezTo>
                  <a:pt x="100237" y="25010"/>
                  <a:pt x="124986" y="35715"/>
                  <a:pt x="143120" y="53296"/>
                </a:cubicBezTo>
                <a:cubicBezTo>
                  <a:pt x="160701" y="71430"/>
                  <a:pt x="171406" y="96180"/>
                  <a:pt x="171406" y="123429"/>
                </a:cubicBezTo>
                <a:cubicBezTo>
                  <a:pt x="171406" y="142002"/>
                  <a:pt x="166433" y="159414"/>
                  <a:pt x="157367" y="174185"/>
                </a:cubicBezTo>
                <a:cubicBezTo>
                  <a:pt x="174223" y="178341"/>
                  <a:pt x="190089" y="187146"/>
                  <a:pt x="203250" y="200306"/>
                </a:cubicBezTo>
                <a:cubicBezTo>
                  <a:pt x="222519" y="219575"/>
                  <a:pt x="232449" y="244645"/>
                  <a:pt x="232840" y="269899"/>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88" name="Teardrop 3"/>
          <p:cNvSpPr/>
          <p:nvPr/>
        </p:nvSpPr>
        <p:spPr>
          <a:xfrm rot="5400000" flipH="1" flipV="1">
            <a:off x="-11926" y="4351089"/>
            <a:ext cx="232840" cy="208987"/>
          </a:xfrm>
          <a:custGeom>
            <a:avLst/>
            <a:gdLst/>
            <a:ahLst/>
            <a:cxnLst/>
            <a:rect l="l" t="t" r="r" b="b"/>
            <a:pathLst>
              <a:path w="232840" h="278649">
                <a:moveTo>
                  <a:pt x="232840" y="8776"/>
                </a:moveTo>
                <a:cubicBezTo>
                  <a:pt x="232449" y="34030"/>
                  <a:pt x="222519" y="59101"/>
                  <a:pt x="203250" y="78369"/>
                </a:cubicBezTo>
                <a:cubicBezTo>
                  <a:pt x="190082" y="91537"/>
                  <a:pt x="174206" y="100343"/>
                  <a:pt x="157326" y="104416"/>
                </a:cubicBezTo>
                <a:cubicBezTo>
                  <a:pt x="166417" y="119205"/>
                  <a:pt x="171406" y="136643"/>
                  <a:pt x="171406" y="155247"/>
                </a:cubicBezTo>
                <a:cubicBezTo>
                  <a:pt x="171406" y="182497"/>
                  <a:pt x="160701" y="207247"/>
                  <a:pt x="143120" y="225380"/>
                </a:cubicBezTo>
                <a:cubicBezTo>
                  <a:pt x="124986" y="242961"/>
                  <a:pt x="100237" y="253667"/>
                  <a:pt x="72986" y="253667"/>
                </a:cubicBezTo>
                <a:cubicBezTo>
                  <a:pt x="54383" y="253667"/>
                  <a:pt x="36945" y="248677"/>
                  <a:pt x="22156" y="239586"/>
                </a:cubicBezTo>
                <a:lnTo>
                  <a:pt x="0" y="278649"/>
                </a:lnTo>
                <a:lnTo>
                  <a:pt x="0" y="260595"/>
                </a:lnTo>
                <a:cubicBezTo>
                  <a:pt x="5973" y="252057"/>
                  <a:pt x="9654" y="242433"/>
                  <a:pt x="11467" y="232488"/>
                </a:cubicBezTo>
                <a:lnTo>
                  <a:pt x="0" y="218900"/>
                </a:lnTo>
                <a:lnTo>
                  <a:pt x="0" y="201603"/>
                </a:lnTo>
                <a:cubicBezTo>
                  <a:pt x="14950" y="226291"/>
                  <a:pt x="42305" y="241857"/>
                  <a:pt x="73296" y="241857"/>
                </a:cubicBezTo>
                <a:cubicBezTo>
                  <a:pt x="97207" y="241857"/>
                  <a:pt x="118953" y="232592"/>
                  <a:pt x="134965" y="217271"/>
                </a:cubicBezTo>
                <a:lnTo>
                  <a:pt x="0" y="82306"/>
                </a:lnTo>
                <a:lnTo>
                  <a:pt x="0" y="82216"/>
                </a:lnTo>
                <a:lnTo>
                  <a:pt x="135010" y="217225"/>
                </a:lnTo>
                <a:cubicBezTo>
                  <a:pt x="150331" y="201213"/>
                  <a:pt x="159597" y="179467"/>
                  <a:pt x="159597" y="155556"/>
                </a:cubicBezTo>
                <a:cubicBezTo>
                  <a:pt x="159597" y="105538"/>
                  <a:pt x="119048" y="64989"/>
                  <a:pt x="69030" y="64989"/>
                </a:cubicBezTo>
                <a:cubicBezTo>
                  <a:pt x="49952" y="65355"/>
                  <a:pt x="25806" y="60121"/>
                  <a:pt x="12948" y="46961"/>
                </a:cubicBezTo>
                <a:lnTo>
                  <a:pt x="0" y="66032"/>
                </a:lnTo>
                <a:lnTo>
                  <a:pt x="0" y="46474"/>
                </a:lnTo>
                <a:cubicBezTo>
                  <a:pt x="9193" y="32573"/>
                  <a:pt x="11853" y="16060"/>
                  <a:pt x="9334" y="0"/>
                </a:cubicBezTo>
                <a:lnTo>
                  <a:pt x="17529" y="0"/>
                </a:lnTo>
                <a:cubicBezTo>
                  <a:pt x="21671" y="11094"/>
                  <a:pt x="20740" y="22668"/>
                  <a:pt x="17673" y="33790"/>
                </a:cubicBezTo>
                <a:cubicBezTo>
                  <a:pt x="27631" y="50142"/>
                  <a:pt x="43609" y="53932"/>
                  <a:pt x="69593" y="53433"/>
                </a:cubicBezTo>
                <a:cubicBezTo>
                  <a:pt x="102600" y="53434"/>
                  <a:pt x="131938" y="69140"/>
                  <a:pt x="150227" y="93727"/>
                </a:cubicBezTo>
                <a:cubicBezTo>
                  <a:pt x="166735" y="90718"/>
                  <a:pt x="182357" y="82561"/>
                  <a:pt x="195118" y="69800"/>
                </a:cubicBezTo>
                <a:cubicBezTo>
                  <a:pt x="212026" y="52893"/>
                  <a:pt x="220851" y="30964"/>
                  <a:pt x="221339" y="8808"/>
                </a:cubicBezTo>
                <a:lnTo>
                  <a:pt x="136174" y="8808"/>
                </a:lnTo>
                <a:lnTo>
                  <a:pt x="136173" y="8744"/>
                </a:lnTo>
                <a:lnTo>
                  <a:pt x="221340" y="8744"/>
                </a:lnTo>
                <a:lnTo>
                  <a:pt x="219467" y="0"/>
                </a:lnTo>
                <a:lnTo>
                  <a:pt x="231012" y="0"/>
                </a:lnTo>
                <a:cubicBezTo>
                  <a:pt x="232616" y="2826"/>
                  <a:pt x="232794" y="5800"/>
                  <a:pt x="232840" y="8776"/>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89" name="Teardrop 3"/>
          <p:cNvSpPr/>
          <p:nvPr/>
        </p:nvSpPr>
        <p:spPr>
          <a:xfrm rot="5400000" flipH="1" flipV="1">
            <a:off x="1156571" y="4253167"/>
            <a:ext cx="232840" cy="404829"/>
          </a:xfrm>
          <a:custGeom>
            <a:avLst/>
            <a:gdLst/>
            <a:ahLst/>
            <a:cxnLst/>
            <a:rect l="l" t="t" r="r" b="b"/>
            <a:pathLst>
              <a:path w="232840" h="539772">
                <a:moveTo>
                  <a:pt x="221340" y="269867"/>
                </a:moveTo>
                <a:cubicBezTo>
                  <a:pt x="220851" y="247711"/>
                  <a:pt x="212026" y="225782"/>
                  <a:pt x="195119" y="208875"/>
                </a:cubicBezTo>
                <a:cubicBezTo>
                  <a:pt x="182363" y="196120"/>
                  <a:pt x="166749" y="187964"/>
                  <a:pt x="150249" y="184922"/>
                </a:cubicBezTo>
                <a:cubicBezTo>
                  <a:pt x="147800" y="188780"/>
                  <a:pt x="144800" y="192208"/>
                  <a:pt x="141586" y="195422"/>
                </a:cubicBezTo>
                <a:cubicBezTo>
                  <a:pt x="123161" y="213847"/>
                  <a:pt x="97708" y="225243"/>
                  <a:pt x="69593" y="225242"/>
                </a:cubicBezTo>
                <a:cubicBezTo>
                  <a:pt x="43433" y="224741"/>
                  <a:pt x="27415" y="228586"/>
                  <a:pt x="17461" y="245213"/>
                </a:cubicBezTo>
                <a:cubicBezTo>
                  <a:pt x="22074" y="261450"/>
                  <a:pt x="22154" y="278664"/>
                  <a:pt x="17673" y="294913"/>
                </a:cubicBezTo>
                <a:cubicBezTo>
                  <a:pt x="27631" y="311265"/>
                  <a:pt x="43609" y="315055"/>
                  <a:pt x="69593" y="314556"/>
                </a:cubicBezTo>
                <a:cubicBezTo>
                  <a:pt x="102600" y="314557"/>
                  <a:pt x="131938" y="330263"/>
                  <a:pt x="150227" y="354850"/>
                </a:cubicBezTo>
                <a:cubicBezTo>
                  <a:pt x="166735" y="351841"/>
                  <a:pt x="182357" y="343684"/>
                  <a:pt x="195118" y="330923"/>
                </a:cubicBezTo>
                <a:cubicBezTo>
                  <a:pt x="212026" y="314016"/>
                  <a:pt x="220851" y="292087"/>
                  <a:pt x="221339" y="269931"/>
                </a:cubicBezTo>
                <a:lnTo>
                  <a:pt x="136174" y="269931"/>
                </a:lnTo>
                <a:lnTo>
                  <a:pt x="136173" y="269867"/>
                </a:lnTo>
                <a:close/>
                <a:moveTo>
                  <a:pt x="232840" y="269899"/>
                </a:moveTo>
                <a:cubicBezTo>
                  <a:pt x="232449" y="295153"/>
                  <a:pt x="222519" y="320224"/>
                  <a:pt x="203250" y="339492"/>
                </a:cubicBezTo>
                <a:cubicBezTo>
                  <a:pt x="190082" y="352660"/>
                  <a:pt x="174206" y="361466"/>
                  <a:pt x="157326" y="365539"/>
                </a:cubicBezTo>
                <a:cubicBezTo>
                  <a:pt x="166417" y="380328"/>
                  <a:pt x="171406" y="397766"/>
                  <a:pt x="171406" y="416370"/>
                </a:cubicBezTo>
                <a:cubicBezTo>
                  <a:pt x="171406" y="443620"/>
                  <a:pt x="160701" y="468370"/>
                  <a:pt x="143120" y="486503"/>
                </a:cubicBezTo>
                <a:lnTo>
                  <a:pt x="143120" y="486503"/>
                </a:lnTo>
                <a:cubicBezTo>
                  <a:pt x="124986" y="504084"/>
                  <a:pt x="100237" y="514790"/>
                  <a:pt x="72986" y="514790"/>
                </a:cubicBezTo>
                <a:cubicBezTo>
                  <a:pt x="54383" y="514790"/>
                  <a:pt x="36945" y="509800"/>
                  <a:pt x="22156" y="500710"/>
                </a:cubicBezTo>
                <a:lnTo>
                  <a:pt x="0" y="539772"/>
                </a:lnTo>
                <a:lnTo>
                  <a:pt x="0" y="521718"/>
                </a:lnTo>
                <a:cubicBezTo>
                  <a:pt x="5973" y="513179"/>
                  <a:pt x="9654" y="503556"/>
                  <a:pt x="11467" y="493611"/>
                </a:cubicBezTo>
                <a:lnTo>
                  <a:pt x="0" y="480023"/>
                </a:lnTo>
                <a:lnTo>
                  <a:pt x="0" y="462726"/>
                </a:lnTo>
                <a:cubicBezTo>
                  <a:pt x="14950" y="487414"/>
                  <a:pt x="42305" y="502980"/>
                  <a:pt x="73296" y="502980"/>
                </a:cubicBezTo>
                <a:cubicBezTo>
                  <a:pt x="97207" y="502980"/>
                  <a:pt x="118953" y="493715"/>
                  <a:pt x="134965" y="478394"/>
                </a:cubicBezTo>
                <a:lnTo>
                  <a:pt x="0" y="343429"/>
                </a:lnTo>
                <a:lnTo>
                  <a:pt x="0" y="343338"/>
                </a:lnTo>
                <a:lnTo>
                  <a:pt x="135010" y="478348"/>
                </a:lnTo>
                <a:cubicBezTo>
                  <a:pt x="150331" y="462336"/>
                  <a:pt x="159597" y="440590"/>
                  <a:pt x="159597" y="416679"/>
                </a:cubicBezTo>
                <a:cubicBezTo>
                  <a:pt x="159597" y="366661"/>
                  <a:pt x="119048" y="326112"/>
                  <a:pt x="69030" y="326112"/>
                </a:cubicBezTo>
                <a:cubicBezTo>
                  <a:pt x="49952" y="326478"/>
                  <a:pt x="25806" y="321244"/>
                  <a:pt x="12948" y="308084"/>
                </a:cubicBezTo>
                <a:lnTo>
                  <a:pt x="0" y="327154"/>
                </a:lnTo>
                <a:lnTo>
                  <a:pt x="0" y="309010"/>
                </a:lnTo>
                <a:cubicBezTo>
                  <a:pt x="14338" y="284867"/>
                  <a:pt x="14338" y="254932"/>
                  <a:pt x="0" y="230790"/>
                </a:cubicBezTo>
                <a:lnTo>
                  <a:pt x="0" y="212689"/>
                </a:lnTo>
                <a:cubicBezTo>
                  <a:pt x="6036" y="217996"/>
                  <a:pt x="9959" y="224711"/>
                  <a:pt x="12896" y="231767"/>
                </a:cubicBezTo>
                <a:cubicBezTo>
                  <a:pt x="25742" y="218569"/>
                  <a:pt x="49927" y="213320"/>
                  <a:pt x="69030" y="213686"/>
                </a:cubicBezTo>
                <a:cubicBezTo>
                  <a:pt x="94039" y="213687"/>
                  <a:pt x="116681" y="203550"/>
                  <a:pt x="133071" y="187160"/>
                </a:cubicBezTo>
                <a:cubicBezTo>
                  <a:pt x="149460" y="170771"/>
                  <a:pt x="159597" y="148129"/>
                  <a:pt x="159597" y="123119"/>
                </a:cubicBezTo>
                <a:cubicBezTo>
                  <a:pt x="159597" y="99209"/>
                  <a:pt x="150331" y="77463"/>
                  <a:pt x="135010" y="61451"/>
                </a:cubicBezTo>
                <a:lnTo>
                  <a:pt x="0" y="196461"/>
                </a:lnTo>
                <a:lnTo>
                  <a:pt x="0" y="196370"/>
                </a:lnTo>
                <a:lnTo>
                  <a:pt x="134965" y="61405"/>
                </a:lnTo>
                <a:cubicBezTo>
                  <a:pt x="118953" y="46084"/>
                  <a:pt x="97207" y="36819"/>
                  <a:pt x="73296" y="36819"/>
                </a:cubicBezTo>
                <a:cubicBezTo>
                  <a:pt x="42305" y="36819"/>
                  <a:pt x="14950" y="52385"/>
                  <a:pt x="0" y="77073"/>
                </a:cubicBezTo>
                <a:lnTo>
                  <a:pt x="0" y="59779"/>
                </a:lnTo>
                <a:cubicBezTo>
                  <a:pt x="2240" y="53717"/>
                  <a:pt x="6698" y="49732"/>
                  <a:pt x="11494" y="46167"/>
                </a:cubicBezTo>
                <a:cubicBezTo>
                  <a:pt x="9661" y="36227"/>
                  <a:pt x="5972" y="26608"/>
                  <a:pt x="0" y="18074"/>
                </a:cubicBezTo>
                <a:lnTo>
                  <a:pt x="0" y="0"/>
                </a:lnTo>
                <a:cubicBezTo>
                  <a:pt x="11637" y="10773"/>
                  <a:pt x="18655" y="24545"/>
                  <a:pt x="22230" y="39049"/>
                </a:cubicBezTo>
                <a:cubicBezTo>
                  <a:pt x="37002" y="29983"/>
                  <a:pt x="54413" y="25010"/>
                  <a:pt x="72986" y="25009"/>
                </a:cubicBezTo>
                <a:cubicBezTo>
                  <a:pt x="100237" y="25009"/>
                  <a:pt x="124986" y="35715"/>
                  <a:pt x="143120" y="53296"/>
                </a:cubicBezTo>
                <a:lnTo>
                  <a:pt x="143120" y="53296"/>
                </a:lnTo>
                <a:cubicBezTo>
                  <a:pt x="160701" y="71429"/>
                  <a:pt x="171406" y="96179"/>
                  <a:pt x="171406" y="123429"/>
                </a:cubicBezTo>
                <a:cubicBezTo>
                  <a:pt x="171406" y="142002"/>
                  <a:pt x="166433" y="159414"/>
                  <a:pt x="157367" y="174185"/>
                </a:cubicBezTo>
                <a:cubicBezTo>
                  <a:pt x="174223" y="178341"/>
                  <a:pt x="190089" y="187145"/>
                  <a:pt x="203250" y="200305"/>
                </a:cubicBezTo>
                <a:cubicBezTo>
                  <a:pt x="222519" y="219574"/>
                  <a:pt x="232449" y="244645"/>
                  <a:pt x="232840" y="269899"/>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90" name="Teardrop 3"/>
          <p:cNvSpPr/>
          <p:nvPr/>
        </p:nvSpPr>
        <p:spPr>
          <a:xfrm rot="5400000" flipH="1" flipV="1">
            <a:off x="1788476" y="4253167"/>
            <a:ext cx="232840" cy="404829"/>
          </a:xfrm>
          <a:custGeom>
            <a:avLst/>
            <a:gdLst/>
            <a:ahLst/>
            <a:cxnLst/>
            <a:rect l="l" t="t" r="r" b="b"/>
            <a:pathLst>
              <a:path w="232840" h="539772">
                <a:moveTo>
                  <a:pt x="221340" y="269867"/>
                </a:moveTo>
                <a:cubicBezTo>
                  <a:pt x="220851" y="247711"/>
                  <a:pt x="212026" y="225782"/>
                  <a:pt x="195119" y="208875"/>
                </a:cubicBezTo>
                <a:cubicBezTo>
                  <a:pt x="182363" y="196120"/>
                  <a:pt x="166749" y="187965"/>
                  <a:pt x="150249" y="184922"/>
                </a:cubicBezTo>
                <a:cubicBezTo>
                  <a:pt x="147800" y="188780"/>
                  <a:pt x="144800" y="192208"/>
                  <a:pt x="141586" y="195422"/>
                </a:cubicBezTo>
                <a:cubicBezTo>
                  <a:pt x="123161" y="213847"/>
                  <a:pt x="97708" y="225243"/>
                  <a:pt x="69593" y="225242"/>
                </a:cubicBezTo>
                <a:cubicBezTo>
                  <a:pt x="43433" y="224741"/>
                  <a:pt x="27415" y="228586"/>
                  <a:pt x="17461" y="245213"/>
                </a:cubicBezTo>
                <a:cubicBezTo>
                  <a:pt x="22074" y="261450"/>
                  <a:pt x="22154" y="278664"/>
                  <a:pt x="17673" y="294913"/>
                </a:cubicBezTo>
                <a:cubicBezTo>
                  <a:pt x="27631" y="311265"/>
                  <a:pt x="43609" y="315055"/>
                  <a:pt x="69593" y="314557"/>
                </a:cubicBezTo>
                <a:cubicBezTo>
                  <a:pt x="102600" y="314557"/>
                  <a:pt x="131938" y="330263"/>
                  <a:pt x="150227" y="354850"/>
                </a:cubicBezTo>
                <a:cubicBezTo>
                  <a:pt x="166735" y="351841"/>
                  <a:pt x="182357" y="343684"/>
                  <a:pt x="195118" y="330923"/>
                </a:cubicBezTo>
                <a:cubicBezTo>
                  <a:pt x="212026" y="314016"/>
                  <a:pt x="220851" y="292087"/>
                  <a:pt x="221339" y="269931"/>
                </a:cubicBezTo>
                <a:lnTo>
                  <a:pt x="136174" y="269931"/>
                </a:lnTo>
                <a:lnTo>
                  <a:pt x="136173" y="269867"/>
                </a:lnTo>
                <a:close/>
                <a:moveTo>
                  <a:pt x="232840" y="269899"/>
                </a:moveTo>
                <a:cubicBezTo>
                  <a:pt x="232449" y="295153"/>
                  <a:pt x="222519" y="320224"/>
                  <a:pt x="203250" y="339492"/>
                </a:cubicBezTo>
                <a:cubicBezTo>
                  <a:pt x="190082" y="352660"/>
                  <a:pt x="174206" y="361466"/>
                  <a:pt x="157326" y="365539"/>
                </a:cubicBezTo>
                <a:cubicBezTo>
                  <a:pt x="166417" y="380328"/>
                  <a:pt x="171406" y="397767"/>
                  <a:pt x="171406" y="416370"/>
                </a:cubicBezTo>
                <a:cubicBezTo>
                  <a:pt x="171406" y="443620"/>
                  <a:pt x="160701" y="468370"/>
                  <a:pt x="143120" y="486503"/>
                </a:cubicBezTo>
                <a:cubicBezTo>
                  <a:pt x="124986" y="504084"/>
                  <a:pt x="100237" y="514790"/>
                  <a:pt x="72986" y="514790"/>
                </a:cubicBezTo>
                <a:cubicBezTo>
                  <a:pt x="54383" y="514790"/>
                  <a:pt x="36945" y="509800"/>
                  <a:pt x="22156" y="500710"/>
                </a:cubicBezTo>
                <a:lnTo>
                  <a:pt x="0" y="539772"/>
                </a:lnTo>
                <a:lnTo>
                  <a:pt x="0" y="521718"/>
                </a:lnTo>
                <a:cubicBezTo>
                  <a:pt x="5973" y="513180"/>
                  <a:pt x="9654" y="503556"/>
                  <a:pt x="11467" y="493611"/>
                </a:cubicBezTo>
                <a:lnTo>
                  <a:pt x="0" y="480023"/>
                </a:lnTo>
                <a:lnTo>
                  <a:pt x="0" y="462726"/>
                </a:lnTo>
                <a:cubicBezTo>
                  <a:pt x="14950" y="487414"/>
                  <a:pt x="42305" y="502980"/>
                  <a:pt x="73296" y="502980"/>
                </a:cubicBezTo>
                <a:cubicBezTo>
                  <a:pt x="97207" y="502980"/>
                  <a:pt x="118953" y="493715"/>
                  <a:pt x="134965" y="478394"/>
                </a:cubicBezTo>
                <a:lnTo>
                  <a:pt x="0" y="343429"/>
                </a:lnTo>
                <a:lnTo>
                  <a:pt x="0" y="343339"/>
                </a:lnTo>
                <a:lnTo>
                  <a:pt x="135010" y="478348"/>
                </a:lnTo>
                <a:cubicBezTo>
                  <a:pt x="150331" y="462336"/>
                  <a:pt x="159597" y="440590"/>
                  <a:pt x="159597" y="416680"/>
                </a:cubicBezTo>
                <a:cubicBezTo>
                  <a:pt x="159597" y="366661"/>
                  <a:pt x="119048" y="326112"/>
                  <a:pt x="69030" y="326113"/>
                </a:cubicBezTo>
                <a:cubicBezTo>
                  <a:pt x="49952" y="326478"/>
                  <a:pt x="25806" y="321244"/>
                  <a:pt x="12948" y="308084"/>
                </a:cubicBezTo>
                <a:lnTo>
                  <a:pt x="0" y="327154"/>
                </a:lnTo>
                <a:lnTo>
                  <a:pt x="0" y="309010"/>
                </a:lnTo>
                <a:cubicBezTo>
                  <a:pt x="14338" y="284867"/>
                  <a:pt x="14338" y="254933"/>
                  <a:pt x="0" y="230790"/>
                </a:cubicBezTo>
                <a:lnTo>
                  <a:pt x="0" y="212689"/>
                </a:lnTo>
                <a:cubicBezTo>
                  <a:pt x="6036" y="217996"/>
                  <a:pt x="9959" y="224711"/>
                  <a:pt x="12896" y="231767"/>
                </a:cubicBezTo>
                <a:cubicBezTo>
                  <a:pt x="25742" y="218569"/>
                  <a:pt x="49927" y="213320"/>
                  <a:pt x="69030" y="213687"/>
                </a:cubicBezTo>
                <a:cubicBezTo>
                  <a:pt x="94039" y="213687"/>
                  <a:pt x="116681" y="203550"/>
                  <a:pt x="133071" y="187160"/>
                </a:cubicBezTo>
                <a:cubicBezTo>
                  <a:pt x="149460" y="170771"/>
                  <a:pt x="159597" y="148129"/>
                  <a:pt x="159597" y="123120"/>
                </a:cubicBezTo>
                <a:cubicBezTo>
                  <a:pt x="159597" y="99209"/>
                  <a:pt x="150331" y="77463"/>
                  <a:pt x="135010" y="61451"/>
                </a:cubicBezTo>
                <a:lnTo>
                  <a:pt x="0" y="196461"/>
                </a:lnTo>
                <a:lnTo>
                  <a:pt x="0" y="196370"/>
                </a:lnTo>
                <a:lnTo>
                  <a:pt x="134965" y="61405"/>
                </a:lnTo>
                <a:cubicBezTo>
                  <a:pt x="118953" y="46084"/>
                  <a:pt x="97207" y="36819"/>
                  <a:pt x="73296" y="36819"/>
                </a:cubicBezTo>
                <a:cubicBezTo>
                  <a:pt x="42305" y="36819"/>
                  <a:pt x="14950" y="52385"/>
                  <a:pt x="0" y="77073"/>
                </a:cubicBezTo>
                <a:lnTo>
                  <a:pt x="0" y="59779"/>
                </a:lnTo>
                <a:cubicBezTo>
                  <a:pt x="2240" y="53717"/>
                  <a:pt x="6698" y="49732"/>
                  <a:pt x="11494" y="46167"/>
                </a:cubicBezTo>
                <a:cubicBezTo>
                  <a:pt x="9661" y="36227"/>
                  <a:pt x="5972" y="26608"/>
                  <a:pt x="0" y="18074"/>
                </a:cubicBezTo>
                <a:lnTo>
                  <a:pt x="0" y="0"/>
                </a:lnTo>
                <a:cubicBezTo>
                  <a:pt x="11637" y="10773"/>
                  <a:pt x="18655" y="24545"/>
                  <a:pt x="22230" y="39049"/>
                </a:cubicBezTo>
                <a:cubicBezTo>
                  <a:pt x="37002" y="29983"/>
                  <a:pt x="54413" y="25010"/>
                  <a:pt x="72986" y="25010"/>
                </a:cubicBezTo>
                <a:cubicBezTo>
                  <a:pt x="100237" y="25009"/>
                  <a:pt x="124986" y="35715"/>
                  <a:pt x="143120" y="53296"/>
                </a:cubicBezTo>
                <a:lnTo>
                  <a:pt x="143120" y="53296"/>
                </a:lnTo>
                <a:cubicBezTo>
                  <a:pt x="160701" y="71429"/>
                  <a:pt x="171406" y="96179"/>
                  <a:pt x="171406" y="123429"/>
                </a:cubicBezTo>
                <a:cubicBezTo>
                  <a:pt x="171406" y="142002"/>
                  <a:pt x="166433" y="159414"/>
                  <a:pt x="157367" y="174185"/>
                </a:cubicBezTo>
                <a:cubicBezTo>
                  <a:pt x="174223" y="178341"/>
                  <a:pt x="190089" y="187146"/>
                  <a:pt x="203250" y="200306"/>
                </a:cubicBezTo>
                <a:cubicBezTo>
                  <a:pt x="222519" y="219574"/>
                  <a:pt x="232449" y="244645"/>
                  <a:pt x="232840" y="269899"/>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91" name="Teardrop 3"/>
          <p:cNvSpPr/>
          <p:nvPr/>
        </p:nvSpPr>
        <p:spPr>
          <a:xfrm rot="5400000" flipH="1" flipV="1">
            <a:off x="2420381" y="4253167"/>
            <a:ext cx="232840" cy="404829"/>
          </a:xfrm>
          <a:custGeom>
            <a:avLst/>
            <a:gdLst/>
            <a:ahLst/>
            <a:cxnLst/>
            <a:rect l="l" t="t" r="r" b="b"/>
            <a:pathLst>
              <a:path w="232840" h="539772">
                <a:moveTo>
                  <a:pt x="221340" y="269867"/>
                </a:moveTo>
                <a:cubicBezTo>
                  <a:pt x="220851" y="247711"/>
                  <a:pt x="212026" y="225782"/>
                  <a:pt x="195119" y="208875"/>
                </a:cubicBezTo>
                <a:cubicBezTo>
                  <a:pt x="182363" y="196120"/>
                  <a:pt x="166749" y="187965"/>
                  <a:pt x="150249" y="184922"/>
                </a:cubicBezTo>
                <a:cubicBezTo>
                  <a:pt x="147800" y="188780"/>
                  <a:pt x="144800" y="192208"/>
                  <a:pt x="141586" y="195422"/>
                </a:cubicBezTo>
                <a:cubicBezTo>
                  <a:pt x="123161" y="213847"/>
                  <a:pt x="97708" y="225243"/>
                  <a:pt x="69593" y="225242"/>
                </a:cubicBezTo>
                <a:cubicBezTo>
                  <a:pt x="43433" y="224741"/>
                  <a:pt x="27415" y="228586"/>
                  <a:pt x="17461" y="245213"/>
                </a:cubicBezTo>
                <a:cubicBezTo>
                  <a:pt x="22074" y="261450"/>
                  <a:pt x="22154" y="278664"/>
                  <a:pt x="17673" y="294913"/>
                </a:cubicBezTo>
                <a:cubicBezTo>
                  <a:pt x="27631" y="311265"/>
                  <a:pt x="43609" y="315055"/>
                  <a:pt x="69593" y="314557"/>
                </a:cubicBezTo>
                <a:cubicBezTo>
                  <a:pt x="102600" y="314557"/>
                  <a:pt x="131938" y="330263"/>
                  <a:pt x="150227" y="354850"/>
                </a:cubicBezTo>
                <a:cubicBezTo>
                  <a:pt x="166735" y="351841"/>
                  <a:pt x="182357" y="343684"/>
                  <a:pt x="195118" y="330923"/>
                </a:cubicBezTo>
                <a:cubicBezTo>
                  <a:pt x="212026" y="314016"/>
                  <a:pt x="220851" y="292087"/>
                  <a:pt x="221339" y="269931"/>
                </a:cubicBezTo>
                <a:lnTo>
                  <a:pt x="136174" y="269931"/>
                </a:lnTo>
                <a:lnTo>
                  <a:pt x="136173" y="269867"/>
                </a:lnTo>
                <a:close/>
                <a:moveTo>
                  <a:pt x="232840" y="269899"/>
                </a:moveTo>
                <a:cubicBezTo>
                  <a:pt x="232449" y="295153"/>
                  <a:pt x="222519" y="320224"/>
                  <a:pt x="203250" y="339492"/>
                </a:cubicBezTo>
                <a:cubicBezTo>
                  <a:pt x="190082" y="352660"/>
                  <a:pt x="174206" y="361466"/>
                  <a:pt x="157326" y="365539"/>
                </a:cubicBezTo>
                <a:cubicBezTo>
                  <a:pt x="166417" y="380328"/>
                  <a:pt x="171406" y="397767"/>
                  <a:pt x="171406" y="416370"/>
                </a:cubicBezTo>
                <a:cubicBezTo>
                  <a:pt x="171406" y="443620"/>
                  <a:pt x="160701" y="468370"/>
                  <a:pt x="143120" y="486503"/>
                </a:cubicBezTo>
                <a:cubicBezTo>
                  <a:pt x="124986" y="504084"/>
                  <a:pt x="100237" y="514790"/>
                  <a:pt x="72986" y="514790"/>
                </a:cubicBezTo>
                <a:cubicBezTo>
                  <a:pt x="54383" y="514790"/>
                  <a:pt x="36945" y="509800"/>
                  <a:pt x="22156" y="500710"/>
                </a:cubicBezTo>
                <a:lnTo>
                  <a:pt x="0" y="539772"/>
                </a:lnTo>
                <a:lnTo>
                  <a:pt x="0" y="521718"/>
                </a:lnTo>
                <a:cubicBezTo>
                  <a:pt x="5973" y="513180"/>
                  <a:pt x="9654" y="503556"/>
                  <a:pt x="11467" y="493611"/>
                </a:cubicBezTo>
                <a:lnTo>
                  <a:pt x="0" y="480023"/>
                </a:lnTo>
                <a:lnTo>
                  <a:pt x="0" y="462726"/>
                </a:lnTo>
                <a:cubicBezTo>
                  <a:pt x="14950" y="487414"/>
                  <a:pt x="42305" y="502980"/>
                  <a:pt x="73296" y="502980"/>
                </a:cubicBezTo>
                <a:cubicBezTo>
                  <a:pt x="97207" y="502980"/>
                  <a:pt x="118953" y="493715"/>
                  <a:pt x="134965" y="478394"/>
                </a:cubicBezTo>
                <a:lnTo>
                  <a:pt x="0" y="343429"/>
                </a:lnTo>
                <a:lnTo>
                  <a:pt x="0" y="343339"/>
                </a:lnTo>
                <a:lnTo>
                  <a:pt x="135010" y="478348"/>
                </a:lnTo>
                <a:cubicBezTo>
                  <a:pt x="150331" y="462336"/>
                  <a:pt x="159597" y="440590"/>
                  <a:pt x="159597" y="416680"/>
                </a:cubicBezTo>
                <a:cubicBezTo>
                  <a:pt x="159597" y="366661"/>
                  <a:pt x="119048" y="326112"/>
                  <a:pt x="69030" y="326113"/>
                </a:cubicBezTo>
                <a:cubicBezTo>
                  <a:pt x="49952" y="326478"/>
                  <a:pt x="25806" y="321244"/>
                  <a:pt x="12948" y="308084"/>
                </a:cubicBezTo>
                <a:lnTo>
                  <a:pt x="0" y="327154"/>
                </a:lnTo>
                <a:lnTo>
                  <a:pt x="0" y="309010"/>
                </a:lnTo>
                <a:cubicBezTo>
                  <a:pt x="14338" y="284867"/>
                  <a:pt x="14338" y="254933"/>
                  <a:pt x="0" y="230790"/>
                </a:cubicBezTo>
                <a:lnTo>
                  <a:pt x="0" y="212689"/>
                </a:lnTo>
                <a:cubicBezTo>
                  <a:pt x="6036" y="217996"/>
                  <a:pt x="9959" y="224711"/>
                  <a:pt x="12896" y="231767"/>
                </a:cubicBezTo>
                <a:cubicBezTo>
                  <a:pt x="25742" y="218569"/>
                  <a:pt x="49927" y="213320"/>
                  <a:pt x="69030" y="213687"/>
                </a:cubicBezTo>
                <a:cubicBezTo>
                  <a:pt x="94039" y="213687"/>
                  <a:pt x="116681" y="203550"/>
                  <a:pt x="133071" y="187160"/>
                </a:cubicBezTo>
                <a:cubicBezTo>
                  <a:pt x="149460" y="170771"/>
                  <a:pt x="159597" y="148129"/>
                  <a:pt x="159597" y="123120"/>
                </a:cubicBezTo>
                <a:cubicBezTo>
                  <a:pt x="159597" y="99209"/>
                  <a:pt x="150331" y="77463"/>
                  <a:pt x="135010" y="61451"/>
                </a:cubicBezTo>
                <a:lnTo>
                  <a:pt x="0" y="196461"/>
                </a:lnTo>
                <a:lnTo>
                  <a:pt x="0" y="196370"/>
                </a:lnTo>
                <a:lnTo>
                  <a:pt x="134965" y="61405"/>
                </a:lnTo>
                <a:cubicBezTo>
                  <a:pt x="118953" y="46084"/>
                  <a:pt x="97207" y="36819"/>
                  <a:pt x="73296" y="36819"/>
                </a:cubicBezTo>
                <a:cubicBezTo>
                  <a:pt x="42305" y="36819"/>
                  <a:pt x="14950" y="52385"/>
                  <a:pt x="0" y="77073"/>
                </a:cubicBezTo>
                <a:lnTo>
                  <a:pt x="0" y="59779"/>
                </a:lnTo>
                <a:cubicBezTo>
                  <a:pt x="2240" y="53717"/>
                  <a:pt x="6698" y="49732"/>
                  <a:pt x="11494" y="46167"/>
                </a:cubicBezTo>
                <a:cubicBezTo>
                  <a:pt x="9661" y="36227"/>
                  <a:pt x="5972" y="26608"/>
                  <a:pt x="0" y="18074"/>
                </a:cubicBezTo>
                <a:lnTo>
                  <a:pt x="0" y="0"/>
                </a:lnTo>
                <a:cubicBezTo>
                  <a:pt x="11637" y="10773"/>
                  <a:pt x="18655" y="24545"/>
                  <a:pt x="22230" y="39049"/>
                </a:cubicBezTo>
                <a:cubicBezTo>
                  <a:pt x="37002" y="29983"/>
                  <a:pt x="54413" y="25010"/>
                  <a:pt x="72986" y="25010"/>
                </a:cubicBezTo>
                <a:cubicBezTo>
                  <a:pt x="100237" y="25009"/>
                  <a:pt x="124986" y="35715"/>
                  <a:pt x="143120" y="53296"/>
                </a:cubicBezTo>
                <a:lnTo>
                  <a:pt x="143120" y="53296"/>
                </a:lnTo>
                <a:cubicBezTo>
                  <a:pt x="160701" y="71429"/>
                  <a:pt x="171406" y="96179"/>
                  <a:pt x="171406" y="123429"/>
                </a:cubicBezTo>
                <a:cubicBezTo>
                  <a:pt x="171406" y="142002"/>
                  <a:pt x="166433" y="159414"/>
                  <a:pt x="157367" y="174185"/>
                </a:cubicBezTo>
                <a:cubicBezTo>
                  <a:pt x="174223" y="178341"/>
                  <a:pt x="190089" y="187146"/>
                  <a:pt x="203250" y="200306"/>
                </a:cubicBezTo>
                <a:cubicBezTo>
                  <a:pt x="222519" y="219574"/>
                  <a:pt x="232449" y="244645"/>
                  <a:pt x="232840" y="269899"/>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92" name="Teardrop 3"/>
          <p:cNvSpPr/>
          <p:nvPr/>
        </p:nvSpPr>
        <p:spPr>
          <a:xfrm rot="5400000" flipH="1" flipV="1">
            <a:off x="3052287" y="4253167"/>
            <a:ext cx="232840" cy="404830"/>
          </a:xfrm>
          <a:custGeom>
            <a:avLst/>
            <a:gdLst/>
            <a:ahLst/>
            <a:cxnLst/>
            <a:rect l="l" t="t" r="r" b="b"/>
            <a:pathLst>
              <a:path w="232840" h="539773">
                <a:moveTo>
                  <a:pt x="221340" y="269867"/>
                </a:moveTo>
                <a:cubicBezTo>
                  <a:pt x="220851" y="247712"/>
                  <a:pt x="212026" y="225782"/>
                  <a:pt x="195119" y="208875"/>
                </a:cubicBezTo>
                <a:cubicBezTo>
                  <a:pt x="182363" y="196120"/>
                  <a:pt x="166749" y="187965"/>
                  <a:pt x="150249" y="184922"/>
                </a:cubicBezTo>
                <a:cubicBezTo>
                  <a:pt x="147800" y="188780"/>
                  <a:pt x="144800" y="192208"/>
                  <a:pt x="141586" y="195422"/>
                </a:cubicBezTo>
                <a:cubicBezTo>
                  <a:pt x="123161" y="213847"/>
                  <a:pt x="97708" y="225243"/>
                  <a:pt x="69593" y="225242"/>
                </a:cubicBezTo>
                <a:cubicBezTo>
                  <a:pt x="43433" y="224741"/>
                  <a:pt x="27415" y="228586"/>
                  <a:pt x="17461" y="245213"/>
                </a:cubicBezTo>
                <a:cubicBezTo>
                  <a:pt x="22074" y="261450"/>
                  <a:pt x="22154" y="278664"/>
                  <a:pt x="17673" y="294913"/>
                </a:cubicBezTo>
                <a:cubicBezTo>
                  <a:pt x="27631" y="311265"/>
                  <a:pt x="43609" y="315055"/>
                  <a:pt x="69593" y="314557"/>
                </a:cubicBezTo>
                <a:cubicBezTo>
                  <a:pt x="102600" y="314557"/>
                  <a:pt x="131938" y="330263"/>
                  <a:pt x="150227" y="354851"/>
                </a:cubicBezTo>
                <a:cubicBezTo>
                  <a:pt x="166735" y="351841"/>
                  <a:pt x="182357" y="343684"/>
                  <a:pt x="195118" y="330923"/>
                </a:cubicBezTo>
                <a:cubicBezTo>
                  <a:pt x="212026" y="314016"/>
                  <a:pt x="220851" y="292087"/>
                  <a:pt x="221339" y="269931"/>
                </a:cubicBezTo>
                <a:lnTo>
                  <a:pt x="136174" y="269931"/>
                </a:lnTo>
                <a:lnTo>
                  <a:pt x="136173" y="269867"/>
                </a:lnTo>
                <a:close/>
                <a:moveTo>
                  <a:pt x="232840" y="269899"/>
                </a:moveTo>
                <a:cubicBezTo>
                  <a:pt x="232449" y="295153"/>
                  <a:pt x="222519" y="320224"/>
                  <a:pt x="203250" y="339492"/>
                </a:cubicBezTo>
                <a:cubicBezTo>
                  <a:pt x="190082" y="352660"/>
                  <a:pt x="174206" y="361467"/>
                  <a:pt x="157326" y="365540"/>
                </a:cubicBezTo>
                <a:cubicBezTo>
                  <a:pt x="166417" y="380328"/>
                  <a:pt x="171406" y="397767"/>
                  <a:pt x="171406" y="416370"/>
                </a:cubicBezTo>
                <a:cubicBezTo>
                  <a:pt x="171406" y="443620"/>
                  <a:pt x="160701" y="468370"/>
                  <a:pt x="143120" y="486503"/>
                </a:cubicBezTo>
                <a:lnTo>
                  <a:pt x="143120" y="486504"/>
                </a:lnTo>
                <a:cubicBezTo>
                  <a:pt x="124986" y="504084"/>
                  <a:pt x="100237" y="514790"/>
                  <a:pt x="72986" y="514790"/>
                </a:cubicBezTo>
                <a:cubicBezTo>
                  <a:pt x="54383" y="514790"/>
                  <a:pt x="36945" y="509800"/>
                  <a:pt x="22156" y="500710"/>
                </a:cubicBezTo>
                <a:lnTo>
                  <a:pt x="0" y="539773"/>
                </a:lnTo>
                <a:lnTo>
                  <a:pt x="0" y="521718"/>
                </a:lnTo>
                <a:cubicBezTo>
                  <a:pt x="5973" y="513180"/>
                  <a:pt x="9654" y="503556"/>
                  <a:pt x="11467" y="493611"/>
                </a:cubicBezTo>
                <a:lnTo>
                  <a:pt x="0" y="480024"/>
                </a:lnTo>
                <a:lnTo>
                  <a:pt x="0" y="462726"/>
                </a:lnTo>
                <a:cubicBezTo>
                  <a:pt x="14950" y="487415"/>
                  <a:pt x="42305" y="502981"/>
                  <a:pt x="73296" y="502981"/>
                </a:cubicBezTo>
                <a:cubicBezTo>
                  <a:pt x="97207" y="502981"/>
                  <a:pt x="118953" y="493715"/>
                  <a:pt x="134965" y="478394"/>
                </a:cubicBezTo>
                <a:lnTo>
                  <a:pt x="0" y="343429"/>
                </a:lnTo>
                <a:lnTo>
                  <a:pt x="0" y="343339"/>
                </a:lnTo>
                <a:lnTo>
                  <a:pt x="135010" y="478348"/>
                </a:lnTo>
                <a:cubicBezTo>
                  <a:pt x="150331" y="462337"/>
                  <a:pt x="159597" y="440590"/>
                  <a:pt x="159597" y="416680"/>
                </a:cubicBezTo>
                <a:cubicBezTo>
                  <a:pt x="159597" y="366661"/>
                  <a:pt x="119048" y="326112"/>
                  <a:pt x="69030" y="326113"/>
                </a:cubicBezTo>
                <a:cubicBezTo>
                  <a:pt x="49952" y="326479"/>
                  <a:pt x="25806" y="321244"/>
                  <a:pt x="12948" y="308084"/>
                </a:cubicBezTo>
                <a:lnTo>
                  <a:pt x="0" y="327154"/>
                </a:lnTo>
                <a:lnTo>
                  <a:pt x="0" y="309010"/>
                </a:lnTo>
                <a:cubicBezTo>
                  <a:pt x="14338" y="284867"/>
                  <a:pt x="14338" y="254933"/>
                  <a:pt x="0" y="230790"/>
                </a:cubicBezTo>
                <a:lnTo>
                  <a:pt x="0" y="212689"/>
                </a:lnTo>
                <a:cubicBezTo>
                  <a:pt x="6036" y="217996"/>
                  <a:pt x="9959" y="224711"/>
                  <a:pt x="12896" y="231767"/>
                </a:cubicBezTo>
                <a:cubicBezTo>
                  <a:pt x="25742" y="218569"/>
                  <a:pt x="49927" y="213320"/>
                  <a:pt x="69030" y="213687"/>
                </a:cubicBezTo>
                <a:cubicBezTo>
                  <a:pt x="94039" y="213687"/>
                  <a:pt x="116681" y="203550"/>
                  <a:pt x="133071" y="187160"/>
                </a:cubicBezTo>
                <a:cubicBezTo>
                  <a:pt x="149460" y="170771"/>
                  <a:pt x="159597" y="148129"/>
                  <a:pt x="159597" y="123120"/>
                </a:cubicBezTo>
                <a:cubicBezTo>
                  <a:pt x="159597" y="99209"/>
                  <a:pt x="150331" y="77463"/>
                  <a:pt x="135010" y="61451"/>
                </a:cubicBezTo>
                <a:lnTo>
                  <a:pt x="0" y="196461"/>
                </a:lnTo>
                <a:lnTo>
                  <a:pt x="0" y="196370"/>
                </a:lnTo>
                <a:lnTo>
                  <a:pt x="134965" y="61405"/>
                </a:lnTo>
                <a:cubicBezTo>
                  <a:pt x="118953" y="46084"/>
                  <a:pt x="97207" y="36819"/>
                  <a:pt x="73296" y="36819"/>
                </a:cubicBezTo>
                <a:cubicBezTo>
                  <a:pt x="42305" y="36819"/>
                  <a:pt x="14950" y="52385"/>
                  <a:pt x="0" y="77073"/>
                </a:cubicBezTo>
                <a:lnTo>
                  <a:pt x="0" y="59779"/>
                </a:lnTo>
                <a:cubicBezTo>
                  <a:pt x="2240" y="53717"/>
                  <a:pt x="6698" y="49732"/>
                  <a:pt x="11494" y="46167"/>
                </a:cubicBezTo>
                <a:cubicBezTo>
                  <a:pt x="9661" y="36227"/>
                  <a:pt x="5972" y="26608"/>
                  <a:pt x="0" y="18074"/>
                </a:cubicBezTo>
                <a:lnTo>
                  <a:pt x="0" y="0"/>
                </a:lnTo>
                <a:cubicBezTo>
                  <a:pt x="11637" y="10773"/>
                  <a:pt x="18655" y="24545"/>
                  <a:pt x="22230" y="39049"/>
                </a:cubicBezTo>
                <a:cubicBezTo>
                  <a:pt x="37002" y="29983"/>
                  <a:pt x="54413" y="25010"/>
                  <a:pt x="72986" y="25010"/>
                </a:cubicBezTo>
                <a:cubicBezTo>
                  <a:pt x="100237" y="25009"/>
                  <a:pt x="124986" y="35715"/>
                  <a:pt x="143120" y="53296"/>
                </a:cubicBezTo>
                <a:lnTo>
                  <a:pt x="143120" y="53296"/>
                </a:lnTo>
                <a:cubicBezTo>
                  <a:pt x="160701" y="71429"/>
                  <a:pt x="171406" y="96179"/>
                  <a:pt x="171406" y="123429"/>
                </a:cubicBezTo>
                <a:cubicBezTo>
                  <a:pt x="171406" y="142002"/>
                  <a:pt x="166433" y="159414"/>
                  <a:pt x="157367" y="174185"/>
                </a:cubicBezTo>
                <a:cubicBezTo>
                  <a:pt x="174223" y="178341"/>
                  <a:pt x="190089" y="187146"/>
                  <a:pt x="203250" y="200306"/>
                </a:cubicBezTo>
                <a:cubicBezTo>
                  <a:pt x="222519" y="219574"/>
                  <a:pt x="232449" y="244645"/>
                  <a:pt x="232840" y="269899"/>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93" name="Teardrop 3"/>
          <p:cNvSpPr/>
          <p:nvPr/>
        </p:nvSpPr>
        <p:spPr>
          <a:xfrm rot="5400000" flipH="1" flipV="1">
            <a:off x="3684192" y="4253167"/>
            <a:ext cx="232840" cy="404830"/>
          </a:xfrm>
          <a:custGeom>
            <a:avLst/>
            <a:gdLst/>
            <a:ahLst/>
            <a:cxnLst/>
            <a:rect l="l" t="t" r="r" b="b"/>
            <a:pathLst>
              <a:path w="232840" h="539773">
                <a:moveTo>
                  <a:pt x="221340" y="269867"/>
                </a:moveTo>
                <a:cubicBezTo>
                  <a:pt x="220851" y="247712"/>
                  <a:pt x="212026" y="225783"/>
                  <a:pt x="195119" y="208875"/>
                </a:cubicBezTo>
                <a:cubicBezTo>
                  <a:pt x="182363" y="196120"/>
                  <a:pt x="166749" y="187965"/>
                  <a:pt x="150249" y="184922"/>
                </a:cubicBezTo>
                <a:cubicBezTo>
                  <a:pt x="147800" y="188780"/>
                  <a:pt x="144800" y="192208"/>
                  <a:pt x="141586" y="195422"/>
                </a:cubicBezTo>
                <a:cubicBezTo>
                  <a:pt x="123161" y="213847"/>
                  <a:pt x="97708" y="225243"/>
                  <a:pt x="69593" y="225243"/>
                </a:cubicBezTo>
                <a:cubicBezTo>
                  <a:pt x="43433" y="224741"/>
                  <a:pt x="27415" y="228586"/>
                  <a:pt x="17461" y="245213"/>
                </a:cubicBezTo>
                <a:cubicBezTo>
                  <a:pt x="22074" y="261450"/>
                  <a:pt x="22154" y="278664"/>
                  <a:pt x="17673" y="294913"/>
                </a:cubicBezTo>
                <a:cubicBezTo>
                  <a:pt x="27631" y="311265"/>
                  <a:pt x="43609" y="315055"/>
                  <a:pt x="69593" y="314557"/>
                </a:cubicBezTo>
                <a:cubicBezTo>
                  <a:pt x="102600" y="314557"/>
                  <a:pt x="131938" y="330263"/>
                  <a:pt x="150227" y="354851"/>
                </a:cubicBezTo>
                <a:cubicBezTo>
                  <a:pt x="166735" y="351841"/>
                  <a:pt x="182357" y="343684"/>
                  <a:pt x="195118" y="330923"/>
                </a:cubicBezTo>
                <a:cubicBezTo>
                  <a:pt x="212026" y="314016"/>
                  <a:pt x="220851" y="292087"/>
                  <a:pt x="221339" y="269931"/>
                </a:cubicBezTo>
                <a:lnTo>
                  <a:pt x="136174" y="269931"/>
                </a:lnTo>
                <a:lnTo>
                  <a:pt x="136173" y="269867"/>
                </a:lnTo>
                <a:close/>
                <a:moveTo>
                  <a:pt x="232840" y="269899"/>
                </a:moveTo>
                <a:cubicBezTo>
                  <a:pt x="232449" y="295153"/>
                  <a:pt x="222519" y="320224"/>
                  <a:pt x="203250" y="339492"/>
                </a:cubicBezTo>
                <a:cubicBezTo>
                  <a:pt x="190082" y="352660"/>
                  <a:pt x="174206" y="361467"/>
                  <a:pt x="157326" y="365540"/>
                </a:cubicBezTo>
                <a:cubicBezTo>
                  <a:pt x="166417" y="380328"/>
                  <a:pt x="171406" y="397767"/>
                  <a:pt x="171406" y="416370"/>
                </a:cubicBezTo>
                <a:cubicBezTo>
                  <a:pt x="171406" y="443620"/>
                  <a:pt x="160701" y="468370"/>
                  <a:pt x="143120" y="486503"/>
                </a:cubicBezTo>
                <a:lnTo>
                  <a:pt x="143120" y="486504"/>
                </a:lnTo>
                <a:cubicBezTo>
                  <a:pt x="124986" y="504084"/>
                  <a:pt x="100237" y="514790"/>
                  <a:pt x="72986" y="514790"/>
                </a:cubicBezTo>
                <a:cubicBezTo>
                  <a:pt x="54383" y="514790"/>
                  <a:pt x="36945" y="509800"/>
                  <a:pt x="22156" y="500710"/>
                </a:cubicBezTo>
                <a:lnTo>
                  <a:pt x="0" y="539773"/>
                </a:lnTo>
                <a:lnTo>
                  <a:pt x="0" y="521718"/>
                </a:lnTo>
                <a:cubicBezTo>
                  <a:pt x="5973" y="513180"/>
                  <a:pt x="9654" y="503556"/>
                  <a:pt x="11467" y="493611"/>
                </a:cubicBezTo>
                <a:lnTo>
                  <a:pt x="0" y="480024"/>
                </a:lnTo>
                <a:lnTo>
                  <a:pt x="0" y="462727"/>
                </a:lnTo>
                <a:cubicBezTo>
                  <a:pt x="14950" y="487415"/>
                  <a:pt x="42305" y="502981"/>
                  <a:pt x="73296" y="502981"/>
                </a:cubicBezTo>
                <a:cubicBezTo>
                  <a:pt x="97207" y="502981"/>
                  <a:pt x="118953" y="493715"/>
                  <a:pt x="134965" y="478394"/>
                </a:cubicBezTo>
                <a:lnTo>
                  <a:pt x="0" y="343429"/>
                </a:lnTo>
                <a:lnTo>
                  <a:pt x="0" y="343339"/>
                </a:lnTo>
                <a:lnTo>
                  <a:pt x="135010" y="478348"/>
                </a:lnTo>
                <a:cubicBezTo>
                  <a:pt x="150331" y="462337"/>
                  <a:pt x="159597" y="440590"/>
                  <a:pt x="159597" y="416680"/>
                </a:cubicBezTo>
                <a:cubicBezTo>
                  <a:pt x="159597" y="366661"/>
                  <a:pt x="119048" y="326112"/>
                  <a:pt x="69030" y="326113"/>
                </a:cubicBezTo>
                <a:cubicBezTo>
                  <a:pt x="49952" y="326479"/>
                  <a:pt x="25806" y="321244"/>
                  <a:pt x="12948" y="308084"/>
                </a:cubicBezTo>
                <a:lnTo>
                  <a:pt x="0" y="327154"/>
                </a:lnTo>
                <a:lnTo>
                  <a:pt x="0" y="309010"/>
                </a:lnTo>
                <a:cubicBezTo>
                  <a:pt x="14338" y="284867"/>
                  <a:pt x="14338" y="254933"/>
                  <a:pt x="0" y="230790"/>
                </a:cubicBezTo>
                <a:lnTo>
                  <a:pt x="0" y="212690"/>
                </a:lnTo>
                <a:cubicBezTo>
                  <a:pt x="6036" y="217996"/>
                  <a:pt x="9959" y="224711"/>
                  <a:pt x="12896" y="231767"/>
                </a:cubicBezTo>
                <a:cubicBezTo>
                  <a:pt x="25742" y="218569"/>
                  <a:pt x="49927" y="213320"/>
                  <a:pt x="69030" y="213687"/>
                </a:cubicBezTo>
                <a:cubicBezTo>
                  <a:pt x="94039" y="213687"/>
                  <a:pt x="116681" y="203550"/>
                  <a:pt x="133071" y="187160"/>
                </a:cubicBezTo>
                <a:cubicBezTo>
                  <a:pt x="149460" y="170771"/>
                  <a:pt x="159597" y="148129"/>
                  <a:pt x="159597" y="123120"/>
                </a:cubicBezTo>
                <a:cubicBezTo>
                  <a:pt x="159597" y="99209"/>
                  <a:pt x="150331" y="77463"/>
                  <a:pt x="135010" y="61451"/>
                </a:cubicBezTo>
                <a:lnTo>
                  <a:pt x="0" y="196461"/>
                </a:lnTo>
                <a:lnTo>
                  <a:pt x="0" y="196370"/>
                </a:lnTo>
                <a:lnTo>
                  <a:pt x="134965" y="61406"/>
                </a:lnTo>
                <a:cubicBezTo>
                  <a:pt x="118953" y="46085"/>
                  <a:pt x="97207" y="36819"/>
                  <a:pt x="73296" y="36819"/>
                </a:cubicBezTo>
                <a:cubicBezTo>
                  <a:pt x="42305" y="36819"/>
                  <a:pt x="14950" y="52385"/>
                  <a:pt x="0" y="77073"/>
                </a:cubicBezTo>
                <a:lnTo>
                  <a:pt x="0" y="59780"/>
                </a:lnTo>
                <a:cubicBezTo>
                  <a:pt x="2240" y="53717"/>
                  <a:pt x="6698" y="49732"/>
                  <a:pt x="11494" y="46167"/>
                </a:cubicBezTo>
                <a:cubicBezTo>
                  <a:pt x="9661" y="36227"/>
                  <a:pt x="5972" y="26608"/>
                  <a:pt x="0" y="18074"/>
                </a:cubicBezTo>
                <a:lnTo>
                  <a:pt x="0" y="0"/>
                </a:lnTo>
                <a:cubicBezTo>
                  <a:pt x="11637" y="10773"/>
                  <a:pt x="18655" y="24545"/>
                  <a:pt x="22230" y="39049"/>
                </a:cubicBezTo>
                <a:cubicBezTo>
                  <a:pt x="37002" y="29983"/>
                  <a:pt x="54413" y="25010"/>
                  <a:pt x="72986" y="25010"/>
                </a:cubicBezTo>
                <a:cubicBezTo>
                  <a:pt x="100237" y="25010"/>
                  <a:pt x="124986" y="35715"/>
                  <a:pt x="143120" y="53296"/>
                </a:cubicBezTo>
                <a:cubicBezTo>
                  <a:pt x="160701" y="71430"/>
                  <a:pt x="171406" y="96180"/>
                  <a:pt x="171406" y="123429"/>
                </a:cubicBezTo>
                <a:cubicBezTo>
                  <a:pt x="171406" y="142002"/>
                  <a:pt x="166433" y="159414"/>
                  <a:pt x="157367" y="174185"/>
                </a:cubicBezTo>
                <a:cubicBezTo>
                  <a:pt x="174223" y="178341"/>
                  <a:pt x="190089" y="187146"/>
                  <a:pt x="203250" y="200306"/>
                </a:cubicBezTo>
                <a:cubicBezTo>
                  <a:pt x="222519" y="219575"/>
                  <a:pt x="232449" y="244645"/>
                  <a:pt x="232840" y="269899"/>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94" name="Teardrop 3"/>
          <p:cNvSpPr/>
          <p:nvPr/>
        </p:nvSpPr>
        <p:spPr>
          <a:xfrm rot="5400000" flipH="1" flipV="1">
            <a:off x="4316097" y="4253167"/>
            <a:ext cx="232840" cy="404830"/>
          </a:xfrm>
          <a:custGeom>
            <a:avLst/>
            <a:gdLst/>
            <a:ahLst/>
            <a:cxnLst/>
            <a:rect l="l" t="t" r="r" b="b"/>
            <a:pathLst>
              <a:path w="232840" h="539773">
                <a:moveTo>
                  <a:pt x="221340" y="269867"/>
                </a:moveTo>
                <a:cubicBezTo>
                  <a:pt x="220851" y="247712"/>
                  <a:pt x="212026" y="225783"/>
                  <a:pt x="195119" y="208875"/>
                </a:cubicBezTo>
                <a:cubicBezTo>
                  <a:pt x="182363" y="196120"/>
                  <a:pt x="166749" y="187965"/>
                  <a:pt x="150249" y="184922"/>
                </a:cubicBezTo>
                <a:cubicBezTo>
                  <a:pt x="147800" y="188780"/>
                  <a:pt x="144800" y="192208"/>
                  <a:pt x="141586" y="195422"/>
                </a:cubicBezTo>
                <a:cubicBezTo>
                  <a:pt x="123161" y="213847"/>
                  <a:pt x="97708" y="225243"/>
                  <a:pt x="69593" y="225243"/>
                </a:cubicBezTo>
                <a:cubicBezTo>
                  <a:pt x="43433" y="224741"/>
                  <a:pt x="27415" y="228586"/>
                  <a:pt x="17461" y="245213"/>
                </a:cubicBezTo>
                <a:cubicBezTo>
                  <a:pt x="22074" y="261450"/>
                  <a:pt x="22154" y="278664"/>
                  <a:pt x="17673" y="294913"/>
                </a:cubicBezTo>
                <a:cubicBezTo>
                  <a:pt x="27631" y="311265"/>
                  <a:pt x="43609" y="315055"/>
                  <a:pt x="69593" y="314557"/>
                </a:cubicBezTo>
                <a:cubicBezTo>
                  <a:pt x="102600" y="314557"/>
                  <a:pt x="131938" y="330263"/>
                  <a:pt x="150227" y="354851"/>
                </a:cubicBezTo>
                <a:cubicBezTo>
                  <a:pt x="166735" y="351841"/>
                  <a:pt x="182357" y="343684"/>
                  <a:pt x="195118" y="330923"/>
                </a:cubicBezTo>
                <a:cubicBezTo>
                  <a:pt x="212026" y="314016"/>
                  <a:pt x="220851" y="292087"/>
                  <a:pt x="221339" y="269931"/>
                </a:cubicBezTo>
                <a:lnTo>
                  <a:pt x="136174" y="269931"/>
                </a:lnTo>
                <a:lnTo>
                  <a:pt x="136173" y="269867"/>
                </a:lnTo>
                <a:close/>
                <a:moveTo>
                  <a:pt x="232840" y="269899"/>
                </a:moveTo>
                <a:cubicBezTo>
                  <a:pt x="232449" y="295153"/>
                  <a:pt x="222519" y="320224"/>
                  <a:pt x="203250" y="339492"/>
                </a:cubicBezTo>
                <a:cubicBezTo>
                  <a:pt x="190082" y="352660"/>
                  <a:pt x="174206" y="361467"/>
                  <a:pt x="157326" y="365540"/>
                </a:cubicBezTo>
                <a:cubicBezTo>
                  <a:pt x="166417" y="380328"/>
                  <a:pt x="171406" y="397767"/>
                  <a:pt x="171406" y="416370"/>
                </a:cubicBezTo>
                <a:cubicBezTo>
                  <a:pt x="171406" y="443620"/>
                  <a:pt x="160701" y="468370"/>
                  <a:pt x="143120" y="486503"/>
                </a:cubicBezTo>
                <a:lnTo>
                  <a:pt x="143120" y="486504"/>
                </a:lnTo>
                <a:cubicBezTo>
                  <a:pt x="124986" y="504084"/>
                  <a:pt x="100237" y="514790"/>
                  <a:pt x="72986" y="514790"/>
                </a:cubicBezTo>
                <a:cubicBezTo>
                  <a:pt x="54383" y="514790"/>
                  <a:pt x="36945" y="509800"/>
                  <a:pt x="22156" y="500710"/>
                </a:cubicBezTo>
                <a:lnTo>
                  <a:pt x="0" y="539773"/>
                </a:lnTo>
                <a:lnTo>
                  <a:pt x="0" y="521718"/>
                </a:lnTo>
                <a:cubicBezTo>
                  <a:pt x="5973" y="513180"/>
                  <a:pt x="9654" y="503556"/>
                  <a:pt x="11467" y="493611"/>
                </a:cubicBezTo>
                <a:lnTo>
                  <a:pt x="0" y="480024"/>
                </a:lnTo>
                <a:lnTo>
                  <a:pt x="0" y="462727"/>
                </a:lnTo>
                <a:cubicBezTo>
                  <a:pt x="14950" y="487415"/>
                  <a:pt x="42305" y="502981"/>
                  <a:pt x="73296" y="502981"/>
                </a:cubicBezTo>
                <a:cubicBezTo>
                  <a:pt x="97207" y="502981"/>
                  <a:pt x="118953" y="493715"/>
                  <a:pt x="134965" y="478394"/>
                </a:cubicBezTo>
                <a:lnTo>
                  <a:pt x="0" y="343429"/>
                </a:lnTo>
                <a:lnTo>
                  <a:pt x="0" y="343339"/>
                </a:lnTo>
                <a:lnTo>
                  <a:pt x="135010" y="478348"/>
                </a:lnTo>
                <a:cubicBezTo>
                  <a:pt x="150331" y="462337"/>
                  <a:pt x="159597" y="440590"/>
                  <a:pt x="159597" y="416680"/>
                </a:cubicBezTo>
                <a:cubicBezTo>
                  <a:pt x="159597" y="366661"/>
                  <a:pt x="119048" y="326112"/>
                  <a:pt x="69030" y="326113"/>
                </a:cubicBezTo>
                <a:cubicBezTo>
                  <a:pt x="49952" y="326479"/>
                  <a:pt x="25806" y="321244"/>
                  <a:pt x="12948" y="308084"/>
                </a:cubicBezTo>
                <a:lnTo>
                  <a:pt x="0" y="327154"/>
                </a:lnTo>
                <a:lnTo>
                  <a:pt x="0" y="309010"/>
                </a:lnTo>
                <a:cubicBezTo>
                  <a:pt x="14338" y="284867"/>
                  <a:pt x="14338" y="254933"/>
                  <a:pt x="0" y="230790"/>
                </a:cubicBezTo>
                <a:lnTo>
                  <a:pt x="0" y="212690"/>
                </a:lnTo>
                <a:cubicBezTo>
                  <a:pt x="6036" y="217996"/>
                  <a:pt x="9959" y="224711"/>
                  <a:pt x="12896" y="231767"/>
                </a:cubicBezTo>
                <a:cubicBezTo>
                  <a:pt x="25742" y="218569"/>
                  <a:pt x="49927" y="213320"/>
                  <a:pt x="69030" y="213687"/>
                </a:cubicBezTo>
                <a:cubicBezTo>
                  <a:pt x="94039" y="213687"/>
                  <a:pt x="116681" y="203550"/>
                  <a:pt x="133071" y="187160"/>
                </a:cubicBezTo>
                <a:cubicBezTo>
                  <a:pt x="149460" y="170771"/>
                  <a:pt x="159597" y="148129"/>
                  <a:pt x="159597" y="123120"/>
                </a:cubicBezTo>
                <a:cubicBezTo>
                  <a:pt x="159597" y="99209"/>
                  <a:pt x="150331" y="77463"/>
                  <a:pt x="135010" y="61451"/>
                </a:cubicBezTo>
                <a:lnTo>
                  <a:pt x="0" y="196461"/>
                </a:lnTo>
                <a:lnTo>
                  <a:pt x="0" y="196370"/>
                </a:lnTo>
                <a:lnTo>
                  <a:pt x="134965" y="61406"/>
                </a:lnTo>
                <a:cubicBezTo>
                  <a:pt x="118953" y="46085"/>
                  <a:pt x="97207" y="36819"/>
                  <a:pt x="73296" y="36819"/>
                </a:cubicBezTo>
                <a:cubicBezTo>
                  <a:pt x="42305" y="36819"/>
                  <a:pt x="14950" y="52385"/>
                  <a:pt x="0" y="77073"/>
                </a:cubicBezTo>
                <a:lnTo>
                  <a:pt x="0" y="59780"/>
                </a:lnTo>
                <a:cubicBezTo>
                  <a:pt x="2240" y="53717"/>
                  <a:pt x="6698" y="49732"/>
                  <a:pt x="11494" y="46167"/>
                </a:cubicBezTo>
                <a:cubicBezTo>
                  <a:pt x="9661" y="36227"/>
                  <a:pt x="5972" y="26608"/>
                  <a:pt x="0" y="18074"/>
                </a:cubicBezTo>
                <a:lnTo>
                  <a:pt x="0" y="0"/>
                </a:lnTo>
                <a:cubicBezTo>
                  <a:pt x="11637" y="10773"/>
                  <a:pt x="18655" y="24545"/>
                  <a:pt x="22230" y="39049"/>
                </a:cubicBezTo>
                <a:cubicBezTo>
                  <a:pt x="37002" y="29983"/>
                  <a:pt x="54413" y="25010"/>
                  <a:pt x="72986" y="25010"/>
                </a:cubicBezTo>
                <a:cubicBezTo>
                  <a:pt x="100237" y="25010"/>
                  <a:pt x="124986" y="35715"/>
                  <a:pt x="143120" y="53296"/>
                </a:cubicBezTo>
                <a:cubicBezTo>
                  <a:pt x="160701" y="71430"/>
                  <a:pt x="171406" y="96180"/>
                  <a:pt x="171406" y="123429"/>
                </a:cubicBezTo>
                <a:cubicBezTo>
                  <a:pt x="171406" y="142002"/>
                  <a:pt x="166433" y="159414"/>
                  <a:pt x="157367" y="174185"/>
                </a:cubicBezTo>
                <a:cubicBezTo>
                  <a:pt x="174223" y="178341"/>
                  <a:pt x="190089" y="187146"/>
                  <a:pt x="203250" y="200306"/>
                </a:cubicBezTo>
                <a:cubicBezTo>
                  <a:pt x="222519" y="219575"/>
                  <a:pt x="232449" y="244645"/>
                  <a:pt x="232840" y="269899"/>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95" name="Teardrop 3"/>
          <p:cNvSpPr/>
          <p:nvPr/>
        </p:nvSpPr>
        <p:spPr>
          <a:xfrm rot="5400000" flipH="1" flipV="1">
            <a:off x="6211811" y="4253167"/>
            <a:ext cx="232840" cy="404829"/>
          </a:xfrm>
          <a:custGeom>
            <a:avLst/>
            <a:gdLst/>
            <a:ahLst/>
            <a:cxnLst/>
            <a:rect l="l" t="t" r="r" b="b"/>
            <a:pathLst>
              <a:path w="232840" h="539772">
                <a:moveTo>
                  <a:pt x="221340" y="269867"/>
                </a:moveTo>
                <a:cubicBezTo>
                  <a:pt x="220851" y="247711"/>
                  <a:pt x="212026" y="225782"/>
                  <a:pt x="195119" y="208875"/>
                </a:cubicBezTo>
                <a:cubicBezTo>
                  <a:pt x="182363" y="196120"/>
                  <a:pt x="166749" y="187965"/>
                  <a:pt x="150249" y="184922"/>
                </a:cubicBezTo>
                <a:cubicBezTo>
                  <a:pt x="147800" y="188780"/>
                  <a:pt x="144800" y="192208"/>
                  <a:pt x="141586" y="195422"/>
                </a:cubicBezTo>
                <a:cubicBezTo>
                  <a:pt x="123161" y="213847"/>
                  <a:pt x="97708" y="225242"/>
                  <a:pt x="69593" y="225242"/>
                </a:cubicBezTo>
                <a:cubicBezTo>
                  <a:pt x="43433" y="224741"/>
                  <a:pt x="27415" y="228586"/>
                  <a:pt x="17461" y="245212"/>
                </a:cubicBezTo>
                <a:cubicBezTo>
                  <a:pt x="22074" y="261450"/>
                  <a:pt x="22154" y="278664"/>
                  <a:pt x="17673" y="294913"/>
                </a:cubicBezTo>
                <a:cubicBezTo>
                  <a:pt x="27631" y="311265"/>
                  <a:pt x="43609" y="315055"/>
                  <a:pt x="69593" y="314556"/>
                </a:cubicBezTo>
                <a:cubicBezTo>
                  <a:pt x="102600" y="314556"/>
                  <a:pt x="131938" y="330263"/>
                  <a:pt x="150227" y="354850"/>
                </a:cubicBezTo>
                <a:cubicBezTo>
                  <a:pt x="166735" y="351841"/>
                  <a:pt x="182357" y="343684"/>
                  <a:pt x="195118" y="330923"/>
                </a:cubicBezTo>
                <a:cubicBezTo>
                  <a:pt x="212026" y="314015"/>
                  <a:pt x="220851" y="292087"/>
                  <a:pt x="221339" y="269931"/>
                </a:cubicBezTo>
                <a:lnTo>
                  <a:pt x="136174" y="269931"/>
                </a:lnTo>
                <a:lnTo>
                  <a:pt x="136173" y="269867"/>
                </a:lnTo>
                <a:close/>
                <a:moveTo>
                  <a:pt x="232840" y="269899"/>
                </a:moveTo>
                <a:cubicBezTo>
                  <a:pt x="232449" y="295153"/>
                  <a:pt x="222519" y="320224"/>
                  <a:pt x="203250" y="339492"/>
                </a:cubicBezTo>
                <a:cubicBezTo>
                  <a:pt x="190082" y="352660"/>
                  <a:pt x="174206" y="361466"/>
                  <a:pt x="157326" y="365539"/>
                </a:cubicBezTo>
                <a:cubicBezTo>
                  <a:pt x="166417" y="380328"/>
                  <a:pt x="171406" y="397766"/>
                  <a:pt x="171406" y="416370"/>
                </a:cubicBezTo>
                <a:cubicBezTo>
                  <a:pt x="171406" y="443620"/>
                  <a:pt x="160701" y="468370"/>
                  <a:pt x="143120" y="486503"/>
                </a:cubicBezTo>
                <a:cubicBezTo>
                  <a:pt x="124986" y="504084"/>
                  <a:pt x="100237" y="514790"/>
                  <a:pt x="72986" y="514790"/>
                </a:cubicBezTo>
                <a:cubicBezTo>
                  <a:pt x="54383" y="514790"/>
                  <a:pt x="36945" y="509800"/>
                  <a:pt x="22156" y="500709"/>
                </a:cubicBezTo>
                <a:lnTo>
                  <a:pt x="0" y="539772"/>
                </a:lnTo>
                <a:lnTo>
                  <a:pt x="0" y="521718"/>
                </a:lnTo>
                <a:cubicBezTo>
                  <a:pt x="5973" y="513179"/>
                  <a:pt x="9654" y="503556"/>
                  <a:pt x="11467" y="493611"/>
                </a:cubicBezTo>
                <a:lnTo>
                  <a:pt x="0" y="480023"/>
                </a:lnTo>
                <a:lnTo>
                  <a:pt x="0" y="462726"/>
                </a:lnTo>
                <a:cubicBezTo>
                  <a:pt x="14950" y="487414"/>
                  <a:pt x="42305" y="502980"/>
                  <a:pt x="73296" y="502980"/>
                </a:cubicBezTo>
                <a:cubicBezTo>
                  <a:pt x="97207" y="502980"/>
                  <a:pt x="118953" y="493715"/>
                  <a:pt x="134965" y="478394"/>
                </a:cubicBezTo>
                <a:lnTo>
                  <a:pt x="0" y="343429"/>
                </a:lnTo>
                <a:lnTo>
                  <a:pt x="0" y="343338"/>
                </a:lnTo>
                <a:lnTo>
                  <a:pt x="135010" y="478348"/>
                </a:lnTo>
                <a:cubicBezTo>
                  <a:pt x="150331" y="462336"/>
                  <a:pt x="159597" y="440590"/>
                  <a:pt x="159597" y="416679"/>
                </a:cubicBezTo>
                <a:cubicBezTo>
                  <a:pt x="159597" y="366661"/>
                  <a:pt x="119048" y="326112"/>
                  <a:pt x="69030" y="326112"/>
                </a:cubicBezTo>
                <a:cubicBezTo>
                  <a:pt x="49952" y="326478"/>
                  <a:pt x="25806" y="321244"/>
                  <a:pt x="12948" y="308084"/>
                </a:cubicBezTo>
                <a:lnTo>
                  <a:pt x="0" y="327154"/>
                </a:lnTo>
                <a:lnTo>
                  <a:pt x="0" y="309010"/>
                </a:lnTo>
                <a:cubicBezTo>
                  <a:pt x="14338" y="284867"/>
                  <a:pt x="14338" y="254932"/>
                  <a:pt x="0" y="230790"/>
                </a:cubicBezTo>
                <a:lnTo>
                  <a:pt x="0" y="212690"/>
                </a:lnTo>
                <a:cubicBezTo>
                  <a:pt x="6036" y="217996"/>
                  <a:pt x="9959" y="224711"/>
                  <a:pt x="12896" y="231767"/>
                </a:cubicBezTo>
                <a:cubicBezTo>
                  <a:pt x="25742" y="218569"/>
                  <a:pt x="49927" y="213320"/>
                  <a:pt x="69030" y="213687"/>
                </a:cubicBezTo>
                <a:cubicBezTo>
                  <a:pt x="94039" y="213687"/>
                  <a:pt x="116681" y="203550"/>
                  <a:pt x="133071" y="187160"/>
                </a:cubicBezTo>
                <a:cubicBezTo>
                  <a:pt x="149460" y="170771"/>
                  <a:pt x="159597" y="148129"/>
                  <a:pt x="159597" y="123120"/>
                </a:cubicBezTo>
                <a:cubicBezTo>
                  <a:pt x="159597" y="99209"/>
                  <a:pt x="150331" y="77463"/>
                  <a:pt x="135010" y="61451"/>
                </a:cubicBezTo>
                <a:lnTo>
                  <a:pt x="0" y="196461"/>
                </a:lnTo>
                <a:lnTo>
                  <a:pt x="0" y="196370"/>
                </a:lnTo>
                <a:lnTo>
                  <a:pt x="134965" y="61406"/>
                </a:lnTo>
                <a:cubicBezTo>
                  <a:pt x="118953" y="46085"/>
                  <a:pt x="97207" y="36819"/>
                  <a:pt x="73296" y="36819"/>
                </a:cubicBezTo>
                <a:cubicBezTo>
                  <a:pt x="42305" y="36819"/>
                  <a:pt x="14950" y="52385"/>
                  <a:pt x="0" y="77073"/>
                </a:cubicBezTo>
                <a:lnTo>
                  <a:pt x="0" y="59780"/>
                </a:lnTo>
                <a:cubicBezTo>
                  <a:pt x="2240" y="53717"/>
                  <a:pt x="6698" y="49732"/>
                  <a:pt x="11494" y="46167"/>
                </a:cubicBezTo>
                <a:cubicBezTo>
                  <a:pt x="9661" y="36227"/>
                  <a:pt x="5972" y="26608"/>
                  <a:pt x="0" y="18074"/>
                </a:cubicBezTo>
                <a:lnTo>
                  <a:pt x="0" y="0"/>
                </a:lnTo>
                <a:cubicBezTo>
                  <a:pt x="11637" y="10773"/>
                  <a:pt x="18655" y="24545"/>
                  <a:pt x="22230" y="39049"/>
                </a:cubicBezTo>
                <a:cubicBezTo>
                  <a:pt x="37002" y="29983"/>
                  <a:pt x="54413" y="25010"/>
                  <a:pt x="72986" y="25010"/>
                </a:cubicBezTo>
                <a:cubicBezTo>
                  <a:pt x="100237" y="25010"/>
                  <a:pt x="124986" y="35715"/>
                  <a:pt x="143120" y="53296"/>
                </a:cubicBezTo>
                <a:cubicBezTo>
                  <a:pt x="160701" y="71430"/>
                  <a:pt x="171406" y="96180"/>
                  <a:pt x="171406" y="123429"/>
                </a:cubicBezTo>
                <a:cubicBezTo>
                  <a:pt x="171406" y="142002"/>
                  <a:pt x="166433" y="159414"/>
                  <a:pt x="157367" y="174185"/>
                </a:cubicBezTo>
                <a:cubicBezTo>
                  <a:pt x="174223" y="178341"/>
                  <a:pt x="190089" y="187146"/>
                  <a:pt x="203250" y="200306"/>
                </a:cubicBezTo>
                <a:cubicBezTo>
                  <a:pt x="222519" y="219575"/>
                  <a:pt x="232449" y="244645"/>
                  <a:pt x="232840" y="269899"/>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96" name="Teardrop 3"/>
          <p:cNvSpPr/>
          <p:nvPr/>
        </p:nvSpPr>
        <p:spPr>
          <a:xfrm rot="5400000" flipH="1" flipV="1">
            <a:off x="5579907" y="4253167"/>
            <a:ext cx="232840" cy="404830"/>
          </a:xfrm>
          <a:custGeom>
            <a:avLst/>
            <a:gdLst/>
            <a:ahLst/>
            <a:cxnLst/>
            <a:rect l="l" t="t" r="r" b="b"/>
            <a:pathLst>
              <a:path w="232840" h="539773">
                <a:moveTo>
                  <a:pt x="221340" y="269867"/>
                </a:moveTo>
                <a:cubicBezTo>
                  <a:pt x="220851" y="247712"/>
                  <a:pt x="212026" y="225783"/>
                  <a:pt x="195119" y="208875"/>
                </a:cubicBezTo>
                <a:cubicBezTo>
                  <a:pt x="182363" y="196120"/>
                  <a:pt x="166749" y="187965"/>
                  <a:pt x="150249" y="184922"/>
                </a:cubicBezTo>
                <a:cubicBezTo>
                  <a:pt x="147800" y="188780"/>
                  <a:pt x="144800" y="192208"/>
                  <a:pt x="141586" y="195422"/>
                </a:cubicBezTo>
                <a:cubicBezTo>
                  <a:pt x="123161" y="213847"/>
                  <a:pt x="97708" y="225243"/>
                  <a:pt x="69593" y="225243"/>
                </a:cubicBezTo>
                <a:cubicBezTo>
                  <a:pt x="43433" y="224741"/>
                  <a:pt x="27415" y="228586"/>
                  <a:pt x="17461" y="245213"/>
                </a:cubicBezTo>
                <a:cubicBezTo>
                  <a:pt x="22074" y="261450"/>
                  <a:pt x="22154" y="278664"/>
                  <a:pt x="17673" y="294913"/>
                </a:cubicBezTo>
                <a:cubicBezTo>
                  <a:pt x="27631" y="311265"/>
                  <a:pt x="43609" y="315055"/>
                  <a:pt x="69593" y="314557"/>
                </a:cubicBezTo>
                <a:cubicBezTo>
                  <a:pt x="102600" y="314557"/>
                  <a:pt x="131938" y="330263"/>
                  <a:pt x="150227" y="354851"/>
                </a:cubicBezTo>
                <a:cubicBezTo>
                  <a:pt x="166735" y="351841"/>
                  <a:pt x="182357" y="343684"/>
                  <a:pt x="195118" y="330923"/>
                </a:cubicBezTo>
                <a:cubicBezTo>
                  <a:pt x="212026" y="314016"/>
                  <a:pt x="220851" y="292087"/>
                  <a:pt x="221339" y="269931"/>
                </a:cubicBezTo>
                <a:lnTo>
                  <a:pt x="136174" y="269931"/>
                </a:lnTo>
                <a:lnTo>
                  <a:pt x="136173" y="269867"/>
                </a:lnTo>
                <a:close/>
                <a:moveTo>
                  <a:pt x="232840" y="269899"/>
                </a:moveTo>
                <a:cubicBezTo>
                  <a:pt x="232449" y="295153"/>
                  <a:pt x="222519" y="320224"/>
                  <a:pt x="203250" y="339492"/>
                </a:cubicBezTo>
                <a:cubicBezTo>
                  <a:pt x="190082" y="352660"/>
                  <a:pt x="174206" y="361467"/>
                  <a:pt x="157326" y="365540"/>
                </a:cubicBezTo>
                <a:cubicBezTo>
                  <a:pt x="166417" y="380328"/>
                  <a:pt x="171406" y="397767"/>
                  <a:pt x="171406" y="416370"/>
                </a:cubicBezTo>
                <a:cubicBezTo>
                  <a:pt x="171406" y="443620"/>
                  <a:pt x="160701" y="468370"/>
                  <a:pt x="143120" y="486503"/>
                </a:cubicBezTo>
                <a:lnTo>
                  <a:pt x="143120" y="486504"/>
                </a:lnTo>
                <a:cubicBezTo>
                  <a:pt x="124986" y="504084"/>
                  <a:pt x="100237" y="514790"/>
                  <a:pt x="72986" y="514790"/>
                </a:cubicBezTo>
                <a:cubicBezTo>
                  <a:pt x="54383" y="514790"/>
                  <a:pt x="36945" y="509800"/>
                  <a:pt x="22156" y="500710"/>
                </a:cubicBezTo>
                <a:lnTo>
                  <a:pt x="0" y="539773"/>
                </a:lnTo>
                <a:lnTo>
                  <a:pt x="0" y="521718"/>
                </a:lnTo>
                <a:cubicBezTo>
                  <a:pt x="5973" y="513180"/>
                  <a:pt x="9654" y="503556"/>
                  <a:pt x="11467" y="493611"/>
                </a:cubicBezTo>
                <a:lnTo>
                  <a:pt x="0" y="480024"/>
                </a:lnTo>
                <a:lnTo>
                  <a:pt x="0" y="462726"/>
                </a:lnTo>
                <a:cubicBezTo>
                  <a:pt x="14950" y="487415"/>
                  <a:pt x="42305" y="502981"/>
                  <a:pt x="73296" y="502981"/>
                </a:cubicBezTo>
                <a:cubicBezTo>
                  <a:pt x="97207" y="502981"/>
                  <a:pt x="118953" y="493715"/>
                  <a:pt x="134965" y="478394"/>
                </a:cubicBezTo>
                <a:lnTo>
                  <a:pt x="0" y="343429"/>
                </a:lnTo>
                <a:lnTo>
                  <a:pt x="0" y="343339"/>
                </a:lnTo>
                <a:lnTo>
                  <a:pt x="135010" y="478348"/>
                </a:lnTo>
                <a:cubicBezTo>
                  <a:pt x="150331" y="462337"/>
                  <a:pt x="159597" y="440590"/>
                  <a:pt x="159597" y="416680"/>
                </a:cubicBezTo>
                <a:cubicBezTo>
                  <a:pt x="159597" y="366661"/>
                  <a:pt x="119048" y="326112"/>
                  <a:pt x="69030" y="326113"/>
                </a:cubicBezTo>
                <a:cubicBezTo>
                  <a:pt x="49952" y="326479"/>
                  <a:pt x="25806" y="321244"/>
                  <a:pt x="12948" y="308084"/>
                </a:cubicBezTo>
                <a:lnTo>
                  <a:pt x="0" y="327154"/>
                </a:lnTo>
                <a:lnTo>
                  <a:pt x="0" y="309010"/>
                </a:lnTo>
                <a:cubicBezTo>
                  <a:pt x="14338" y="284867"/>
                  <a:pt x="14338" y="254933"/>
                  <a:pt x="0" y="230790"/>
                </a:cubicBezTo>
                <a:lnTo>
                  <a:pt x="0" y="212690"/>
                </a:lnTo>
                <a:cubicBezTo>
                  <a:pt x="6036" y="217996"/>
                  <a:pt x="9959" y="224711"/>
                  <a:pt x="12896" y="231767"/>
                </a:cubicBezTo>
                <a:cubicBezTo>
                  <a:pt x="25742" y="218569"/>
                  <a:pt x="49927" y="213320"/>
                  <a:pt x="69030" y="213687"/>
                </a:cubicBezTo>
                <a:cubicBezTo>
                  <a:pt x="94039" y="213687"/>
                  <a:pt x="116681" y="203550"/>
                  <a:pt x="133071" y="187160"/>
                </a:cubicBezTo>
                <a:cubicBezTo>
                  <a:pt x="149460" y="170771"/>
                  <a:pt x="159597" y="148129"/>
                  <a:pt x="159597" y="123120"/>
                </a:cubicBezTo>
                <a:cubicBezTo>
                  <a:pt x="159597" y="99209"/>
                  <a:pt x="150331" y="77463"/>
                  <a:pt x="135010" y="61451"/>
                </a:cubicBezTo>
                <a:lnTo>
                  <a:pt x="0" y="196461"/>
                </a:lnTo>
                <a:lnTo>
                  <a:pt x="0" y="196370"/>
                </a:lnTo>
                <a:lnTo>
                  <a:pt x="134965" y="61406"/>
                </a:lnTo>
                <a:cubicBezTo>
                  <a:pt x="118953" y="46085"/>
                  <a:pt x="97207" y="36819"/>
                  <a:pt x="73296" y="36819"/>
                </a:cubicBezTo>
                <a:cubicBezTo>
                  <a:pt x="42305" y="36819"/>
                  <a:pt x="14950" y="52385"/>
                  <a:pt x="0" y="77073"/>
                </a:cubicBezTo>
                <a:lnTo>
                  <a:pt x="0" y="59780"/>
                </a:lnTo>
                <a:cubicBezTo>
                  <a:pt x="2240" y="53717"/>
                  <a:pt x="6698" y="49732"/>
                  <a:pt x="11494" y="46167"/>
                </a:cubicBezTo>
                <a:cubicBezTo>
                  <a:pt x="9661" y="36227"/>
                  <a:pt x="5972" y="26608"/>
                  <a:pt x="0" y="18074"/>
                </a:cubicBezTo>
                <a:lnTo>
                  <a:pt x="0" y="0"/>
                </a:lnTo>
                <a:cubicBezTo>
                  <a:pt x="11637" y="10773"/>
                  <a:pt x="18655" y="24545"/>
                  <a:pt x="22230" y="39049"/>
                </a:cubicBezTo>
                <a:cubicBezTo>
                  <a:pt x="37002" y="29983"/>
                  <a:pt x="54413" y="25010"/>
                  <a:pt x="72986" y="25010"/>
                </a:cubicBezTo>
                <a:cubicBezTo>
                  <a:pt x="100237" y="25010"/>
                  <a:pt x="124986" y="35715"/>
                  <a:pt x="143120" y="53296"/>
                </a:cubicBezTo>
                <a:cubicBezTo>
                  <a:pt x="160701" y="71430"/>
                  <a:pt x="171406" y="96180"/>
                  <a:pt x="171406" y="123429"/>
                </a:cubicBezTo>
                <a:cubicBezTo>
                  <a:pt x="171406" y="142002"/>
                  <a:pt x="166433" y="159414"/>
                  <a:pt x="157367" y="174185"/>
                </a:cubicBezTo>
                <a:cubicBezTo>
                  <a:pt x="174223" y="178341"/>
                  <a:pt x="190089" y="187146"/>
                  <a:pt x="203250" y="200306"/>
                </a:cubicBezTo>
                <a:cubicBezTo>
                  <a:pt x="222519" y="219575"/>
                  <a:pt x="232449" y="244645"/>
                  <a:pt x="232840" y="269899"/>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97" name="Teardrop 3"/>
          <p:cNvSpPr/>
          <p:nvPr/>
        </p:nvSpPr>
        <p:spPr>
          <a:xfrm rot="5400000" flipH="1" flipV="1">
            <a:off x="7475621" y="4253167"/>
            <a:ext cx="232840" cy="404829"/>
          </a:xfrm>
          <a:custGeom>
            <a:avLst/>
            <a:gdLst/>
            <a:ahLst/>
            <a:cxnLst/>
            <a:rect l="l" t="t" r="r" b="b"/>
            <a:pathLst>
              <a:path w="232840" h="539772">
                <a:moveTo>
                  <a:pt x="221340" y="269867"/>
                </a:moveTo>
                <a:cubicBezTo>
                  <a:pt x="220851" y="247711"/>
                  <a:pt x="212026" y="225782"/>
                  <a:pt x="195119" y="208875"/>
                </a:cubicBezTo>
                <a:cubicBezTo>
                  <a:pt x="182363" y="196120"/>
                  <a:pt x="166749" y="187964"/>
                  <a:pt x="150249" y="184922"/>
                </a:cubicBezTo>
                <a:cubicBezTo>
                  <a:pt x="147800" y="188780"/>
                  <a:pt x="144800" y="192208"/>
                  <a:pt x="141586" y="195422"/>
                </a:cubicBezTo>
                <a:cubicBezTo>
                  <a:pt x="123161" y="213847"/>
                  <a:pt x="97708" y="225242"/>
                  <a:pt x="69593" y="225242"/>
                </a:cubicBezTo>
                <a:cubicBezTo>
                  <a:pt x="43433" y="224741"/>
                  <a:pt x="27415" y="228586"/>
                  <a:pt x="17461" y="245212"/>
                </a:cubicBezTo>
                <a:cubicBezTo>
                  <a:pt x="22074" y="261450"/>
                  <a:pt x="22154" y="278664"/>
                  <a:pt x="17673" y="294913"/>
                </a:cubicBezTo>
                <a:cubicBezTo>
                  <a:pt x="27631" y="311265"/>
                  <a:pt x="43609" y="315055"/>
                  <a:pt x="69593" y="314556"/>
                </a:cubicBezTo>
                <a:cubicBezTo>
                  <a:pt x="102600" y="314556"/>
                  <a:pt x="131938" y="330263"/>
                  <a:pt x="150227" y="354850"/>
                </a:cubicBezTo>
                <a:cubicBezTo>
                  <a:pt x="166735" y="351841"/>
                  <a:pt x="182357" y="343684"/>
                  <a:pt x="195118" y="330923"/>
                </a:cubicBezTo>
                <a:cubicBezTo>
                  <a:pt x="212026" y="314015"/>
                  <a:pt x="220851" y="292087"/>
                  <a:pt x="221339" y="269931"/>
                </a:cubicBezTo>
                <a:lnTo>
                  <a:pt x="136174" y="269931"/>
                </a:lnTo>
                <a:lnTo>
                  <a:pt x="136173" y="269867"/>
                </a:lnTo>
                <a:close/>
                <a:moveTo>
                  <a:pt x="232840" y="269899"/>
                </a:moveTo>
                <a:cubicBezTo>
                  <a:pt x="232449" y="295153"/>
                  <a:pt x="222519" y="320224"/>
                  <a:pt x="203250" y="339492"/>
                </a:cubicBezTo>
                <a:cubicBezTo>
                  <a:pt x="190082" y="352660"/>
                  <a:pt x="174206" y="361466"/>
                  <a:pt x="157326" y="365539"/>
                </a:cubicBezTo>
                <a:cubicBezTo>
                  <a:pt x="166417" y="380328"/>
                  <a:pt x="171406" y="397766"/>
                  <a:pt x="171406" y="416370"/>
                </a:cubicBezTo>
                <a:cubicBezTo>
                  <a:pt x="171406" y="443620"/>
                  <a:pt x="160701" y="468370"/>
                  <a:pt x="143120" y="486503"/>
                </a:cubicBezTo>
                <a:cubicBezTo>
                  <a:pt x="124986" y="504084"/>
                  <a:pt x="100237" y="514790"/>
                  <a:pt x="72986" y="514790"/>
                </a:cubicBezTo>
                <a:cubicBezTo>
                  <a:pt x="54383" y="514790"/>
                  <a:pt x="36945" y="509800"/>
                  <a:pt x="22156" y="500709"/>
                </a:cubicBezTo>
                <a:lnTo>
                  <a:pt x="0" y="539772"/>
                </a:lnTo>
                <a:lnTo>
                  <a:pt x="0" y="521718"/>
                </a:lnTo>
                <a:cubicBezTo>
                  <a:pt x="5973" y="513179"/>
                  <a:pt x="9654" y="503556"/>
                  <a:pt x="11467" y="493611"/>
                </a:cubicBezTo>
                <a:lnTo>
                  <a:pt x="0" y="480023"/>
                </a:lnTo>
                <a:lnTo>
                  <a:pt x="0" y="462726"/>
                </a:lnTo>
                <a:cubicBezTo>
                  <a:pt x="14950" y="487414"/>
                  <a:pt x="42305" y="502980"/>
                  <a:pt x="73296" y="502980"/>
                </a:cubicBezTo>
                <a:cubicBezTo>
                  <a:pt x="97207" y="502980"/>
                  <a:pt x="118953" y="493715"/>
                  <a:pt x="134965" y="478394"/>
                </a:cubicBezTo>
                <a:lnTo>
                  <a:pt x="0" y="343429"/>
                </a:lnTo>
                <a:lnTo>
                  <a:pt x="0" y="343338"/>
                </a:lnTo>
                <a:lnTo>
                  <a:pt x="135010" y="478348"/>
                </a:lnTo>
                <a:cubicBezTo>
                  <a:pt x="150331" y="462336"/>
                  <a:pt x="159597" y="440590"/>
                  <a:pt x="159597" y="416679"/>
                </a:cubicBezTo>
                <a:cubicBezTo>
                  <a:pt x="159597" y="366661"/>
                  <a:pt x="119048" y="326112"/>
                  <a:pt x="69030" y="326112"/>
                </a:cubicBezTo>
                <a:cubicBezTo>
                  <a:pt x="49952" y="326478"/>
                  <a:pt x="25806" y="321244"/>
                  <a:pt x="12948" y="308084"/>
                </a:cubicBezTo>
                <a:lnTo>
                  <a:pt x="0" y="327154"/>
                </a:lnTo>
                <a:lnTo>
                  <a:pt x="0" y="309010"/>
                </a:lnTo>
                <a:cubicBezTo>
                  <a:pt x="14338" y="284867"/>
                  <a:pt x="14338" y="254932"/>
                  <a:pt x="0" y="230790"/>
                </a:cubicBezTo>
                <a:lnTo>
                  <a:pt x="0" y="212689"/>
                </a:lnTo>
                <a:cubicBezTo>
                  <a:pt x="6036" y="217996"/>
                  <a:pt x="9959" y="224711"/>
                  <a:pt x="12896" y="231767"/>
                </a:cubicBezTo>
                <a:cubicBezTo>
                  <a:pt x="25742" y="218569"/>
                  <a:pt x="49927" y="213320"/>
                  <a:pt x="69030" y="213686"/>
                </a:cubicBezTo>
                <a:cubicBezTo>
                  <a:pt x="94039" y="213687"/>
                  <a:pt x="116681" y="203549"/>
                  <a:pt x="133071" y="187160"/>
                </a:cubicBezTo>
                <a:cubicBezTo>
                  <a:pt x="149460" y="170771"/>
                  <a:pt x="159597" y="148129"/>
                  <a:pt x="159597" y="123119"/>
                </a:cubicBezTo>
                <a:cubicBezTo>
                  <a:pt x="159597" y="99209"/>
                  <a:pt x="150331" y="77462"/>
                  <a:pt x="135010" y="61451"/>
                </a:cubicBezTo>
                <a:lnTo>
                  <a:pt x="0" y="196461"/>
                </a:lnTo>
                <a:lnTo>
                  <a:pt x="0" y="196370"/>
                </a:lnTo>
                <a:lnTo>
                  <a:pt x="134965" y="61405"/>
                </a:lnTo>
                <a:cubicBezTo>
                  <a:pt x="118953" y="46084"/>
                  <a:pt x="97207" y="36819"/>
                  <a:pt x="73296" y="36819"/>
                </a:cubicBezTo>
                <a:cubicBezTo>
                  <a:pt x="42305" y="36819"/>
                  <a:pt x="14950" y="52385"/>
                  <a:pt x="0" y="77073"/>
                </a:cubicBezTo>
                <a:lnTo>
                  <a:pt x="0" y="59780"/>
                </a:lnTo>
                <a:cubicBezTo>
                  <a:pt x="2240" y="53717"/>
                  <a:pt x="6698" y="49732"/>
                  <a:pt x="11494" y="46167"/>
                </a:cubicBezTo>
                <a:cubicBezTo>
                  <a:pt x="9661" y="36227"/>
                  <a:pt x="5972" y="26608"/>
                  <a:pt x="0" y="18074"/>
                </a:cubicBezTo>
                <a:lnTo>
                  <a:pt x="0" y="0"/>
                </a:lnTo>
                <a:cubicBezTo>
                  <a:pt x="11637" y="10773"/>
                  <a:pt x="18655" y="24545"/>
                  <a:pt x="22230" y="39049"/>
                </a:cubicBezTo>
                <a:cubicBezTo>
                  <a:pt x="37002" y="29983"/>
                  <a:pt x="54413" y="25009"/>
                  <a:pt x="72986" y="25009"/>
                </a:cubicBezTo>
                <a:cubicBezTo>
                  <a:pt x="100237" y="25009"/>
                  <a:pt x="124986" y="35715"/>
                  <a:pt x="143120" y="53296"/>
                </a:cubicBezTo>
                <a:cubicBezTo>
                  <a:pt x="160701" y="71429"/>
                  <a:pt x="171406" y="96179"/>
                  <a:pt x="171406" y="123429"/>
                </a:cubicBezTo>
                <a:cubicBezTo>
                  <a:pt x="171406" y="142002"/>
                  <a:pt x="166433" y="159414"/>
                  <a:pt x="157367" y="174185"/>
                </a:cubicBezTo>
                <a:cubicBezTo>
                  <a:pt x="174223" y="178341"/>
                  <a:pt x="190089" y="187145"/>
                  <a:pt x="203250" y="200306"/>
                </a:cubicBezTo>
                <a:cubicBezTo>
                  <a:pt x="222519" y="219574"/>
                  <a:pt x="232449" y="244645"/>
                  <a:pt x="232840" y="269899"/>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98" name="Teardrop 3"/>
          <p:cNvSpPr/>
          <p:nvPr/>
        </p:nvSpPr>
        <p:spPr>
          <a:xfrm rot="5400000" flipH="1" flipV="1">
            <a:off x="6843716" y="4253167"/>
            <a:ext cx="232840" cy="404829"/>
          </a:xfrm>
          <a:custGeom>
            <a:avLst/>
            <a:gdLst/>
            <a:ahLst/>
            <a:cxnLst/>
            <a:rect l="l" t="t" r="r" b="b"/>
            <a:pathLst>
              <a:path w="232840" h="539772">
                <a:moveTo>
                  <a:pt x="221340" y="269867"/>
                </a:moveTo>
                <a:cubicBezTo>
                  <a:pt x="220851" y="247711"/>
                  <a:pt x="212026" y="225782"/>
                  <a:pt x="195119" y="208875"/>
                </a:cubicBezTo>
                <a:cubicBezTo>
                  <a:pt x="182363" y="196120"/>
                  <a:pt x="166749" y="187964"/>
                  <a:pt x="150249" y="184922"/>
                </a:cubicBezTo>
                <a:cubicBezTo>
                  <a:pt x="147800" y="188780"/>
                  <a:pt x="144800" y="192208"/>
                  <a:pt x="141586" y="195422"/>
                </a:cubicBezTo>
                <a:cubicBezTo>
                  <a:pt x="123161" y="213847"/>
                  <a:pt x="97708" y="225242"/>
                  <a:pt x="69593" y="225242"/>
                </a:cubicBezTo>
                <a:cubicBezTo>
                  <a:pt x="43433" y="224741"/>
                  <a:pt x="27415" y="228586"/>
                  <a:pt x="17461" y="245212"/>
                </a:cubicBezTo>
                <a:cubicBezTo>
                  <a:pt x="22074" y="261450"/>
                  <a:pt x="22154" y="278664"/>
                  <a:pt x="17673" y="294913"/>
                </a:cubicBezTo>
                <a:cubicBezTo>
                  <a:pt x="27631" y="311265"/>
                  <a:pt x="43609" y="315055"/>
                  <a:pt x="69593" y="314556"/>
                </a:cubicBezTo>
                <a:cubicBezTo>
                  <a:pt x="102600" y="314556"/>
                  <a:pt x="131938" y="330263"/>
                  <a:pt x="150227" y="354850"/>
                </a:cubicBezTo>
                <a:cubicBezTo>
                  <a:pt x="166735" y="351841"/>
                  <a:pt x="182357" y="343684"/>
                  <a:pt x="195118" y="330923"/>
                </a:cubicBezTo>
                <a:cubicBezTo>
                  <a:pt x="212026" y="314015"/>
                  <a:pt x="220851" y="292087"/>
                  <a:pt x="221339" y="269931"/>
                </a:cubicBezTo>
                <a:lnTo>
                  <a:pt x="136174" y="269931"/>
                </a:lnTo>
                <a:lnTo>
                  <a:pt x="136173" y="269867"/>
                </a:lnTo>
                <a:close/>
                <a:moveTo>
                  <a:pt x="232840" y="269899"/>
                </a:moveTo>
                <a:cubicBezTo>
                  <a:pt x="232449" y="295153"/>
                  <a:pt x="222519" y="320224"/>
                  <a:pt x="203250" y="339492"/>
                </a:cubicBezTo>
                <a:cubicBezTo>
                  <a:pt x="190082" y="352660"/>
                  <a:pt x="174206" y="361466"/>
                  <a:pt x="157326" y="365539"/>
                </a:cubicBezTo>
                <a:cubicBezTo>
                  <a:pt x="166417" y="380328"/>
                  <a:pt x="171406" y="397766"/>
                  <a:pt x="171406" y="416370"/>
                </a:cubicBezTo>
                <a:cubicBezTo>
                  <a:pt x="171406" y="443620"/>
                  <a:pt x="160701" y="468370"/>
                  <a:pt x="143120" y="486503"/>
                </a:cubicBezTo>
                <a:cubicBezTo>
                  <a:pt x="124986" y="504084"/>
                  <a:pt x="100237" y="514790"/>
                  <a:pt x="72986" y="514790"/>
                </a:cubicBezTo>
                <a:cubicBezTo>
                  <a:pt x="54383" y="514790"/>
                  <a:pt x="36945" y="509800"/>
                  <a:pt x="22156" y="500709"/>
                </a:cubicBezTo>
                <a:lnTo>
                  <a:pt x="0" y="539772"/>
                </a:lnTo>
                <a:lnTo>
                  <a:pt x="0" y="521717"/>
                </a:lnTo>
                <a:cubicBezTo>
                  <a:pt x="5973" y="513179"/>
                  <a:pt x="9654" y="503556"/>
                  <a:pt x="11467" y="493611"/>
                </a:cubicBezTo>
                <a:lnTo>
                  <a:pt x="0" y="480023"/>
                </a:lnTo>
                <a:lnTo>
                  <a:pt x="0" y="462726"/>
                </a:lnTo>
                <a:cubicBezTo>
                  <a:pt x="14950" y="487414"/>
                  <a:pt x="42305" y="502980"/>
                  <a:pt x="73296" y="502980"/>
                </a:cubicBezTo>
                <a:cubicBezTo>
                  <a:pt x="97207" y="502980"/>
                  <a:pt x="118953" y="493715"/>
                  <a:pt x="134965" y="478394"/>
                </a:cubicBezTo>
                <a:lnTo>
                  <a:pt x="0" y="343429"/>
                </a:lnTo>
                <a:lnTo>
                  <a:pt x="0" y="343338"/>
                </a:lnTo>
                <a:lnTo>
                  <a:pt x="135010" y="478348"/>
                </a:lnTo>
                <a:cubicBezTo>
                  <a:pt x="150331" y="462336"/>
                  <a:pt x="159597" y="440590"/>
                  <a:pt x="159597" y="416679"/>
                </a:cubicBezTo>
                <a:cubicBezTo>
                  <a:pt x="159597" y="366661"/>
                  <a:pt x="119048" y="326112"/>
                  <a:pt x="69030" y="326112"/>
                </a:cubicBezTo>
                <a:cubicBezTo>
                  <a:pt x="49952" y="326478"/>
                  <a:pt x="25806" y="321244"/>
                  <a:pt x="12948" y="308084"/>
                </a:cubicBezTo>
                <a:lnTo>
                  <a:pt x="0" y="327154"/>
                </a:lnTo>
                <a:lnTo>
                  <a:pt x="0" y="309010"/>
                </a:lnTo>
                <a:cubicBezTo>
                  <a:pt x="14338" y="284867"/>
                  <a:pt x="14338" y="254932"/>
                  <a:pt x="0" y="230790"/>
                </a:cubicBezTo>
                <a:lnTo>
                  <a:pt x="0" y="212689"/>
                </a:lnTo>
                <a:cubicBezTo>
                  <a:pt x="6036" y="217996"/>
                  <a:pt x="9959" y="224711"/>
                  <a:pt x="12896" y="231767"/>
                </a:cubicBezTo>
                <a:cubicBezTo>
                  <a:pt x="25742" y="218569"/>
                  <a:pt x="49927" y="213320"/>
                  <a:pt x="69030" y="213686"/>
                </a:cubicBezTo>
                <a:cubicBezTo>
                  <a:pt x="94039" y="213687"/>
                  <a:pt x="116681" y="203549"/>
                  <a:pt x="133071" y="187160"/>
                </a:cubicBezTo>
                <a:cubicBezTo>
                  <a:pt x="149460" y="170771"/>
                  <a:pt x="159597" y="148129"/>
                  <a:pt x="159597" y="123119"/>
                </a:cubicBezTo>
                <a:cubicBezTo>
                  <a:pt x="159597" y="99209"/>
                  <a:pt x="150331" y="77462"/>
                  <a:pt x="135010" y="61451"/>
                </a:cubicBezTo>
                <a:lnTo>
                  <a:pt x="0" y="196461"/>
                </a:lnTo>
                <a:lnTo>
                  <a:pt x="0" y="196370"/>
                </a:lnTo>
                <a:lnTo>
                  <a:pt x="134965" y="61405"/>
                </a:lnTo>
                <a:cubicBezTo>
                  <a:pt x="118953" y="46084"/>
                  <a:pt x="97207" y="36819"/>
                  <a:pt x="73296" y="36819"/>
                </a:cubicBezTo>
                <a:cubicBezTo>
                  <a:pt x="42305" y="36819"/>
                  <a:pt x="14950" y="52385"/>
                  <a:pt x="0" y="77073"/>
                </a:cubicBezTo>
                <a:lnTo>
                  <a:pt x="0" y="59780"/>
                </a:lnTo>
                <a:cubicBezTo>
                  <a:pt x="2240" y="53717"/>
                  <a:pt x="6698" y="49732"/>
                  <a:pt x="11494" y="46167"/>
                </a:cubicBezTo>
                <a:cubicBezTo>
                  <a:pt x="9661" y="36226"/>
                  <a:pt x="5972" y="26608"/>
                  <a:pt x="0" y="18073"/>
                </a:cubicBezTo>
                <a:lnTo>
                  <a:pt x="0" y="0"/>
                </a:lnTo>
                <a:cubicBezTo>
                  <a:pt x="11637" y="10773"/>
                  <a:pt x="18655" y="24545"/>
                  <a:pt x="22230" y="39049"/>
                </a:cubicBezTo>
                <a:cubicBezTo>
                  <a:pt x="37002" y="29983"/>
                  <a:pt x="54413" y="25009"/>
                  <a:pt x="72986" y="25009"/>
                </a:cubicBezTo>
                <a:cubicBezTo>
                  <a:pt x="100237" y="25009"/>
                  <a:pt x="124986" y="35715"/>
                  <a:pt x="143120" y="53296"/>
                </a:cubicBezTo>
                <a:cubicBezTo>
                  <a:pt x="160701" y="71429"/>
                  <a:pt x="171406" y="96179"/>
                  <a:pt x="171406" y="123429"/>
                </a:cubicBezTo>
                <a:cubicBezTo>
                  <a:pt x="171406" y="142002"/>
                  <a:pt x="166433" y="159414"/>
                  <a:pt x="157367" y="174185"/>
                </a:cubicBezTo>
                <a:cubicBezTo>
                  <a:pt x="174223" y="178341"/>
                  <a:pt x="190089" y="187145"/>
                  <a:pt x="203250" y="200306"/>
                </a:cubicBezTo>
                <a:cubicBezTo>
                  <a:pt x="222519" y="219574"/>
                  <a:pt x="232449" y="244645"/>
                  <a:pt x="232840" y="269899"/>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99" name="Teardrop 3"/>
          <p:cNvSpPr/>
          <p:nvPr/>
        </p:nvSpPr>
        <p:spPr>
          <a:xfrm rot="5400000" flipH="1" flipV="1">
            <a:off x="8739430" y="4253167"/>
            <a:ext cx="232840" cy="404829"/>
          </a:xfrm>
          <a:custGeom>
            <a:avLst/>
            <a:gdLst/>
            <a:ahLst/>
            <a:cxnLst/>
            <a:rect l="l" t="t" r="r" b="b"/>
            <a:pathLst>
              <a:path w="232840" h="539772">
                <a:moveTo>
                  <a:pt x="221340" y="269867"/>
                </a:moveTo>
                <a:cubicBezTo>
                  <a:pt x="220851" y="247711"/>
                  <a:pt x="212026" y="225782"/>
                  <a:pt x="195119" y="208875"/>
                </a:cubicBezTo>
                <a:cubicBezTo>
                  <a:pt x="182363" y="196120"/>
                  <a:pt x="166749" y="187964"/>
                  <a:pt x="150249" y="184922"/>
                </a:cubicBezTo>
                <a:cubicBezTo>
                  <a:pt x="147800" y="188780"/>
                  <a:pt x="144800" y="192208"/>
                  <a:pt x="141586" y="195422"/>
                </a:cubicBezTo>
                <a:cubicBezTo>
                  <a:pt x="123161" y="213847"/>
                  <a:pt x="97708" y="225242"/>
                  <a:pt x="69593" y="225242"/>
                </a:cubicBezTo>
                <a:cubicBezTo>
                  <a:pt x="43433" y="224741"/>
                  <a:pt x="27415" y="228586"/>
                  <a:pt x="17461" y="245212"/>
                </a:cubicBezTo>
                <a:cubicBezTo>
                  <a:pt x="22074" y="261450"/>
                  <a:pt x="22154" y="278664"/>
                  <a:pt x="17673" y="294913"/>
                </a:cubicBezTo>
                <a:cubicBezTo>
                  <a:pt x="27631" y="311265"/>
                  <a:pt x="43609" y="315055"/>
                  <a:pt x="69593" y="314556"/>
                </a:cubicBezTo>
                <a:cubicBezTo>
                  <a:pt x="102600" y="314556"/>
                  <a:pt x="131938" y="330263"/>
                  <a:pt x="150227" y="354850"/>
                </a:cubicBezTo>
                <a:cubicBezTo>
                  <a:pt x="166735" y="351841"/>
                  <a:pt x="182357" y="343684"/>
                  <a:pt x="195118" y="330923"/>
                </a:cubicBezTo>
                <a:cubicBezTo>
                  <a:pt x="212026" y="314015"/>
                  <a:pt x="220851" y="292087"/>
                  <a:pt x="221339" y="269931"/>
                </a:cubicBezTo>
                <a:lnTo>
                  <a:pt x="136174" y="269931"/>
                </a:lnTo>
                <a:lnTo>
                  <a:pt x="136173" y="269867"/>
                </a:lnTo>
                <a:close/>
                <a:moveTo>
                  <a:pt x="232840" y="269899"/>
                </a:moveTo>
                <a:cubicBezTo>
                  <a:pt x="232449" y="295153"/>
                  <a:pt x="222519" y="320224"/>
                  <a:pt x="203250" y="339492"/>
                </a:cubicBezTo>
                <a:cubicBezTo>
                  <a:pt x="190082" y="352660"/>
                  <a:pt x="174206" y="361466"/>
                  <a:pt x="157326" y="365539"/>
                </a:cubicBezTo>
                <a:cubicBezTo>
                  <a:pt x="166417" y="380328"/>
                  <a:pt x="171406" y="397766"/>
                  <a:pt x="171406" y="416370"/>
                </a:cubicBezTo>
                <a:cubicBezTo>
                  <a:pt x="171406" y="443620"/>
                  <a:pt x="160701" y="468370"/>
                  <a:pt x="143120" y="486503"/>
                </a:cubicBezTo>
                <a:cubicBezTo>
                  <a:pt x="124986" y="504084"/>
                  <a:pt x="100237" y="514790"/>
                  <a:pt x="72986" y="514790"/>
                </a:cubicBezTo>
                <a:cubicBezTo>
                  <a:pt x="54383" y="514790"/>
                  <a:pt x="36945" y="509800"/>
                  <a:pt x="22156" y="500709"/>
                </a:cubicBezTo>
                <a:lnTo>
                  <a:pt x="0" y="539772"/>
                </a:lnTo>
                <a:lnTo>
                  <a:pt x="0" y="521718"/>
                </a:lnTo>
                <a:cubicBezTo>
                  <a:pt x="5973" y="513179"/>
                  <a:pt x="9654" y="503556"/>
                  <a:pt x="11467" y="493611"/>
                </a:cubicBezTo>
                <a:lnTo>
                  <a:pt x="0" y="480023"/>
                </a:lnTo>
                <a:lnTo>
                  <a:pt x="0" y="462726"/>
                </a:lnTo>
                <a:cubicBezTo>
                  <a:pt x="14950" y="487414"/>
                  <a:pt x="42305" y="502980"/>
                  <a:pt x="73296" y="502980"/>
                </a:cubicBezTo>
                <a:cubicBezTo>
                  <a:pt x="97207" y="502980"/>
                  <a:pt x="118953" y="493715"/>
                  <a:pt x="134965" y="478394"/>
                </a:cubicBezTo>
                <a:lnTo>
                  <a:pt x="0" y="343429"/>
                </a:lnTo>
                <a:lnTo>
                  <a:pt x="0" y="343338"/>
                </a:lnTo>
                <a:lnTo>
                  <a:pt x="135010" y="478348"/>
                </a:lnTo>
                <a:cubicBezTo>
                  <a:pt x="150331" y="462336"/>
                  <a:pt x="159597" y="440590"/>
                  <a:pt x="159597" y="416679"/>
                </a:cubicBezTo>
                <a:cubicBezTo>
                  <a:pt x="159597" y="366661"/>
                  <a:pt x="119048" y="326112"/>
                  <a:pt x="69030" y="326112"/>
                </a:cubicBezTo>
                <a:cubicBezTo>
                  <a:pt x="49952" y="326478"/>
                  <a:pt x="25806" y="321244"/>
                  <a:pt x="12948" y="308084"/>
                </a:cubicBezTo>
                <a:lnTo>
                  <a:pt x="0" y="327154"/>
                </a:lnTo>
                <a:lnTo>
                  <a:pt x="0" y="309010"/>
                </a:lnTo>
                <a:cubicBezTo>
                  <a:pt x="14338" y="284867"/>
                  <a:pt x="14338" y="254932"/>
                  <a:pt x="0" y="230790"/>
                </a:cubicBezTo>
                <a:lnTo>
                  <a:pt x="0" y="212689"/>
                </a:lnTo>
                <a:cubicBezTo>
                  <a:pt x="6036" y="217996"/>
                  <a:pt x="9959" y="224711"/>
                  <a:pt x="12896" y="231767"/>
                </a:cubicBezTo>
                <a:cubicBezTo>
                  <a:pt x="25742" y="218569"/>
                  <a:pt x="49927" y="213320"/>
                  <a:pt x="69030" y="213686"/>
                </a:cubicBezTo>
                <a:cubicBezTo>
                  <a:pt x="94039" y="213687"/>
                  <a:pt x="116681" y="203549"/>
                  <a:pt x="133071" y="187160"/>
                </a:cubicBezTo>
                <a:cubicBezTo>
                  <a:pt x="149460" y="170771"/>
                  <a:pt x="159597" y="148129"/>
                  <a:pt x="159597" y="123119"/>
                </a:cubicBezTo>
                <a:cubicBezTo>
                  <a:pt x="159597" y="99209"/>
                  <a:pt x="150331" y="77462"/>
                  <a:pt x="135010" y="61451"/>
                </a:cubicBezTo>
                <a:lnTo>
                  <a:pt x="0" y="196461"/>
                </a:lnTo>
                <a:lnTo>
                  <a:pt x="0" y="196370"/>
                </a:lnTo>
                <a:lnTo>
                  <a:pt x="134965" y="61405"/>
                </a:lnTo>
                <a:cubicBezTo>
                  <a:pt x="118953" y="46084"/>
                  <a:pt x="97207" y="36819"/>
                  <a:pt x="73296" y="36819"/>
                </a:cubicBezTo>
                <a:cubicBezTo>
                  <a:pt x="42305" y="36819"/>
                  <a:pt x="14950" y="52385"/>
                  <a:pt x="0" y="77073"/>
                </a:cubicBezTo>
                <a:lnTo>
                  <a:pt x="0" y="59780"/>
                </a:lnTo>
                <a:cubicBezTo>
                  <a:pt x="2240" y="53717"/>
                  <a:pt x="6698" y="49732"/>
                  <a:pt x="11494" y="46167"/>
                </a:cubicBezTo>
                <a:cubicBezTo>
                  <a:pt x="9661" y="36227"/>
                  <a:pt x="5972" y="26608"/>
                  <a:pt x="0" y="18074"/>
                </a:cubicBezTo>
                <a:lnTo>
                  <a:pt x="0" y="0"/>
                </a:lnTo>
                <a:cubicBezTo>
                  <a:pt x="11637" y="10773"/>
                  <a:pt x="18655" y="24545"/>
                  <a:pt x="22230" y="39049"/>
                </a:cubicBezTo>
                <a:cubicBezTo>
                  <a:pt x="37002" y="29983"/>
                  <a:pt x="54413" y="25009"/>
                  <a:pt x="72986" y="25009"/>
                </a:cubicBezTo>
                <a:cubicBezTo>
                  <a:pt x="100237" y="25009"/>
                  <a:pt x="124986" y="35715"/>
                  <a:pt x="143120" y="53296"/>
                </a:cubicBezTo>
                <a:cubicBezTo>
                  <a:pt x="160701" y="71429"/>
                  <a:pt x="171406" y="96179"/>
                  <a:pt x="171406" y="123429"/>
                </a:cubicBezTo>
                <a:cubicBezTo>
                  <a:pt x="171406" y="142002"/>
                  <a:pt x="166433" y="159414"/>
                  <a:pt x="157367" y="174185"/>
                </a:cubicBezTo>
                <a:cubicBezTo>
                  <a:pt x="174223" y="178341"/>
                  <a:pt x="190089" y="187145"/>
                  <a:pt x="203250" y="200306"/>
                </a:cubicBezTo>
                <a:cubicBezTo>
                  <a:pt x="222519" y="219574"/>
                  <a:pt x="232449" y="244645"/>
                  <a:pt x="232840" y="269899"/>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900" name="Teardrop 3"/>
          <p:cNvSpPr/>
          <p:nvPr/>
        </p:nvSpPr>
        <p:spPr>
          <a:xfrm rot="5400000" flipH="1" flipV="1">
            <a:off x="8107526" y="4253167"/>
            <a:ext cx="232840" cy="404829"/>
          </a:xfrm>
          <a:custGeom>
            <a:avLst/>
            <a:gdLst/>
            <a:ahLst/>
            <a:cxnLst/>
            <a:rect l="l" t="t" r="r" b="b"/>
            <a:pathLst>
              <a:path w="232840" h="539772">
                <a:moveTo>
                  <a:pt x="221340" y="269867"/>
                </a:moveTo>
                <a:cubicBezTo>
                  <a:pt x="220851" y="247711"/>
                  <a:pt x="212026" y="225782"/>
                  <a:pt x="195119" y="208875"/>
                </a:cubicBezTo>
                <a:cubicBezTo>
                  <a:pt x="182363" y="196120"/>
                  <a:pt x="166749" y="187964"/>
                  <a:pt x="150249" y="184922"/>
                </a:cubicBezTo>
                <a:cubicBezTo>
                  <a:pt x="147800" y="188780"/>
                  <a:pt x="144800" y="192208"/>
                  <a:pt x="141586" y="195422"/>
                </a:cubicBezTo>
                <a:cubicBezTo>
                  <a:pt x="123161" y="213847"/>
                  <a:pt x="97708" y="225242"/>
                  <a:pt x="69593" y="225242"/>
                </a:cubicBezTo>
                <a:cubicBezTo>
                  <a:pt x="43433" y="224741"/>
                  <a:pt x="27415" y="228586"/>
                  <a:pt x="17461" y="245212"/>
                </a:cubicBezTo>
                <a:cubicBezTo>
                  <a:pt x="22074" y="261450"/>
                  <a:pt x="22154" y="278664"/>
                  <a:pt x="17673" y="294913"/>
                </a:cubicBezTo>
                <a:cubicBezTo>
                  <a:pt x="27631" y="311265"/>
                  <a:pt x="43609" y="315055"/>
                  <a:pt x="69593" y="314556"/>
                </a:cubicBezTo>
                <a:cubicBezTo>
                  <a:pt x="102600" y="314556"/>
                  <a:pt x="131938" y="330263"/>
                  <a:pt x="150227" y="354850"/>
                </a:cubicBezTo>
                <a:cubicBezTo>
                  <a:pt x="166735" y="351841"/>
                  <a:pt x="182357" y="343684"/>
                  <a:pt x="195118" y="330923"/>
                </a:cubicBezTo>
                <a:cubicBezTo>
                  <a:pt x="212026" y="314015"/>
                  <a:pt x="220851" y="292087"/>
                  <a:pt x="221339" y="269931"/>
                </a:cubicBezTo>
                <a:lnTo>
                  <a:pt x="136174" y="269931"/>
                </a:lnTo>
                <a:lnTo>
                  <a:pt x="136173" y="269867"/>
                </a:lnTo>
                <a:close/>
                <a:moveTo>
                  <a:pt x="232840" y="269899"/>
                </a:moveTo>
                <a:cubicBezTo>
                  <a:pt x="232449" y="295153"/>
                  <a:pt x="222519" y="320224"/>
                  <a:pt x="203250" y="339492"/>
                </a:cubicBezTo>
                <a:cubicBezTo>
                  <a:pt x="190082" y="352660"/>
                  <a:pt x="174206" y="361466"/>
                  <a:pt x="157326" y="365539"/>
                </a:cubicBezTo>
                <a:cubicBezTo>
                  <a:pt x="166417" y="380328"/>
                  <a:pt x="171406" y="397766"/>
                  <a:pt x="171406" y="416370"/>
                </a:cubicBezTo>
                <a:cubicBezTo>
                  <a:pt x="171406" y="443620"/>
                  <a:pt x="160701" y="468370"/>
                  <a:pt x="143120" y="486503"/>
                </a:cubicBezTo>
                <a:cubicBezTo>
                  <a:pt x="124986" y="504084"/>
                  <a:pt x="100237" y="514790"/>
                  <a:pt x="72986" y="514790"/>
                </a:cubicBezTo>
                <a:cubicBezTo>
                  <a:pt x="54383" y="514790"/>
                  <a:pt x="36945" y="509800"/>
                  <a:pt x="22156" y="500709"/>
                </a:cubicBezTo>
                <a:lnTo>
                  <a:pt x="0" y="539772"/>
                </a:lnTo>
                <a:lnTo>
                  <a:pt x="0" y="521718"/>
                </a:lnTo>
                <a:cubicBezTo>
                  <a:pt x="5973" y="513179"/>
                  <a:pt x="9654" y="503556"/>
                  <a:pt x="11467" y="493611"/>
                </a:cubicBezTo>
                <a:lnTo>
                  <a:pt x="0" y="480023"/>
                </a:lnTo>
                <a:lnTo>
                  <a:pt x="0" y="462726"/>
                </a:lnTo>
                <a:cubicBezTo>
                  <a:pt x="14950" y="487414"/>
                  <a:pt x="42305" y="502980"/>
                  <a:pt x="73296" y="502980"/>
                </a:cubicBezTo>
                <a:cubicBezTo>
                  <a:pt x="97207" y="502980"/>
                  <a:pt x="118953" y="493715"/>
                  <a:pt x="134965" y="478394"/>
                </a:cubicBezTo>
                <a:lnTo>
                  <a:pt x="0" y="343429"/>
                </a:lnTo>
                <a:lnTo>
                  <a:pt x="0" y="343338"/>
                </a:lnTo>
                <a:lnTo>
                  <a:pt x="135010" y="478348"/>
                </a:lnTo>
                <a:cubicBezTo>
                  <a:pt x="150331" y="462336"/>
                  <a:pt x="159597" y="440590"/>
                  <a:pt x="159597" y="416679"/>
                </a:cubicBezTo>
                <a:cubicBezTo>
                  <a:pt x="159597" y="366661"/>
                  <a:pt x="119048" y="326112"/>
                  <a:pt x="69030" y="326112"/>
                </a:cubicBezTo>
                <a:cubicBezTo>
                  <a:pt x="49952" y="326478"/>
                  <a:pt x="25806" y="321244"/>
                  <a:pt x="12948" y="308084"/>
                </a:cubicBezTo>
                <a:lnTo>
                  <a:pt x="0" y="327154"/>
                </a:lnTo>
                <a:lnTo>
                  <a:pt x="0" y="309010"/>
                </a:lnTo>
                <a:cubicBezTo>
                  <a:pt x="14338" y="284867"/>
                  <a:pt x="14338" y="254932"/>
                  <a:pt x="0" y="230790"/>
                </a:cubicBezTo>
                <a:lnTo>
                  <a:pt x="0" y="212689"/>
                </a:lnTo>
                <a:cubicBezTo>
                  <a:pt x="6036" y="217996"/>
                  <a:pt x="9959" y="224711"/>
                  <a:pt x="12896" y="231767"/>
                </a:cubicBezTo>
                <a:cubicBezTo>
                  <a:pt x="25742" y="218569"/>
                  <a:pt x="49927" y="213320"/>
                  <a:pt x="69030" y="213686"/>
                </a:cubicBezTo>
                <a:cubicBezTo>
                  <a:pt x="94039" y="213687"/>
                  <a:pt x="116681" y="203549"/>
                  <a:pt x="133071" y="187160"/>
                </a:cubicBezTo>
                <a:cubicBezTo>
                  <a:pt x="149460" y="170771"/>
                  <a:pt x="159597" y="148129"/>
                  <a:pt x="159597" y="123119"/>
                </a:cubicBezTo>
                <a:cubicBezTo>
                  <a:pt x="159597" y="99209"/>
                  <a:pt x="150331" y="77462"/>
                  <a:pt x="135010" y="61451"/>
                </a:cubicBezTo>
                <a:lnTo>
                  <a:pt x="0" y="196461"/>
                </a:lnTo>
                <a:lnTo>
                  <a:pt x="0" y="196370"/>
                </a:lnTo>
                <a:lnTo>
                  <a:pt x="134965" y="61405"/>
                </a:lnTo>
                <a:cubicBezTo>
                  <a:pt x="118953" y="46084"/>
                  <a:pt x="97207" y="36819"/>
                  <a:pt x="73296" y="36819"/>
                </a:cubicBezTo>
                <a:cubicBezTo>
                  <a:pt x="42305" y="36819"/>
                  <a:pt x="14950" y="52385"/>
                  <a:pt x="0" y="77073"/>
                </a:cubicBezTo>
                <a:lnTo>
                  <a:pt x="0" y="59780"/>
                </a:lnTo>
                <a:cubicBezTo>
                  <a:pt x="2240" y="53717"/>
                  <a:pt x="6698" y="49732"/>
                  <a:pt x="11494" y="46167"/>
                </a:cubicBezTo>
                <a:cubicBezTo>
                  <a:pt x="9661" y="36226"/>
                  <a:pt x="5972" y="26608"/>
                  <a:pt x="0" y="18073"/>
                </a:cubicBezTo>
                <a:lnTo>
                  <a:pt x="0" y="0"/>
                </a:lnTo>
                <a:cubicBezTo>
                  <a:pt x="11637" y="10773"/>
                  <a:pt x="18655" y="24545"/>
                  <a:pt x="22230" y="39049"/>
                </a:cubicBezTo>
                <a:cubicBezTo>
                  <a:pt x="37002" y="29983"/>
                  <a:pt x="54413" y="25009"/>
                  <a:pt x="72986" y="25009"/>
                </a:cubicBezTo>
                <a:cubicBezTo>
                  <a:pt x="100237" y="25009"/>
                  <a:pt x="124986" y="35715"/>
                  <a:pt x="143120" y="53296"/>
                </a:cubicBezTo>
                <a:cubicBezTo>
                  <a:pt x="160701" y="71429"/>
                  <a:pt x="171406" y="96179"/>
                  <a:pt x="171406" y="123429"/>
                </a:cubicBezTo>
                <a:cubicBezTo>
                  <a:pt x="171406" y="142002"/>
                  <a:pt x="166433" y="159414"/>
                  <a:pt x="157367" y="174185"/>
                </a:cubicBezTo>
                <a:cubicBezTo>
                  <a:pt x="174223" y="178341"/>
                  <a:pt x="190089" y="187145"/>
                  <a:pt x="203250" y="200306"/>
                </a:cubicBezTo>
                <a:cubicBezTo>
                  <a:pt x="222519" y="219574"/>
                  <a:pt x="232449" y="244645"/>
                  <a:pt x="232840" y="269899"/>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901" name="Teardrop 3"/>
          <p:cNvSpPr/>
          <p:nvPr/>
        </p:nvSpPr>
        <p:spPr>
          <a:xfrm rot="5400000" flipH="1" flipV="1">
            <a:off x="520932" y="4253167"/>
            <a:ext cx="232840" cy="404829"/>
          </a:xfrm>
          <a:custGeom>
            <a:avLst/>
            <a:gdLst/>
            <a:ahLst/>
            <a:cxnLst/>
            <a:rect l="l" t="t" r="r" b="b"/>
            <a:pathLst>
              <a:path w="232840" h="539772">
                <a:moveTo>
                  <a:pt x="221340" y="269867"/>
                </a:moveTo>
                <a:cubicBezTo>
                  <a:pt x="220851" y="247711"/>
                  <a:pt x="212026" y="225782"/>
                  <a:pt x="195119" y="208875"/>
                </a:cubicBezTo>
                <a:cubicBezTo>
                  <a:pt x="182363" y="196120"/>
                  <a:pt x="166749" y="187964"/>
                  <a:pt x="150249" y="184922"/>
                </a:cubicBezTo>
                <a:cubicBezTo>
                  <a:pt x="147800" y="188780"/>
                  <a:pt x="144800" y="192208"/>
                  <a:pt x="141586" y="195422"/>
                </a:cubicBezTo>
                <a:cubicBezTo>
                  <a:pt x="123161" y="213847"/>
                  <a:pt x="97708" y="225243"/>
                  <a:pt x="69593" y="225242"/>
                </a:cubicBezTo>
                <a:cubicBezTo>
                  <a:pt x="43433" y="224741"/>
                  <a:pt x="27415" y="228586"/>
                  <a:pt x="17461" y="245212"/>
                </a:cubicBezTo>
                <a:cubicBezTo>
                  <a:pt x="22074" y="261450"/>
                  <a:pt x="22154" y="278664"/>
                  <a:pt x="17673" y="294913"/>
                </a:cubicBezTo>
                <a:cubicBezTo>
                  <a:pt x="27631" y="311265"/>
                  <a:pt x="43609" y="315055"/>
                  <a:pt x="69593" y="314557"/>
                </a:cubicBezTo>
                <a:cubicBezTo>
                  <a:pt x="102600" y="314557"/>
                  <a:pt x="131938" y="330263"/>
                  <a:pt x="150227" y="354850"/>
                </a:cubicBezTo>
                <a:cubicBezTo>
                  <a:pt x="166735" y="351841"/>
                  <a:pt x="182357" y="343684"/>
                  <a:pt x="195118" y="330923"/>
                </a:cubicBezTo>
                <a:cubicBezTo>
                  <a:pt x="212026" y="314016"/>
                  <a:pt x="220851" y="292087"/>
                  <a:pt x="221339" y="269931"/>
                </a:cubicBezTo>
                <a:lnTo>
                  <a:pt x="136174" y="269931"/>
                </a:lnTo>
                <a:lnTo>
                  <a:pt x="136173" y="269867"/>
                </a:lnTo>
                <a:close/>
                <a:moveTo>
                  <a:pt x="232840" y="269899"/>
                </a:moveTo>
                <a:cubicBezTo>
                  <a:pt x="232449" y="295153"/>
                  <a:pt x="222519" y="320224"/>
                  <a:pt x="203250" y="339492"/>
                </a:cubicBezTo>
                <a:cubicBezTo>
                  <a:pt x="190082" y="352660"/>
                  <a:pt x="174206" y="361466"/>
                  <a:pt x="157326" y="365539"/>
                </a:cubicBezTo>
                <a:cubicBezTo>
                  <a:pt x="166417" y="380328"/>
                  <a:pt x="171406" y="397766"/>
                  <a:pt x="171406" y="416370"/>
                </a:cubicBezTo>
                <a:cubicBezTo>
                  <a:pt x="171406" y="443620"/>
                  <a:pt x="160701" y="468370"/>
                  <a:pt x="143120" y="486503"/>
                </a:cubicBezTo>
                <a:lnTo>
                  <a:pt x="143120" y="486503"/>
                </a:lnTo>
                <a:cubicBezTo>
                  <a:pt x="124986" y="504084"/>
                  <a:pt x="100237" y="514790"/>
                  <a:pt x="72986" y="514790"/>
                </a:cubicBezTo>
                <a:cubicBezTo>
                  <a:pt x="54383" y="514790"/>
                  <a:pt x="36945" y="509800"/>
                  <a:pt x="22156" y="500710"/>
                </a:cubicBezTo>
                <a:lnTo>
                  <a:pt x="0" y="539772"/>
                </a:lnTo>
                <a:lnTo>
                  <a:pt x="0" y="521718"/>
                </a:lnTo>
                <a:cubicBezTo>
                  <a:pt x="5973" y="513179"/>
                  <a:pt x="9654" y="503556"/>
                  <a:pt x="11467" y="493611"/>
                </a:cubicBezTo>
                <a:lnTo>
                  <a:pt x="0" y="480023"/>
                </a:lnTo>
                <a:lnTo>
                  <a:pt x="0" y="462726"/>
                </a:lnTo>
                <a:cubicBezTo>
                  <a:pt x="14950" y="487414"/>
                  <a:pt x="42305" y="502980"/>
                  <a:pt x="73296" y="502980"/>
                </a:cubicBezTo>
                <a:cubicBezTo>
                  <a:pt x="97207" y="502980"/>
                  <a:pt x="118953" y="493715"/>
                  <a:pt x="134965" y="478394"/>
                </a:cubicBezTo>
                <a:lnTo>
                  <a:pt x="0" y="343428"/>
                </a:lnTo>
                <a:lnTo>
                  <a:pt x="0" y="343338"/>
                </a:lnTo>
                <a:lnTo>
                  <a:pt x="135010" y="478348"/>
                </a:lnTo>
                <a:cubicBezTo>
                  <a:pt x="150331" y="462336"/>
                  <a:pt x="159597" y="440590"/>
                  <a:pt x="159597" y="416679"/>
                </a:cubicBezTo>
                <a:cubicBezTo>
                  <a:pt x="159597" y="366661"/>
                  <a:pt x="119048" y="326112"/>
                  <a:pt x="69030" y="326112"/>
                </a:cubicBezTo>
                <a:cubicBezTo>
                  <a:pt x="49952" y="326478"/>
                  <a:pt x="25806" y="321244"/>
                  <a:pt x="12948" y="308084"/>
                </a:cubicBezTo>
                <a:lnTo>
                  <a:pt x="0" y="327154"/>
                </a:lnTo>
                <a:lnTo>
                  <a:pt x="0" y="309010"/>
                </a:lnTo>
                <a:cubicBezTo>
                  <a:pt x="14338" y="284867"/>
                  <a:pt x="14338" y="254932"/>
                  <a:pt x="0" y="230790"/>
                </a:cubicBezTo>
                <a:lnTo>
                  <a:pt x="0" y="212689"/>
                </a:lnTo>
                <a:cubicBezTo>
                  <a:pt x="6036" y="217996"/>
                  <a:pt x="9959" y="224711"/>
                  <a:pt x="12896" y="231767"/>
                </a:cubicBezTo>
                <a:cubicBezTo>
                  <a:pt x="25742" y="218569"/>
                  <a:pt x="49927" y="213320"/>
                  <a:pt x="69030" y="213686"/>
                </a:cubicBezTo>
                <a:cubicBezTo>
                  <a:pt x="94039" y="213687"/>
                  <a:pt x="116681" y="203550"/>
                  <a:pt x="133071" y="187160"/>
                </a:cubicBezTo>
                <a:cubicBezTo>
                  <a:pt x="149460" y="170771"/>
                  <a:pt x="159597" y="148129"/>
                  <a:pt x="159597" y="123119"/>
                </a:cubicBezTo>
                <a:cubicBezTo>
                  <a:pt x="159597" y="99209"/>
                  <a:pt x="150331" y="77463"/>
                  <a:pt x="135010" y="61451"/>
                </a:cubicBezTo>
                <a:lnTo>
                  <a:pt x="0" y="196461"/>
                </a:lnTo>
                <a:lnTo>
                  <a:pt x="0" y="196370"/>
                </a:lnTo>
                <a:lnTo>
                  <a:pt x="134965" y="61405"/>
                </a:lnTo>
                <a:cubicBezTo>
                  <a:pt x="118953" y="46084"/>
                  <a:pt x="97207" y="36819"/>
                  <a:pt x="73296" y="36819"/>
                </a:cubicBezTo>
                <a:cubicBezTo>
                  <a:pt x="42305" y="36819"/>
                  <a:pt x="14950" y="52385"/>
                  <a:pt x="0" y="77073"/>
                </a:cubicBezTo>
                <a:lnTo>
                  <a:pt x="0" y="59779"/>
                </a:lnTo>
                <a:cubicBezTo>
                  <a:pt x="2240" y="53717"/>
                  <a:pt x="6698" y="49732"/>
                  <a:pt x="11494" y="46167"/>
                </a:cubicBezTo>
                <a:cubicBezTo>
                  <a:pt x="9661" y="36227"/>
                  <a:pt x="5972" y="26608"/>
                  <a:pt x="0" y="18074"/>
                </a:cubicBezTo>
                <a:lnTo>
                  <a:pt x="0" y="0"/>
                </a:lnTo>
                <a:cubicBezTo>
                  <a:pt x="11637" y="10773"/>
                  <a:pt x="18655" y="24545"/>
                  <a:pt x="22230" y="39049"/>
                </a:cubicBezTo>
                <a:cubicBezTo>
                  <a:pt x="37002" y="29983"/>
                  <a:pt x="54413" y="25009"/>
                  <a:pt x="72986" y="25009"/>
                </a:cubicBezTo>
                <a:cubicBezTo>
                  <a:pt x="100237" y="25009"/>
                  <a:pt x="124986" y="35715"/>
                  <a:pt x="143120" y="53296"/>
                </a:cubicBezTo>
                <a:lnTo>
                  <a:pt x="143120" y="53296"/>
                </a:lnTo>
                <a:cubicBezTo>
                  <a:pt x="160701" y="71429"/>
                  <a:pt x="171406" y="96179"/>
                  <a:pt x="171406" y="123429"/>
                </a:cubicBezTo>
                <a:cubicBezTo>
                  <a:pt x="171406" y="142002"/>
                  <a:pt x="166433" y="159414"/>
                  <a:pt x="157367" y="174185"/>
                </a:cubicBezTo>
                <a:cubicBezTo>
                  <a:pt x="174223" y="178341"/>
                  <a:pt x="190089" y="187145"/>
                  <a:pt x="203250" y="200306"/>
                </a:cubicBezTo>
                <a:cubicBezTo>
                  <a:pt x="222519" y="219574"/>
                  <a:pt x="232449" y="244645"/>
                  <a:pt x="232840" y="269899"/>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902" name="Oval 1651"/>
          <p:cNvSpPr/>
          <p:nvPr/>
        </p:nvSpPr>
        <p:spPr>
          <a:xfrm>
            <a:off x="609465" y="4561319"/>
            <a:ext cx="8273246" cy="10682"/>
          </a:xfrm>
          <a:custGeom>
            <a:avLst/>
            <a:gdLst/>
            <a:ahLst/>
            <a:cxnLst/>
            <a:rect l="l" t="t" r="r" b="b"/>
            <a:pathLst>
              <a:path w="11030995" h="10682">
                <a:moveTo>
                  <a:pt x="10992007" y="0"/>
                </a:moveTo>
                <a:cubicBezTo>
                  <a:pt x="11006265" y="0"/>
                  <a:pt x="11019702" y="3516"/>
                  <a:pt x="11030995" y="10682"/>
                </a:cubicBezTo>
                <a:lnTo>
                  <a:pt x="10953019" y="10682"/>
                </a:lnTo>
                <a:cubicBezTo>
                  <a:pt x="10964312" y="3516"/>
                  <a:pt x="10977749" y="0"/>
                  <a:pt x="10992007" y="0"/>
                </a:cubicBezTo>
                <a:close/>
                <a:moveTo>
                  <a:pt x="10149468" y="0"/>
                </a:moveTo>
                <a:cubicBezTo>
                  <a:pt x="10163726" y="0"/>
                  <a:pt x="10177163" y="3516"/>
                  <a:pt x="10188456" y="10682"/>
                </a:cubicBezTo>
                <a:lnTo>
                  <a:pt x="10110480" y="10682"/>
                </a:lnTo>
                <a:cubicBezTo>
                  <a:pt x="10121773" y="3516"/>
                  <a:pt x="10135210" y="0"/>
                  <a:pt x="10149468" y="0"/>
                </a:cubicBezTo>
                <a:close/>
                <a:moveTo>
                  <a:pt x="9306928" y="0"/>
                </a:moveTo>
                <a:cubicBezTo>
                  <a:pt x="9321186" y="0"/>
                  <a:pt x="9334623" y="3516"/>
                  <a:pt x="9345916" y="10682"/>
                </a:cubicBezTo>
                <a:lnTo>
                  <a:pt x="9267940" y="10682"/>
                </a:lnTo>
                <a:cubicBezTo>
                  <a:pt x="9279233" y="3516"/>
                  <a:pt x="9292670" y="0"/>
                  <a:pt x="9306928" y="0"/>
                </a:cubicBezTo>
                <a:close/>
                <a:moveTo>
                  <a:pt x="8464388" y="0"/>
                </a:moveTo>
                <a:cubicBezTo>
                  <a:pt x="8478646" y="0"/>
                  <a:pt x="8492083" y="3516"/>
                  <a:pt x="8503376" y="10682"/>
                </a:cubicBezTo>
                <a:lnTo>
                  <a:pt x="8425400" y="10682"/>
                </a:lnTo>
                <a:cubicBezTo>
                  <a:pt x="8436693" y="3516"/>
                  <a:pt x="8450130" y="0"/>
                  <a:pt x="8464388" y="0"/>
                </a:cubicBezTo>
                <a:close/>
                <a:moveTo>
                  <a:pt x="7621848" y="0"/>
                </a:moveTo>
                <a:cubicBezTo>
                  <a:pt x="7636106" y="0"/>
                  <a:pt x="7649543" y="3516"/>
                  <a:pt x="7660836" y="10682"/>
                </a:cubicBezTo>
                <a:lnTo>
                  <a:pt x="7582860" y="10682"/>
                </a:lnTo>
                <a:cubicBezTo>
                  <a:pt x="7594153" y="3516"/>
                  <a:pt x="7607590" y="0"/>
                  <a:pt x="7621848" y="0"/>
                </a:cubicBezTo>
                <a:close/>
                <a:moveTo>
                  <a:pt x="6779308" y="0"/>
                </a:moveTo>
                <a:cubicBezTo>
                  <a:pt x="6793566" y="0"/>
                  <a:pt x="6807003" y="3516"/>
                  <a:pt x="6818296" y="10682"/>
                </a:cubicBezTo>
                <a:lnTo>
                  <a:pt x="6740320" y="10682"/>
                </a:lnTo>
                <a:cubicBezTo>
                  <a:pt x="6751613" y="3516"/>
                  <a:pt x="6765050" y="0"/>
                  <a:pt x="6779308" y="0"/>
                </a:cubicBezTo>
                <a:close/>
                <a:moveTo>
                  <a:pt x="5936768" y="0"/>
                </a:moveTo>
                <a:cubicBezTo>
                  <a:pt x="5951026" y="0"/>
                  <a:pt x="5964463" y="3516"/>
                  <a:pt x="5975757" y="10682"/>
                </a:cubicBezTo>
                <a:lnTo>
                  <a:pt x="5897780" y="10682"/>
                </a:lnTo>
                <a:cubicBezTo>
                  <a:pt x="5909073" y="3516"/>
                  <a:pt x="5922510" y="0"/>
                  <a:pt x="5936768" y="0"/>
                </a:cubicBezTo>
                <a:close/>
                <a:moveTo>
                  <a:pt x="5094228" y="0"/>
                </a:moveTo>
                <a:cubicBezTo>
                  <a:pt x="5108486" y="0"/>
                  <a:pt x="5121923" y="3516"/>
                  <a:pt x="5133217" y="10682"/>
                </a:cubicBezTo>
                <a:lnTo>
                  <a:pt x="5055240" y="10682"/>
                </a:lnTo>
                <a:cubicBezTo>
                  <a:pt x="5066533" y="3516"/>
                  <a:pt x="5079970" y="0"/>
                  <a:pt x="5094228" y="0"/>
                </a:cubicBezTo>
                <a:close/>
                <a:moveTo>
                  <a:pt x="4251688" y="0"/>
                </a:moveTo>
                <a:cubicBezTo>
                  <a:pt x="4265946" y="0"/>
                  <a:pt x="4279383" y="3516"/>
                  <a:pt x="4290676" y="10682"/>
                </a:cubicBezTo>
                <a:lnTo>
                  <a:pt x="4212700" y="10682"/>
                </a:lnTo>
                <a:cubicBezTo>
                  <a:pt x="4223993" y="3516"/>
                  <a:pt x="4237430" y="0"/>
                  <a:pt x="4251688" y="0"/>
                </a:cubicBezTo>
                <a:close/>
                <a:moveTo>
                  <a:pt x="3409148" y="0"/>
                </a:moveTo>
                <a:cubicBezTo>
                  <a:pt x="3423406" y="0"/>
                  <a:pt x="3436843" y="3516"/>
                  <a:pt x="3448136" y="10682"/>
                </a:cubicBezTo>
                <a:lnTo>
                  <a:pt x="3370160" y="10682"/>
                </a:lnTo>
                <a:cubicBezTo>
                  <a:pt x="3381453" y="3516"/>
                  <a:pt x="3394890" y="0"/>
                  <a:pt x="3409148" y="0"/>
                </a:cubicBezTo>
                <a:close/>
                <a:moveTo>
                  <a:pt x="2566608" y="0"/>
                </a:moveTo>
                <a:cubicBezTo>
                  <a:pt x="2580866" y="0"/>
                  <a:pt x="2594303" y="3516"/>
                  <a:pt x="2605596" y="10682"/>
                </a:cubicBezTo>
                <a:lnTo>
                  <a:pt x="2527620" y="10682"/>
                </a:lnTo>
                <a:cubicBezTo>
                  <a:pt x="2538913" y="3516"/>
                  <a:pt x="2552350" y="0"/>
                  <a:pt x="2566608" y="0"/>
                </a:cubicBezTo>
                <a:close/>
                <a:moveTo>
                  <a:pt x="1724068" y="0"/>
                </a:moveTo>
                <a:cubicBezTo>
                  <a:pt x="1738326" y="0"/>
                  <a:pt x="1751763" y="3516"/>
                  <a:pt x="1763056" y="10682"/>
                </a:cubicBezTo>
                <a:lnTo>
                  <a:pt x="1685080" y="10682"/>
                </a:lnTo>
                <a:cubicBezTo>
                  <a:pt x="1696373" y="3516"/>
                  <a:pt x="1709810" y="0"/>
                  <a:pt x="1724068" y="0"/>
                </a:cubicBezTo>
                <a:close/>
                <a:moveTo>
                  <a:pt x="881528" y="0"/>
                </a:moveTo>
                <a:cubicBezTo>
                  <a:pt x="895786" y="0"/>
                  <a:pt x="909223" y="3516"/>
                  <a:pt x="920516" y="10682"/>
                </a:cubicBezTo>
                <a:lnTo>
                  <a:pt x="842540" y="10682"/>
                </a:lnTo>
                <a:cubicBezTo>
                  <a:pt x="853833" y="3516"/>
                  <a:pt x="867270" y="0"/>
                  <a:pt x="881528" y="0"/>
                </a:cubicBezTo>
                <a:close/>
                <a:moveTo>
                  <a:pt x="38988" y="0"/>
                </a:moveTo>
                <a:cubicBezTo>
                  <a:pt x="53246" y="0"/>
                  <a:pt x="66683" y="3516"/>
                  <a:pt x="77976" y="10682"/>
                </a:cubicBezTo>
                <a:lnTo>
                  <a:pt x="0" y="10682"/>
                </a:lnTo>
                <a:cubicBezTo>
                  <a:pt x="11293" y="3516"/>
                  <a:pt x="24730" y="0"/>
                  <a:pt x="38988"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903" name="Oval 902"/>
          <p:cNvSpPr/>
          <p:nvPr/>
        </p:nvSpPr>
        <p:spPr>
          <a:xfrm>
            <a:off x="5340375" y="365858"/>
            <a:ext cx="75011"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04" name="Oval 903"/>
          <p:cNvSpPr/>
          <p:nvPr/>
        </p:nvSpPr>
        <p:spPr>
          <a:xfrm>
            <a:off x="283095" y="365858"/>
            <a:ext cx="75011"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05" name="Oval 904"/>
          <p:cNvSpPr/>
          <p:nvPr/>
        </p:nvSpPr>
        <p:spPr>
          <a:xfrm>
            <a:off x="915255" y="365858"/>
            <a:ext cx="75011"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06" name="Oval 905"/>
          <p:cNvSpPr/>
          <p:nvPr/>
        </p:nvSpPr>
        <p:spPr>
          <a:xfrm>
            <a:off x="1547415" y="365858"/>
            <a:ext cx="75011"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07" name="Oval 906"/>
          <p:cNvSpPr/>
          <p:nvPr/>
        </p:nvSpPr>
        <p:spPr>
          <a:xfrm>
            <a:off x="2179575" y="365858"/>
            <a:ext cx="75011"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08" name="Oval 907"/>
          <p:cNvSpPr/>
          <p:nvPr/>
        </p:nvSpPr>
        <p:spPr>
          <a:xfrm>
            <a:off x="2811735" y="365858"/>
            <a:ext cx="75011"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09" name="Oval 908"/>
          <p:cNvSpPr/>
          <p:nvPr/>
        </p:nvSpPr>
        <p:spPr>
          <a:xfrm>
            <a:off x="3443895" y="365858"/>
            <a:ext cx="75011"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10" name="Oval 909"/>
          <p:cNvSpPr/>
          <p:nvPr/>
        </p:nvSpPr>
        <p:spPr>
          <a:xfrm>
            <a:off x="4076055" y="365858"/>
            <a:ext cx="75011"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11" name="Oval 910"/>
          <p:cNvSpPr/>
          <p:nvPr/>
        </p:nvSpPr>
        <p:spPr>
          <a:xfrm>
            <a:off x="4708215" y="365858"/>
            <a:ext cx="75011"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12" name="Oval 911"/>
          <p:cNvSpPr/>
          <p:nvPr/>
        </p:nvSpPr>
        <p:spPr>
          <a:xfrm>
            <a:off x="6604695" y="365858"/>
            <a:ext cx="75011"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13" name="Oval 912"/>
          <p:cNvSpPr/>
          <p:nvPr/>
        </p:nvSpPr>
        <p:spPr>
          <a:xfrm>
            <a:off x="5972535" y="365858"/>
            <a:ext cx="75011"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14" name="Oval 913"/>
          <p:cNvSpPr/>
          <p:nvPr/>
        </p:nvSpPr>
        <p:spPr>
          <a:xfrm>
            <a:off x="7869015" y="365858"/>
            <a:ext cx="75011"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15" name="Oval 914"/>
          <p:cNvSpPr/>
          <p:nvPr/>
        </p:nvSpPr>
        <p:spPr>
          <a:xfrm>
            <a:off x="7236855" y="365858"/>
            <a:ext cx="75011"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16" name="Oval 915"/>
          <p:cNvSpPr/>
          <p:nvPr/>
        </p:nvSpPr>
        <p:spPr>
          <a:xfrm>
            <a:off x="8501175" y="365858"/>
            <a:ext cx="75011"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17" name="Oval 916"/>
          <p:cNvSpPr/>
          <p:nvPr/>
        </p:nvSpPr>
        <p:spPr>
          <a:xfrm>
            <a:off x="5340375" y="1211356"/>
            <a:ext cx="75011"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18" name="Oval 917"/>
          <p:cNvSpPr/>
          <p:nvPr/>
        </p:nvSpPr>
        <p:spPr>
          <a:xfrm>
            <a:off x="283095" y="1211356"/>
            <a:ext cx="75011"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19" name="Oval 918"/>
          <p:cNvSpPr/>
          <p:nvPr/>
        </p:nvSpPr>
        <p:spPr>
          <a:xfrm>
            <a:off x="915255" y="1211356"/>
            <a:ext cx="75011"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20" name="Oval 919"/>
          <p:cNvSpPr/>
          <p:nvPr/>
        </p:nvSpPr>
        <p:spPr>
          <a:xfrm>
            <a:off x="1547415" y="1211356"/>
            <a:ext cx="75011"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21" name="Oval 920"/>
          <p:cNvSpPr/>
          <p:nvPr/>
        </p:nvSpPr>
        <p:spPr>
          <a:xfrm>
            <a:off x="2179575" y="1211356"/>
            <a:ext cx="75011"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22" name="Oval 921"/>
          <p:cNvSpPr/>
          <p:nvPr/>
        </p:nvSpPr>
        <p:spPr>
          <a:xfrm>
            <a:off x="2811735" y="1211356"/>
            <a:ext cx="75011"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23" name="Oval 922"/>
          <p:cNvSpPr/>
          <p:nvPr/>
        </p:nvSpPr>
        <p:spPr>
          <a:xfrm>
            <a:off x="3443895" y="1211356"/>
            <a:ext cx="75011"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24" name="Oval 923"/>
          <p:cNvSpPr/>
          <p:nvPr/>
        </p:nvSpPr>
        <p:spPr>
          <a:xfrm>
            <a:off x="4076055" y="1211356"/>
            <a:ext cx="75011"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25" name="Oval 924"/>
          <p:cNvSpPr/>
          <p:nvPr/>
        </p:nvSpPr>
        <p:spPr>
          <a:xfrm>
            <a:off x="4708215" y="1211356"/>
            <a:ext cx="75011"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26" name="Oval 925"/>
          <p:cNvSpPr/>
          <p:nvPr/>
        </p:nvSpPr>
        <p:spPr>
          <a:xfrm>
            <a:off x="6604695" y="1211356"/>
            <a:ext cx="75011"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27" name="Oval 926"/>
          <p:cNvSpPr/>
          <p:nvPr/>
        </p:nvSpPr>
        <p:spPr>
          <a:xfrm>
            <a:off x="5972535" y="1211356"/>
            <a:ext cx="75011"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28" name="Oval 927"/>
          <p:cNvSpPr/>
          <p:nvPr/>
        </p:nvSpPr>
        <p:spPr>
          <a:xfrm>
            <a:off x="7869015" y="1211356"/>
            <a:ext cx="75011"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29" name="Oval 928"/>
          <p:cNvSpPr/>
          <p:nvPr/>
        </p:nvSpPr>
        <p:spPr>
          <a:xfrm>
            <a:off x="7236855" y="1211356"/>
            <a:ext cx="75011"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30" name="Oval 929"/>
          <p:cNvSpPr/>
          <p:nvPr/>
        </p:nvSpPr>
        <p:spPr>
          <a:xfrm>
            <a:off x="8501175" y="1211356"/>
            <a:ext cx="75011"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31" name="Oval 930"/>
          <p:cNvSpPr/>
          <p:nvPr/>
        </p:nvSpPr>
        <p:spPr>
          <a:xfrm>
            <a:off x="5340375" y="2053953"/>
            <a:ext cx="75011"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32" name="Oval 931"/>
          <p:cNvSpPr/>
          <p:nvPr/>
        </p:nvSpPr>
        <p:spPr>
          <a:xfrm>
            <a:off x="283095" y="2053953"/>
            <a:ext cx="75011"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33" name="Oval 932"/>
          <p:cNvSpPr/>
          <p:nvPr/>
        </p:nvSpPr>
        <p:spPr>
          <a:xfrm>
            <a:off x="915255" y="2053953"/>
            <a:ext cx="75011"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34" name="Oval 933"/>
          <p:cNvSpPr/>
          <p:nvPr/>
        </p:nvSpPr>
        <p:spPr>
          <a:xfrm>
            <a:off x="1547415" y="2053953"/>
            <a:ext cx="75011"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35" name="Oval 934"/>
          <p:cNvSpPr/>
          <p:nvPr/>
        </p:nvSpPr>
        <p:spPr>
          <a:xfrm>
            <a:off x="2179575" y="2053953"/>
            <a:ext cx="75011"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36" name="Oval 935"/>
          <p:cNvSpPr/>
          <p:nvPr/>
        </p:nvSpPr>
        <p:spPr>
          <a:xfrm>
            <a:off x="2811735" y="2053953"/>
            <a:ext cx="75011"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37" name="Oval 936"/>
          <p:cNvSpPr/>
          <p:nvPr/>
        </p:nvSpPr>
        <p:spPr>
          <a:xfrm>
            <a:off x="3443895" y="2053953"/>
            <a:ext cx="75011"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38" name="Oval 937"/>
          <p:cNvSpPr/>
          <p:nvPr/>
        </p:nvSpPr>
        <p:spPr>
          <a:xfrm>
            <a:off x="4076055" y="2053953"/>
            <a:ext cx="75011"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39" name="Oval 938"/>
          <p:cNvSpPr/>
          <p:nvPr/>
        </p:nvSpPr>
        <p:spPr>
          <a:xfrm>
            <a:off x="4708215" y="2053953"/>
            <a:ext cx="75011"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40" name="Oval 939"/>
          <p:cNvSpPr/>
          <p:nvPr/>
        </p:nvSpPr>
        <p:spPr>
          <a:xfrm>
            <a:off x="6604695" y="2053953"/>
            <a:ext cx="75011"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41" name="Oval 940"/>
          <p:cNvSpPr/>
          <p:nvPr/>
        </p:nvSpPr>
        <p:spPr>
          <a:xfrm>
            <a:off x="5972535" y="2053953"/>
            <a:ext cx="75011"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42" name="Oval 941"/>
          <p:cNvSpPr/>
          <p:nvPr/>
        </p:nvSpPr>
        <p:spPr>
          <a:xfrm>
            <a:off x="7869015" y="2053953"/>
            <a:ext cx="75011"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43" name="Oval 942"/>
          <p:cNvSpPr/>
          <p:nvPr/>
        </p:nvSpPr>
        <p:spPr>
          <a:xfrm>
            <a:off x="7236855" y="2053953"/>
            <a:ext cx="75011"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44" name="Oval 943"/>
          <p:cNvSpPr/>
          <p:nvPr/>
        </p:nvSpPr>
        <p:spPr>
          <a:xfrm>
            <a:off x="8501175" y="2053953"/>
            <a:ext cx="75011"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45" name="Oval 944"/>
          <p:cNvSpPr/>
          <p:nvPr/>
        </p:nvSpPr>
        <p:spPr>
          <a:xfrm>
            <a:off x="5340375" y="2902626"/>
            <a:ext cx="75011"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46" name="Oval 945"/>
          <p:cNvSpPr/>
          <p:nvPr/>
        </p:nvSpPr>
        <p:spPr>
          <a:xfrm>
            <a:off x="283095" y="2902626"/>
            <a:ext cx="75011"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47" name="Oval 946"/>
          <p:cNvSpPr/>
          <p:nvPr/>
        </p:nvSpPr>
        <p:spPr>
          <a:xfrm>
            <a:off x="915255" y="2902626"/>
            <a:ext cx="75011"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48" name="Oval 947"/>
          <p:cNvSpPr/>
          <p:nvPr/>
        </p:nvSpPr>
        <p:spPr>
          <a:xfrm>
            <a:off x="1547415" y="2902626"/>
            <a:ext cx="75011"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49" name="Oval 948"/>
          <p:cNvSpPr/>
          <p:nvPr/>
        </p:nvSpPr>
        <p:spPr>
          <a:xfrm>
            <a:off x="2179575" y="2902626"/>
            <a:ext cx="75011"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50" name="Oval 949"/>
          <p:cNvSpPr/>
          <p:nvPr/>
        </p:nvSpPr>
        <p:spPr>
          <a:xfrm>
            <a:off x="2811735" y="2902626"/>
            <a:ext cx="75011"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51" name="Oval 950"/>
          <p:cNvSpPr/>
          <p:nvPr/>
        </p:nvSpPr>
        <p:spPr>
          <a:xfrm>
            <a:off x="3443895" y="2902626"/>
            <a:ext cx="75011"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52" name="Oval 951"/>
          <p:cNvSpPr/>
          <p:nvPr/>
        </p:nvSpPr>
        <p:spPr>
          <a:xfrm>
            <a:off x="4076055" y="2902626"/>
            <a:ext cx="75011"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53" name="Oval 952"/>
          <p:cNvSpPr/>
          <p:nvPr/>
        </p:nvSpPr>
        <p:spPr>
          <a:xfrm>
            <a:off x="4708215" y="2902626"/>
            <a:ext cx="75011"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54" name="Oval 953"/>
          <p:cNvSpPr/>
          <p:nvPr/>
        </p:nvSpPr>
        <p:spPr>
          <a:xfrm>
            <a:off x="6604695" y="2902626"/>
            <a:ext cx="75011"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55" name="Oval 954"/>
          <p:cNvSpPr/>
          <p:nvPr/>
        </p:nvSpPr>
        <p:spPr>
          <a:xfrm>
            <a:off x="5972535" y="2902626"/>
            <a:ext cx="75011"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56" name="Oval 955"/>
          <p:cNvSpPr/>
          <p:nvPr/>
        </p:nvSpPr>
        <p:spPr>
          <a:xfrm>
            <a:off x="7869015" y="2902626"/>
            <a:ext cx="75011"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57" name="Oval 956"/>
          <p:cNvSpPr/>
          <p:nvPr/>
        </p:nvSpPr>
        <p:spPr>
          <a:xfrm>
            <a:off x="7236855" y="2902626"/>
            <a:ext cx="75011"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58" name="Oval 957"/>
          <p:cNvSpPr/>
          <p:nvPr/>
        </p:nvSpPr>
        <p:spPr>
          <a:xfrm>
            <a:off x="8501175" y="2902626"/>
            <a:ext cx="75011"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59" name="Oval 958"/>
          <p:cNvSpPr/>
          <p:nvPr/>
        </p:nvSpPr>
        <p:spPr>
          <a:xfrm>
            <a:off x="5340375" y="3746805"/>
            <a:ext cx="75011"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60" name="Oval 959"/>
          <p:cNvSpPr/>
          <p:nvPr/>
        </p:nvSpPr>
        <p:spPr>
          <a:xfrm>
            <a:off x="283095" y="3746805"/>
            <a:ext cx="75011"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61" name="Oval 960"/>
          <p:cNvSpPr/>
          <p:nvPr/>
        </p:nvSpPr>
        <p:spPr>
          <a:xfrm>
            <a:off x="915255" y="3746805"/>
            <a:ext cx="75011"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62" name="Oval 961"/>
          <p:cNvSpPr/>
          <p:nvPr/>
        </p:nvSpPr>
        <p:spPr>
          <a:xfrm>
            <a:off x="1547415" y="3746805"/>
            <a:ext cx="75011"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63" name="Oval 962"/>
          <p:cNvSpPr/>
          <p:nvPr/>
        </p:nvSpPr>
        <p:spPr>
          <a:xfrm>
            <a:off x="2179575" y="3746805"/>
            <a:ext cx="75011"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64" name="Oval 963"/>
          <p:cNvSpPr/>
          <p:nvPr/>
        </p:nvSpPr>
        <p:spPr>
          <a:xfrm>
            <a:off x="2811735" y="3746805"/>
            <a:ext cx="75011"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65" name="Oval 964"/>
          <p:cNvSpPr/>
          <p:nvPr/>
        </p:nvSpPr>
        <p:spPr>
          <a:xfrm>
            <a:off x="3443895" y="3746805"/>
            <a:ext cx="75011"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66" name="Oval 965"/>
          <p:cNvSpPr/>
          <p:nvPr/>
        </p:nvSpPr>
        <p:spPr>
          <a:xfrm>
            <a:off x="4076055" y="3746805"/>
            <a:ext cx="75011"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67" name="Oval 966"/>
          <p:cNvSpPr/>
          <p:nvPr/>
        </p:nvSpPr>
        <p:spPr>
          <a:xfrm>
            <a:off x="4708215" y="3746805"/>
            <a:ext cx="75011"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68" name="Oval 967"/>
          <p:cNvSpPr/>
          <p:nvPr/>
        </p:nvSpPr>
        <p:spPr>
          <a:xfrm>
            <a:off x="6604695" y="3746805"/>
            <a:ext cx="75011"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69" name="Oval 968"/>
          <p:cNvSpPr/>
          <p:nvPr/>
        </p:nvSpPr>
        <p:spPr>
          <a:xfrm>
            <a:off x="5972535" y="3746805"/>
            <a:ext cx="75011"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70" name="Oval 969"/>
          <p:cNvSpPr/>
          <p:nvPr/>
        </p:nvSpPr>
        <p:spPr>
          <a:xfrm>
            <a:off x="7869015" y="3746805"/>
            <a:ext cx="75011"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71" name="Oval 970"/>
          <p:cNvSpPr/>
          <p:nvPr/>
        </p:nvSpPr>
        <p:spPr>
          <a:xfrm>
            <a:off x="7236855" y="3746805"/>
            <a:ext cx="75011"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72" name="Oval 971"/>
          <p:cNvSpPr/>
          <p:nvPr/>
        </p:nvSpPr>
        <p:spPr>
          <a:xfrm>
            <a:off x="8501175" y="3746805"/>
            <a:ext cx="75011"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2" name="Title 1"/>
          <p:cNvSpPr>
            <a:spLocks noGrp="1"/>
          </p:cNvSpPr>
          <p:nvPr>
            <p:ph type="title"/>
          </p:nvPr>
        </p:nvSpPr>
        <p:spPr>
          <a:xfrm>
            <a:off x="342900" y="4960137"/>
            <a:ext cx="5829300" cy="1463040"/>
          </a:xfrm>
        </p:spPr>
        <p:txBody>
          <a:bodyPr anchor="ctr">
            <a:normAutofit/>
          </a:bodyPr>
          <a:lstStyle>
            <a:lvl1pPr algn="r">
              <a:defRPr sz="5000" b="0" spc="200" baseline="0"/>
            </a:lvl1pPr>
          </a:lstStyle>
          <a:p>
            <a:r>
              <a:rPr lang="en-US" smtClean="0"/>
              <a:t>Click to edit Master title style</a:t>
            </a:r>
            <a:endParaRPr lang="en-US" dirty="0"/>
          </a:p>
        </p:txBody>
      </p:sp>
      <p:sp>
        <p:nvSpPr>
          <p:cNvPr id="3" name="Text Placeholder 2"/>
          <p:cNvSpPr>
            <a:spLocks noGrp="1"/>
          </p:cNvSpPr>
          <p:nvPr>
            <p:ph type="body" idx="1"/>
          </p:nvPr>
        </p:nvSpPr>
        <p:spPr>
          <a:xfrm>
            <a:off x="6457950" y="4960137"/>
            <a:ext cx="2400300" cy="1463040"/>
          </a:xfrm>
        </p:spPr>
        <p:txBody>
          <a:bodyPr lIns="91440" tIns="45720" rIns="91440" bIns="45720" anchor="ctr">
            <a:normAutofit/>
          </a:bodyPr>
          <a:lstStyle>
            <a:lvl1pPr marL="0" indent="0">
              <a:lnSpc>
                <a:spcPct val="100000"/>
              </a:lnSpc>
              <a:spcBef>
                <a:spcPts val="0"/>
              </a:spcBef>
              <a:buNone/>
              <a:defRPr sz="1800">
                <a:solidFill>
                  <a:schemeClr val="tx1">
                    <a:lumMod val="95000"/>
                    <a:lumOff val="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p>
            <a:fld id="{56D565B6-36BF-4DE9-B2F8-6039BB70051C}" type="datetimeFigureOut">
              <a:rPr lang="en-MY" smtClean="0">
                <a:solidFill>
                  <a:prstClr val="black">
                    <a:lumMod val="95000"/>
                    <a:lumOff val="5000"/>
                  </a:prstClr>
                </a:solidFill>
              </a:rPr>
              <a:pPr/>
              <a:t>8/6/2016</a:t>
            </a:fld>
            <a:endParaRPr lang="en-MY">
              <a:solidFill>
                <a:prstClr val="black">
                  <a:lumMod val="95000"/>
                  <a:lumOff val="5000"/>
                </a:prstClr>
              </a:solidFill>
            </a:endParaRPr>
          </a:p>
        </p:txBody>
      </p:sp>
      <p:sp>
        <p:nvSpPr>
          <p:cNvPr id="5" name="Footer Placeholder 4"/>
          <p:cNvSpPr>
            <a:spLocks noGrp="1"/>
          </p:cNvSpPr>
          <p:nvPr>
            <p:ph type="ftr" sz="quarter" idx="11"/>
          </p:nvPr>
        </p:nvSpPr>
        <p:spPr/>
        <p:txBody>
          <a:bodyPr/>
          <a:lstStyle/>
          <a:p>
            <a:endParaRPr lang="en-MY">
              <a:solidFill>
                <a:prstClr val="black">
                  <a:lumMod val="95000"/>
                  <a:lumOff val="5000"/>
                </a:prstClr>
              </a:solidFill>
            </a:endParaRPr>
          </a:p>
        </p:txBody>
      </p:sp>
      <p:sp>
        <p:nvSpPr>
          <p:cNvPr id="6" name="Slide Number Placeholder 5"/>
          <p:cNvSpPr>
            <a:spLocks noGrp="1"/>
          </p:cNvSpPr>
          <p:nvPr>
            <p:ph type="sldNum" sz="quarter" idx="12"/>
          </p:nvPr>
        </p:nvSpPr>
        <p:spPr/>
        <p:txBody>
          <a:bodyPr/>
          <a:lstStyle/>
          <a:p>
            <a:fld id="{5723B7E3-5B81-4D0A-81F6-081A25404207}" type="slidenum">
              <a:rPr lang="en-MY" smtClean="0">
                <a:solidFill>
                  <a:prstClr val="black">
                    <a:lumMod val="95000"/>
                    <a:lumOff val="5000"/>
                  </a:prstClr>
                </a:solidFill>
              </a:rPr>
              <a:pPr/>
              <a:t>‹#›</a:t>
            </a:fld>
            <a:endParaRPr lang="en-MY">
              <a:solidFill>
                <a:prstClr val="black">
                  <a:lumMod val="95000"/>
                  <a:lumOff val="5000"/>
                </a:prstClr>
              </a:solidFill>
            </a:endParaRPr>
          </a:p>
        </p:txBody>
      </p:sp>
      <p:cxnSp>
        <p:nvCxnSpPr>
          <p:cNvPr id="8" name="Straight Connector 7"/>
          <p:cNvCxnSpPr/>
          <p:nvPr/>
        </p:nvCxnSpPr>
        <p:spPr>
          <a:xfrm flipV="1">
            <a:off x="6290132" y="5264106"/>
            <a:ext cx="0" cy="914400"/>
          </a:xfrm>
          <a:prstGeom prst="line">
            <a:avLst/>
          </a:prstGeom>
          <a:ln w="19050">
            <a:solidFill>
              <a:schemeClr val="accent2">
                <a:lumMod val="75000"/>
              </a:schemeClr>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153916480"/>
      </p:ext>
    </p:extLst>
  </p:cSld>
  <p:clrMapOvr>
    <a:masterClrMapping/>
  </p:clrMapOvr>
</p:sldLayout>
</file>

<file path=ppt/slideLayouts/slideLayout8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768096" y="585216"/>
            <a:ext cx="7290054" cy="1499616"/>
          </a:xfrm>
        </p:spPr>
        <p:txBody>
          <a:bodyPr/>
          <a:lstStyle/>
          <a:p>
            <a:r>
              <a:rPr lang="en-US" smtClean="0"/>
              <a:t>Click to edit Master title style</a:t>
            </a:r>
            <a:endParaRPr lang="en-US" dirty="0"/>
          </a:p>
        </p:txBody>
      </p:sp>
      <p:sp>
        <p:nvSpPr>
          <p:cNvPr id="3" name="Content Placeholder 2"/>
          <p:cNvSpPr>
            <a:spLocks noGrp="1"/>
          </p:cNvSpPr>
          <p:nvPr>
            <p:ph sz="half" idx="1"/>
          </p:nvPr>
        </p:nvSpPr>
        <p:spPr>
          <a:xfrm>
            <a:off x="768096" y="2286000"/>
            <a:ext cx="3566160" cy="402336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Content Placeholder 3"/>
          <p:cNvSpPr>
            <a:spLocks noGrp="1"/>
          </p:cNvSpPr>
          <p:nvPr>
            <p:ph sz="half" idx="2"/>
          </p:nvPr>
        </p:nvSpPr>
        <p:spPr>
          <a:xfrm>
            <a:off x="4491990" y="2286000"/>
            <a:ext cx="3566160" cy="402336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Date Placeholder 4"/>
          <p:cNvSpPr>
            <a:spLocks noGrp="1"/>
          </p:cNvSpPr>
          <p:nvPr>
            <p:ph type="dt" sz="half" idx="10"/>
          </p:nvPr>
        </p:nvSpPr>
        <p:spPr/>
        <p:txBody>
          <a:bodyPr/>
          <a:lstStyle/>
          <a:p>
            <a:fld id="{56D565B6-36BF-4DE9-B2F8-6039BB70051C}" type="datetimeFigureOut">
              <a:rPr lang="en-MY" smtClean="0">
                <a:solidFill>
                  <a:prstClr val="black">
                    <a:lumMod val="95000"/>
                    <a:lumOff val="5000"/>
                  </a:prstClr>
                </a:solidFill>
              </a:rPr>
              <a:pPr/>
              <a:t>8/6/2016</a:t>
            </a:fld>
            <a:endParaRPr lang="en-MY">
              <a:solidFill>
                <a:prstClr val="black">
                  <a:lumMod val="95000"/>
                  <a:lumOff val="5000"/>
                </a:prstClr>
              </a:solidFill>
            </a:endParaRPr>
          </a:p>
        </p:txBody>
      </p:sp>
      <p:sp>
        <p:nvSpPr>
          <p:cNvPr id="6" name="Footer Placeholder 5"/>
          <p:cNvSpPr>
            <a:spLocks noGrp="1"/>
          </p:cNvSpPr>
          <p:nvPr>
            <p:ph type="ftr" sz="quarter" idx="11"/>
          </p:nvPr>
        </p:nvSpPr>
        <p:spPr/>
        <p:txBody>
          <a:bodyPr/>
          <a:lstStyle/>
          <a:p>
            <a:endParaRPr lang="en-MY">
              <a:solidFill>
                <a:prstClr val="black">
                  <a:lumMod val="95000"/>
                  <a:lumOff val="5000"/>
                </a:prstClr>
              </a:solidFill>
            </a:endParaRPr>
          </a:p>
        </p:txBody>
      </p:sp>
      <p:sp>
        <p:nvSpPr>
          <p:cNvPr id="7" name="Slide Number Placeholder 6"/>
          <p:cNvSpPr>
            <a:spLocks noGrp="1"/>
          </p:cNvSpPr>
          <p:nvPr>
            <p:ph type="sldNum" sz="quarter" idx="12"/>
          </p:nvPr>
        </p:nvSpPr>
        <p:spPr/>
        <p:txBody>
          <a:bodyPr/>
          <a:lstStyle/>
          <a:p>
            <a:fld id="{5723B7E3-5B81-4D0A-81F6-081A25404207}" type="slidenum">
              <a:rPr lang="en-MY" smtClean="0">
                <a:solidFill>
                  <a:prstClr val="black">
                    <a:lumMod val="95000"/>
                    <a:lumOff val="5000"/>
                  </a:prstClr>
                </a:solidFill>
              </a:rPr>
              <a:pPr/>
              <a:t>‹#›</a:t>
            </a:fld>
            <a:endParaRPr lang="en-MY">
              <a:solidFill>
                <a:prstClr val="black">
                  <a:lumMod val="95000"/>
                  <a:lumOff val="5000"/>
                </a:prstClr>
              </a:solidFill>
            </a:endParaRPr>
          </a:p>
        </p:txBody>
      </p:sp>
    </p:spTree>
    <p:extLst>
      <p:ext uri="{BB962C8B-B14F-4D97-AF65-F5344CB8AC3E}">
        <p14:creationId xmlns:p14="http://schemas.microsoft.com/office/powerpoint/2010/main" val="1039239172"/>
      </p:ext>
    </p:extLst>
  </p:cSld>
  <p:clrMapOvr>
    <a:masterClrMapping/>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10" name="Title 9"/>
          <p:cNvSpPr>
            <a:spLocks noGrp="1"/>
          </p:cNvSpPr>
          <p:nvPr>
            <p:ph type="title"/>
          </p:nvPr>
        </p:nvSpPr>
        <p:spPr>
          <a:xfrm>
            <a:off x="768096" y="585216"/>
            <a:ext cx="7290054" cy="1499616"/>
          </a:xfrm>
        </p:spPr>
        <p:txBody>
          <a:bodyPr/>
          <a:lstStyle/>
          <a:p>
            <a:r>
              <a:rPr lang="en-US" smtClean="0"/>
              <a:t>Click to edit Master title style</a:t>
            </a:r>
            <a:endParaRPr lang="en-US" dirty="0"/>
          </a:p>
        </p:txBody>
      </p:sp>
      <p:sp>
        <p:nvSpPr>
          <p:cNvPr id="3" name="Text Placeholder 2"/>
          <p:cNvSpPr>
            <a:spLocks noGrp="1"/>
          </p:cNvSpPr>
          <p:nvPr>
            <p:ph type="body" idx="1"/>
          </p:nvPr>
        </p:nvSpPr>
        <p:spPr>
          <a:xfrm>
            <a:off x="768096" y="2179636"/>
            <a:ext cx="3566160" cy="822960"/>
          </a:xfrm>
        </p:spPr>
        <p:txBody>
          <a:bodyPr lIns="137160" rIns="137160" anchor="ctr">
            <a:normAutofit/>
          </a:bodyPr>
          <a:lstStyle>
            <a:lvl1pPr marL="0" indent="0">
              <a:spcBef>
                <a:spcPts val="0"/>
              </a:spcBef>
              <a:spcAft>
                <a:spcPts val="0"/>
              </a:spcAft>
              <a:buNone/>
              <a:defRPr sz="2300" b="0" cap="none" baseline="0">
                <a:solidFill>
                  <a:schemeClr val="accent3"/>
                </a:solidFill>
                <a:latin typeface="+mn-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768096" y="2967788"/>
            <a:ext cx="3566160" cy="3341572"/>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Text Placeholder 4"/>
          <p:cNvSpPr>
            <a:spLocks noGrp="1"/>
          </p:cNvSpPr>
          <p:nvPr>
            <p:ph type="body" sz="quarter" idx="3"/>
          </p:nvPr>
        </p:nvSpPr>
        <p:spPr>
          <a:xfrm>
            <a:off x="4491990" y="2179636"/>
            <a:ext cx="3566160" cy="822960"/>
          </a:xfrm>
        </p:spPr>
        <p:txBody>
          <a:bodyPr lIns="137160" rIns="137160" anchor="ctr">
            <a:normAutofit/>
          </a:bodyPr>
          <a:lstStyle>
            <a:lvl1pPr marL="0" indent="0">
              <a:spcBef>
                <a:spcPts val="0"/>
              </a:spcBef>
              <a:spcAft>
                <a:spcPts val="0"/>
              </a:spcAft>
              <a:buNone/>
              <a:defRPr lang="en-US" sz="2300" b="0" kern="1200" cap="none" baseline="0" dirty="0">
                <a:solidFill>
                  <a:schemeClr val="accent3"/>
                </a:solidFill>
                <a:latin typeface="+mn-lt"/>
                <a:ea typeface="+mn-ea"/>
                <a:cs typeface="+mn-c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marL="0" lvl="0" indent="0" algn="l" defTabSz="914400" rtl="0" eaLnBrk="1" latinLnBrk="0" hangingPunct="1">
              <a:lnSpc>
                <a:spcPct val="90000"/>
              </a:lnSpc>
              <a:spcBef>
                <a:spcPts val="1800"/>
              </a:spcBef>
              <a:buNone/>
            </a:pPr>
            <a:r>
              <a:rPr lang="en-US" smtClean="0"/>
              <a:t>Click to edit Master text styles</a:t>
            </a:r>
          </a:p>
        </p:txBody>
      </p:sp>
      <p:sp>
        <p:nvSpPr>
          <p:cNvPr id="6" name="Content Placeholder 5"/>
          <p:cNvSpPr>
            <a:spLocks noGrp="1"/>
          </p:cNvSpPr>
          <p:nvPr>
            <p:ph sz="quarter" idx="4"/>
          </p:nvPr>
        </p:nvSpPr>
        <p:spPr>
          <a:xfrm>
            <a:off x="4491990" y="2967788"/>
            <a:ext cx="3566160" cy="3341572"/>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7" name="Date Placeholder 6"/>
          <p:cNvSpPr>
            <a:spLocks noGrp="1"/>
          </p:cNvSpPr>
          <p:nvPr>
            <p:ph type="dt" sz="half" idx="10"/>
          </p:nvPr>
        </p:nvSpPr>
        <p:spPr/>
        <p:txBody>
          <a:bodyPr/>
          <a:lstStyle/>
          <a:p>
            <a:fld id="{56D565B6-36BF-4DE9-B2F8-6039BB70051C}" type="datetimeFigureOut">
              <a:rPr lang="en-MY" smtClean="0">
                <a:solidFill>
                  <a:prstClr val="black">
                    <a:lumMod val="95000"/>
                    <a:lumOff val="5000"/>
                  </a:prstClr>
                </a:solidFill>
              </a:rPr>
              <a:pPr/>
              <a:t>8/6/2016</a:t>
            </a:fld>
            <a:endParaRPr lang="en-MY">
              <a:solidFill>
                <a:prstClr val="black">
                  <a:lumMod val="95000"/>
                  <a:lumOff val="5000"/>
                </a:prstClr>
              </a:solidFill>
            </a:endParaRPr>
          </a:p>
        </p:txBody>
      </p:sp>
      <p:sp>
        <p:nvSpPr>
          <p:cNvPr id="8" name="Footer Placeholder 7"/>
          <p:cNvSpPr>
            <a:spLocks noGrp="1"/>
          </p:cNvSpPr>
          <p:nvPr>
            <p:ph type="ftr" sz="quarter" idx="11"/>
          </p:nvPr>
        </p:nvSpPr>
        <p:spPr/>
        <p:txBody>
          <a:bodyPr/>
          <a:lstStyle/>
          <a:p>
            <a:endParaRPr lang="en-MY">
              <a:solidFill>
                <a:prstClr val="black">
                  <a:lumMod val="95000"/>
                  <a:lumOff val="5000"/>
                </a:prstClr>
              </a:solidFill>
            </a:endParaRPr>
          </a:p>
        </p:txBody>
      </p:sp>
      <p:sp>
        <p:nvSpPr>
          <p:cNvPr id="9" name="Slide Number Placeholder 8"/>
          <p:cNvSpPr>
            <a:spLocks noGrp="1"/>
          </p:cNvSpPr>
          <p:nvPr>
            <p:ph type="sldNum" sz="quarter" idx="12"/>
          </p:nvPr>
        </p:nvSpPr>
        <p:spPr/>
        <p:txBody>
          <a:bodyPr/>
          <a:lstStyle/>
          <a:p>
            <a:fld id="{5723B7E3-5B81-4D0A-81F6-081A25404207}" type="slidenum">
              <a:rPr lang="en-MY" smtClean="0">
                <a:solidFill>
                  <a:prstClr val="black">
                    <a:lumMod val="95000"/>
                    <a:lumOff val="5000"/>
                  </a:prstClr>
                </a:solidFill>
              </a:rPr>
              <a:pPr/>
              <a:t>‹#›</a:t>
            </a:fld>
            <a:endParaRPr lang="en-MY">
              <a:solidFill>
                <a:prstClr val="black">
                  <a:lumMod val="95000"/>
                  <a:lumOff val="5000"/>
                </a:prstClr>
              </a:solidFill>
            </a:endParaRPr>
          </a:p>
        </p:txBody>
      </p:sp>
    </p:spTree>
    <p:extLst>
      <p:ext uri="{BB962C8B-B14F-4D97-AF65-F5344CB8AC3E}">
        <p14:creationId xmlns:p14="http://schemas.microsoft.com/office/powerpoint/2010/main" val="2519270874"/>
      </p:ext>
    </p:extLst>
  </p:cSld>
  <p:clrMapOvr>
    <a:masterClrMapping/>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Date Placeholder 2"/>
          <p:cNvSpPr>
            <a:spLocks noGrp="1"/>
          </p:cNvSpPr>
          <p:nvPr>
            <p:ph type="dt" sz="half" idx="10"/>
          </p:nvPr>
        </p:nvSpPr>
        <p:spPr/>
        <p:txBody>
          <a:bodyPr/>
          <a:lstStyle/>
          <a:p>
            <a:fld id="{56D565B6-36BF-4DE9-B2F8-6039BB70051C}" type="datetimeFigureOut">
              <a:rPr lang="en-MY" smtClean="0">
                <a:solidFill>
                  <a:prstClr val="black">
                    <a:lumMod val="95000"/>
                    <a:lumOff val="5000"/>
                  </a:prstClr>
                </a:solidFill>
              </a:rPr>
              <a:pPr/>
              <a:t>8/6/2016</a:t>
            </a:fld>
            <a:endParaRPr lang="en-MY">
              <a:solidFill>
                <a:prstClr val="black">
                  <a:lumMod val="95000"/>
                  <a:lumOff val="5000"/>
                </a:prstClr>
              </a:solidFill>
            </a:endParaRPr>
          </a:p>
        </p:txBody>
      </p:sp>
      <p:sp>
        <p:nvSpPr>
          <p:cNvPr id="4" name="Footer Placeholder 3"/>
          <p:cNvSpPr>
            <a:spLocks noGrp="1"/>
          </p:cNvSpPr>
          <p:nvPr>
            <p:ph type="ftr" sz="quarter" idx="11"/>
          </p:nvPr>
        </p:nvSpPr>
        <p:spPr/>
        <p:txBody>
          <a:bodyPr/>
          <a:lstStyle/>
          <a:p>
            <a:endParaRPr lang="en-MY">
              <a:solidFill>
                <a:prstClr val="black">
                  <a:lumMod val="95000"/>
                  <a:lumOff val="5000"/>
                </a:prstClr>
              </a:solidFill>
            </a:endParaRPr>
          </a:p>
        </p:txBody>
      </p:sp>
      <p:sp>
        <p:nvSpPr>
          <p:cNvPr id="5" name="Slide Number Placeholder 4"/>
          <p:cNvSpPr>
            <a:spLocks noGrp="1"/>
          </p:cNvSpPr>
          <p:nvPr>
            <p:ph type="sldNum" sz="quarter" idx="12"/>
          </p:nvPr>
        </p:nvSpPr>
        <p:spPr/>
        <p:txBody>
          <a:bodyPr/>
          <a:lstStyle/>
          <a:p>
            <a:fld id="{5723B7E3-5B81-4D0A-81F6-081A25404207}" type="slidenum">
              <a:rPr lang="en-MY" smtClean="0">
                <a:solidFill>
                  <a:prstClr val="black">
                    <a:lumMod val="95000"/>
                    <a:lumOff val="5000"/>
                  </a:prstClr>
                </a:solidFill>
              </a:rPr>
              <a:pPr/>
              <a:t>‹#›</a:t>
            </a:fld>
            <a:endParaRPr lang="en-MY">
              <a:solidFill>
                <a:prstClr val="black">
                  <a:lumMod val="95000"/>
                  <a:lumOff val="5000"/>
                </a:prstClr>
              </a:solidFill>
            </a:endParaRPr>
          </a:p>
        </p:txBody>
      </p:sp>
    </p:spTree>
    <p:extLst>
      <p:ext uri="{BB962C8B-B14F-4D97-AF65-F5344CB8AC3E}">
        <p14:creationId xmlns:p14="http://schemas.microsoft.com/office/powerpoint/2010/main" val="2910826936"/>
      </p:ext>
    </p:extLst>
  </p:cSld>
  <p:clrMapOvr>
    <a:masterClrMapping/>
  </p:clrMapOvr>
</p:sldLayout>
</file>

<file path=ppt/slideLayouts/slideLayout89.xml><?xml version="1.0" encoding="utf-8"?>
<p:sldLayout xmlns:a="http://schemas.openxmlformats.org/drawingml/2006/main" xmlns:r="http://schemas.openxmlformats.org/officeDocument/2006/relationships" xmlns:p="http://schemas.openxmlformats.org/presentationml/2006/main" showMasterSp="0"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56D565B6-36BF-4DE9-B2F8-6039BB70051C}" type="datetimeFigureOut">
              <a:rPr lang="en-MY" smtClean="0">
                <a:solidFill>
                  <a:prstClr val="black">
                    <a:lumMod val="95000"/>
                    <a:lumOff val="5000"/>
                  </a:prstClr>
                </a:solidFill>
              </a:rPr>
              <a:pPr/>
              <a:t>8/6/2016</a:t>
            </a:fld>
            <a:endParaRPr lang="en-MY">
              <a:solidFill>
                <a:prstClr val="black">
                  <a:lumMod val="95000"/>
                  <a:lumOff val="5000"/>
                </a:prstClr>
              </a:solidFill>
            </a:endParaRPr>
          </a:p>
        </p:txBody>
      </p:sp>
      <p:sp>
        <p:nvSpPr>
          <p:cNvPr id="3" name="Footer Placeholder 2"/>
          <p:cNvSpPr>
            <a:spLocks noGrp="1"/>
          </p:cNvSpPr>
          <p:nvPr>
            <p:ph type="ftr" sz="quarter" idx="11"/>
          </p:nvPr>
        </p:nvSpPr>
        <p:spPr/>
        <p:txBody>
          <a:bodyPr/>
          <a:lstStyle/>
          <a:p>
            <a:endParaRPr lang="en-MY">
              <a:solidFill>
                <a:prstClr val="black">
                  <a:lumMod val="95000"/>
                  <a:lumOff val="5000"/>
                </a:prstClr>
              </a:solidFill>
            </a:endParaRPr>
          </a:p>
        </p:txBody>
      </p:sp>
      <p:sp>
        <p:nvSpPr>
          <p:cNvPr id="4" name="Slide Number Placeholder 3"/>
          <p:cNvSpPr>
            <a:spLocks noGrp="1"/>
          </p:cNvSpPr>
          <p:nvPr>
            <p:ph type="sldNum" sz="quarter" idx="12"/>
          </p:nvPr>
        </p:nvSpPr>
        <p:spPr/>
        <p:txBody>
          <a:bodyPr/>
          <a:lstStyle/>
          <a:p>
            <a:fld id="{5723B7E3-5B81-4D0A-81F6-081A25404207}" type="slidenum">
              <a:rPr lang="en-MY" smtClean="0">
                <a:solidFill>
                  <a:prstClr val="black">
                    <a:lumMod val="95000"/>
                    <a:lumOff val="5000"/>
                  </a:prstClr>
                </a:solidFill>
              </a:rPr>
              <a:pPr/>
              <a:t>‹#›</a:t>
            </a:fld>
            <a:endParaRPr lang="en-MY">
              <a:solidFill>
                <a:prstClr val="black">
                  <a:lumMod val="95000"/>
                  <a:lumOff val="5000"/>
                </a:prstClr>
              </a:solidFill>
            </a:endParaRPr>
          </a:p>
        </p:txBody>
      </p:sp>
    </p:spTree>
    <p:extLst>
      <p:ext uri="{BB962C8B-B14F-4D97-AF65-F5344CB8AC3E}">
        <p14:creationId xmlns:p14="http://schemas.microsoft.com/office/powerpoint/2010/main" val="2486465095"/>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solidFill>
                  <a:srgbClr val="727272"/>
                </a:solidFill>
              </a:defRPr>
            </a:lvl1pPr>
          </a:lstStyle>
          <a:p>
            <a:r>
              <a:rPr lang="en-US" smtClean="0"/>
              <a:t>Click to edit Master title style</a:t>
            </a:r>
            <a:endParaRPr lang="en-GB" dirty="0"/>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en-US" noProof="0" smtClean="0"/>
              <a:t>Click icon to add picture</a:t>
            </a:r>
            <a:endParaRPr lang="en-GB"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fld id="{516FF3F8-7409-4167-8552-26DD91ED7CD3}" type="datetime1">
              <a:rPr lang="en-US"/>
              <a:pPr>
                <a:defRPr/>
              </a:pPr>
              <a:t>6/8/2016</a:t>
            </a:fld>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7AE4076E-618E-4451-B50D-C5ABA8B647EE}" type="slidenum">
              <a:rPr lang="en-US"/>
              <a:pPr>
                <a:defRPr/>
              </a:pPr>
              <a:t>‹#›</a:t>
            </a:fld>
            <a:endParaRPr lang="en-US"/>
          </a:p>
        </p:txBody>
      </p:sp>
    </p:spTree>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8" name="Title 7"/>
          <p:cNvSpPr>
            <a:spLocks noGrp="1"/>
          </p:cNvSpPr>
          <p:nvPr>
            <p:ph type="title"/>
          </p:nvPr>
        </p:nvSpPr>
        <p:spPr>
          <a:xfrm>
            <a:off x="768096" y="471509"/>
            <a:ext cx="3291840" cy="1737360"/>
          </a:xfrm>
        </p:spPr>
        <p:txBody>
          <a:bodyPr>
            <a:noAutofit/>
          </a:bodyPr>
          <a:lstStyle>
            <a:lvl1pPr>
              <a:lnSpc>
                <a:spcPct val="80000"/>
              </a:lnSpc>
              <a:defRPr sz="4000"/>
            </a:lvl1pPr>
          </a:lstStyle>
          <a:p>
            <a:r>
              <a:rPr lang="en-US" smtClean="0"/>
              <a:t>Click to edit Master title style</a:t>
            </a:r>
            <a:endParaRPr lang="en-US" dirty="0"/>
          </a:p>
        </p:txBody>
      </p:sp>
      <p:sp>
        <p:nvSpPr>
          <p:cNvPr id="3" name="Content Placeholder 2"/>
          <p:cNvSpPr>
            <a:spLocks noGrp="1"/>
          </p:cNvSpPr>
          <p:nvPr>
            <p:ph idx="1"/>
          </p:nvPr>
        </p:nvSpPr>
        <p:spPr>
          <a:xfrm>
            <a:off x="4286250" y="822960"/>
            <a:ext cx="4258818" cy="5184648"/>
          </a:xfrm>
        </p:spPr>
        <p:txBody>
          <a:bodyPr/>
          <a:lstStyle>
            <a:lvl1pPr>
              <a:defRPr sz="2400"/>
            </a:lvl1pPr>
            <a:lvl2pPr>
              <a:defRPr sz="2000"/>
            </a:lvl2pPr>
            <a:lvl3pPr>
              <a:defRPr sz="16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Text Placeholder 3"/>
          <p:cNvSpPr>
            <a:spLocks noGrp="1"/>
          </p:cNvSpPr>
          <p:nvPr>
            <p:ph type="body" sz="half" idx="2"/>
          </p:nvPr>
        </p:nvSpPr>
        <p:spPr>
          <a:xfrm>
            <a:off x="768096" y="2257506"/>
            <a:ext cx="3291840" cy="3762294"/>
          </a:xfrm>
        </p:spPr>
        <p:txBody>
          <a:bodyPr lIns="91440" rIns="91440">
            <a:normAutofit/>
          </a:bodyPr>
          <a:lstStyle>
            <a:lvl1pPr marL="0" indent="0">
              <a:lnSpc>
                <a:spcPct val="108000"/>
              </a:lnSpc>
              <a:spcBef>
                <a:spcPts val="600"/>
              </a:spcBef>
              <a:buNone/>
              <a:defRPr sz="16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56D565B6-36BF-4DE9-B2F8-6039BB70051C}" type="datetimeFigureOut">
              <a:rPr lang="en-MY" smtClean="0">
                <a:solidFill>
                  <a:prstClr val="black">
                    <a:lumMod val="95000"/>
                    <a:lumOff val="5000"/>
                  </a:prstClr>
                </a:solidFill>
              </a:rPr>
              <a:pPr/>
              <a:t>8/6/2016</a:t>
            </a:fld>
            <a:endParaRPr lang="en-MY">
              <a:solidFill>
                <a:prstClr val="black">
                  <a:lumMod val="95000"/>
                  <a:lumOff val="5000"/>
                </a:prstClr>
              </a:solidFill>
            </a:endParaRPr>
          </a:p>
        </p:txBody>
      </p:sp>
      <p:sp>
        <p:nvSpPr>
          <p:cNvPr id="6" name="Footer Placeholder 5"/>
          <p:cNvSpPr>
            <a:spLocks noGrp="1"/>
          </p:cNvSpPr>
          <p:nvPr>
            <p:ph type="ftr" sz="quarter" idx="11"/>
          </p:nvPr>
        </p:nvSpPr>
        <p:spPr/>
        <p:txBody>
          <a:bodyPr/>
          <a:lstStyle/>
          <a:p>
            <a:endParaRPr lang="en-MY">
              <a:solidFill>
                <a:prstClr val="black">
                  <a:lumMod val="95000"/>
                  <a:lumOff val="5000"/>
                </a:prstClr>
              </a:solidFill>
            </a:endParaRPr>
          </a:p>
        </p:txBody>
      </p:sp>
      <p:sp>
        <p:nvSpPr>
          <p:cNvPr id="7" name="Slide Number Placeholder 6"/>
          <p:cNvSpPr>
            <a:spLocks noGrp="1"/>
          </p:cNvSpPr>
          <p:nvPr>
            <p:ph type="sldNum" sz="quarter" idx="12"/>
          </p:nvPr>
        </p:nvSpPr>
        <p:spPr/>
        <p:txBody>
          <a:bodyPr/>
          <a:lstStyle/>
          <a:p>
            <a:fld id="{5723B7E3-5B81-4D0A-81F6-081A25404207}" type="slidenum">
              <a:rPr lang="en-MY" smtClean="0">
                <a:solidFill>
                  <a:prstClr val="black">
                    <a:lumMod val="95000"/>
                    <a:lumOff val="5000"/>
                  </a:prstClr>
                </a:solidFill>
              </a:rPr>
              <a:pPr/>
              <a:t>‹#›</a:t>
            </a:fld>
            <a:endParaRPr lang="en-MY">
              <a:solidFill>
                <a:prstClr val="black">
                  <a:lumMod val="95000"/>
                  <a:lumOff val="5000"/>
                </a:prstClr>
              </a:solidFill>
            </a:endParaRPr>
          </a:p>
        </p:txBody>
      </p:sp>
    </p:spTree>
    <p:extLst>
      <p:ext uri="{BB962C8B-B14F-4D97-AF65-F5344CB8AC3E}">
        <p14:creationId xmlns:p14="http://schemas.microsoft.com/office/powerpoint/2010/main" val="3281275339"/>
      </p:ext>
    </p:extLst>
  </p:cSld>
  <p:clrMapOvr>
    <a:masterClrMapping/>
  </p:clrMapOvr>
</p:sldLayout>
</file>

<file path=ppt/slideLayouts/slideLayout91.xml><?xml version="1.0" encoding="utf-8"?>
<p:sldLayout xmlns:a="http://schemas.openxmlformats.org/drawingml/2006/main" xmlns:r="http://schemas.openxmlformats.org/officeDocument/2006/relationships" xmlns:p="http://schemas.openxmlformats.org/presentationml/2006/main" showMasterSp="0"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342900" y="4960138"/>
            <a:ext cx="5829300" cy="1463040"/>
          </a:xfrm>
        </p:spPr>
        <p:txBody>
          <a:bodyPr anchor="ctr">
            <a:normAutofit/>
          </a:bodyPr>
          <a:lstStyle>
            <a:lvl1pPr algn="r">
              <a:defRPr sz="5000" spc="200" baseline="0"/>
            </a:lvl1pPr>
          </a:lstStyle>
          <a:p>
            <a:r>
              <a:rPr lang="en-US" smtClean="0"/>
              <a:t>Click to edit Master title style</a:t>
            </a:r>
            <a:endParaRPr lang="en-US" dirty="0"/>
          </a:p>
        </p:txBody>
      </p:sp>
      <p:sp>
        <p:nvSpPr>
          <p:cNvPr id="3" name="Picture Placeholder 2"/>
          <p:cNvSpPr>
            <a:spLocks noGrp="1" noChangeAspect="1"/>
          </p:cNvSpPr>
          <p:nvPr>
            <p:ph type="pic" idx="1"/>
          </p:nvPr>
        </p:nvSpPr>
        <p:spPr>
          <a:xfrm>
            <a:off x="0" y="-1"/>
            <a:ext cx="9141714" cy="4572000"/>
          </a:xfrm>
          <a:solidFill>
            <a:schemeClr val="accent3">
              <a:lumMod val="60000"/>
              <a:lumOff val="40000"/>
            </a:schemeClr>
          </a:solidFill>
        </p:spPr>
        <p:txBody>
          <a:bodyPr lIns="457200" tIns="365760" rIns="45720" bIns="45720" anchor="t"/>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smtClean="0"/>
              <a:t>Click icon to add picture</a:t>
            </a:r>
            <a:endParaRPr lang="en-US" dirty="0"/>
          </a:p>
        </p:txBody>
      </p:sp>
      <p:sp>
        <p:nvSpPr>
          <p:cNvPr id="4" name="Text Placeholder 3"/>
          <p:cNvSpPr>
            <a:spLocks noGrp="1"/>
          </p:cNvSpPr>
          <p:nvPr>
            <p:ph type="body" sz="half" idx="2"/>
          </p:nvPr>
        </p:nvSpPr>
        <p:spPr>
          <a:xfrm>
            <a:off x="6457950" y="4960138"/>
            <a:ext cx="2400300" cy="1463040"/>
          </a:xfrm>
        </p:spPr>
        <p:txBody>
          <a:bodyPr lIns="91440" rIns="91440" anchor="ctr">
            <a:normAutofit/>
          </a:bodyPr>
          <a:lstStyle>
            <a:lvl1pPr marL="0" indent="0">
              <a:lnSpc>
                <a:spcPct val="100000"/>
              </a:lnSpc>
              <a:spcBef>
                <a:spcPts val="0"/>
              </a:spcBef>
              <a:buNone/>
              <a:defRPr sz="1800">
                <a:solidFill>
                  <a:schemeClr val="tx1">
                    <a:lumMod val="95000"/>
                    <a:lumOff val="5000"/>
                  </a:schemeClr>
                </a:solidFill>
              </a:defRPr>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56D565B6-36BF-4DE9-B2F8-6039BB70051C}" type="datetimeFigureOut">
              <a:rPr lang="en-MY" smtClean="0">
                <a:solidFill>
                  <a:prstClr val="black">
                    <a:lumMod val="95000"/>
                    <a:lumOff val="5000"/>
                  </a:prstClr>
                </a:solidFill>
              </a:rPr>
              <a:pPr/>
              <a:t>8/6/2016</a:t>
            </a:fld>
            <a:endParaRPr lang="en-MY">
              <a:solidFill>
                <a:prstClr val="black">
                  <a:lumMod val="95000"/>
                  <a:lumOff val="5000"/>
                </a:prstClr>
              </a:solidFill>
            </a:endParaRPr>
          </a:p>
        </p:txBody>
      </p:sp>
      <p:sp>
        <p:nvSpPr>
          <p:cNvPr id="6" name="Footer Placeholder 5"/>
          <p:cNvSpPr>
            <a:spLocks noGrp="1"/>
          </p:cNvSpPr>
          <p:nvPr>
            <p:ph type="ftr" sz="quarter" idx="11"/>
          </p:nvPr>
        </p:nvSpPr>
        <p:spPr/>
        <p:txBody>
          <a:bodyPr/>
          <a:lstStyle/>
          <a:p>
            <a:endParaRPr lang="en-MY">
              <a:solidFill>
                <a:prstClr val="black">
                  <a:lumMod val="95000"/>
                  <a:lumOff val="5000"/>
                </a:prstClr>
              </a:solidFill>
            </a:endParaRPr>
          </a:p>
        </p:txBody>
      </p:sp>
      <p:sp>
        <p:nvSpPr>
          <p:cNvPr id="7" name="Slide Number Placeholder 6"/>
          <p:cNvSpPr>
            <a:spLocks noGrp="1"/>
          </p:cNvSpPr>
          <p:nvPr>
            <p:ph type="sldNum" sz="quarter" idx="12"/>
          </p:nvPr>
        </p:nvSpPr>
        <p:spPr/>
        <p:txBody>
          <a:bodyPr/>
          <a:lstStyle/>
          <a:p>
            <a:fld id="{5723B7E3-5B81-4D0A-81F6-081A25404207}" type="slidenum">
              <a:rPr lang="en-MY" smtClean="0">
                <a:solidFill>
                  <a:prstClr val="black">
                    <a:lumMod val="95000"/>
                    <a:lumOff val="5000"/>
                  </a:prstClr>
                </a:solidFill>
              </a:rPr>
              <a:pPr/>
              <a:t>‹#›</a:t>
            </a:fld>
            <a:endParaRPr lang="en-MY">
              <a:solidFill>
                <a:prstClr val="black">
                  <a:lumMod val="95000"/>
                  <a:lumOff val="5000"/>
                </a:prstClr>
              </a:solidFill>
            </a:endParaRPr>
          </a:p>
        </p:txBody>
      </p:sp>
      <p:cxnSp>
        <p:nvCxnSpPr>
          <p:cNvPr id="9" name="Straight Connector 8"/>
          <p:cNvCxnSpPr/>
          <p:nvPr/>
        </p:nvCxnSpPr>
        <p:spPr>
          <a:xfrm flipV="1">
            <a:off x="6290132" y="5264106"/>
            <a:ext cx="0" cy="914400"/>
          </a:xfrm>
          <a:prstGeom prst="line">
            <a:avLst/>
          </a:prstGeom>
          <a:ln w="19050">
            <a:solidFill>
              <a:schemeClr val="accent3"/>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096294517"/>
      </p:ext>
    </p:extLst>
  </p:cSld>
  <p:clrMapOvr>
    <a:masterClrMapping/>
  </p:clrMapOvr>
</p:sldLayout>
</file>

<file path=ppt/slideLayouts/slideLayout9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10"/>
          </p:nvPr>
        </p:nvSpPr>
        <p:spPr/>
        <p:txBody>
          <a:bodyPr/>
          <a:lstStyle/>
          <a:p>
            <a:fld id="{56D565B6-36BF-4DE9-B2F8-6039BB70051C}" type="datetimeFigureOut">
              <a:rPr lang="en-MY" smtClean="0">
                <a:solidFill>
                  <a:prstClr val="black">
                    <a:lumMod val="95000"/>
                    <a:lumOff val="5000"/>
                  </a:prstClr>
                </a:solidFill>
              </a:rPr>
              <a:pPr/>
              <a:t>8/6/2016</a:t>
            </a:fld>
            <a:endParaRPr lang="en-MY">
              <a:solidFill>
                <a:prstClr val="black">
                  <a:lumMod val="95000"/>
                  <a:lumOff val="5000"/>
                </a:prstClr>
              </a:solidFill>
            </a:endParaRPr>
          </a:p>
        </p:txBody>
      </p:sp>
      <p:sp>
        <p:nvSpPr>
          <p:cNvPr id="5" name="Footer Placeholder 4"/>
          <p:cNvSpPr>
            <a:spLocks noGrp="1"/>
          </p:cNvSpPr>
          <p:nvPr>
            <p:ph type="ftr" sz="quarter" idx="11"/>
          </p:nvPr>
        </p:nvSpPr>
        <p:spPr/>
        <p:txBody>
          <a:bodyPr/>
          <a:lstStyle/>
          <a:p>
            <a:endParaRPr lang="en-MY">
              <a:solidFill>
                <a:prstClr val="black">
                  <a:lumMod val="95000"/>
                  <a:lumOff val="5000"/>
                </a:prstClr>
              </a:solidFill>
            </a:endParaRPr>
          </a:p>
        </p:txBody>
      </p:sp>
      <p:sp>
        <p:nvSpPr>
          <p:cNvPr id="6" name="Slide Number Placeholder 5"/>
          <p:cNvSpPr>
            <a:spLocks noGrp="1"/>
          </p:cNvSpPr>
          <p:nvPr>
            <p:ph type="sldNum" sz="quarter" idx="12"/>
          </p:nvPr>
        </p:nvSpPr>
        <p:spPr/>
        <p:txBody>
          <a:bodyPr/>
          <a:lstStyle/>
          <a:p>
            <a:fld id="{5723B7E3-5B81-4D0A-81F6-081A25404207}" type="slidenum">
              <a:rPr lang="en-MY" smtClean="0">
                <a:solidFill>
                  <a:prstClr val="black">
                    <a:lumMod val="95000"/>
                    <a:lumOff val="5000"/>
                  </a:prstClr>
                </a:solidFill>
              </a:rPr>
              <a:pPr/>
              <a:t>‹#›</a:t>
            </a:fld>
            <a:endParaRPr lang="en-MY">
              <a:solidFill>
                <a:prstClr val="black">
                  <a:lumMod val="95000"/>
                  <a:lumOff val="5000"/>
                </a:prstClr>
              </a:solidFill>
            </a:endParaRPr>
          </a:p>
        </p:txBody>
      </p:sp>
    </p:spTree>
    <p:extLst>
      <p:ext uri="{BB962C8B-B14F-4D97-AF65-F5344CB8AC3E}">
        <p14:creationId xmlns:p14="http://schemas.microsoft.com/office/powerpoint/2010/main" val="2585624637"/>
      </p:ext>
    </p:extLst>
  </p:cSld>
  <p:clrMapOvr>
    <a:masterClrMapping/>
  </p:clrMapOvr>
</p:sldLayout>
</file>

<file path=ppt/slideLayouts/slideLayout93.xml><?xml version="1.0" encoding="utf-8"?>
<p:sldLayout xmlns:a="http://schemas.openxmlformats.org/drawingml/2006/main" xmlns:r="http://schemas.openxmlformats.org/officeDocument/2006/relationships" xmlns:p="http://schemas.openxmlformats.org/presentationml/2006/main" showMasterSp="0"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43675" y="762000"/>
            <a:ext cx="1971675" cy="5410200"/>
          </a:xfrm>
        </p:spPr>
        <p:txBody>
          <a:bodyPr vert="eaVert" lIns="45720" tIns="91440" rIns="45720" bIns="91440"/>
          <a:lstStyle/>
          <a:p>
            <a:r>
              <a:rPr lang="en-US" smtClean="0"/>
              <a:t>Click to edit Master title style</a:t>
            </a:r>
            <a:endParaRPr lang="en-US" dirty="0"/>
          </a:p>
        </p:txBody>
      </p:sp>
      <p:sp>
        <p:nvSpPr>
          <p:cNvPr id="3" name="Vertical Text Placeholder 2"/>
          <p:cNvSpPr>
            <a:spLocks noGrp="1"/>
          </p:cNvSpPr>
          <p:nvPr>
            <p:ph type="body" orient="vert" idx="1"/>
          </p:nvPr>
        </p:nvSpPr>
        <p:spPr>
          <a:xfrm>
            <a:off x="742950" y="762000"/>
            <a:ext cx="5686425" cy="54102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10"/>
          </p:nvPr>
        </p:nvSpPr>
        <p:spPr/>
        <p:txBody>
          <a:bodyPr/>
          <a:lstStyle/>
          <a:p>
            <a:fld id="{56D565B6-36BF-4DE9-B2F8-6039BB70051C}" type="datetimeFigureOut">
              <a:rPr lang="en-MY" smtClean="0">
                <a:solidFill>
                  <a:prstClr val="black">
                    <a:lumMod val="95000"/>
                    <a:lumOff val="5000"/>
                  </a:prstClr>
                </a:solidFill>
              </a:rPr>
              <a:pPr/>
              <a:t>8/6/2016</a:t>
            </a:fld>
            <a:endParaRPr lang="en-MY">
              <a:solidFill>
                <a:prstClr val="black">
                  <a:lumMod val="95000"/>
                  <a:lumOff val="5000"/>
                </a:prstClr>
              </a:solidFill>
            </a:endParaRPr>
          </a:p>
        </p:txBody>
      </p:sp>
      <p:sp>
        <p:nvSpPr>
          <p:cNvPr id="5" name="Footer Placeholder 4"/>
          <p:cNvSpPr>
            <a:spLocks noGrp="1"/>
          </p:cNvSpPr>
          <p:nvPr>
            <p:ph type="ftr" sz="quarter" idx="11"/>
          </p:nvPr>
        </p:nvSpPr>
        <p:spPr/>
        <p:txBody>
          <a:bodyPr/>
          <a:lstStyle/>
          <a:p>
            <a:endParaRPr lang="en-MY">
              <a:solidFill>
                <a:prstClr val="black">
                  <a:lumMod val="95000"/>
                  <a:lumOff val="5000"/>
                </a:prstClr>
              </a:solidFill>
            </a:endParaRPr>
          </a:p>
        </p:txBody>
      </p:sp>
      <p:sp>
        <p:nvSpPr>
          <p:cNvPr id="6" name="Slide Number Placeholder 5"/>
          <p:cNvSpPr>
            <a:spLocks noGrp="1"/>
          </p:cNvSpPr>
          <p:nvPr>
            <p:ph type="sldNum" sz="quarter" idx="12"/>
          </p:nvPr>
        </p:nvSpPr>
        <p:spPr/>
        <p:txBody>
          <a:bodyPr/>
          <a:lstStyle/>
          <a:p>
            <a:fld id="{5723B7E3-5B81-4D0A-81F6-081A25404207}" type="slidenum">
              <a:rPr lang="en-MY" smtClean="0">
                <a:solidFill>
                  <a:prstClr val="black">
                    <a:lumMod val="95000"/>
                    <a:lumOff val="5000"/>
                  </a:prstClr>
                </a:solidFill>
              </a:rPr>
              <a:pPr/>
              <a:t>‹#›</a:t>
            </a:fld>
            <a:endParaRPr lang="en-MY">
              <a:solidFill>
                <a:prstClr val="black">
                  <a:lumMod val="95000"/>
                  <a:lumOff val="5000"/>
                </a:prstClr>
              </a:solidFill>
            </a:endParaRPr>
          </a:p>
        </p:txBody>
      </p:sp>
      <p:cxnSp>
        <p:nvCxnSpPr>
          <p:cNvPr id="7" name="Straight Connector 6"/>
          <p:cNvCxnSpPr/>
          <p:nvPr/>
        </p:nvCxnSpPr>
        <p:spPr>
          <a:xfrm rot="5400000" flipV="1">
            <a:off x="7543800" y="173563"/>
            <a:ext cx="0" cy="685800"/>
          </a:xfrm>
          <a:prstGeom prst="line">
            <a:avLst/>
          </a:prstGeom>
          <a:ln w="19050">
            <a:solidFill>
              <a:schemeClr val="accent3"/>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63825148"/>
      </p:ext>
    </p:extLst>
  </p:cSld>
  <p:clrMapOvr>
    <a:masterClrMapping/>
  </p:clrMapOvr>
</p:sldLayout>
</file>

<file path=ppt/slideLayouts/slideLayout94.xml><?xml version="1.0" encoding="utf-8"?>
<p:sldLayout xmlns:a="http://schemas.openxmlformats.org/drawingml/2006/main" xmlns:r="http://schemas.openxmlformats.org/officeDocument/2006/relationships" xmlns:p="http://schemas.openxmlformats.org/presentationml/2006/main" userDrawn="1">
  <p:cSld name="25_Title Slide">
    <p:spTree>
      <p:nvGrpSpPr>
        <p:cNvPr id="1" name=""/>
        <p:cNvGrpSpPr/>
        <p:nvPr/>
      </p:nvGrpSpPr>
      <p:grpSpPr>
        <a:xfrm>
          <a:off x="0" y="0"/>
          <a:ext cx="0" cy="0"/>
          <a:chOff x="0" y="0"/>
          <a:chExt cx="0" cy="0"/>
        </a:xfrm>
      </p:grpSpPr>
      <p:sp>
        <p:nvSpPr>
          <p:cNvPr id="17" name="Rectangle 16"/>
          <p:cNvSpPr/>
          <p:nvPr userDrawn="1"/>
        </p:nvSpPr>
        <p:spPr>
          <a:xfrm>
            <a:off x="8722938" y="6445947"/>
            <a:ext cx="346436" cy="3456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id-ID" sz="1350">
              <a:solidFill>
                <a:prstClr val="white"/>
              </a:solidFill>
            </a:endParaRPr>
          </a:p>
        </p:txBody>
      </p:sp>
      <p:sp>
        <p:nvSpPr>
          <p:cNvPr id="18" name="Rectangle 17"/>
          <p:cNvSpPr/>
          <p:nvPr userDrawn="1"/>
        </p:nvSpPr>
        <p:spPr>
          <a:xfrm>
            <a:off x="8722938" y="6745830"/>
            <a:ext cx="346436" cy="45719"/>
          </a:xfrm>
          <a:prstGeom prst="rect">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id-ID" sz="1350">
              <a:solidFill>
                <a:prstClr val="white"/>
              </a:solidFill>
            </a:endParaRPr>
          </a:p>
        </p:txBody>
      </p:sp>
      <p:sp>
        <p:nvSpPr>
          <p:cNvPr id="19" name="TextBox 18"/>
          <p:cNvSpPr txBox="1"/>
          <p:nvPr userDrawn="1"/>
        </p:nvSpPr>
        <p:spPr>
          <a:xfrm>
            <a:off x="8722804" y="6537631"/>
            <a:ext cx="348173" cy="253916"/>
          </a:xfrm>
          <a:prstGeom prst="rect">
            <a:avLst/>
          </a:prstGeom>
          <a:noFill/>
        </p:spPr>
        <p:txBody>
          <a:bodyPr wrap="none" rtlCol="0">
            <a:spAutoFit/>
          </a:bodyPr>
          <a:lstStyle/>
          <a:p>
            <a:pPr algn="ctr" fontAlgn="auto">
              <a:spcBef>
                <a:spcPts val="0"/>
              </a:spcBef>
              <a:spcAft>
                <a:spcPts val="0"/>
              </a:spcAft>
            </a:pPr>
            <a:fld id="{260E2A6B-A809-4840-BF14-8648BC0BDF87}" type="slidenum">
              <a:rPr lang="id-ID" sz="1050" b="1" smtClean="0">
                <a:solidFill>
                  <a:prstClr val="white"/>
                </a:solidFill>
                <a:latin typeface="Tw Cen MT"/>
                <a:cs typeface="+mn-cs"/>
              </a:rPr>
              <a:pPr algn="ctr" fontAlgn="auto">
                <a:spcBef>
                  <a:spcPts val="0"/>
                </a:spcBef>
                <a:spcAft>
                  <a:spcPts val="0"/>
                </a:spcAft>
              </a:pPr>
              <a:t>‹#›</a:t>
            </a:fld>
            <a:endParaRPr lang="id-ID" sz="1050" dirty="0">
              <a:solidFill>
                <a:prstClr val="white"/>
              </a:solidFill>
              <a:latin typeface="Tw Cen MT"/>
              <a:cs typeface="+mn-cs"/>
            </a:endParaRPr>
          </a:p>
        </p:txBody>
      </p:sp>
    </p:spTree>
    <p:extLst>
      <p:ext uri="{BB962C8B-B14F-4D97-AF65-F5344CB8AC3E}">
        <p14:creationId xmlns:p14="http://schemas.microsoft.com/office/powerpoint/2010/main" val="2395311613"/>
      </p:ext>
    </p:extLst>
  </p:cSld>
  <p:clrMapOvr>
    <a:masterClrMapping/>
  </p:clrMapOvr>
  <p:transition>
    <p:fade/>
  </p:transition>
  <p:timing>
    <p:tnLst>
      <p:par>
        <p:cTn id="1" dur="indefinite" restart="never" nodeType="tmRoot"/>
      </p:par>
    </p:tnLst>
  </p:timing>
</p:sldLayout>
</file>

<file path=ppt/slideLayouts/slideLayout95.xml><?xml version="1.0" encoding="utf-8"?>
<p:sldLayout xmlns:a="http://schemas.openxmlformats.org/drawingml/2006/main" xmlns:r="http://schemas.openxmlformats.org/officeDocument/2006/relationships" xmlns:p="http://schemas.openxmlformats.org/presentationml/2006/main" userDrawn="1">
  <p:cSld name="8_Blank">
    <p:spTree>
      <p:nvGrpSpPr>
        <p:cNvPr id="1" name=""/>
        <p:cNvGrpSpPr/>
        <p:nvPr/>
      </p:nvGrpSpPr>
      <p:grpSpPr>
        <a:xfrm>
          <a:off x="0" y="0"/>
          <a:ext cx="0" cy="0"/>
          <a:chOff x="0" y="0"/>
          <a:chExt cx="0" cy="0"/>
        </a:xfrm>
      </p:grpSpPr>
      <p:sp>
        <p:nvSpPr>
          <p:cNvPr id="3" name="Title 2"/>
          <p:cNvSpPr>
            <a:spLocks noGrp="1"/>
          </p:cNvSpPr>
          <p:nvPr>
            <p:ph type="title"/>
          </p:nvPr>
        </p:nvSpPr>
        <p:spPr/>
        <p:txBody>
          <a:bodyPr/>
          <a:lstStyle/>
          <a:p>
            <a:r>
              <a:rPr lang="en-US" smtClean="0"/>
              <a:t>Click to edit Master title style</a:t>
            </a:r>
            <a:endParaRPr lang="en-US"/>
          </a:p>
        </p:txBody>
      </p:sp>
      <p:sp>
        <p:nvSpPr>
          <p:cNvPr id="4" name="Rectangle 4"/>
          <p:cNvSpPr>
            <a:spLocks noGrp="1" noChangeArrowheads="1"/>
          </p:cNvSpPr>
          <p:nvPr>
            <p:ph type="dt" sz="half" idx="10"/>
          </p:nvPr>
        </p:nvSpPr>
        <p:spPr>
          <a:xfrm>
            <a:off x="2209800" y="6245225"/>
            <a:ext cx="2133600" cy="476250"/>
          </a:xfrm>
        </p:spPr>
        <p:txBody>
          <a:bodyPr/>
          <a:lstStyle>
            <a:lvl1pPr>
              <a:defRPr smtClean="0"/>
            </a:lvl1pPr>
          </a:lstStyle>
          <a:p>
            <a:pPr>
              <a:defRPr/>
            </a:pPr>
            <a:fld id="{CFA454E0-C5B8-488E-92B8-CB260490124E}" type="datetime1">
              <a:rPr lang="en-US">
                <a:solidFill>
                  <a:prstClr val="black">
                    <a:lumMod val="95000"/>
                    <a:lumOff val="5000"/>
                  </a:prstClr>
                </a:solidFill>
              </a:rPr>
              <a:pPr>
                <a:defRPr/>
              </a:pPr>
              <a:t>6/8/2016</a:t>
            </a:fld>
            <a:endParaRPr lang="en-US">
              <a:solidFill>
                <a:prstClr val="black">
                  <a:lumMod val="95000"/>
                  <a:lumOff val="5000"/>
                </a:prstClr>
              </a:solidFill>
            </a:endParaRPr>
          </a:p>
        </p:txBody>
      </p:sp>
    </p:spTree>
    <p:extLst>
      <p:ext uri="{BB962C8B-B14F-4D97-AF65-F5344CB8AC3E}">
        <p14:creationId xmlns:p14="http://schemas.microsoft.com/office/powerpoint/2010/main" val="422835306"/>
      </p:ext>
    </p:extLst>
  </p:cSld>
  <p:clrMapOvr>
    <a:masterClrMapping/>
  </p:clrMapOvr>
</p:sldLayout>
</file>

<file path=ppt/slideLayouts/slideLayout9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GB"/>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smtClean="0"/>
              <a:t>Click to edit Master subtitle style</a:t>
            </a:r>
            <a:endParaRPr lang="en-GB"/>
          </a:p>
        </p:txBody>
      </p:sp>
      <p:sp>
        <p:nvSpPr>
          <p:cNvPr id="4" name="Date Placeholder 3"/>
          <p:cNvSpPr>
            <a:spLocks noGrp="1"/>
          </p:cNvSpPr>
          <p:nvPr>
            <p:ph type="dt" sz="half" idx="10"/>
          </p:nvPr>
        </p:nvSpPr>
        <p:spPr/>
        <p:txBody>
          <a:bodyPr/>
          <a:lstStyle/>
          <a:p>
            <a:fld id="{13EB710D-2C35-46EF-949B-3F34DBB228A9}" type="datetimeFigureOut">
              <a:rPr lang="en-GB" smtClean="0">
                <a:solidFill>
                  <a:prstClr val="black">
                    <a:tint val="75000"/>
                  </a:prstClr>
                </a:solidFill>
              </a:rPr>
              <a:pPr/>
              <a:t>08/06/2016</a:t>
            </a:fld>
            <a:endParaRPr lang="en-GB">
              <a:solidFill>
                <a:prstClr val="black">
                  <a:tint val="75000"/>
                </a:prstClr>
              </a:solidFill>
            </a:endParaRPr>
          </a:p>
        </p:txBody>
      </p:sp>
      <p:sp>
        <p:nvSpPr>
          <p:cNvPr id="5" name="Footer Placeholder 4"/>
          <p:cNvSpPr>
            <a:spLocks noGrp="1"/>
          </p:cNvSpPr>
          <p:nvPr>
            <p:ph type="ftr" sz="quarter" idx="11"/>
          </p:nvPr>
        </p:nvSpPr>
        <p:spPr/>
        <p:txBody>
          <a:bodyPr/>
          <a:lstStyle/>
          <a:p>
            <a:endParaRPr lang="en-GB">
              <a:solidFill>
                <a:prstClr val="black">
                  <a:tint val="75000"/>
                </a:prstClr>
              </a:solidFill>
            </a:endParaRPr>
          </a:p>
        </p:txBody>
      </p:sp>
      <p:sp>
        <p:nvSpPr>
          <p:cNvPr id="6" name="Slide Number Placeholder 5"/>
          <p:cNvSpPr>
            <a:spLocks noGrp="1"/>
          </p:cNvSpPr>
          <p:nvPr>
            <p:ph type="sldNum" sz="quarter" idx="12"/>
          </p:nvPr>
        </p:nvSpPr>
        <p:spPr/>
        <p:txBody>
          <a:bodyPr/>
          <a:lstStyle/>
          <a:p>
            <a:fld id="{A221F58B-03EF-488F-9A2A-BA2CCF6C8C8F}" type="slidenum">
              <a:rPr lang="en-GB" smtClean="0">
                <a:solidFill>
                  <a:prstClr val="black">
                    <a:tint val="75000"/>
                  </a:prstClr>
                </a:solidFill>
              </a:rPr>
              <a:pPr/>
              <a:t>‹#›</a:t>
            </a:fld>
            <a:endParaRPr lang="en-GB">
              <a:solidFill>
                <a:prstClr val="black">
                  <a:tint val="75000"/>
                </a:prstClr>
              </a:solidFill>
            </a:endParaRPr>
          </a:p>
        </p:txBody>
      </p:sp>
    </p:spTree>
    <p:extLst>
      <p:ext uri="{BB962C8B-B14F-4D97-AF65-F5344CB8AC3E}">
        <p14:creationId xmlns:p14="http://schemas.microsoft.com/office/powerpoint/2010/main" val="2151685617"/>
      </p:ext>
    </p:extLst>
  </p:cSld>
  <p:clrMapOvr>
    <a:masterClrMapping/>
  </p:clrMapOvr>
</p:sldLayout>
</file>

<file path=ppt/slideLayouts/slideLayout9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Date Placeholder 3"/>
          <p:cNvSpPr>
            <a:spLocks noGrp="1"/>
          </p:cNvSpPr>
          <p:nvPr>
            <p:ph type="dt" sz="half" idx="10"/>
          </p:nvPr>
        </p:nvSpPr>
        <p:spPr/>
        <p:txBody>
          <a:bodyPr/>
          <a:lstStyle/>
          <a:p>
            <a:fld id="{13EB710D-2C35-46EF-949B-3F34DBB228A9}" type="datetimeFigureOut">
              <a:rPr lang="en-GB" smtClean="0">
                <a:solidFill>
                  <a:prstClr val="black">
                    <a:tint val="75000"/>
                  </a:prstClr>
                </a:solidFill>
              </a:rPr>
              <a:pPr/>
              <a:t>08/06/2016</a:t>
            </a:fld>
            <a:endParaRPr lang="en-GB">
              <a:solidFill>
                <a:prstClr val="black">
                  <a:tint val="75000"/>
                </a:prstClr>
              </a:solidFill>
            </a:endParaRPr>
          </a:p>
        </p:txBody>
      </p:sp>
      <p:sp>
        <p:nvSpPr>
          <p:cNvPr id="5" name="Footer Placeholder 4"/>
          <p:cNvSpPr>
            <a:spLocks noGrp="1"/>
          </p:cNvSpPr>
          <p:nvPr>
            <p:ph type="ftr" sz="quarter" idx="11"/>
          </p:nvPr>
        </p:nvSpPr>
        <p:spPr/>
        <p:txBody>
          <a:bodyPr/>
          <a:lstStyle/>
          <a:p>
            <a:endParaRPr lang="en-GB">
              <a:solidFill>
                <a:prstClr val="black">
                  <a:tint val="75000"/>
                </a:prstClr>
              </a:solidFill>
            </a:endParaRPr>
          </a:p>
        </p:txBody>
      </p:sp>
      <p:sp>
        <p:nvSpPr>
          <p:cNvPr id="6" name="Slide Number Placeholder 5"/>
          <p:cNvSpPr>
            <a:spLocks noGrp="1"/>
          </p:cNvSpPr>
          <p:nvPr>
            <p:ph type="sldNum" sz="quarter" idx="12"/>
          </p:nvPr>
        </p:nvSpPr>
        <p:spPr/>
        <p:txBody>
          <a:bodyPr/>
          <a:lstStyle/>
          <a:p>
            <a:fld id="{A221F58B-03EF-488F-9A2A-BA2CCF6C8C8F}" type="slidenum">
              <a:rPr lang="en-GB" smtClean="0">
                <a:solidFill>
                  <a:prstClr val="black">
                    <a:tint val="75000"/>
                  </a:prstClr>
                </a:solidFill>
              </a:rPr>
              <a:pPr/>
              <a:t>‹#›</a:t>
            </a:fld>
            <a:endParaRPr lang="en-GB">
              <a:solidFill>
                <a:prstClr val="black">
                  <a:tint val="75000"/>
                </a:prstClr>
              </a:solidFill>
            </a:endParaRPr>
          </a:p>
        </p:txBody>
      </p:sp>
    </p:spTree>
    <p:extLst>
      <p:ext uri="{BB962C8B-B14F-4D97-AF65-F5344CB8AC3E}">
        <p14:creationId xmlns:p14="http://schemas.microsoft.com/office/powerpoint/2010/main" val="4145845121"/>
      </p:ext>
    </p:extLst>
  </p:cSld>
  <p:clrMapOvr>
    <a:masterClrMapping/>
  </p:clrMapOvr>
</p:sldLayout>
</file>

<file path=ppt/slideLayouts/slideLayout9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GB"/>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p>
            <a:fld id="{13EB710D-2C35-46EF-949B-3F34DBB228A9}" type="datetimeFigureOut">
              <a:rPr lang="en-GB" smtClean="0">
                <a:solidFill>
                  <a:prstClr val="black">
                    <a:tint val="75000"/>
                  </a:prstClr>
                </a:solidFill>
              </a:rPr>
              <a:pPr/>
              <a:t>08/06/2016</a:t>
            </a:fld>
            <a:endParaRPr lang="en-GB">
              <a:solidFill>
                <a:prstClr val="black">
                  <a:tint val="75000"/>
                </a:prstClr>
              </a:solidFill>
            </a:endParaRPr>
          </a:p>
        </p:txBody>
      </p:sp>
      <p:sp>
        <p:nvSpPr>
          <p:cNvPr id="5" name="Footer Placeholder 4"/>
          <p:cNvSpPr>
            <a:spLocks noGrp="1"/>
          </p:cNvSpPr>
          <p:nvPr>
            <p:ph type="ftr" sz="quarter" idx="11"/>
          </p:nvPr>
        </p:nvSpPr>
        <p:spPr/>
        <p:txBody>
          <a:bodyPr/>
          <a:lstStyle/>
          <a:p>
            <a:endParaRPr lang="en-GB">
              <a:solidFill>
                <a:prstClr val="black">
                  <a:tint val="75000"/>
                </a:prstClr>
              </a:solidFill>
            </a:endParaRPr>
          </a:p>
        </p:txBody>
      </p:sp>
      <p:sp>
        <p:nvSpPr>
          <p:cNvPr id="6" name="Slide Number Placeholder 5"/>
          <p:cNvSpPr>
            <a:spLocks noGrp="1"/>
          </p:cNvSpPr>
          <p:nvPr>
            <p:ph type="sldNum" sz="quarter" idx="12"/>
          </p:nvPr>
        </p:nvSpPr>
        <p:spPr/>
        <p:txBody>
          <a:bodyPr/>
          <a:lstStyle/>
          <a:p>
            <a:fld id="{A221F58B-03EF-488F-9A2A-BA2CCF6C8C8F}" type="slidenum">
              <a:rPr lang="en-GB" smtClean="0">
                <a:solidFill>
                  <a:prstClr val="black">
                    <a:tint val="75000"/>
                  </a:prstClr>
                </a:solidFill>
              </a:rPr>
              <a:pPr/>
              <a:t>‹#›</a:t>
            </a:fld>
            <a:endParaRPr lang="en-GB">
              <a:solidFill>
                <a:prstClr val="black">
                  <a:tint val="75000"/>
                </a:prstClr>
              </a:solidFill>
            </a:endParaRPr>
          </a:p>
        </p:txBody>
      </p:sp>
    </p:spTree>
    <p:extLst>
      <p:ext uri="{BB962C8B-B14F-4D97-AF65-F5344CB8AC3E}">
        <p14:creationId xmlns:p14="http://schemas.microsoft.com/office/powerpoint/2010/main" val="1262795700"/>
      </p:ext>
    </p:extLst>
  </p:cSld>
  <p:clrMapOvr>
    <a:masterClrMapping/>
  </p:clrMapOvr>
</p:sldLayout>
</file>

<file path=ppt/slideLayouts/slideLayout9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5" name="Date Placeholder 4"/>
          <p:cNvSpPr>
            <a:spLocks noGrp="1"/>
          </p:cNvSpPr>
          <p:nvPr>
            <p:ph type="dt" sz="half" idx="10"/>
          </p:nvPr>
        </p:nvSpPr>
        <p:spPr/>
        <p:txBody>
          <a:bodyPr/>
          <a:lstStyle/>
          <a:p>
            <a:fld id="{13EB710D-2C35-46EF-949B-3F34DBB228A9}" type="datetimeFigureOut">
              <a:rPr lang="en-GB" smtClean="0">
                <a:solidFill>
                  <a:prstClr val="black">
                    <a:tint val="75000"/>
                  </a:prstClr>
                </a:solidFill>
              </a:rPr>
              <a:pPr/>
              <a:t>08/06/2016</a:t>
            </a:fld>
            <a:endParaRPr lang="en-GB">
              <a:solidFill>
                <a:prstClr val="black">
                  <a:tint val="75000"/>
                </a:prstClr>
              </a:solidFill>
            </a:endParaRPr>
          </a:p>
        </p:txBody>
      </p:sp>
      <p:sp>
        <p:nvSpPr>
          <p:cNvPr id="6" name="Footer Placeholder 5"/>
          <p:cNvSpPr>
            <a:spLocks noGrp="1"/>
          </p:cNvSpPr>
          <p:nvPr>
            <p:ph type="ftr" sz="quarter" idx="11"/>
          </p:nvPr>
        </p:nvSpPr>
        <p:spPr/>
        <p:txBody>
          <a:bodyPr/>
          <a:lstStyle/>
          <a:p>
            <a:endParaRPr lang="en-GB">
              <a:solidFill>
                <a:prstClr val="black">
                  <a:tint val="75000"/>
                </a:prstClr>
              </a:solidFill>
            </a:endParaRPr>
          </a:p>
        </p:txBody>
      </p:sp>
      <p:sp>
        <p:nvSpPr>
          <p:cNvPr id="7" name="Slide Number Placeholder 6"/>
          <p:cNvSpPr>
            <a:spLocks noGrp="1"/>
          </p:cNvSpPr>
          <p:nvPr>
            <p:ph type="sldNum" sz="quarter" idx="12"/>
          </p:nvPr>
        </p:nvSpPr>
        <p:spPr/>
        <p:txBody>
          <a:bodyPr/>
          <a:lstStyle/>
          <a:p>
            <a:fld id="{A221F58B-03EF-488F-9A2A-BA2CCF6C8C8F}" type="slidenum">
              <a:rPr lang="en-GB" smtClean="0">
                <a:solidFill>
                  <a:prstClr val="black">
                    <a:tint val="75000"/>
                  </a:prstClr>
                </a:solidFill>
              </a:rPr>
              <a:pPr/>
              <a:t>‹#›</a:t>
            </a:fld>
            <a:endParaRPr lang="en-GB">
              <a:solidFill>
                <a:prstClr val="black">
                  <a:tint val="75000"/>
                </a:prstClr>
              </a:solidFill>
            </a:endParaRPr>
          </a:p>
        </p:txBody>
      </p:sp>
    </p:spTree>
    <p:extLst>
      <p:ext uri="{BB962C8B-B14F-4D97-AF65-F5344CB8AC3E}">
        <p14:creationId xmlns:p14="http://schemas.microsoft.com/office/powerpoint/2010/main" val="3990267977"/>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image" Target="../media/image1.png"/><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image" Target="../media/image2.png"/></Relationships>
</file>

<file path=ppt/slideMasters/_rels/slideMaster10.xml.rels><?xml version="1.0" encoding="UTF-8" standalone="yes"?>
<Relationships xmlns="http://schemas.openxmlformats.org/package/2006/relationships"><Relationship Id="rId8" Type="http://schemas.openxmlformats.org/officeDocument/2006/relationships/slideLayout" Target="../slideLayouts/slideLayout114.xml"/><Relationship Id="rId3" Type="http://schemas.openxmlformats.org/officeDocument/2006/relationships/slideLayout" Target="../slideLayouts/slideLayout109.xml"/><Relationship Id="rId7" Type="http://schemas.openxmlformats.org/officeDocument/2006/relationships/slideLayout" Target="../slideLayouts/slideLayout113.xml"/><Relationship Id="rId12" Type="http://schemas.openxmlformats.org/officeDocument/2006/relationships/theme" Target="../theme/theme10.xml"/><Relationship Id="rId2" Type="http://schemas.openxmlformats.org/officeDocument/2006/relationships/slideLayout" Target="../slideLayouts/slideLayout108.xml"/><Relationship Id="rId1" Type="http://schemas.openxmlformats.org/officeDocument/2006/relationships/slideLayout" Target="../slideLayouts/slideLayout107.xml"/><Relationship Id="rId6" Type="http://schemas.openxmlformats.org/officeDocument/2006/relationships/slideLayout" Target="../slideLayouts/slideLayout112.xml"/><Relationship Id="rId11" Type="http://schemas.openxmlformats.org/officeDocument/2006/relationships/slideLayout" Target="../slideLayouts/slideLayout117.xml"/><Relationship Id="rId5" Type="http://schemas.openxmlformats.org/officeDocument/2006/relationships/slideLayout" Target="../slideLayouts/slideLayout111.xml"/><Relationship Id="rId10" Type="http://schemas.openxmlformats.org/officeDocument/2006/relationships/slideLayout" Target="../slideLayouts/slideLayout116.xml"/><Relationship Id="rId4" Type="http://schemas.openxmlformats.org/officeDocument/2006/relationships/slideLayout" Target="../slideLayouts/slideLayout110.xml"/><Relationship Id="rId9" Type="http://schemas.openxmlformats.org/officeDocument/2006/relationships/slideLayout" Target="../slideLayouts/slideLayout115.xml"/></Relationships>
</file>

<file path=ppt/slideMasters/_rels/slideMaster11.xml.rels><?xml version="1.0" encoding="UTF-8" standalone="yes"?>
<Relationships xmlns="http://schemas.openxmlformats.org/package/2006/relationships"><Relationship Id="rId8" Type="http://schemas.openxmlformats.org/officeDocument/2006/relationships/slideLayout" Target="../slideLayouts/slideLayout125.xml"/><Relationship Id="rId3" Type="http://schemas.openxmlformats.org/officeDocument/2006/relationships/slideLayout" Target="../slideLayouts/slideLayout120.xml"/><Relationship Id="rId7" Type="http://schemas.openxmlformats.org/officeDocument/2006/relationships/slideLayout" Target="../slideLayouts/slideLayout124.xml"/><Relationship Id="rId12" Type="http://schemas.openxmlformats.org/officeDocument/2006/relationships/theme" Target="../theme/theme11.xml"/><Relationship Id="rId2" Type="http://schemas.openxmlformats.org/officeDocument/2006/relationships/slideLayout" Target="../slideLayouts/slideLayout119.xml"/><Relationship Id="rId1" Type="http://schemas.openxmlformats.org/officeDocument/2006/relationships/slideLayout" Target="../slideLayouts/slideLayout118.xml"/><Relationship Id="rId6" Type="http://schemas.openxmlformats.org/officeDocument/2006/relationships/slideLayout" Target="../slideLayouts/slideLayout123.xml"/><Relationship Id="rId11" Type="http://schemas.openxmlformats.org/officeDocument/2006/relationships/slideLayout" Target="../slideLayouts/slideLayout128.xml"/><Relationship Id="rId5" Type="http://schemas.openxmlformats.org/officeDocument/2006/relationships/slideLayout" Target="../slideLayouts/slideLayout122.xml"/><Relationship Id="rId10" Type="http://schemas.openxmlformats.org/officeDocument/2006/relationships/slideLayout" Target="../slideLayouts/slideLayout127.xml"/><Relationship Id="rId4" Type="http://schemas.openxmlformats.org/officeDocument/2006/relationships/slideLayout" Target="../slideLayouts/slideLayout121.xml"/><Relationship Id="rId9" Type="http://schemas.openxmlformats.org/officeDocument/2006/relationships/slideLayout" Target="../slideLayouts/slideLayout126.xml"/></Relationships>
</file>

<file path=ppt/slideMasters/_rels/slideMaster12.xml.rels><?xml version="1.0" encoding="UTF-8" standalone="yes"?>
<Relationships xmlns="http://schemas.openxmlformats.org/package/2006/relationships"><Relationship Id="rId8" Type="http://schemas.openxmlformats.org/officeDocument/2006/relationships/slideLayout" Target="../slideLayouts/slideLayout136.xml"/><Relationship Id="rId3" Type="http://schemas.openxmlformats.org/officeDocument/2006/relationships/slideLayout" Target="../slideLayouts/slideLayout131.xml"/><Relationship Id="rId7" Type="http://schemas.openxmlformats.org/officeDocument/2006/relationships/slideLayout" Target="../slideLayouts/slideLayout135.xml"/><Relationship Id="rId12" Type="http://schemas.openxmlformats.org/officeDocument/2006/relationships/theme" Target="../theme/theme12.xml"/><Relationship Id="rId2" Type="http://schemas.openxmlformats.org/officeDocument/2006/relationships/slideLayout" Target="../slideLayouts/slideLayout130.xml"/><Relationship Id="rId1" Type="http://schemas.openxmlformats.org/officeDocument/2006/relationships/slideLayout" Target="../slideLayouts/slideLayout129.xml"/><Relationship Id="rId6" Type="http://schemas.openxmlformats.org/officeDocument/2006/relationships/slideLayout" Target="../slideLayouts/slideLayout134.xml"/><Relationship Id="rId11" Type="http://schemas.openxmlformats.org/officeDocument/2006/relationships/slideLayout" Target="../slideLayouts/slideLayout139.xml"/><Relationship Id="rId5" Type="http://schemas.openxmlformats.org/officeDocument/2006/relationships/slideLayout" Target="../slideLayouts/slideLayout133.xml"/><Relationship Id="rId10" Type="http://schemas.openxmlformats.org/officeDocument/2006/relationships/slideLayout" Target="../slideLayouts/slideLayout138.xml"/><Relationship Id="rId4" Type="http://schemas.openxmlformats.org/officeDocument/2006/relationships/slideLayout" Target="../slideLayouts/slideLayout132.xml"/><Relationship Id="rId9" Type="http://schemas.openxmlformats.org/officeDocument/2006/relationships/slideLayout" Target="../slideLayouts/slideLayout137.xml"/></Relationships>
</file>

<file path=ppt/slideMasters/_rels/slideMaster13.xml.rels><?xml version="1.0" encoding="UTF-8" standalone="yes"?>
<Relationships xmlns="http://schemas.openxmlformats.org/package/2006/relationships"><Relationship Id="rId8" Type="http://schemas.openxmlformats.org/officeDocument/2006/relationships/slideLayout" Target="../slideLayouts/slideLayout147.xml"/><Relationship Id="rId13" Type="http://schemas.openxmlformats.org/officeDocument/2006/relationships/slideLayout" Target="../slideLayouts/slideLayout152.xml"/><Relationship Id="rId3" Type="http://schemas.openxmlformats.org/officeDocument/2006/relationships/slideLayout" Target="../slideLayouts/slideLayout142.xml"/><Relationship Id="rId7" Type="http://schemas.openxmlformats.org/officeDocument/2006/relationships/slideLayout" Target="../slideLayouts/slideLayout146.xml"/><Relationship Id="rId12" Type="http://schemas.openxmlformats.org/officeDocument/2006/relationships/slideLayout" Target="../slideLayouts/slideLayout151.xml"/><Relationship Id="rId2" Type="http://schemas.openxmlformats.org/officeDocument/2006/relationships/slideLayout" Target="../slideLayouts/slideLayout141.xml"/><Relationship Id="rId1" Type="http://schemas.openxmlformats.org/officeDocument/2006/relationships/slideLayout" Target="../slideLayouts/slideLayout140.xml"/><Relationship Id="rId6" Type="http://schemas.openxmlformats.org/officeDocument/2006/relationships/slideLayout" Target="../slideLayouts/slideLayout145.xml"/><Relationship Id="rId11" Type="http://schemas.openxmlformats.org/officeDocument/2006/relationships/slideLayout" Target="../slideLayouts/slideLayout150.xml"/><Relationship Id="rId5" Type="http://schemas.openxmlformats.org/officeDocument/2006/relationships/slideLayout" Target="../slideLayouts/slideLayout144.xml"/><Relationship Id="rId10" Type="http://schemas.openxmlformats.org/officeDocument/2006/relationships/slideLayout" Target="../slideLayouts/slideLayout149.xml"/><Relationship Id="rId4" Type="http://schemas.openxmlformats.org/officeDocument/2006/relationships/slideLayout" Target="../slideLayouts/slideLayout143.xml"/><Relationship Id="rId9" Type="http://schemas.openxmlformats.org/officeDocument/2006/relationships/slideLayout" Target="../slideLayouts/slideLayout148.xml"/><Relationship Id="rId14" Type="http://schemas.openxmlformats.org/officeDocument/2006/relationships/theme" Target="../theme/theme13.xml"/></Relationships>
</file>

<file path=ppt/slideMasters/_rels/slideMaster14.xml.rels><?xml version="1.0" encoding="UTF-8" standalone="yes"?>
<Relationships xmlns="http://schemas.openxmlformats.org/package/2006/relationships"><Relationship Id="rId8" Type="http://schemas.openxmlformats.org/officeDocument/2006/relationships/slideLayout" Target="../slideLayouts/slideLayout160.xml"/><Relationship Id="rId3" Type="http://schemas.openxmlformats.org/officeDocument/2006/relationships/slideLayout" Target="../slideLayouts/slideLayout155.xml"/><Relationship Id="rId7" Type="http://schemas.openxmlformats.org/officeDocument/2006/relationships/slideLayout" Target="../slideLayouts/slideLayout159.xml"/><Relationship Id="rId12" Type="http://schemas.openxmlformats.org/officeDocument/2006/relationships/theme" Target="../theme/theme14.xml"/><Relationship Id="rId2" Type="http://schemas.openxmlformats.org/officeDocument/2006/relationships/slideLayout" Target="../slideLayouts/slideLayout154.xml"/><Relationship Id="rId1" Type="http://schemas.openxmlformats.org/officeDocument/2006/relationships/slideLayout" Target="../slideLayouts/slideLayout153.xml"/><Relationship Id="rId6" Type="http://schemas.openxmlformats.org/officeDocument/2006/relationships/slideLayout" Target="../slideLayouts/slideLayout158.xml"/><Relationship Id="rId11" Type="http://schemas.openxmlformats.org/officeDocument/2006/relationships/slideLayout" Target="../slideLayouts/slideLayout163.xml"/><Relationship Id="rId5" Type="http://schemas.openxmlformats.org/officeDocument/2006/relationships/slideLayout" Target="../slideLayouts/slideLayout157.xml"/><Relationship Id="rId10" Type="http://schemas.openxmlformats.org/officeDocument/2006/relationships/slideLayout" Target="../slideLayouts/slideLayout162.xml"/><Relationship Id="rId4" Type="http://schemas.openxmlformats.org/officeDocument/2006/relationships/slideLayout" Target="../slideLayouts/slideLayout156.xml"/><Relationship Id="rId9" Type="http://schemas.openxmlformats.org/officeDocument/2006/relationships/slideLayout" Target="../slideLayouts/slideLayout161.xml"/></Relationships>
</file>

<file path=ppt/slideMasters/_rels/slideMaster15.xml.rels><?xml version="1.0" encoding="UTF-8" standalone="yes"?>
<Relationships xmlns="http://schemas.openxmlformats.org/package/2006/relationships"><Relationship Id="rId8" Type="http://schemas.openxmlformats.org/officeDocument/2006/relationships/slideLayout" Target="../slideLayouts/slideLayout171.xml"/><Relationship Id="rId3" Type="http://schemas.openxmlformats.org/officeDocument/2006/relationships/slideLayout" Target="../slideLayouts/slideLayout166.xml"/><Relationship Id="rId7" Type="http://schemas.openxmlformats.org/officeDocument/2006/relationships/slideLayout" Target="../slideLayouts/slideLayout170.xml"/><Relationship Id="rId12" Type="http://schemas.openxmlformats.org/officeDocument/2006/relationships/theme" Target="../theme/theme15.xml"/><Relationship Id="rId2" Type="http://schemas.openxmlformats.org/officeDocument/2006/relationships/slideLayout" Target="../slideLayouts/slideLayout165.xml"/><Relationship Id="rId1" Type="http://schemas.openxmlformats.org/officeDocument/2006/relationships/slideLayout" Target="../slideLayouts/slideLayout164.xml"/><Relationship Id="rId6" Type="http://schemas.openxmlformats.org/officeDocument/2006/relationships/slideLayout" Target="../slideLayouts/slideLayout169.xml"/><Relationship Id="rId11" Type="http://schemas.openxmlformats.org/officeDocument/2006/relationships/slideLayout" Target="../slideLayouts/slideLayout174.xml"/><Relationship Id="rId5" Type="http://schemas.openxmlformats.org/officeDocument/2006/relationships/slideLayout" Target="../slideLayouts/slideLayout168.xml"/><Relationship Id="rId10" Type="http://schemas.openxmlformats.org/officeDocument/2006/relationships/slideLayout" Target="../slideLayouts/slideLayout173.xml"/><Relationship Id="rId4" Type="http://schemas.openxmlformats.org/officeDocument/2006/relationships/slideLayout" Target="../slideLayouts/slideLayout167.xml"/><Relationship Id="rId9" Type="http://schemas.openxmlformats.org/officeDocument/2006/relationships/slideLayout" Target="../slideLayouts/slideLayout172.xml"/></Relationships>
</file>

<file path=ppt/slideMasters/_rels/slideMaster16.xml.rels><?xml version="1.0" encoding="UTF-8" standalone="yes"?>
<Relationships xmlns="http://schemas.openxmlformats.org/package/2006/relationships"><Relationship Id="rId8" Type="http://schemas.openxmlformats.org/officeDocument/2006/relationships/slideLayout" Target="../slideLayouts/slideLayout182.xml"/><Relationship Id="rId3" Type="http://schemas.openxmlformats.org/officeDocument/2006/relationships/slideLayout" Target="../slideLayouts/slideLayout177.xml"/><Relationship Id="rId7" Type="http://schemas.openxmlformats.org/officeDocument/2006/relationships/slideLayout" Target="../slideLayouts/slideLayout181.xml"/><Relationship Id="rId12" Type="http://schemas.openxmlformats.org/officeDocument/2006/relationships/theme" Target="../theme/theme16.xml"/><Relationship Id="rId2" Type="http://schemas.openxmlformats.org/officeDocument/2006/relationships/slideLayout" Target="../slideLayouts/slideLayout176.xml"/><Relationship Id="rId1" Type="http://schemas.openxmlformats.org/officeDocument/2006/relationships/slideLayout" Target="../slideLayouts/slideLayout175.xml"/><Relationship Id="rId6" Type="http://schemas.openxmlformats.org/officeDocument/2006/relationships/slideLayout" Target="../slideLayouts/slideLayout180.xml"/><Relationship Id="rId11" Type="http://schemas.openxmlformats.org/officeDocument/2006/relationships/slideLayout" Target="../slideLayouts/slideLayout185.xml"/><Relationship Id="rId5" Type="http://schemas.openxmlformats.org/officeDocument/2006/relationships/slideLayout" Target="../slideLayouts/slideLayout179.xml"/><Relationship Id="rId10" Type="http://schemas.openxmlformats.org/officeDocument/2006/relationships/slideLayout" Target="../slideLayouts/slideLayout184.xml"/><Relationship Id="rId4" Type="http://schemas.openxmlformats.org/officeDocument/2006/relationships/slideLayout" Target="../slideLayouts/slideLayout178.xml"/><Relationship Id="rId9" Type="http://schemas.openxmlformats.org/officeDocument/2006/relationships/slideLayout" Target="../slideLayouts/slideLayout183.xml"/></Relationships>
</file>

<file path=ppt/slideMasters/_rels/slideMaster17.xml.rels><?xml version="1.0" encoding="UTF-8" standalone="yes"?>
<Relationships xmlns="http://schemas.openxmlformats.org/package/2006/relationships"><Relationship Id="rId8" Type="http://schemas.openxmlformats.org/officeDocument/2006/relationships/slideLayout" Target="../slideLayouts/slideLayout193.xml"/><Relationship Id="rId3" Type="http://schemas.openxmlformats.org/officeDocument/2006/relationships/slideLayout" Target="../slideLayouts/slideLayout188.xml"/><Relationship Id="rId7" Type="http://schemas.openxmlformats.org/officeDocument/2006/relationships/slideLayout" Target="../slideLayouts/slideLayout192.xml"/><Relationship Id="rId12" Type="http://schemas.openxmlformats.org/officeDocument/2006/relationships/theme" Target="../theme/theme17.xml"/><Relationship Id="rId2" Type="http://schemas.openxmlformats.org/officeDocument/2006/relationships/slideLayout" Target="../slideLayouts/slideLayout187.xml"/><Relationship Id="rId1" Type="http://schemas.openxmlformats.org/officeDocument/2006/relationships/slideLayout" Target="../slideLayouts/slideLayout186.xml"/><Relationship Id="rId6" Type="http://schemas.openxmlformats.org/officeDocument/2006/relationships/slideLayout" Target="../slideLayouts/slideLayout191.xml"/><Relationship Id="rId11" Type="http://schemas.openxmlformats.org/officeDocument/2006/relationships/slideLayout" Target="../slideLayouts/slideLayout196.xml"/><Relationship Id="rId5" Type="http://schemas.openxmlformats.org/officeDocument/2006/relationships/slideLayout" Target="../slideLayouts/slideLayout190.xml"/><Relationship Id="rId10" Type="http://schemas.openxmlformats.org/officeDocument/2006/relationships/slideLayout" Target="../slideLayouts/slideLayout195.xml"/><Relationship Id="rId4" Type="http://schemas.openxmlformats.org/officeDocument/2006/relationships/slideLayout" Target="../slideLayouts/slideLayout189.xml"/><Relationship Id="rId9" Type="http://schemas.openxmlformats.org/officeDocument/2006/relationships/slideLayout" Target="../slideLayouts/slideLayout194.xml"/></Relationships>
</file>

<file path=ppt/slideMasters/_rels/slideMaster18.xml.rels><?xml version="1.0" encoding="UTF-8" standalone="yes"?>
<Relationships xmlns="http://schemas.openxmlformats.org/package/2006/relationships"><Relationship Id="rId8" Type="http://schemas.openxmlformats.org/officeDocument/2006/relationships/slideLayout" Target="../slideLayouts/slideLayout204.xml"/><Relationship Id="rId3" Type="http://schemas.openxmlformats.org/officeDocument/2006/relationships/slideLayout" Target="../slideLayouts/slideLayout199.xml"/><Relationship Id="rId7" Type="http://schemas.openxmlformats.org/officeDocument/2006/relationships/slideLayout" Target="../slideLayouts/slideLayout203.xml"/><Relationship Id="rId12" Type="http://schemas.openxmlformats.org/officeDocument/2006/relationships/theme" Target="../theme/theme18.xml"/><Relationship Id="rId2" Type="http://schemas.openxmlformats.org/officeDocument/2006/relationships/slideLayout" Target="../slideLayouts/slideLayout198.xml"/><Relationship Id="rId1" Type="http://schemas.openxmlformats.org/officeDocument/2006/relationships/slideLayout" Target="../slideLayouts/slideLayout197.xml"/><Relationship Id="rId6" Type="http://schemas.openxmlformats.org/officeDocument/2006/relationships/slideLayout" Target="../slideLayouts/slideLayout202.xml"/><Relationship Id="rId11" Type="http://schemas.openxmlformats.org/officeDocument/2006/relationships/slideLayout" Target="../slideLayouts/slideLayout207.xml"/><Relationship Id="rId5" Type="http://schemas.openxmlformats.org/officeDocument/2006/relationships/slideLayout" Target="../slideLayouts/slideLayout201.xml"/><Relationship Id="rId10" Type="http://schemas.openxmlformats.org/officeDocument/2006/relationships/slideLayout" Target="../slideLayouts/slideLayout206.xml"/><Relationship Id="rId4" Type="http://schemas.openxmlformats.org/officeDocument/2006/relationships/slideLayout" Target="../slideLayouts/slideLayout200.xml"/><Relationship Id="rId9" Type="http://schemas.openxmlformats.org/officeDocument/2006/relationships/slideLayout" Target="../slideLayouts/slideLayout205.xml"/></Relationships>
</file>

<file path=ppt/slideMasters/_rels/slideMaster19.xml.rels><?xml version="1.0" encoding="UTF-8" standalone="yes"?>
<Relationships xmlns="http://schemas.openxmlformats.org/package/2006/relationships"><Relationship Id="rId8" Type="http://schemas.openxmlformats.org/officeDocument/2006/relationships/slideLayout" Target="../slideLayouts/slideLayout215.xml"/><Relationship Id="rId3" Type="http://schemas.openxmlformats.org/officeDocument/2006/relationships/slideLayout" Target="../slideLayouts/slideLayout210.xml"/><Relationship Id="rId7" Type="http://schemas.openxmlformats.org/officeDocument/2006/relationships/slideLayout" Target="../slideLayouts/slideLayout214.xml"/><Relationship Id="rId12" Type="http://schemas.openxmlformats.org/officeDocument/2006/relationships/theme" Target="../theme/theme19.xml"/><Relationship Id="rId2" Type="http://schemas.openxmlformats.org/officeDocument/2006/relationships/slideLayout" Target="../slideLayouts/slideLayout209.xml"/><Relationship Id="rId1" Type="http://schemas.openxmlformats.org/officeDocument/2006/relationships/slideLayout" Target="../slideLayouts/slideLayout208.xml"/><Relationship Id="rId6" Type="http://schemas.openxmlformats.org/officeDocument/2006/relationships/slideLayout" Target="../slideLayouts/slideLayout213.xml"/><Relationship Id="rId11" Type="http://schemas.openxmlformats.org/officeDocument/2006/relationships/slideLayout" Target="../slideLayouts/slideLayout218.xml"/><Relationship Id="rId5" Type="http://schemas.openxmlformats.org/officeDocument/2006/relationships/slideLayout" Target="../slideLayouts/slideLayout212.xml"/><Relationship Id="rId10" Type="http://schemas.openxmlformats.org/officeDocument/2006/relationships/slideLayout" Target="../slideLayouts/slideLayout217.xml"/><Relationship Id="rId4" Type="http://schemas.openxmlformats.org/officeDocument/2006/relationships/slideLayout" Target="../slideLayouts/slideLayout211.xml"/><Relationship Id="rId9" Type="http://schemas.openxmlformats.org/officeDocument/2006/relationships/slideLayout" Target="../slideLayouts/slideLayout216.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19.xml"/><Relationship Id="rId3" Type="http://schemas.openxmlformats.org/officeDocument/2006/relationships/slideLayout" Target="../slideLayouts/slideLayout14.xml"/><Relationship Id="rId7" Type="http://schemas.openxmlformats.org/officeDocument/2006/relationships/slideLayout" Target="../slideLayouts/slideLayout18.xml"/><Relationship Id="rId12" Type="http://schemas.openxmlformats.org/officeDocument/2006/relationships/theme" Target="../theme/theme2.xml"/><Relationship Id="rId2" Type="http://schemas.openxmlformats.org/officeDocument/2006/relationships/slideLayout" Target="../slideLayouts/slideLayout13.xml"/><Relationship Id="rId1" Type="http://schemas.openxmlformats.org/officeDocument/2006/relationships/slideLayout" Target="../slideLayouts/slideLayout12.xml"/><Relationship Id="rId6" Type="http://schemas.openxmlformats.org/officeDocument/2006/relationships/slideLayout" Target="../slideLayouts/slideLayout17.xml"/><Relationship Id="rId11" Type="http://schemas.openxmlformats.org/officeDocument/2006/relationships/slideLayout" Target="../slideLayouts/slideLayout22.xml"/><Relationship Id="rId5" Type="http://schemas.openxmlformats.org/officeDocument/2006/relationships/slideLayout" Target="../slideLayouts/slideLayout16.xml"/><Relationship Id="rId10" Type="http://schemas.openxmlformats.org/officeDocument/2006/relationships/slideLayout" Target="../slideLayouts/slideLayout21.xml"/><Relationship Id="rId4" Type="http://schemas.openxmlformats.org/officeDocument/2006/relationships/slideLayout" Target="../slideLayouts/slideLayout15.xml"/><Relationship Id="rId9" Type="http://schemas.openxmlformats.org/officeDocument/2006/relationships/slideLayout" Target="../slideLayouts/slideLayout20.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30.xml"/><Relationship Id="rId13" Type="http://schemas.openxmlformats.org/officeDocument/2006/relationships/slideLayout" Target="../slideLayouts/slideLayout35.xml"/><Relationship Id="rId3" Type="http://schemas.openxmlformats.org/officeDocument/2006/relationships/slideLayout" Target="../slideLayouts/slideLayout25.xml"/><Relationship Id="rId7" Type="http://schemas.openxmlformats.org/officeDocument/2006/relationships/slideLayout" Target="../slideLayouts/slideLayout29.xml"/><Relationship Id="rId12" Type="http://schemas.openxmlformats.org/officeDocument/2006/relationships/slideLayout" Target="../slideLayouts/slideLayout34.xml"/><Relationship Id="rId2" Type="http://schemas.openxmlformats.org/officeDocument/2006/relationships/slideLayout" Target="../slideLayouts/slideLayout24.xml"/><Relationship Id="rId1" Type="http://schemas.openxmlformats.org/officeDocument/2006/relationships/slideLayout" Target="../slideLayouts/slideLayout23.xml"/><Relationship Id="rId6" Type="http://schemas.openxmlformats.org/officeDocument/2006/relationships/slideLayout" Target="../slideLayouts/slideLayout28.xml"/><Relationship Id="rId11" Type="http://schemas.openxmlformats.org/officeDocument/2006/relationships/slideLayout" Target="../slideLayouts/slideLayout33.xml"/><Relationship Id="rId5" Type="http://schemas.openxmlformats.org/officeDocument/2006/relationships/slideLayout" Target="../slideLayouts/slideLayout27.xml"/><Relationship Id="rId10" Type="http://schemas.openxmlformats.org/officeDocument/2006/relationships/slideLayout" Target="../slideLayouts/slideLayout32.xml"/><Relationship Id="rId4" Type="http://schemas.openxmlformats.org/officeDocument/2006/relationships/slideLayout" Target="../slideLayouts/slideLayout26.xml"/><Relationship Id="rId9" Type="http://schemas.openxmlformats.org/officeDocument/2006/relationships/slideLayout" Target="../slideLayouts/slideLayout31.xml"/><Relationship Id="rId14" Type="http://schemas.openxmlformats.org/officeDocument/2006/relationships/theme" Target="../theme/theme3.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43.xml"/><Relationship Id="rId13" Type="http://schemas.openxmlformats.org/officeDocument/2006/relationships/theme" Target="../theme/theme4.xml"/><Relationship Id="rId3" Type="http://schemas.openxmlformats.org/officeDocument/2006/relationships/slideLayout" Target="../slideLayouts/slideLayout38.xml"/><Relationship Id="rId7" Type="http://schemas.openxmlformats.org/officeDocument/2006/relationships/slideLayout" Target="../slideLayouts/slideLayout42.xml"/><Relationship Id="rId12" Type="http://schemas.openxmlformats.org/officeDocument/2006/relationships/slideLayout" Target="../slideLayouts/slideLayout47.xml"/><Relationship Id="rId2" Type="http://schemas.openxmlformats.org/officeDocument/2006/relationships/slideLayout" Target="../slideLayouts/slideLayout37.xml"/><Relationship Id="rId1" Type="http://schemas.openxmlformats.org/officeDocument/2006/relationships/slideLayout" Target="../slideLayouts/slideLayout36.xml"/><Relationship Id="rId6" Type="http://schemas.openxmlformats.org/officeDocument/2006/relationships/slideLayout" Target="../slideLayouts/slideLayout41.xml"/><Relationship Id="rId11" Type="http://schemas.openxmlformats.org/officeDocument/2006/relationships/slideLayout" Target="../slideLayouts/slideLayout46.xml"/><Relationship Id="rId5" Type="http://schemas.openxmlformats.org/officeDocument/2006/relationships/slideLayout" Target="../slideLayouts/slideLayout40.xml"/><Relationship Id="rId10" Type="http://schemas.openxmlformats.org/officeDocument/2006/relationships/slideLayout" Target="../slideLayouts/slideLayout45.xml"/><Relationship Id="rId4" Type="http://schemas.openxmlformats.org/officeDocument/2006/relationships/slideLayout" Target="../slideLayouts/slideLayout39.xml"/><Relationship Id="rId9" Type="http://schemas.openxmlformats.org/officeDocument/2006/relationships/slideLayout" Target="../slideLayouts/slideLayout44.xml"/></Relationships>
</file>

<file path=ppt/slideMasters/_rels/slideMaster5.xml.rels><?xml version="1.0" encoding="UTF-8" standalone="yes"?>
<Relationships xmlns="http://schemas.openxmlformats.org/package/2006/relationships"><Relationship Id="rId8" Type="http://schemas.openxmlformats.org/officeDocument/2006/relationships/slideLayout" Target="../slideLayouts/slideLayout55.xml"/><Relationship Id="rId13" Type="http://schemas.openxmlformats.org/officeDocument/2006/relationships/theme" Target="../theme/theme5.xml"/><Relationship Id="rId3" Type="http://schemas.openxmlformats.org/officeDocument/2006/relationships/slideLayout" Target="../slideLayouts/slideLayout50.xml"/><Relationship Id="rId7" Type="http://schemas.openxmlformats.org/officeDocument/2006/relationships/slideLayout" Target="../slideLayouts/slideLayout54.xml"/><Relationship Id="rId12" Type="http://schemas.openxmlformats.org/officeDocument/2006/relationships/slideLayout" Target="../slideLayouts/slideLayout59.xml"/><Relationship Id="rId2" Type="http://schemas.openxmlformats.org/officeDocument/2006/relationships/slideLayout" Target="../slideLayouts/slideLayout49.xml"/><Relationship Id="rId1" Type="http://schemas.openxmlformats.org/officeDocument/2006/relationships/slideLayout" Target="../slideLayouts/slideLayout48.xml"/><Relationship Id="rId6" Type="http://schemas.openxmlformats.org/officeDocument/2006/relationships/slideLayout" Target="../slideLayouts/slideLayout53.xml"/><Relationship Id="rId11" Type="http://schemas.openxmlformats.org/officeDocument/2006/relationships/slideLayout" Target="../slideLayouts/slideLayout58.xml"/><Relationship Id="rId5" Type="http://schemas.openxmlformats.org/officeDocument/2006/relationships/slideLayout" Target="../slideLayouts/slideLayout52.xml"/><Relationship Id="rId10" Type="http://schemas.openxmlformats.org/officeDocument/2006/relationships/slideLayout" Target="../slideLayouts/slideLayout57.xml"/><Relationship Id="rId4" Type="http://schemas.openxmlformats.org/officeDocument/2006/relationships/slideLayout" Target="../slideLayouts/slideLayout51.xml"/><Relationship Id="rId9" Type="http://schemas.openxmlformats.org/officeDocument/2006/relationships/slideLayout" Target="../slideLayouts/slideLayout56.xml"/></Relationships>
</file>

<file path=ppt/slideMasters/_rels/slideMaster6.xml.rels><?xml version="1.0" encoding="UTF-8" standalone="yes"?>
<Relationships xmlns="http://schemas.openxmlformats.org/package/2006/relationships"><Relationship Id="rId8" Type="http://schemas.openxmlformats.org/officeDocument/2006/relationships/slideLayout" Target="../slideLayouts/slideLayout67.xml"/><Relationship Id="rId13" Type="http://schemas.openxmlformats.org/officeDocument/2006/relationships/theme" Target="../theme/theme6.xml"/><Relationship Id="rId3" Type="http://schemas.openxmlformats.org/officeDocument/2006/relationships/slideLayout" Target="../slideLayouts/slideLayout62.xml"/><Relationship Id="rId7" Type="http://schemas.openxmlformats.org/officeDocument/2006/relationships/slideLayout" Target="../slideLayouts/slideLayout66.xml"/><Relationship Id="rId12" Type="http://schemas.openxmlformats.org/officeDocument/2006/relationships/slideLayout" Target="../slideLayouts/slideLayout71.xml"/><Relationship Id="rId2" Type="http://schemas.openxmlformats.org/officeDocument/2006/relationships/slideLayout" Target="../slideLayouts/slideLayout61.xml"/><Relationship Id="rId1" Type="http://schemas.openxmlformats.org/officeDocument/2006/relationships/slideLayout" Target="../slideLayouts/slideLayout60.xml"/><Relationship Id="rId6" Type="http://schemas.openxmlformats.org/officeDocument/2006/relationships/slideLayout" Target="../slideLayouts/slideLayout65.xml"/><Relationship Id="rId11" Type="http://schemas.openxmlformats.org/officeDocument/2006/relationships/slideLayout" Target="../slideLayouts/slideLayout70.xml"/><Relationship Id="rId5" Type="http://schemas.openxmlformats.org/officeDocument/2006/relationships/slideLayout" Target="../slideLayouts/slideLayout64.xml"/><Relationship Id="rId10" Type="http://schemas.openxmlformats.org/officeDocument/2006/relationships/slideLayout" Target="../slideLayouts/slideLayout69.xml"/><Relationship Id="rId4" Type="http://schemas.openxmlformats.org/officeDocument/2006/relationships/slideLayout" Target="../slideLayouts/slideLayout63.xml"/><Relationship Id="rId9" Type="http://schemas.openxmlformats.org/officeDocument/2006/relationships/slideLayout" Target="../slideLayouts/slideLayout68.xml"/></Relationships>
</file>

<file path=ppt/slideMasters/_rels/slideMaster7.xml.rels><?xml version="1.0" encoding="UTF-8" standalone="yes"?>
<Relationships xmlns="http://schemas.openxmlformats.org/package/2006/relationships"><Relationship Id="rId8" Type="http://schemas.openxmlformats.org/officeDocument/2006/relationships/slideLayout" Target="../slideLayouts/slideLayout79.xml"/><Relationship Id="rId3" Type="http://schemas.openxmlformats.org/officeDocument/2006/relationships/slideLayout" Target="../slideLayouts/slideLayout74.xml"/><Relationship Id="rId7" Type="http://schemas.openxmlformats.org/officeDocument/2006/relationships/slideLayout" Target="../slideLayouts/slideLayout78.xml"/><Relationship Id="rId12" Type="http://schemas.openxmlformats.org/officeDocument/2006/relationships/theme" Target="../theme/theme7.xml"/><Relationship Id="rId2" Type="http://schemas.openxmlformats.org/officeDocument/2006/relationships/slideLayout" Target="../slideLayouts/slideLayout73.xml"/><Relationship Id="rId1" Type="http://schemas.openxmlformats.org/officeDocument/2006/relationships/slideLayout" Target="../slideLayouts/slideLayout72.xml"/><Relationship Id="rId6" Type="http://schemas.openxmlformats.org/officeDocument/2006/relationships/slideLayout" Target="../slideLayouts/slideLayout77.xml"/><Relationship Id="rId11" Type="http://schemas.openxmlformats.org/officeDocument/2006/relationships/slideLayout" Target="../slideLayouts/slideLayout82.xml"/><Relationship Id="rId5" Type="http://schemas.openxmlformats.org/officeDocument/2006/relationships/slideLayout" Target="../slideLayouts/slideLayout76.xml"/><Relationship Id="rId10" Type="http://schemas.openxmlformats.org/officeDocument/2006/relationships/slideLayout" Target="../slideLayouts/slideLayout81.xml"/><Relationship Id="rId4" Type="http://schemas.openxmlformats.org/officeDocument/2006/relationships/slideLayout" Target="../slideLayouts/slideLayout75.xml"/><Relationship Id="rId9" Type="http://schemas.openxmlformats.org/officeDocument/2006/relationships/slideLayout" Target="../slideLayouts/slideLayout80.xml"/></Relationships>
</file>

<file path=ppt/slideMasters/_rels/slideMaster8.xml.rels><?xml version="1.0" encoding="UTF-8" standalone="yes"?>
<Relationships xmlns="http://schemas.openxmlformats.org/package/2006/relationships"><Relationship Id="rId8" Type="http://schemas.openxmlformats.org/officeDocument/2006/relationships/slideLayout" Target="../slideLayouts/slideLayout90.xml"/><Relationship Id="rId13" Type="http://schemas.openxmlformats.org/officeDocument/2006/relationships/slideLayout" Target="../slideLayouts/slideLayout95.xml"/><Relationship Id="rId3" Type="http://schemas.openxmlformats.org/officeDocument/2006/relationships/slideLayout" Target="../slideLayouts/slideLayout85.xml"/><Relationship Id="rId7" Type="http://schemas.openxmlformats.org/officeDocument/2006/relationships/slideLayout" Target="../slideLayouts/slideLayout89.xml"/><Relationship Id="rId12" Type="http://schemas.openxmlformats.org/officeDocument/2006/relationships/slideLayout" Target="../slideLayouts/slideLayout94.xml"/><Relationship Id="rId2" Type="http://schemas.openxmlformats.org/officeDocument/2006/relationships/slideLayout" Target="../slideLayouts/slideLayout84.xml"/><Relationship Id="rId1" Type="http://schemas.openxmlformats.org/officeDocument/2006/relationships/slideLayout" Target="../slideLayouts/slideLayout83.xml"/><Relationship Id="rId6" Type="http://schemas.openxmlformats.org/officeDocument/2006/relationships/slideLayout" Target="../slideLayouts/slideLayout88.xml"/><Relationship Id="rId11" Type="http://schemas.openxmlformats.org/officeDocument/2006/relationships/slideLayout" Target="../slideLayouts/slideLayout93.xml"/><Relationship Id="rId5" Type="http://schemas.openxmlformats.org/officeDocument/2006/relationships/slideLayout" Target="../slideLayouts/slideLayout87.xml"/><Relationship Id="rId10" Type="http://schemas.openxmlformats.org/officeDocument/2006/relationships/slideLayout" Target="../slideLayouts/slideLayout92.xml"/><Relationship Id="rId4" Type="http://schemas.openxmlformats.org/officeDocument/2006/relationships/slideLayout" Target="../slideLayouts/slideLayout86.xml"/><Relationship Id="rId9" Type="http://schemas.openxmlformats.org/officeDocument/2006/relationships/slideLayout" Target="../slideLayouts/slideLayout91.xml"/><Relationship Id="rId14" Type="http://schemas.openxmlformats.org/officeDocument/2006/relationships/theme" Target="../theme/theme8.xml"/></Relationships>
</file>

<file path=ppt/slideMasters/_rels/slideMaster9.xml.rels><?xml version="1.0" encoding="UTF-8" standalone="yes"?>
<Relationships xmlns="http://schemas.openxmlformats.org/package/2006/relationships"><Relationship Id="rId8" Type="http://schemas.openxmlformats.org/officeDocument/2006/relationships/slideLayout" Target="../slideLayouts/slideLayout103.xml"/><Relationship Id="rId3" Type="http://schemas.openxmlformats.org/officeDocument/2006/relationships/slideLayout" Target="../slideLayouts/slideLayout98.xml"/><Relationship Id="rId7" Type="http://schemas.openxmlformats.org/officeDocument/2006/relationships/slideLayout" Target="../slideLayouts/slideLayout102.xml"/><Relationship Id="rId12" Type="http://schemas.openxmlformats.org/officeDocument/2006/relationships/theme" Target="../theme/theme9.xml"/><Relationship Id="rId2" Type="http://schemas.openxmlformats.org/officeDocument/2006/relationships/slideLayout" Target="../slideLayouts/slideLayout97.xml"/><Relationship Id="rId1" Type="http://schemas.openxmlformats.org/officeDocument/2006/relationships/slideLayout" Target="../slideLayouts/slideLayout96.xml"/><Relationship Id="rId6" Type="http://schemas.openxmlformats.org/officeDocument/2006/relationships/slideLayout" Target="../slideLayouts/slideLayout101.xml"/><Relationship Id="rId11" Type="http://schemas.openxmlformats.org/officeDocument/2006/relationships/slideLayout" Target="../slideLayouts/slideLayout106.xml"/><Relationship Id="rId5" Type="http://schemas.openxmlformats.org/officeDocument/2006/relationships/slideLayout" Target="../slideLayouts/slideLayout100.xml"/><Relationship Id="rId10" Type="http://schemas.openxmlformats.org/officeDocument/2006/relationships/slideLayout" Target="../slideLayouts/slideLayout105.xml"/><Relationship Id="rId4" Type="http://schemas.openxmlformats.org/officeDocument/2006/relationships/slideLayout" Target="../slideLayouts/slideLayout99.xml"/><Relationship Id="rId9" Type="http://schemas.openxmlformats.org/officeDocument/2006/relationships/slideLayout" Target="../slideLayouts/slideLayout104.xml"/></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pic>
        <p:nvPicPr>
          <p:cNvPr id="1026" name="Picture 10" descr="PPT_fondslide.png"/>
          <p:cNvPicPr>
            <a:picLocks noChangeAspect="1"/>
          </p:cNvPicPr>
          <p:nvPr/>
        </p:nvPicPr>
        <p:blipFill>
          <a:blip r:embed="rId13"/>
          <a:srcRect/>
          <a:stretch>
            <a:fillRect/>
          </a:stretch>
        </p:blipFill>
        <p:spPr bwMode="auto">
          <a:xfrm>
            <a:off x="0" y="0"/>
            <a:ext cx="9144000" cy="6858000"/>
          </a:xfrm>
          <a:prstGeom prst="rect">
            <a:avLst/>
          </a:prstGeom>
          <a:noFill/>
          <a:ln w="9525">
            <a:noFill/>
            <a:miter lim="800000"/>
            <a:headEnd/>
            <a:tailEnd/>
          </a:ln>
        </p:spPr>
      </p:pic>
      <p:sp>
        <p:nvSpPr>
          <p:cNvPr id="1027" name="Rectangle 2"/>
          <p:cNvSpPr>
            <a:spLocks noGrp="1" noChangeArrowheads="1"/>
          </p:cNvSpPr>
          <p:nvPr>
            <p:ph type="title"/>
          </p:nvPr>
        </p:nvSpPr>
        <p:spPr bwMode="auto">
          <a:xfrm>
            <a:off x="468321" y="-1588"/>
            <a:ext cx="8218487" cy="647701"/>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smtClean="0"/>
              <a:t>Click to edit Master title style</a:t>
            </a:r>
            <a:endParaRPr lang="en-GB" smtClean="0"/>
          </a:p>
        </p:txBody>
      </p:sp>
      <p:sp>
        <p:nvSpPr>
          <p:cNvPr id="1028" name="Rectangle 3"/>
          <p:cNvSpPr>
            <a:spLocks noGrp="1" noChangeArrowheads="1"/>
          </p:cNvSpPr>
          <p:nvPr>
            <p:ph type="body" idx="1"/>
          </p:nvPr>
        </p:nvSpPr>
        <p:spPr bwMode="auto">
          <a:xfrm>
            <a:off x="468321" y="1600206"/>
            <a:ext cx="8218487" cy="4525963"/>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smtClean="0"/>
          </a:p>
        </p:txBody>
      </p:sp>
      <p:sp>
        <p:nvSpPr>
          <p:cNvPr id="439300" name="Rectangle 4"/>
          <p:cNvSpPr>
            <a:spLocks noGrp="1" noChangeArrowheads="1"/>
          </p:cNvSpPr>
          <p:nvPr>
            <p:ph type="dt" sz="half" idx="2"/>
          </p:nvPr>
        </p:nvSpPr>
        <p:spPr bwMode="auto">
          <a:xfrm>
            <a:off x="1717675" y="6237288"/>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fontAlgn="auto">
              <a:spcBef>
                <a:spcPts val="0"/>
              </a:spcBef>
              <a:spcAft>
                <a:spcPts val="0"/>
              </a:spcAft>
              <a:defRPr sz="1400" smtClean="0">
                <a:solidFill>
                  <a:srgbClr val="727272"/>
                </a:solidFill>
                <a:latin typeface="+mn-lt"/>
                <a:cs typeface="+mn-cs"/>
              </a:defRPr>
            </a:lvl1pPr>
          </a:lstStyle>
          <a:p>
            <a:pPr>
              <a:defRPr/>
            </a:pPr>
            <a:fld id="{DFE3F445-BC12-49D9-BC20-38E61788E276}" type="datetime1">
              <a:rPr lang="en-US"/>
              <a:pPr>
                <a:defRPr/>
              </a:pPr>
              <a:t>6/8/2016</a:t>
            </a:fld>
            <a:endParaRPr lang="en-US"/>
          </a:p>
        </p:txBody>
      </p:sp>
      <p:sp>
        <p:nvSpPr>
          <p:cNvPr id="439301" name="Rectangle 5"/>
          <p:cNvSpPr>
            <a:spLocks noGrp="1" noChangeArrowheads="1"/>
          </p:cNvSpPr>
          <p:nvPr>
            <p:ph type="ftr" sz="quarter" idx="3"/>
          </p:nvPr>
        </p:nvSpPr>
        <p:spPr bwMode="auto">
          <a:xfrm>
            <a:off x="4556125"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fontAlgn="auto">
              <a:spcBef>
                <a:spcPts val="0"/>
              </a:spcBef>
              <a:spcAft>
                <a:spcPts val="0"/>
              </a:spcAft>
              <a:defRPr sz="1400">
                <a:solidFill>
                  <a:srgbClr val="727272"/>
                </a:solidFill>
                <a:latin typeface="+mn-lt"/>
                <a:cs typeface="+mn-cs"/>
              </a:defRPr>
            </a:lvl1pPr>
          </a:lstStyle>
          <a:p>
            <a:pPr>
              <a:defRPr/>
            </a:pPr>
            <a:endParaRPr lang="en-US"/>
          </a:p>
        </p:txBody>
      </p:sp>
      <p:sp>
        <p:nvSpPr>
          <p:cNvPr id="439302" name="Rectangle 6"/>
          <p:cNvSpPr>
            <a:spLocks noGrp="1" noChangeArrowheads="1"/>
          </p:cNvSpPr>
          <p:nvPr>
            <p:ph type="sldNum" sz="quarter" idx="4"/>
          </p:nvPr>
        </p:nvSpPr>
        <p:spPr bwMode="auto">
          <a:xfrm>
            <a:off x="7596188" y="6245225"/>
            <a:ext cx="1114425"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fontAlgn="auto">
              <a:spcBef>
                <a:spcPts val="0"/>
              </a:spcBef>
              <a:spcAft>
                <a:spcPts val="0"/>
              </a:spcAft>
              <a:defRPr sz="1400">
                <a:solidFill>
                  <a:srgbClr val="727272"/>
                </a:solidFill>
                <a:latin typeface="+mn-lt"/>
                <a:cs typeface="+mn-cs"/>
              </a:defRPr>
            </a:lvl1pPr>
          </a:lstStyle>
          <a:p>
            <a:pPr>
              <a:defRPr/>
            </a:pPr>
            <a:fld id="{AF49CBE8-ACBF-4721-A05A-F6F430B6292B}" type="slidenum">
              <a:rPr lang="en-US"/>
              <a:pPr>
                <a:defRPr/>
              </a:pPr>
              <a:t>‹#›</a:t>
            </a:fld>
            <a:endParaRPr lang="en-US"/>
          </a:p>
        </p:txBody>
      </p:sp>
      <p:pic>
        <p:nvPicPr>
          <p:cNvPr id="1032" name="Picture 10" descr="OECD_10cm.png"/>
          <p:cNvPicPr>
            <a:picLocks noChangeAspect="1"/>
          </p:cNvPicPr>
          <p:nvPr/>
        </p:nvPicPr>
        <p:blipFill>
          <a:blip r:embed="rId14"/>
          <a:srcRect/>
          <a:stretch>
            <a:fillRect/>
          </a:stretch>
        </p:blipFill>
        <p:spPr bwMode="auto">
          <a:xfrm>
            <a:off x="469900" y="6172200"/>
            <a:ext cx="1208088" cy="560388"/>
          </a:xfrm>
          <a:prstGeom prst="rect">
            <a:avLst/>
          </a:prstGeom>
          <a:noFill/>
          <a:ln w="9525">
            <a:noFill/>
            <a:miter lim="800000"/>
            <a:headEnd/>
            <a:tailEnd/>
          </a:ln>
        </p:spPr>
      </p:pic>
    </p:spTree>
  </p:cSld>
  <p:clrMap bg1="lt1" tx1="dk1" bg2="lt2" tx2="dk2" accent1="accent1" accent2="accent2" accent3="accent3" accent4="accent4" accent5="accent5" accent6="accent6" hlink="hlink" folHlink="folHlink"/>
  <p:sldLayoutIdLst>
    <p:sldLayoutId id="2147483784" r:id="rId1"/>
    <p:sldLayoutId id="2147483776" r:id="rId2"/>
    <p:sldLayoutId id="2147483775" r:id="rId3"/>
    <p:sldLayoutId id="2147483774" r:id="rId4"/>
    <p:sldLayoutId id="2147483773" r:id="rId5"/>
    <p:sldLayoutId id="2147483772" r:id="rId6"/>
    <p:sldLayoutId id="2147483771" r:id="rId7"/>
    <p:sldLayoutId id="2147483770" r:id="rId8"/>
    <p:sldLayoutId id="2147483769" r:id="rId9"/>
    <p:sldLayoutId id="2147483768" r:id="rId10"/>
    <p:sldLayoutId id="2147483767" r:id="rId11"/>
  </p:sldLayoutIdLst>
  <p:hf hdr="0" ftr="0" dt="0"/>
  <p:txStyles>
    <p:titleStyle>
      <a:lvl1pPr algn="ctr" rtl="0" eaLnBrk="0" fontAlgn="base" hangingPunct="0">
        <a:spcBef>
          <a:spcPct val="0"/>
        </a:spcBef>
        <a:spcAft>
          <a:spcPct val="0"/>
        </a:spcAft>
        <a:defRPr sz="4000">
          <a:solidFill>
            <a:srgbClr val="727272"/>
          </a:solidFill>
          <a:latin typeface="+mj-lt"/>
          <a:ea typeface="+mj-ea"/>
          <a:cs typeface="+mj-cs"/>
        </a:defRPr>
      </a:lvl1pPr>
      <a:lvl2pPr algn="ctr" rtl="0" eaLnBrk="0" fontAlgn="base" hangingPunct="0">
        <a:spcBef>
          <a:spcPct val="0"/>
        </a:spcBef>
        <a:spcAft>
          <a:spcPct val="0"/>
        </a:spcAft>
        <a:defRPr sz="4000">
          <a:solidFill>
            <a:srgbClr val="727272"/>
          </a:solidFill>
          <a:latin typeface="Helvetica" pitchFamily="34" charset="0"/>
          <a:cs typeface="Arial" charset="0"/>
        </a:defRPr>
      </a:lvl2pPr>
      <a:lvl3pPr algn="ctr" rtl="0" eaLnBrk="0" fontAlgn="base" hangingPunct="0">
        <a:spcBef>
          <a:spcPct val="0"/>
        </a:spcBef>
        <a:spcAft>
          <a:spcPct val="0"/>
        </a:spcAft>
        <a:defRPr sz="4000">
          <a:solidFill>
            <a:srgbClr val="727272"/>
          </a:solidFill>
          <a:latin typeface="Helvetica" pitchFamily="34" charset="0"/>
          <a:cs typeface="Arial" charset="0"/>
        </a:defRPr>
      </a:lvl3pPr>
      <a:lvl4pPr algn="ctr" rtl="0" eaLnBrk="0" fontAlgn="base" hangingPunct="0">
        <a:spcBef>
          <a:spcPct val="0"/>
        </a:spcBef>
        <a:spcAft>
          <a:spcPct val="0"/>
        </a:spcAft>
        <a:defRPr sz="4000">
          <a:solidFill>
            <a:srgbClr val="727272"/>
          </a:solidFill>
          <a:latin typeface="Helvetica" pitchFamily="34" charset="0"/>
          <a:cs typeface="Arial" charset="0"/>
        </a:defRPr>
      </a:lvl4pPr>
      <a:lvl5pPr algn="ctr" rtl="0" eaLnBrk="0" fontAlgn="base" hangingPunct="0">
        <a:spcBef>
          <a:spcPct val="0"/>
        </a:spcBef>
        <a:spcAft>
          <a:spcPct val="0"/>
        </a:spcAft>
        <a:defRPr sz="4000">
          <a:solidFill>
            <a:srgbClr val="727272"/>
          </a:solidFill>
          <a:latin typeface="Helvetica" pitchFamily="34" charset="0"/>
          <a:cs typeface="Arial" charset="0"/>
        </a:defRPr>
      </a:lvl5pPr>
      <a:lvl6pPr marL="457200" algn="ctr" rtl="0" eaLnBrk="1" fontAlgn="base" hangingPunct="1">
        <a:spcBef>
          <a:spcPct val="0"/>
        </a:spcBef>
        <a:spcAft>
          <a:spcPct val="0"/>
        </a:spcAft>
        <a:defRPr sz="4400">
          <a:solidFill>
            <a:schemeClr val="bg2"/>
          </a:solidFill>
          <a:latin typeface="Helvetica" pitchFamily="34" charset="0"/>
          <a:cs typeface="Arial" charset="0"/>
        </a:defRPr>
      </a:lvl6pPr>
      <a:lvl7pPr marL="914400" algn="ctr" rtl="0" eaLnBrk="1" fontAlgn="base" hangingPunct="1">
        <a:spcBef>
          <a:spcPct val="0"/>
        </a:spcBef>
        <a:spcAft>
          <a:spcPct val="0"/>
        </a:spcAft>
        <a:defRPr sz="4400">
          <a:solidFill>
            <a:schemeClr val="bg2"/>
          </a:solidFill>
          <a:latin typeface="Helvetica" pitchFamily="34" charset="0"/>
          <a:cs typeface="Arial" charset="0"/>
        </a:defRPr>
      </a:lvl7pPr>
      <a:lvl8pPr marL="1371600" algn="ctr" rtl="0" eaLnBrk="1" fontAlgn="base" hangingPunct="1">
        <a:spcBef>
          <a:spcPct val="0"/>
        </a:spcBef>
        <a:spcAft>
          <a:spcPct val="0"/>
        </a:spcAft>
        <a:defRPr sz="4400">
          <a:solidFill>
            <a:schemeClr val="bg2"/>
          </a:solidFill>
          <a:latin typeface="Helvetica" pitchFamily="34" charset="0"/>
          <a:cs typeface="Arial" charset="0"/>
        </a:defRPr>
      </a:lvl8pPr>
      <a:lvl9pPr marL="1828800" algn="ctr" rtl="0" eaLnBrk="1" fontAlgn="base" hangingPunct="1">
        <a:spcBef>
          <a:spcPct val="0"/>
        </a:spcBef>
        <a:spcAft>
          <a:spcPct val="0"/>
        </a:spcAft>
        <a:defRPr sz="4400">
          <a:solidFill>
            <a:schemeClr val="bg2"/>
          </a:solidFill>
          <a:latin typeface="Helvetica" pitchFamily="34" charset="0"/>
          <a:cs typeface="Arial" charset="0"/>
        </a:defRPr>
      </a:lvl9pPr>
    </p:titleStyle>
    <p:bodyStyle>
      <a:lvl1pPr marL="342900" indent="-342900" algn="l" rtl="0" eaLnBrk="0" fontAlgn="base" hangingPunct="0">
        <a:spcBef>
          <a:spcPct val="20000"/>
        </a:spcBef>
        <a:spcAft>
          <a:spcPct val="0"/>
        </a:spcAft>
        <a:buChar char="•"/>
        <a:defRPr sz="3200">
          <a:solidFill>
            <a:srgbClr val="004B78"/>
          </a:solidFill>
          <a:latin typeface="+mn-lt"/>
          <a:ea typeface="+mn-ea"/>
          <a:cs typeface="+mn-cs"/>
        </a:defRPr>
      </a:lvl1pPr>
      <a:lvl2pPr marL="742950" indent="-285750" algn="l" rtl="0" eaLnBrk="0" fontAlgn="base" hangingPunct="0">
        <a:spcBef>
          <a:spcPct val="20000"/>
        </a:spcBef>
        <a:spcAft>
          <a:spcPct val="0"/>
        </a:spcAft>
        <a:buChar char="–"/>
        <a:defRPr sz="2800">
          <a:solidFill>
            <a:srgbClr val="004B78"/>
          </a:solidFill>
          <a:latin typeface="+mn-lt"/>
          <a:cs typeface="+mn-cs"/>
        </a:defRPr>
      </a:lvl2pPr>
      <a:lvl3pPr marL="1143000" indent="-228600" algn="l" rtl="0" eaLnBrk="0" fontAlgn="base" hangingPunct="0">
        <a:spcBef>
          <a:spcPct val="20000"/>
        </a:spcBef>
        <a:spcAft>
          <a:spcPct val="0"/>
        </a:spcAft>
        <a:buChar char="•"/>
        <a:defRPr sz="2400">
          <a:solidFill>
            <a:srgbClr val="004B78"/>
          </a:solidFill>
          <a:latin typeface="+mn-lt"/>
          <a:cs typeface="+mn-cs"/>
        </a:defRPr>
      </a:lvl3pPr>
      <a:lvl4pPr marL="1600200" indent="-228600" algn="l" rtl="0" eaLnBrk="0" fontAlgn="base" hangingPunct="0">
        <a:spcBef>
          <a:spcPct val="20000"/>
        </a:spcBef>
        <a:spcAft>
          <a:spcPct val="0"/>
        </a:spcAft>
        <a:buChar char="–"/>
        <a:defRPr sz="2000">
          <a:solidFill>
            <a:srgbClr val="004B78"/>
          </a:solidFill>
          <a:latin typeface="+mn-lt"/>
          <a:cs typeface="+mn-cs"/>
        </a:defRPr>
      </a:lvl4pPr>
      <a:lvl5pPr marL="2057400" indent="-228600" algn="l" rtl="0" eaLnBrk="0" fontAlgn="base" hangingPunct="0">
        <a:spcBef>
          <a:spcPct val="20000"/>
        </a:spcBef>
        <a:spcAft>
          <a:spcPct val="0"/>
        </a:spcAft>
        <a:buChar char="»"/>
        <a:defRPr sz="2000">
          <a:solidFill>
            <a:srgbClr val="004B78"/>
          </a:solidFill>
          <a:latin typeface="+mn-lt"/>
          <a:cs typeface="+mn-cs"/>
        </a:defRPr>
      </a:lvl5pPr>
      <a:lvl6pPr marL="2514600" indent="-228600" algn="l" rtl="0" eaLnBrk="1" fontAlgn="base" hangingPunct="1">
        <a:spcBef>
          <a:spcPct val="20000"/>
        </a:spcBef>
        <a:spcAft>
          <a:spcPct val="0"/>
        </a:spcAft>
        <a:buChar char="»"/>
        <a:defRPr sz="2000">
          <a:solidFill>
            <a:srgbClr val="0073CF"/>
          </a:solidFill>
          <a:latin typeface="+mn-lt"/>
          <a:cs typeface="+mn-cs"/>
        </a:defRPr>
      </a:lvl6pPr>
      <a:lvl7pPr marL="2971800" indent="-228600" algn="l" rtl="0" eaLnBrk="1" fontAlgn="base" hangingPunct="1">
        <a:spcBef>
          <a:spcPct val="20000"/>
        </a:spcBef>
        <a:spcAft>
          <a:spcPct val="0"/>
        </a:spcAft>
        <a:buChar char="»"/>
        <a:defRPr sz="2000">
          <a:solidFill>
            <a:srgbClr val="0073CF"/>
          </a:solidFill>
          <a:latin typeface="+mn-lt"/>
          <a:cs typeface="+mn-cs"/>
        </a:defRPr>
      </a:lvl7pPr>
      <a:lvl8pPr marL="3429000" indent="-228600" algn="l" rtl="0" eaLnBrk="1" fontAlgn="base" hangingPunct="1">
        <a:spcBef>
          <a:spcPct val="20000"/>
        </a:spcBef>
        <a:spcAft>
          <a:spcPct val="0"/>
        </a:spcAft>
        <a:buChar char="»"/>
        <a:defRPr sz="2000">
          <a:solidFill>
            <a:srgbClr val="0073CF"/>
          </a:solidFill>
          <a:latin typeface="+mn-lt"/>
          <a:cs typeface="+mn-cs"/>
        </a:defRPr>
      </a:lvl8pPr>
      <a:lvl9pPr marL="3886200" indent="-228600" algn="l" rtl="0" eaLnBrk="1" fontAlgn="base" hangingPunct="1">
        <a:spcBef>
          <a:spcPct val="20000"/>
        </a:spcBef>
        <a:spcAft>
          <a:spcPct val="0"/>
        </a:spcAft>
        <a:buChar char="»"/>
        <a:defRPr sz="2000">
          <a:solidFill>
            <a:srgbClr val="0073CF"/>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0.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r>
              <a:rPr lang="en-US" smtClean="0"/>
              <a:t>Click to edit Master title style</a:t>
            </a:r>
            <a:endParaRPr lang="en-GB"/>
          </a:p>
        </p:txBody>
      </p:sp>
      <p:sp>
        <p:nvSpPr>
          <p:cNvPr id="3" name="Text Placeholder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Date Placeholder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pPr fontAlgn="auto">
              <a:spcBef>
                <a:spcPts val="0"/>
              </a:spcBef>
              <a:spcAft>
                <a:spcPts val="0"/>
              </a:spcAft>
            </a:pPr>
            <a:fld id="{13EB710D-2C35-46EF-949B-3F34DBB228A9}" type="datetimeFigureOut">
              <a:rPr lang="en-GB" smtClean="0">
                <a:solidFill>
                  <a:prstClr val="black">
                    <a:tint val="75000"/>
                  </a:prstClr>
                </a:solidFill>
                <a:latin typeface="Calibri"/>
                <a:cs typeface="+mn-cs"/>
              </a:rPr>
              <a:pPr fontAlgn="auto">
                <a:spcBef>
                  <a:spcPts val="0"/>
                </a:spcBef>
                <a:spcAft>
                  <a:spcPts val="0"/>
                </a:spcAft>
              </a:pPr>
              <a:t>08/06/2016</a:t>
            </a:fld>
            <a:endParaRPr lang="en-GB">
              <a:solidFill>
                <a:prstClr val="black">
                  <a:tint val="75000"/>
                </a:prstClr>
              </a:solidFill>
              <a:latin typeface="Calibri"/>
              <a:cs typeface="+mn-cs"/>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pPr fontAlgn="auto">
              <a:spcBef>
                <a:spcPts val="0"/>
              </a:spcBef>
              <a:spcAft>
                <a:spcPts val="0"/>
              </a:spcAft>
            </a:pPr>
            <a:endParaRPr lang="en-GB">
              <a:solidFill>
                <a:prstClr val="black">
                  <a:tint val="75000"/>
                </a:prstClr>
              </a:solidFill>
              <a:latin typeface="Calibri"/>
              <a:cs typeface="+mn-cs"/>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pPr fontAlgn="auto">
              <a:spcBef>
                <a:spcPts val="0"/>
              </a:spcBef>
              <a:spcAft>
                <a:spcPts val="0"/>
              </a:spcAft>
            </a:pPr>
            <a:fld id="{A221F58B-03EF-488F-9A2A-BA2CCF6C8C8F}" type="slidenum">
              <a:rPr lang="en-GB" smtClean="0">
                <a:solidFill>
                  <a:prstClr val="black">
                    <a:tint val="75000"/>
                  </a:prstClr>
                </a:solidFill>
                <a:latin typeface="Calibri"/>
                <a:cs typeface="+mn-cs"/>
              </a:rPr>
              <a:pPr fontAlgn="auto">
                <a:spcBef>
                  <a:spcPts val="0"/>
                </a:spcBef>
                <a:spcAft>
                  <a:spcPts val="0"/>
                </a:spcAft>
              </a:pPr>
              <a:t>‹#›</a:t>
            </a:fld>
            <a:endParaRPr lang="en-GB">
              <a:solidFill>
                <a:prstClr val="black">
                  <a:tint val="75000"/>
                </a:prstClr>
              </a:solidFill>
              <a:latin typeface="Calibri"/>
              <a:cs typeface="+mn-cs"/>
            </a:endParaRPr>
          </a:p>
        </p:txBody>
      </p:sp>
    </p:spTree>
    <p:extLst>
      <p:ext uri="{BB962C8B-B14F-4D97-AF65-F5344CB8AC3E}">
        <p14:creationId xmlns:p14="http://schemas.microsoft.com/office/powerpoint/2010/main" val="1570525914"/>
      </p:ext>
    </p:extLst>
  </p:cSld>
  <p:clrMap bg1="lt1" tx1="dk1" bg2="lt2" tx2="dk2" accent1="accent1" accent2="accent2" accent3="accent3" accent4="accent4" accent5="accent5" accent6="accent6" hlink="hlink" folHlink="folHlink"/>
  <p:sldLayoutIdLst>
    <p:sldLayoutId id="2147483907" r:id="rId1"/>
    <p:sldLayoutId id="2147483908" r:id="rId2"/>
    <p:sldLayoutId id="2147483909" r:id="rId3"/>
    <p:sldLayoutId id="2147483910" r:id="rId4"/>
    <p:sldLayoutId id="2147483911" r:id="rId5"/>
    <p:sldLayoutId id="2147483912" r:id="rId6"/>
    <p:sldLayoutId id="2147483913" r:id="rId7"/>
    <p:sldLayoutId id="2147483914" r:id="rId8"/>
    <p:sldLayoutId id="2147483915" r:id="rId9"/>
    <p:sldLayoutId id="2147483916" r:id="rId10"/>
    <p:sldLayoutId id="2147483917" r:id="rId11"/>
  </p:sldLayoutIdLst>
  <p:txStyles>
    <p:titleStyle>
      <a:lvl1pPr algn="ctr" defTabSz="9144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r>
              <a:rPr lang="en-US" smtClean="0"/>
              <a:t>Click to edit Master title style</a:t>
            </a:r>
            <a:endParaRPr lang="en-GB"/>
          </a:p>
        </p:txBody>
      </p:sp>
      <p:sp>
        <p:nvSpPr>
          <p:cNvPr id="3" name="Text Placeholder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Date Placeholder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pPr fontAlgn="auto">
              <a:spcBef>
                <a:spcPts val="0"/>
              </a:spcBef>
              <a:spcAft>
                <a:spcPts val="0"/>
              </a:spcAft>
            </a:pPr>
            <a:fld id="{13EB710D-2C35-46EF-949B-3F34DBB228A9}" type="datetimeFigureOut">
              <a:rPr lang="en-GB" smtClean="0">
                <a:solidFill>
                  <a:prstClr val="black">
                    <a:tint val="75000"/>
                  </a:prstClr>
                </a:solidFill>
                <a:latin typeface="Calibri"/>
                <a:cs typeface="+mn-cs"/>
              </a:rPr>
              <a:pPr fontAlgn="auto">
                <a:spcBef>
                  <a:spcPts val="0"/>
                </a:spcBef>
                <a:spcAft>
                  <a:spcPts val="0"/>
                </a:spcAft>
              </a:pPr>
              <a:t>08/06/2016</a:t>
            </a:fld>
            <a:endParaRPr lang="en-GB">
              <a:solidFill>
                <a:prstClr val="black">
                  <a:tint val="75000"/>
                </a:prstClr>
              </a:solidFill>
              <a:latin typeface="Calibri"/>
              <a:cs typeface="+mn-cs"/>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pPr fontAlgn="auto">
              <a:spcBef>
                <a:spcPts val="0"/>
              </a:spcBef>
              <a:spcAft>
                <a:spcPts val="0"/>
              </a:spcAft>
            </a:pPr>
            <a:endParaRPr lang="en-GB">
              <a:solidFill>
                <a:prstClr val="black">
                  <a:tint val="75000"/>
                </a:prstClr>
              </a:solidFill>
              <a:latin typeface="Calibri"/>
              <a:cs typeface="+mn-cs"/>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pPr fontAlgn="auto">
              <a:spcBef>
                <a:spcPts val="0"/>
              </a:spcBef>
              <a:spcAft>
                <a:spcPts val="0"/>
              </a:spcAft>
            </a:pPr>
            <a:fld id="{A221F58B-03EF-488F-9A2A-BA2CCF6C8C8F}" type="slidenum">
              <a:rPr lang="en-GB" smtClean="0">
                <a:solidFill>
                  <a:prstClr val="black">
                    <a:tint val="75000"/>
                  </a:prstClr>
                </a:solidFill>
                <a:latin typeface="Calibri"/>
                <a:cs typeface="+mn-cs"/>
              </a:rPr>
              <a:pPr fontAlgn="auto">
                <a:spcBef>
                  <a:spcPts val="0"/>
                </a:spcBef>
                <a:spcAft>
                  <a:spcPts val="0"/>
                </a:spcAft>
              </a:pPr>
              <a:t>‹#›</a:t>
            </a:fld>
            <a:endParaRPr lang="en-GB">
              <a:solidFill>
                <a:prstClr val="black">
                  <a:tint val="75000"/>
                </a:prstClr>
              </a:solidFill>
              <a:latin typeface="Calibri"/>
              <a:cs typeface="+mn-cs"/>
            </a:endParaRPr>
          </a:p>
        </p:txBody>
      </p:sp>
    </p:spTree>
    <p:extLst>
      <p:ext uri="{BB962C8B-B14F-4D97-AF65-F5344CB8AC3E}">
        <p14:creationId xmlns:p14="http://schemas.microsoft.com/office/powerpoint/2010/main" val="1113476232"/>
      </p:ext>
    </p:extLst>
  </p:cSld>
  <p:clrMap bg1="lt1" tx1="dk1" bg2="lt2" tx2="dk2" accent1="accent1" accent2="accent2" accent3="accent3" accent4="accent4" accent5="accent5" accent6="accent6" hlink="hlink" folHlink="folHlink"/>
  <p:sldLayoutIdLst>
    <p:sldLayoutId id="2147483919" r:id="rId1"/>
    <p:sldLayoutId id="2147483920" r:id="rId2"/>
    <p:sldLayoutId id="2147483921" r:id="rId3"/>
    <p:sldLayoutId id="2147483922" r:id="rId4"/>
    <p:sldLayoutId id="2147483923" r:id="rId5"/>
    <p:sldLayoutId id="2147483924" r:id="rId6"/>
    <p:sldLayoutId id="2147483925" r:id="rId7"/>
    <p:sldLayoutId id="2147483926" r:id="rId8"/>
    <p:sldLayoutId id="2147483927" r:id="rId9"/>
    <p:sldLayoutId id="2147483928" r:id="rId10"/>
    <p:sldLayoutId id="2147483929" r:id="rId11"/>
  </p:sldLayoutIdLst>
  <p:txStyles>
    <p:titleStyle>
      <a:lvl1pPr algn="ctr" defTabSz="9144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768096" y="585216"/>
            <a:ext cx="7290054" cy="1499616"/>
          </a:xfrm>
          <a:prstGeom prst="rect">
            <a:avLst/>
          </a:prstGeom>
        </p:spPr>
        <p:txBody>
          <a:bodyPr vert="horz" lIns="91440" tIns="45720" rIns="91440" bIns="45720" rtlCol="0" anchor="ctr">
            <a:normAutofit/>
          </a:bodyPr>
          <a:lstStyle/>
          <a:p>
            <a:r>
              <a:rPr lang="en-US" smtClean="0"/>
              <a:t>Click to edit Master title style</a:t>
            </a:r>
            <a:endParaRPr lang="en-US" dirty="0"/>
          </a:p>
        </p:txBody>
      </p:sp>
      <p:sp>
        <p:nvSpPr>
          <p:cNvPr id="3" name="Text Placeholder 2"/>
          <p:cNvSpPr>
            <a:spLocks noGrp="1"/>
          </p:cNvSpPr>
          <p:nvPr>
            <p:ph type="body" idx="1"/>
          </p:nvPr>
        </p:nvSpPr>
        <p:spPr>
          <a:xfrm>
            <a:off x="768102" y="2286000"/>
            <a:ext cx="7290053" cy="4023360"/>
          </a:xfrm>
          <a:prstGeom prst="rect">
            <a:avLst/>
          </a:prstGeom>
        </p:spPr>
        <p:txBody>
          <a:bodyPr vert="horz" lIns="45720" tIns="45720" rIns="45720" bIns="45720"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2"/>
          </p:nvPr>
        </p:nvSpPr>
        <p:spPr>
          <a:xfrm>
            <a:off x="768101" y="6470704"/>
            <a:ext cx="1615607" cy="274320"/>
          </a:xfrm>
          <a:prstGeom prst="rect">
            <a:avLst/>
          </a:prstGeom>
        </p:spPr>
        <p:txBody>
          <a:bodyPr vert="horz" lIns="91440" tIns="45720" rIns="91440" bIns="45720" rtlCol="0" anchor="ctr"/>
          <a:lstStyle>
            <a:lvl1pPr algn="l">
              <a:defRPr sz="1000">
                <a:solidFill>
                  <a:schemeClr val="tx1">
                    <a:lumMod val="95000"/>
                    <a:lumOff val="5000"/>
                  </a:schemeClr>
                </a:solidFill>
                <a:latin typeface="+mj-lt"/>
              </a:defRPr>
            </a:lvl1pPr>
          </a:lstStyle>
          <a:p>
            <a:pPr fontAlgn="auto">
              <a:spcBef>
                <a:spcPts val="0"/>
              </a:spcBef>
              <a:spcAft>
                <a:spcPts val="0"/>
              </a:spcAft>
            </a:pPr>
            <a:fld id="{56D565B6-36BF-4DE9-B2F8-6039BB70051C}" type="datetimeFigureOut">
              <a:rPr lang="en-MY" smtClean="0">
                <a:solidFill>
                  <a:prstClr val="black">
                    <a:lumMod val="95000"/>
                    <a:lumOff val="5000"/>
                  </a:prstClr>
                </a:solidFill>
              </a:rPr>
              <a:pPr fontAlgn="auto">
                <a:spcBef>
                  <a:spcPts val="0"/>
                </a:spcBef>
                <a:spcAft>
                  <a:spcPts val="0"/>
                </a:spcAft>
              </a:pPr>
              <a:t>8/6/2016</a:t>
            </a:fld>
            <a:endParaRPr lang="en-MY">
              <a:solidFill>
                <a:prstClr val="black">
                  <a:lumMod val="95000"/>
                  <a:lumOff val="5000"/>
                </a:prstClr>
              </a:solidFill>
            </a:endParaRPr>
          </a:p>
        </p:txBody>
      </p:sp>
      <p:sp>
        <p:nvSpPr>
          <p:cNvPr id="5" name="Footer Placeholder 4"/>
          <p:cNvSpPr>
            <a:spLocks noGrp="1"/>
          </p:cNvSpPr>
          <p:nvPr>
            <p:ph type="ftr" sz="quarter" idx="3"/>
          </p:nvPr>
        </p:nvSpPr>
        <p:spPr>
          <a:xfrm>
            <a:off x="3632200" y="6470704"/>
            <a:ext cx="4426094" cy="274320"/>
          </a:xfrm>
          <a:prstGeom prst="rect">
            <a:avLst/>
          </a:prstGeom>
        </p:spPr>
        <p:txBody>
          <a:bodyPr vert="horz" lIns="91440" tIns="45720" rIns="91440" bIns="45720" rtlCol="0" anchor="ctr"/>
          <a:lstStyle>
            <a:lvl1pPr algn="r">
              <a:defRPr sz="1000" cap="all" baseline="0">
                <a:solidFill>
                  <a:schemeClr val="tx1">
                    <a:lumMod val="95000"/>
                    <a:lumOff val="5000"/>
                  </a:schemeClr>
                </a:solidFill>
                <a:latin typeface="+mj-lt"/>
              </a:defRPr>
            </a:lvl1pPr>
          </a:lstStyle>
          <a:p>
            <a:pPr fontAlgn="auto">
              <a:spcBef>
                <a:spcPts val="0"/>
              </a:spcBef>
              <a:spcAft>
                <a:spcPts val="0"/>
              </a:spcAft>
            </a:pPr>
            <a:endParaRPr lang="en-MY">
              <a:solidFill>
                <a:prstClr val="black">
                  <a:lumMod val="95000"/>
                  <a:lumOff val="5000"/>
                </a:prstClr>
              </a:solidFill>
            </a:endParaRPr>
          </a:p>
        </p:txBody>
      </p:sp>
      <p:sp>
        <p:nvSpPr>
          <p:cNvPr id="6" name="Slide Number Placeholder 5"/>
          <p:cNvSpPr>
            <a:spLocks noGrp="1"/>
          </p:cNvSpPr>
          <p:nvPr>
            <p:ph type="sldNum" sz="quarter" idx="4"/>
          </p:nvPr>
        </p:nvSpPr>
        <p:spPr>
          <a:xfrm>
            <a:off x="8128000" y="6470704"/>
            <a:ext cx="730250" cy="274320"/>
          </a:xfrm>
          <a:prstGeom prst="rect">
            <a:avLst/>
          </a:prstGeom>
        </p:spPr>
        <p:txBody>
          <a:bodyPr vert="horz" lIns="91440" tIns="45720" rIns="91440" bIns="45720" rtlCol="0" anchor="ctr"/>
          <a:lstStyle>
            <a:lvl1pPr algn="l">
              <a:defRPr sz="1000">
                <a:solidFill>
                  <a:schemeClr val="tx1">
                    <a:lumMod val="95000"/>
                    <a:lumOff val="5000"/>
                  </a:schemeClr>
                </a:solidFill>
                <a:latin typeface="+mj-lt"/>
              </a:defRPr>
            </a:lvl1pPr>
          </a:lstStyle>
          <a:p>
            <a:pPr fontAlgn="auto">
              <a:spcBef>
                <a:spcPts val="0"/>
              </a:spcBef>
              <a:spcAft>
                <a:spcPts val="0"/>
              </a:spcAft>
            </a:pPr>
            <a:fld id="{5723B7E3-5B81-4D0A-81F6-081A25404207}" type="slidenum">
              <a:rPr lang="en-MY" smtClean="0">
                <a:solidFill>
                  <a:prstClr val="black">
                    <a:lumMod val="95000"/>
                    <a:lumOff val="5000"/>
                  </a:prstClr>
                </a:solidFill>
              </a:rPr>
              <a:pPr fontAlgn="auto">
                <a:spcBef>
                  <a:spcPts val="0"/>
                </a:spcBef>
                <a:spcAft>
                  <a:spcPts val="0"/>
                </a:spcAft>
              </a:pPr>
              <a:t>‹#›</a:t>
            </a:fld>
            <a:endParaRPr lang="en-MY">
              <a:solidFill>
                <a:prstClr val="black">
                  <a:lumMod val="95000"/>
                  <a:lumOff val="5000"/>
                </a:prstClr>
              </a:solidFill>
            </a:endParaRPr>
          </a:p>
        </p:txBody>
      </p:sp>
      <p:cxnSp>
        <p:nvCxnSpPr>
          <p:cNvPr id="7" name="Straight Connector 6"/>
          <p:cNvCxnSpPr/>
          <p:nvPr/>
        </p:nvCxnSpPr>
        <p:spPr>
          <a:xfrm flipV="1">
            <a:off x="571500" y="826324"/>
            <a:ext cx="0" cy="914400"/>
          </a:xfrm>
          <a:prstGeom prst="line">
            <a:avLst/>
          </a:prstGeom>
          <a:ln w="19050">
            <a:solidFill>
              <a:schemeClr val="accent3"/>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547746169"/>
      </p:ext>
    </p:extLst>
  </p:cSld>
  <p:clrMap bg1="lt1" tx1="dk1" bg2="lt2" tx2="dk2" accent1="accent1" accent2="accent2" accent3="accent3" accent4="accent4" accent5="accent5" accent6="accent6" hlink="hlink" folHlink="folHlink"/>
  <p:sldLayoutIdLst>
    <p:sldLayoutId id="2147483931" r:id="rId1"/>
    <p:sldLayoutId id="2147483932" r:id="rId2"/>
    <p:sldLayoutId id="2147483933" r:id="rId3"/>
    <p:sldLayoutId id="2147483934" r:id="rId4"/>
    <p:sldLayoutId id="2147483935" r:id="rId5"/>
    <p:sldLayoutId id="2147483936" r:id="rId6"/>
    <p:sldLayoutId id="2147483937" r:id="rId7"/>
    <p:sldLayoutId id="2147483938" r:id="rId8"/>
    <p:sldLayoutId id="2147483939" r:id="rId9"/>
    <p:sldLayoutId id="2147483940" r:id="rId10"/>
    <p:sldLayoutId id="2147483941" r:id="rId11"/>
  </p:sldLayoutIdLst>
  <p:txStyles>
    <p:titleStyle>
      <a:lvl1pPr algn="l" defTabSz="914400" rtl="0" eaLnBrk="1" latinLnBrk="0" hangingPunct="1">
        <a:lnSpc>
          <a:spcPct val="80000"/>
        </a:lnSpc>
        <a:spcBef>
          <a:spcPct val="0"/>
        </a:spcBef>
        <a:buNone/>
        <a:defRPr sz="5000" kern="1200" cap="all" spc="100" baseline="0">
          <a:solidFill>
            <a:schemeClr val="tx1">
              <a:lumMod val="95000"/>
              <a:lumOff val="5000"/>
            </a:schemeClr>
          </a:solidFill>
          <a:latin typeface="+mj-lt"/>
          <a:ea typeface="+mj-ea"/>
          <a:cs typeface="+mj-cs"/>
        </a:defRPr>
      </a:lvl1pPr>
    </p:titleStyle>
    <p:bodyStyle>
      <a:lvl1pPr marL="91440" indent="-91440" algn="l" defTabSz="914400" rtl="0" eaLnBrk="1" latinLnBrk="0" hangingPunct="1">
        <a:lnSpc>
          <a:spcPct val="90000"/>
        </a:lnSpc>
        <a:spcBef>
          <a:spcPts val="1200"/>
        </a:spcBef>
        <a:spcAft>
          <a:spcPts val="200"/>
        </a:spcAft>
        <a:buClr>
          <a:schemeClr val="accent3"/>
        </a:buClr>
        <a:buSzPct val="100000"/>
        <a:buFont typeface="Tw Cen MT" panose="020B0602020104020603" pitchFamily="34" charset="0"/>
        <a:buChar char=" "/>
        <a:defRPr sz="2200" kern="1200">
          <a:solidFill>
            <a:schemeClr val="tx1"/>
          </a:solidFill>
          <a:latin typeface="+mn-lt"/>
          <a:ea typeface="+mn-ea"/>
          <a:cs typeface="+mn-cs"/>
        </a:defRPr>
      </a:lvl1pPr>
      <a:lvl2pPr marL="265176" indent="-137160" algn="l" defTabSz="914400" rtl="0" eaLnBrk="1" latinLnBrk="0" hangingPunct="1">
        <a:lnSpc>
          <a:spcPct val="90000"/>
        </a:lnSpc>
        <a:spcBef>
          <a:spcPts val="200"/>
        </a:spcBef>
        <a:spcAft>
          <a:spcPts val="400"/>
        </a:spcAft>
        <a:buClr>
          <a:schemeClr val="accent3"/>
        </a:buClr>
        <a:buFont typeface="Wingdings 3" pitchFamily="18" charset="2"/>
        <a:buChar char=""/>
        <a:defRPr sz="1800" kern="1200">
          <a:solidFill>
            <a:schemeClr val="tx1"/>
          </a:solidFill>
          <a:latin typeface="+mn-lt"/>
          <a:ea typeface="+mn-ea"/>
          <a:cs typeface="+mn-cs"/>
        </a:defRPr>
      </a:lvl2pPr>
      <a:lvl3pPr marL="448056" indent="-137160" algn="l" defTabSz="914400" rtl="0" eaLnBrk="1" latinLnBrk="0" hangingPunct="1">
        <a:lnSpc>
          <a:spcPct val="90000"/>
        </a:lnSpc>
        <a:spcBef>
          <a:spcPts val="200"/>
        </a:spcBef>
        <a:spcAft>
          <a:spcPts val="400"/>
        </a:spcAft>
        <a:buClr>
          <a:schemeClr val="accent3"/>
        </a:buClr>
        <a:buFont typeface="Wingdings 3" pitchFamily="18" charset="2"/>
        <a:buChar char=""/>
        <a:defRPr sz="1400" kern="1200">
          <a:solidFill>
            <a:schemeClr val="tx1"/>
          </a:solidFill>
          <a:latin typeface="+mn-lt"/>
          <a:ea typeface="+mn-ea"/>
          <a:cs typeface="+mn-cs"/>
        </a:defRPr>
      </a:lvl3pPr>
      <a:lvl4pPr marL="594360" indent="-137160" algn="l" defTabSz="914400" rtl="0" eaLnBrk="1" latinLnBrk="0" hangingPunct="1">
        <a:lnSpc>
          <a:spcPct val="90000"/>
        </a:lnSpc>
        <a:spcBef>
          <a:spcPts val="200"/>
        </a:spcBef>
        <a:spcAft>
          <a:spcPts val="400"/>
        </a:spcAft>
        <a:buClr>
          <a:schemeClr val="accent3"/>
        </a:buClr>
        <a:buFont typeface="Wingdings 3" pitchFamily="18" charset="2"/>
        <a:buChar char=""/>
        <a:defRPr sz="1400" kern="1200">
          <a:solidFill>
            <a:schemeClr val="tx1"/>
          </a:solidFill>
          <a:latin typeface="+mn-lt"/>
          <a:ea typeface="+mn-ea"/>
          <a:cs typeface="+mn-cs"/>
        </a:defRPr>
      </a:lvl4pPr>
      <a:lvl5pPr marL="777240" indent="-137160" algn="l" defTabSz="914400" rtl="0" eaLnBrk="1" latinLnBrk="0" hangingPunct="1">
        <a:lnSpc>
          <a:spcPct val="90000"/>
        </a:lnSpc>
        <a:spcBef>
          <a:spcPts val="200"/>
        </a:spcBef>
        <a:spcAft>
          <a:spcPts val="400"/>
        </a:spcAft>
        <a:buClr>
          <a:schemeClr val="accent3"/>
        </a:buClr>
        <a:buFont typeface="Wingdings 3" pitchFamily="18" charset="2"/>
        <a:buChar char=""/>
        <a:defRPr sz="1400" kern="1200">
          <a:solidFill>
            <a:schemeClr val="tx1"/>
          </a:solidFill>
          <a:latin typeface="+mn-lt"/>
          <a:ea typeface="+mn-ea"/>
          <a:cs typeface="+mn-cs"/>
        </a:defRPr>
      </a:lvl5pPr>
      <a:lvl6pPr marL="914400" indent="-137160" algn="l" defTabSz="914400" rtl="0" eaLnBrk="1" latinLnBrk="0" hangingPunct="1">
        <a:lnSpc>
          <a:spcPct val="90000"/>
        </a:lnSpc>
        <a:spcBef>
          <a:spcPts val="200"/>
        </a:spcBef>
        <a:spcAft>
          <a:spcPts val="400"/>
        </a:spcAft>
        <a:buClr>
          <a:schemeClr val="accent3"/>
        </a:buClr>
        <a:buFont typeface="Wingdings 3" pitchFamily="18" charset="2"/>
        <a:buChar char=""/>
        <a:defRPr sz="1400" kern="1200">
          <a:solidFill>
            <a:schemeClr val="tx1"/>
          </a:solidFill>
          <a:latin typeface="+mn-lt"/>
          <a:ea typeface="+mn-ea"/>
          <a:cs typeface="+mn-cs"/>
        </a:defRPr>
      </a:lvl6pPr>
      <a:lvl7pPr marL="1060704" indent="-137160" algn="l" defTabSz="914400" rtl="0" eaLnBrk="1" latinLnBrk="0" hangingPunct="1">
        <a:lnSpc>
          <a:spcPct val="90000"/>
        </a:lnSpc>
        <a:spcBef>
          <a:spcPts val="200"/>
        </a:spcBef>
        <a:spcAft>
          <a:spcPts val="400"/>
        </a:spcAft>
        <a:buClr>
          <a:schemeClr val="accent3"/>
        </a:buClr>
        <a:buFont typeface="Wingdings 3" pitchFamily="18" charset="2"/>
        <a:buChar char=""/>
        <a:defRPr sz="1400" kern="1200">
          <a:solidFill>
            <a:schemeClr val="tx1"/>
          </a:solidFill>
          <a:latin typeface="+mn-lt"/>
          <a:ea typeface="+mn-ea"/>
          <a:cs typeface="+mn-cs"/>
        </a:defRPr>
      </a:lvl7pPr>
      <a:lvl8pPr marL="1216152" indent="-137160" algn="l" defTabSz="914400" rtl="0" eaLnBrk="1" latinLnBrk="0" hangingPunct="1">
        <a:lnSpc>
          <a:spcPct val="90000"/>
        </a:lnSpc>
        <a:spcBef>
          <a:spcPts val="200"/>
        </a:spcBef>
        <a:spcAft>
          <a:spcPts val="400"/>
        </a:spcAft>
        <a:buClr>
          <a:schemeClr val="accent3"/>
        </a:buClr>
        <a:buFont typeface="Wingdings 3" pitchFamily="18" charset="2"/>
        <a:buChar char=""/>
        <a:defRPr sz="1400" kern="1200">
          <a:solidFill>
            <a:schemeClr val="tx1"/>
          </a:solidFill>
          <a:latin typeface="+mn-lt"/>
          <a:ea typeface="+mn-ea"/>
          <a:cs typeface="+mn-cs"/>
        </a:defRPr>
      </a:lvl8pPr>
      <a:lvl9pPr marL="1362456" indent="-137160" algn="l" defTabSz="914400" rtl="0" eaLnBrk="1" latinLnBrk="0" hangingPunct="1">
        <a:lnSpc>
          <a:spcPct val="90000"/>
        </a:lnSpc>
        <a:spcBef>
          <a:spcPts val="200"/>
        </a:spcBef>
        <a:spcAft>
          <a:spcPts val="400"/>
        </a:spcAft>
        <a:buClr>
          <a:schemeClr val="accent3"/>
        </a:buClr>
        <a:buFont typeface="Wingdings 3" pitchFamily="18" charset="2"/>
        <a:buChar char=""/>
        <a:defRPr sz="14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3.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3314" name="Title Placeholder 1"/>
          <p:cNvSpPr>
            <a:spLocks noGrp="1"/>
          </p:cNvSpPr>
          <p:nvPr>
            <p:ph type="title"/>
          </p:nvPr>
        </p:nvSpPr>
        <p:spPr bwMode="auto">
          <a:xfrm>
            <a:off x="457200" y="274638"/>
            <a:ext cx="82296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smtClean="0"/>
              <a:t>Click to edit Master title style</a:t>
            </a:r>
            <a:endParaRPr lang="en-GB" smtClean="0"/>
          </a:p>
        </p:txBody>
      </p:sp>
      <p:sp>
        <p:nvSpPr>
          <p:cNvPr id="13315" name="Text Placeholder 2"/>
          <p:cNvSpPr>
            <a:spLocks noGrp="1"/>
          </p:cNvSpPr>
          <p:nvPr>
            <p:ph type="body" idx="1"/>
          </p:nvPr>
        </p:nvSpPr>
        <p:spPr bwMode="auto">
          <a:xfrm>
            <a:off x="457200" y="1600200"/>
            <a:ext cx="8229600" cy="4525963"/>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smtClean="0"/>
          </a:p>
        </p:txBody>
      </p:sp>
      <p:sp>
        <p:nvSpPr>
          <p:cNvPr id="4" name="Date Placeholder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a:defRPr sz="1200" smtClean="0">
                <a:solidFill>
                  <a:schemeClr val="tx1">
                    <a:tint val="75000"/>
                  </a:schemeClr>
                </a:solidFill>
              </a:defRPr>
            </a:lvl1pPr>
          </a:lstStyle>
          <a:p>
            <a:pPr>
              <a:defRPr/>
            </a:pPr>
            <a:fld id="{A7155F1E-B866-4187-A070-834D739A78B6}" type="datetime1">
              <a:rPr lang="en-US">
                <a:solidFill>
                  <a:prstClr val="black">
                    <a:tint val="75000"/>
                  </a:prstClr>
                </a:solidFill>
              </a:rPr>
              <a:pPr>
                <a:defRPr/>
              </a:pPr>
              <a:t>6/8/2016</a:t>
            </a:fld>
            <a:endParaRPr lang="en-US">
              <a:solidFill>
                <a:prstClr val="black">
                  <a:tint val="75000"/>
                </a:prstClr>
              </a:solidFill>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pPr>
              <a:defRPr/>
            </a:pPr>
            <a:endParaRPr lang="en-US">
              <a:solidFill>
                <a:prstClr val="black">
                  <a:tint val="75000"/>
                </a:prstClr>
              </a:solidFill>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a:defRPr sz="1200" smtClean="0">
                <a:solidFill>
                  <a:schemeClr val="tx1">
                    <a:tint val="75000"/>
                  </a:schemeClr>
                </a:solidFill>
              </a:defRPr>
            </a:lvl1pPr>
          </a:lstStyle>
          <a:p>
            <a:pPr>
              <a:defRPr/>
            </a:pPr>
            <a:fld id="{52EFA6DA-C193-47D6-9D4F-FCFEE5D7874D}" type="slidenum">
              <a:rPr lang="en-US">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3905671322"/>
      </p:ext>
    </p:extLst>
  </p:cSld>
  <p:clrMap bg1="lt1" tx1="dk1" bg2="lt2" tx2="dk2" accent1="accent1" accent2="accent2" accent3="accent3" accent4="accent4" accent5="accent5" accent6="accent6" hlink="hlink" folHlink="folHlink"/>
  <p:sldLayoutIdLst>
    <p:sldLayoutId id="2147483943" r:id="rId1"/>
    <p:sldLayoutId id="2147483944" r:id="rId2"/>
    <p:sldLayoutId id="2147483945" r:id="rId3"/>
    <p:sldLayoutId id="2147483946" r:id="rId4"/>
    <p:sldLayoutId id="2147483947" r:id="rId5"/>
    <p:sldLayoutId id="2147483948" r:id="rId6"/>
    <p:sldLayoutId id="2147483949" r:id="rId7"/>
    <p:sldLayoutId id="2147483950" r:id="rId8"/>
    <p:sldLayoutId id="2147483951" r:id="rId9"/>
    <p:sldLayoutId id="2147483952" r:id="rId10"/>
    <p:sldLayoutId id="2147483953" r:id="rId11"/>
    <p:sldLayoutId id="2147483954" r:id="rId12"/>
    <p:sldLayoutId id="2147483955" r:id="rId13"/>
  </p:sldLayoutIdLst>
  <p:hf hdr="0" ftr="0" dt="0"/>
  <p:txStyles>
    <p:titleStyle>
      <a:lvl1pPr algn="ctr" rtl="0" fontAlgn="base">
        <a:spcBef>
          <a:spcPct val="0"/>
        </a:spcBef>
        <a:spcAft>
          <a:spcPct val="0"/>
        </a:spcAft>
        <a:defRPr sz="4400" kern="1200">
          <a:solidFill>
            <a:schemeClr val="tx1"/>
          </a:solidFill>
          <a:latin typeface="+mj-lt"/>
          <a:ea typeface="+mj-ea"/>
          <a:cs typeface="+mj-cs"/>
        </a:defRPr>
      </a:lvl1pPr>
      <a:lvl2pPr algn="ctr" rtl="0" fontAlgn="base">
        <a:spcBef>
          <a:spcPct val="0"/>
        </a:spcBef>
        <a:spcAft>
          <a:spcPct val="0"/>
        </a:spcAft>
        <a:defRPr sz="4400">
          <a:solidFill>
            <a:schemeClr val="tx1"/>
          </a:solidFill>
          <a:latin typeface="Calibri" pitchFamily="34" charset="0"/>
        </a:defRPr>
      </a:lvl2pPr>
      <a:lvl3pPr algn="ctr" rtl="0" fontAlgn="base">
        <a:spcBef>
          <a:spcPct val="0"/>
        </a:spcBef>
        <a:spcAft>
          <a:spcPct val="0"/>
        </a:spcAft>
        <a:defRPr sz="4400">
          <a:solidFill>
            <a:schemeClr val="tx1"/>
          </a:solidFill>
          <a:latin typeface="Calibri" pitchFamily="34" charset="0"/>
        </a:defRPr>
      </a:lvl3pPr>
      <a:lvl4pPr algn="ctr" rtl="0" fontAlgn="base">
        <a:spcBef>
          <a:spcPct val="0"/>
        </a:spcBef>
        <a:spcAft>
          <a:spcPct val="0"/>
        </a:spcAft>
        <a:defRPr sz="4400">
          <a:solidFill>
            <a:schemeClr val="tx1"/>
          </a:solidFill>
          <a:latin typeface="Calibri" pitchFamily="34" charset="0"/>
        </a:defRPr>
      </a:lvl4pPr>
      <a:lvl5pPr algn="ctr" rtl="0" fontAlgn="base">
        <a:spcBef>
          <a:spcPct val="0"/>
        </a:spcBef>
        <a:spcAft>
          <a:spcPct val="0"/>
        </a:spcAft>
        <a:defRPr sz="4400">
          <a:solidFill>
            <a:schemeClr val="tx1"/>
          </a:solidFill>
          <a:latin typeface="Calibri" pitchFamily="34" charset="0"/>
        </a:defRPr>
      </a:lvl5pPr>
      <a:lvl6pPr marL="457200" algn="ctr" rtl="0" fontAlgn="base">
        <a:spcBef>
          <a:spcPct val="0"/>
        </a:spcBef>
        <a:spcAft>
          <a:spcPct val="0"/>
        </a:spcAft>
        <a:defRPr sz="4400">
          <a:solidFill>
            <a:schemeClr val="tx1"/>
          </a:solidFill>
          <a:latin typeface="Calibri" pitchFamily="34" charset="0"/>
        </a:defRPr>
      </a:lvl6pPr>
      <a:lvl7pPr marL="914400" algn="ctr" rtl="0" fontAlgn="base">
        <a:spcBef>
          <a:spcPct val="0"/>
        </a:spcBef>
        <a:spcAft>
          <a:spcPct val="0"/>
        </a:spcAft>
        <a:defRPr sz="4400">
          <a:solidFill>
            <a:schemeClr val="tx1"/>
          </a:solidFill>
          <a:latin typeface="Calibri" pitchFamily="34" charset="0"/>
        </a:defRPr>
      </a:lvl7pPr>
      <a:lvl8pPr marL="1371600" algn="ctr" rtl="0" fontAlgn="base">
        <a:spcBef>
          <a:spcPct val="0"/>
        </a:spcBef>
        <a:spcAft>
          <a:spcPct val="0"/>
        </a:spcAft>
        <a:defRPr sz="4400">
          <a:solidFill>
            <a:schemeClr val="tx1"/>
          </a:solidFill>
          <a:latin typeface="Calibri" pitchFamily="34" charset="0"/>
        </a:defRPr>
      </a:lvl8pPr>
      <a:lvl9pPr marL="1828800" algn="ctr" rtl="0" fontAlgn="base">
        <a:spcBef>
          <a:spcPct val="0"/>
        </a:spcBef>
        <a:spcAft>
          <a:spcPct val="0"/>
        </a:spcAft>
        <a:defRPr sz="4400">
          <a:solidFill>
            <a:schemeClr val="tx1"/>
          </a:solidFill>
          <a:latin typeface="Calibri" pitchFamily="34" charset="0"/>
        </a:defRPr>
      </a:lvl9pPr>
    </p:titleStyle>
    <p:bodyStyle>
      <a:lvl1pPr marL="342900" indent="-342900" algn="l" rtl="0" fontAlgn="base">
        <a:spcBef>
          <a:spcPct val="20000"/>
        </a:spcBef>
        <a:spcAft>
          <a:spcPct val="0"/>
        </a:spcAft>
        <a:buFont typeface="Arial" charset="0"/>
        <a:buChar char="•"/>
        <a:defRPr sz="3200" kern="1200">
          <a:solidFill>
            <a:schemeClr val="tx1"/>
          </a:solidFill>
          <a:latin typeface="+mn-lt"/>
          <a:ea typeface="+mn-ea"/>
          <a:cs typeface="+mn-cs"/>
        </a:defRPr>
      </a:lvl1pPr>
      <a:lvl2pPr marL="742950" indent="-285750" algn="l" rtl="0" fontAlgn="base">
        <a:spcBef>
          <a:spcPct val="20000"/>
        </a:spcBef>
        <a:spcAft>
          <a:spcPct val="0"/>
        </a:spcAft>
        <a:buFont typeface="Arial" charset="0"/>
        <a:buChar char="–"/>
        <a:defRPr sz="2800" kern="1200">
          <a:solidFill>
            <a:schemeClr val="tx1"/>
          </a:solidFill>
          <a:latin typeface="+mn-lt"/>
          <a:ea typeface="+mn-ea"/>
          <a:cs typeface="+mn-cs"/>
        </a:defRPr>
      </a:lvl2pPr>
      <a:lvl3pPr marL="1143000" indent="-228600" algn="l" rtl="0" fontAlgn="base">
        <a:spcBef>
          <a:spcPct val="20000"/>
        </a:spcBef>
        <a:spcAft>
          <a:spcPct val="0"/>
        </a:spcAft>
        <a:buFont typeface="Arial" charset="0"/>
        <a:buChar char="•"/>
        <a:defRPr sz="2400" kern="1200">
          <a:solidFill>
            <a:schemeClr val="tx1"/>
          </a:solidFill>
          <a:latin typeface="+mn-lt"/>
          <a:ea typeface="+mn-ea"/>
          <a:cs typeface="+mn-cs"/>
        </a:defRPr>
      </a:lvl3pPr>
      <a:lvl4pPr marL="1600200" indent="-228600" algn="l" rtl="0" fontAlgn="base">
        <a:spcBef>
          <a:spcPct val="20000"/>
        </a:spcBef>
        <a:spcAft>
          <a:spcPct val="0"/>
        </a:spcAft>
        <a:buFont typeface="Arial" charset="0"/>
        <a:buChar char="–"/>
        <a:defRPr sz="2000" kern="1200">
          <a:solidFill>
            <a:schemeClr val="tx1"/>
          </a:solidFill>
          <a:latin typeface="+mn-lt"/>
          <a:ea typeface="+mn-ea"/>
          <a:cs typeface="+mn-cs"/>
        </a:defRPr>
      </a:lvl4pPr>
      <a:lvl5pPr marL="2057400" indent="-228600" algn="l" rtl="0" fontAlgn="base">
        <a:spcBef>
          <a:spcPct val="20000"/>
        </a:spcBef>
        <a:spcAft>
          <a:spcPct val="0"/>
        </a:spcAft>
        <a:buFont typeface="Arial"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4.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r>
              <a:rPr lang="en-US" smtClean="0"/>
              <a:t>Click to edit Master title style</a:t>
            </a:r>
            <a:endParaRPr lang="en-GB"/>
          </a:p>
        </p:txBody>
      </p:sp>
      <p:sp>
        <p:nvSpPr>
          <p:cNvPr id="3" name="Text Placeholder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Date Placeholder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pPr fontAlgn="auto">
              <a:spcBef>
                <a:spcPts val="0"/>
              </a:spcBef>
              <a:spcAft>
                <a:spcPts val="0"/>
              </a:spcAft>
            </a:pPr>
            <a:fld id="{13EB710D-2C35-46EF-949B-3F34DBB228A9}" type="datetimeFigureOut">
              <a:rPr lang="en-GB" smtClean="0">
                <a:solidFill>
                  <a:prstClr val="black">
                    <a:tint val="75000"/>
                  </a:prstClr>
                </a:solidFill>
                <a:latin typeface="Calibri"/>
              </a:rPr>
              <a:pPr fontAlgn="auto">
                <a:spcBef>
                  <a:spcPts val="0"/>
                </a:spcBef>
                <a:spcAft>
                  <a:spcPts val="0"/>
                </a:spcAft>
              </a:pPr>
              <a:t>08/06/2016</a:t>
            </a:fld>
            <a:endParaRPr lang="en-GB">
              <a:solidFill>
                <a:prstClr val="black">
                  <a:tint val="75000"/>
                </a:prstClr>
              </a:solidFill>
              <a:latin typeface="Calibri"/>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pPr fontAlgn="auto">
              <a:spcBef>
                <a:spcPts val="0"/>
              </a:spcBef>
              <a:spcAft>
                <a:spcPts val="0"/>
              </a:spcAft>
            </a:pPr>
            <a:endParaRPr lang="en-GB">
              <a:solidFill>
                <a:prstClr val="black">
                  <a:tint val="75000"/>
                </a:prstClr>
              </a:solidFill>
              <a:latin typeface="Calibri"/>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pPr fontAlgn="auto">
              <a:spcBef>
                <a:spcPts val="0"/>
              </a:spcBef>
              <a:spcAft>
                <a:spcPts val="0"/>
              </a:spcAft>
            </a:pPr>
            <a:fld id="{A221F58B-03EF-488F-9A2A-BA2CCF6C8C8F}" type="slidenum">
              <a:rPr lang="en-GB" smtClean="0">
                <a:solidFill>
                  <a:prstClr val="black">
                    <a:tint val="75000"/>
                  </a:prstClr>
                </a:solidFill>
                <a:latin typeface="Calibri"/>
              </a:rPr>
              <a:pPr fontAlgn="auto">
                <a:spcBef>
                  <a:spcPts val="0"/>
                </a:spcBef>
                <a:spcAft>
                  <a:spcPts val="0"/>
                </a:spcAft>
              </a:pPr>
              <a:t>‹#›</a:t>
            </a:fld>
            <a:endParaRPr lang="en-GB">
              <a:solidFill>
                <a:prstClr val="black">
                  <a:tint val="75000"/>
                </a:prstClr>
              </a:solidFill>
              <a:latin typeface="Calibri"/>
            </a:endParaRPr>
          </a:p>
        </p:txBody>
      </p:sp>
    </p:spTree>
    <p:extLst>
      <p:ext uri="{BB962C8B-B14F-4D97-AF65-F5344CB8AC3E}">
        <p14:creationId xmlns:p14="http://schemas.microsoft.com/office/powerpoint/2010/main" val="214392160"/>
      </p:ext>
    </p:extLst>
  </p:cSld>
  <p:clrMap bg1="lt1" tx1="dk1" bg2="lt2" tx2="dk2" accent1="accent1" accent2="accent2" accent3="accent3" accent4="accent4" accent5="accent5" accent6="accent6" hlink="hlink" folHlink="folHlink"/>
  <p:sldLayoutIdLst>
    <p:sldLayoutId id="2147483957" r:id="rId1"/>
    <p:sldLayoutId id="2147483958" r:id="rId2"/>
    <p:sldLayoutId id="2147483959" r:id="rId3"/>
    <p:sldLayoutId id="2147483960" r:id="rId4"/>
    <p:sldLayoutId id="2147483961" r:id="rId5"/>
    <p:sldLayoutId id="2147483962" r:id="rId6"/>
    <p:sldLayoutId id="2147483963" r:id="rId7"/>
    <p:sldLayoutId id="2147483964" r:id="rId8"/>
    <p:sldLayoutId id="2147483965" r:id="rId9"/>
    <p:sldLayoutId id="2147483966" r:id="rId10"/>
    <p:sldLayoutId id="2147483967" r:id="rId11"/>
  </p:sldLayoutIdLst>
  <p:txStyles>
    <p:titleStyle>
      <a:lvl1pPr algn="ctr" defTabSz="9144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5.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r>
              <a:rPr lang="en-US" smtClean="0"/>
              <a:t>Click to edit Master title style</a:t>
            </a:r>
            <a:endParaRPr lang="en-GB"/>
          </a:p>
        </p:txBody>
      </p:sp>
      <p:sp>
        <p:nvSpPr>
          <p:cNvPr id="3" name="Text Placeholder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Date Placeholder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pPr fontAlgn="auto">
              <a:spcBef>
                <a:spcPts val="0"/>
              </a:spcBef>
              <a:spcAft>
                <a:spcPts val="0"/>
              </a:spcAft>
            </a:pPr>
            <a:fld id="{13EB710D-2C35-46EF-949B-3F34DBB228A9}" type="datetimeFigureOut">
              <a:rPr lang="en-GB" smtClean="0">
                <a:solidFill>
                  <a:prstClr val="black">
                    <a:tint val="75000"/>
                  </a:prstClr>
                </a:solidFill>
                <a:latin typeface="Calibri"/>
                <a:cs typeface="+mn-cs"/>
              </a:rPr>
              <a:pPr fontAlgn="auto">
                <a:spcBef>
                  <a:spcPts val="0"/>
                </a:spcBef>
                <a:spcAft>
                  <a:spcPts val="0"/>
                </a:spcAft>
              </a:pPr>
              <a:t>08/06/2016</a:t>
            </a:fld>
            <a:endParaRPr lang="en-GB">
              <a:solidFill>
                <a:prstClr val="black">
                  <a:tint val="75000"/>
                </a:prstClr>
              </a:solidFill>
              <a:latin typeface="Calibri"/>
              <a:cs typeface="+mn-cs"/>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pPr fontAlgn="auto">
              <a:spcBef>
                <a:spcPts val="0"/>
              </a:spcBef>
              <a:spcAft>
                <a:spcPts val="0"/>
              </a:spcAft>
            </a:pPr>
            <a:endParaRPr lang="en-GB">
              <a:solidFill>
                <a:prstClr val="black">
                  <a:tint val="75000"/>
                </a:prstClr>
              </a:solidFill>
              <a:latin typeface="Calibri"/>
              <a:cs typeface="+mn-cs"/>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pPr fontAlgn="auto">
              <a:spcBef>
                <a:spcPts val="0"/>
              </a:spcBef>
              <a:spcAft>
                <a:spcPts val="0"/>
              </a:spcAft>
            </a:pPr>
            <a:fld id="{A221F58B-03EF-488F-9A2A-BA2CCF6C8C8F}" type="slidenum">
              <a:rPr lang="en-GB" smtClean="0">
                <a:solidFill>
                  <a:prstClr val="black">
                    <a:tint val="75000"/>
                  </a:prstClr>
                </a:solidFill>
                <a:latin typeface="Calibri"/>
                <a:cs typeface="+mn-cs"/>
              </a:rPr>
              <a:pPr fontAlgn="auto">
                <a:spcBef>
                  <a:spcPts val="0"/>
                </a:spcBef>
                <a:spcAft>
                  <a:spcPts val="0"/>
                </a:spcAft>
              </a:pPr>
              <a:t>‹#›</a:t>
            </a:fld>
            <a:endParaRPr lang="en-GB">
              <a:solidFill>
                <a:prstClr val="black">
                  <a:tint val="75000"/>
                </a:prstClr>
              </a:solidFill>
              <a:latin typeface="Calibri"/>
              <a:cs typeface="+mn-cs"/>
            </a:endParaRPr>
          </a:p>
        </p:txBody>
      </p:sp>
    </p:spTree>
    <p:extLst>
      <p:ext uri="{BB962C8B-B14F-4D97-AF65-F5344CB8AC3E}">
        <p14:creationId xmlns:p14="http://schemas.microsoft.com/office/powerpoint/2010/main" val="3961775507"/>
      </p:ext>
    </p:extLst>
  </p:cSld>
  <p:clrMap bg1="lt1" tx1="dk1" bg2="lt2" tx2="dk2" accent1="accent1" accent2="accent2" accent3="accent3" accent4="accent4" accent5="accent5" accent6="accent6" hlink="hlink" folHlink="folHlink"/>
  <p:sldLayoutIdLst>
    <p:sldLayoutId id="2147483969" r:id="rId1"/>
    <p:sldLayoutId id="2147483970" r:id="rId2"/>
    <p:sldLayoutId id="2147483971" r:id="rId3"/>
    <p:sldLayoutId id="2147483972" r:id="rId4"/>
    <p:sldLayoutId id="2147483973" r:id="rId5"/>
    <p:sldLayoutId id="2147483974" r:id="rId6"/>
    <p:sldLayoutId id="2147483975" r:id="rId7"/>
    <p:sldLayoutId id="2147483976" r:id="rId8"/>
    <p:sldLayoutId id="2147483977" r:id="rId9"/>
    <p:sldLayoutId id="2147483978" r:id="rId10"/>
    <p:sldLayoutId id="2147483979" r:id="rId11"/>
  </p:sldLayoutIdLst>
  <p:txStyles>
    <p:titleStyle>
      <a:lvl1pPr algn="ctr" defTabSz="9144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6.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r>
              <a:rPr lang="en-US" smtClean="0"/>
              <a:t>Click to edit Master title style</a:t>
            </a:r>
            <a:endParaRPr lang="en-US"/>
          </a:p>
        </p:txBody>
      </p:sp>
      <p:sp>
        <p:nvSpPr>
          <p:cNvPr id="3" name="Text Placeholder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pPr fontAlgn="auto">
              <a:spcBef>
                <a:spcPts val="0"/>
              </a:spcBef>
              <a:spcAft>
                <a:spcPts val="0"/>
              </a:spcAft>
            </a:pPr>
            <a:fld id="{E609D89E-AD05-4CA3-9DEC-521B0DDB010C}" type="datetimeFigureOut">
              <a:rPr lang="en-US" smtClean="0">
                <a:solidFill>
                  <a:prstClr val="black">
                    <a:tint val="75000"/>
                  </a:prstClr>
                </a:solidFill>
                <a:latin typeface="Calibri"/>
                <a:cs typeface="+mn-cs"/>
              </a:rPr>
              <a:pPr fontAlgn="auto">
                <a:spcBef>
                  <a:spcPts val="0"/>
                </a:spcBef>
                <a:spcAft>
                  <a:spcPts val="0"/>
                </a:spcAft>
              </a:pPr>
              <a:t>6/8/2016</a:t>
            </a:fld>
            <a:endParaRPr lang="en-US">
              <a:solidFill>
                <a:prstClr val="black">
                  <a:tint val="75000"/>
                </a:prstClr>
              </a:solidFill>
              <a:latin typeface="Calibri"/>
              <a:cs typeface="+mn-cs"/>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pPr fontAlgn="auto">
              <a:spcBef>
                <a:spcPts val="0"/>
              </a:spcBef>
              <a:spcAft>
                <a:spcPts val="0"/>
              </a:spcAft>
            </a:pPr>
            <a:endParaRPr lang="en-US">
              <a:solidFill>
                <a:prstClr val="black">
                  <a:tint val="75000"/>
                </a:prstClr>
              </a:solidFill>
              <a:latin typeface="Calibri"/>
              <a:cs typeface="+mn-cs"/>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pPr fontAlgn="auto">
              <a:spcBef>
                <a:spcPts val="0"/>
              </a:spcBef>
              <a:spcAft>
                <a:spcPts val="0"/>
              </a:spcAft>
            </a:pPr>
            <a:fld id="{EDFD9CA4-E745-430C-9E73-791D3EC18496}" type="slidenum">
              <a:rPr lang="en-US" smtClean="0">
                <a:solidFill>
                  <a:prstClr val="black">
                    <a:tint val="75000"/>
                  </a:prstClr>
                </a:solidFill>
                <a:latin typeface="Calibri"/>
                <a:cs typeface="+mn-cs"/>
              </a:rPr>
              <a:pPr fontAlgn="auto">
                <a:spcBef>
                  <a:spcPts val="0"/>
                </a:spcBef>
                <a:spcAft>
                  <a:spcPts val="0"/>
                </a:spcAft>
              </a:pPr>
              <a:t>‹#›</a:t>
            </a:fld>
            <a:endParaRPr lang="en-US">
              <a:solidFill>
                <a:prstClr val="black">
                  <a:tint val="75000"/>
                </a:prstClr>
              </a:solidFill>
              <a:latin typeface="Calibri"/>
              <a:cs typeface="+mn-cs"/>
            </a:endParaRPr>
          </a:p>
        </p:txBody>
      </p:sp>
    </p:spTree>
    <p:extLst>
      <p:ext uri="{BB962C8B-B14F-4D97-AF65-F5344CB8AC3E}">
        <p14:creationId xmlns:p14="http://schemas.microsoft.com/office/powerpoint/2010/main" val="3725113685"/>
      </p:ext>
    </p:extLst>
  </p:cSld>
  <p:clrMap bg1="lt1" tx1="dk1" bg2="lt2" tx2="dk2" accent1="accent1" accent2="accent2" accent3="accent3" accent4="accent4" accent5="accent5" accent6="accent6" hlink="hlink" folHlink="folHlink"/>
  <p:sldLayoutIdLst>
    <p:sldLayoutId id="2147483981" r:id="rId1"/>
    <p:sldLayoutId id="2147483982" r:id="rId2"/>
    <p:sldLayoutId id="2147483983" r:id="rId3"/>
    <p:sldLayoutId id="2147483984" r:id="rId4"/>
    <p:sldLayoutId id="2147483985" r:id="rId5"/>
    <p:sldLayoutId id="2147483986" r:id="rId6"/>
    <p:sldLayoutId id="2147483987" r:id="rId7"/>
    <p:sldLayoutId id="2147483988" r:id="rId8"/>
    <p:sldLayoutId id="2147483989" r:id="rId9"/>
    <p:sldLayoutId id="2147483990" r:id="rId10"/>
    <p:sldLayoutId id="2147483991" r:id="rId11"/>
  </p:sldLayoutIdLst>
  <p:txStyles>
    <p:titleStyle>
      <a:lvl1pPr algn="ctr" defTabSz="9144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7.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r>
              <a:rPr lang="en-US" smtClean="0"/>
              <a:t>Click to edit Master title style</a:t>
            </a:r>
            <a:endParaRPr lang="en-MY"/>
          </a:p>
        </p:txBody>
      </p:sp>
      <p:sp>
        <p:nvSpPr>
          <p:cNvPr id="3" name="Text Placeholder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MY"/>
          </a:p>
        </p:txBody>
      </p:sp>
      <p:sp>
        <p:nvSpPr>
          <p:cNvPr id="4" name="Date Placeholder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pPr fontAlgn="auto">
              <a:spcBef>
                <a:spcPts val="0"/>
              </a:spcBef>
              <a:spcAft>
                <a:spcPts val="0"/>
              </a:spcAft>
            </a:pPr>
            <a:fld id="{FF87E5B9-871D-47E1-98D2-65DDF7CEBFD2}" type="datetimeFigureOut">
              <a:rPr lang="en-MY" smtClean="0">
                <a:solidFill>
                  <a:prstClr val="black">
                    <a:tint val="75000"/>
                  </a:prstClr>
                </a:solidFill>
                <a:latin typeface="Calibri"/>
                <a:cs typeface="+mn-cs"/>
              </a:rPr>
              <a:pPr fontAlgn="auto">
                <a:spcBef>
                  <a:spcPts val="0"/>
                </a:spcBef>
                <a:spcAft>
                  <a:spcPts val="0"/>
                </a:spcAft>
              </a:pPr>
              <a:t>8/6/2016</a:t>
            </a:fld>
            <a:endParaRPr lang="en-MY" smtClean="0">
              <a:solidFill>
                <a:prstClr val="black">
                  <a:tint val="75000"/>
                </a:prstClr>
              </a:solidFill>
              <a:latin typeface="Calibri"/>
              <a:cs typeface="+mn-cs"/>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pPr fontAlgn="auto">
              <a:spcBef>
                <a:spcPts val="0"/>
              </a:spcBef>
              <a:spcAft>
                <a:spcPts val="0"/>
              </a:spcAft>
            </a:pPr>
            <a:endParaRPr lang="en-MY" smtClean="0">
              <a:solidFill>
                <a:prstClr val="black">
                  <a:tint val="75000"/>
                </a:prstClr>
              </a:solidFill>
              <a:latin typeface="Calibri"/>
              <a:cs typeface="+mn-cs"/>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pPr fontAlgn="auto">
              <a:spcBef>
                <a:spcPts val="0"/>
              </a:spcBef>
              <a:spcAft>
                <a:spcPts val="0"/>
              </a:spcAft>
            </a:pPr>
            <a:fld id="{B4036291-54F7-443E-A18C-8A55E3E1D1CA}" type="slidenum">
              <a:rPr lang="en-MY" smtClean="0">
                <a:solidFill>
                  <a:prstClr val="black">
                    <a:tint val="75000"/>
                  </a:prstClr>
                </a:solidFill>
                <a:latin typeface="Calibri"/>
                <a:cs typeface="+mn-cs"/>
              </a:rPr>
              <a:pPr fontAlgn="auto">
                <a:spcBef>
                  <a:spcPts val="0"/>
                </a:spcBef>
                <a:spcAft>
                  <a:spcPts val="0"/>
                </a:spcAft>
              </a:pPr>
              <a:t>‹#›</a:t>
            </a:fld>
            <a:endParaRPr lang="en-MY" smtClean="0">
              <a:solidFill>
                <a:prstClr val="black">
                  <a:tint val="75000"/>
                </a:prstClr>
              </a:solidFill>
              <a:latin typeface="Calibri"/>
              <a:cs typeface="+mn-cs"/>
            </a:endParaRPr>
          </a:p>
        </p:txBody>
      </p:sp>
    </p:spTree>
    <p:extLst>
      <p:ext uri="{BB962C8B-B14F-4D97-AF65-F5344CB8AC3E}">
        <p14:creationId xmlns:p14="http://schemas.microsoft.com/office/powerpoint/2010/main" val="701179999"/>
      </p:ext>
    </p:extLst>
  </p:cSld>
  <p:clrMap bg1="lt1" tx1="dk1" bg2="lt2" tx2="dk2" accent1="accent1" accent2="accent2" accent3="accent3" accent4="accent4" accent5="accent5" accent6="accent6" hlink="hlink" folHlink="folHlink"/>
  <p:sldLayoutIdLst>
    <p:sldLayoutId id="2147483993" r:id="rId1"/>
    <p:sldLayoutId id="2147483994" r:id="rId2"/>
    <p:sldLayoutId id="2147483995" r:id="rId3"/>
    <p:sldLayoutId id="2147483996" r:id="rId4"/>
    <p:sldLayoutId id="2147483997" r:id="rId5"/>
    <p:sldLayoutId id="2147483998" r:id="rId6"/>
    <p:sldLayoutId id="2147483999" r:id="rId7"/>
    <p:sldLayoutId id="2147484000" r:id="rId8"/>
    <p:sldLayoutId id="2147484001" r:id="rId9"/>
    <p:sldLayoutId id="2147484002" r:id="rId10"/>
    <p:sldLayoutId id="2147484003" r:id="rId11"/>
  </p:sldLayoutIdLst>
  <p:txStyles>
    <p:titleStyle>
      <a:lvl1pPr algn="ctr" defTabSz="9144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8.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r>
              <a:rPr lang="en-US" smtClean="0"/>
              <a:t>Click to edit Master title style</a:t>
            </a:r>
            <a:endParaRPr lang="en-GB"/>
          </a:p>
        </p:txBody>
      </p:sp>
      <p:sp>
        <p:nvSpPr>
          <p:cNvPr id="3" name="Text Placeholder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Date Placeholder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pPr fontAlgn="auto">
              <a:spcBef>
                <a:spcPts val="0"/>
              </a:spcBef>
              <a:spcAft>
                <a:spcPts val="0"/>
              </a:spcAft>
            </a:pPr>
            <a:fld id="{13EB710D-2C35-46EF-949B-3F34DBB228A9}" type="datetimeFigureOut">
              <a:rPr lang="en-GB" smtClean="0">
                <a:solidFill>
                  <a:prstClr val="black">
                    <a:tint val="75000"/>
                  </a:prstClr>
                </a:solidFill>
                <a:latin typeface="Calibri"/>
              </a:rPr>
              <a:pPr fontAlgn="auto">
                <a:spcBef>
                  <a:spcPts val="0"/>
                </a:spcBef>
                <a:spcAft>
                  <a:spcPts val="0"/>
                </a:spcAft>
              </a:pPr>
              <a:t>08/06/2016</a:t>
            </a:fld>
            <a:endParaRPr lang="en-GB">
              <a:solidFill>
                <a:prstClr val="black">
                  <a:tint val="75000"/>
                </a:prstClr>
              </a:solidFill>
              <a:latin typeface="Calibri"/>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pPr fontAlgn="auto">
              <a:spcBef>
                <a:spcPts val="0"/>
              </a:spcBef>
              <a:spcAft>
                <a:spcPts val="0"/>
              </a:spcAft>
            </a:pPr>
            <a:endParaRPr lang="en-GB">
              <a:solidFill>
                <a:prstClr val="black">
                  <a:tint val="75000"/>
                </a:prstClr>
              </a:solidFill>
              <a:latin typeface="Calibri"/>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pPr fontAlgn="auto">
              <a:spcBef>
                <a:spcPts val="0"/>
              </a:spcBef>
              <a:spcAft>
                <a:spcPts val="0"/>
              </a:spcAft>
            </a:pPr>
            <a:fld id="{A221F58B-03EF-488F-9A2A-BA2CCF6C8C8F}" type="slidenum">
              <a:rPr lang="en-GB" smtClean="0">
                <a:solidFill>
                  <a:prstClr val="black">
                    <a:tint val="75000"/>
                  </a:prstClr>
                </a:solidFill>
                <a:latin typeface="Calibri"/>
              </a:rPr>
              <a:pPr fontAlgn="auto">
                <a:spcBef>
                  <a:spcPts val="0"/>
                </a:spcBef>
                <a:spcAft>
                  <a:spcPts val="0"/>
                </a:spcAft>
              </a:pPr>
              <a:t>‹#›</a:t>
            </a:fld>
            <a:endParaRPr lang="en-GB">
              <a:solidFill>
                <a:prstClr val="black">
                  <a:tint val="75000"/>
                </a:prstClr>
              </a:solidFill>
              <a:latin typeface="Calibri"/>
            </a:endParaRPr>
          </a:p>
        </p:txBody>
      </p:sp>
    </p:spTree>
    <p:extLst>
      <p:ext uri="{BB962C8B-B14F-4D97-AF65-F5344CB8AC3E}">
        <p14:creationId xmlns:p14="http://schemas.microsoft.com/office/powerpoint/2010/main" val="123825925"/>
      </p:ext>
    </p:extLst>
  </p:cSld>
  <p:clrMap bg1="lt1" tx1="dk1" bg2="lt2" tx2="dk2" accent1="accent1" accent2="accent2" accent3="accent3" accent4="accent4" accent5="accent5" accent6="accent6" hlink="hlink" folHlink="folHlink"/>
  <p:sldLayoutIdLst>
    <p:sldLayoutId id="2147484005" r:id="rId1"/>
    <p:sldLayoutId id="2147484006" r:id="rId2"/>
    <p:sldLayoutId id="2147484007" r:id="rId3"/>
    <p:sldLayoutId id="2147484008" r:id="rId4"/>
    <p:sldLayoutId id="2147484009" r:id="rId5"/>
    <p:sldLayoutId id="2147484010" r:id="rId6"/>
    <p:sldLayoutId id="2147484011" r:id="rId7"/>
    <p:sldLayoutId id="2147484012" r:id="rId8"/>
    <p:sldLayoutId id="2147484013" r:id="rId9"/>
    <p:sldLayoutId id="2147484014" r:id="rId10"/>
    <p:sldLayoutId id="2147484015" r:id="rId11"/>
  </p:sldLayoutIdLst>
  <p:txStyles>
    <p:titleStyle>
      <a:lvl1pPr algn="ctr" defTabSz="9144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9.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r>
              <a:rPr lang="en-US" smtClean="0"/>
              <a:t>Click to edit Master title style</a:t>
            </a:r>
            <a:endParaRPr lang="en-US"/>
          </a:p>
        </p:txBody>
      </p:sp>
      <p:sp>
        <p:nvSpPr>
          <p:cNvPr id="3" name="Text Placeholder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pPr fontAlgn="auto">
              <a:spcBef>
                <a:spcPts val="0"/>
              </a:spcBef>
              <a:spcAft>
                <a:spcPts val="0"/>
              </a:spcAft>
            </a:pPr>
            <a:fld id="{188F6A23-0AAD-4561-82AE-49BA4D2A865D}" type="datetimeFigureOut">
              <a:rPr lang="en-US" smtClean="0">
                <a:solidFill>
                  <a:prstClr val="black">
                    <a:tint val="75000"/>
                  </a:prstClr>
                </a:solidFill>
                <a:latin typeface="Calibri"/>
                <a:cs typeface="+mn-cs"/>
              </a:rPr>
              <a:pPr fontAlgn="auto">
                <a:spcBef>
                  <a:spcPts val="0"/>
                </a:spcBef>
                <a:spcAft>
                  <a:spcPts val="0"/>
                </a:spcAft>
              </a:pPr>
              <a:t>6/8/2016</a:t>
            </a:fld>
            <a:endParaRPr lang="en-US">
              <a:solidFill>
                <a:prstClr val="black">
                  <a:tint val="75000"/>
                </a:prstClr>
              </a:solidFill>
              <a:latin typeface="Calibri"/>
              <a:cs typeface="+mn-cs"/>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pPr fontAlgn="auto">
              <a:spcBef>
                <a:spcPts val="0"/>
              </a:spcBef>
              <a:spcAft>
                <a:spcPts val="0"/>
              </a:spcAft>
            </a:pPr>
            <a:endParaRPr lang="en-US">
              <a:solidFill>
                <a:prstClr val="black">
                  <a:tint val="75000"/>
                </a:prstClr>
              </a:solidFill>
              <a:latin typeface="Calibri"/>
              <a:cs typeface="+mn-cs"/>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pPr fontAlgn="auto">
              <a:spcBef>
                <a:spcPts val="0"/>
              </a:spcBef>
              <a:spcAft>
                <a:spcPts val="0"/>
              </a:spcAft>
            </a:pPr>
            <a:fld id="{D66319A4-57FC-4FD0-8302-52C8171CC04C}" type="slidenum">
              <a:rPr lang="en-US" smtClean="0">
                <a:solidFill>
                  <a:prstClr val="black">
                    <a:tint val="75000"/>
                  </a:prstClr>
                </a:solidFill>
                <a:latin typeface="Calibri"/>
                <a:cs typeface="+mn-cs"/>
              </a:rPr>
              <a:pPr fontAlgn="auto">
                <a:spcBef>
                  <a:spcPts val="0"/>
                </a:spcBef>
                <a:spcAft>
                  <a:spcPts val="0"/>
                </a:spcAft>
              </a:pPr>
              <a:t>‹#›</a:t>
            </a:fld>
            <a:endParaRPr lang="en-US">
              <a:solidFill>
                <a:prstClr val="black">
                  <a:tint val="75000"/>
                </a:prstClr>
              </a:solidFill>
              <a:latin typeface="Calibri"/>
              <a:cs typeface="+mn-cs"/>
            </a:endParaRPr>
          </a:p>
        </p:txBody>
      </p:sp>
    </p:spTree>
    <p:extLst>
      <p:ext uri="{BB962C8B-B14F-4D97-AF65-F5344CB8AC3E}">
        <p14:creationId xmlns:p14="http://schemas.microsoft.com/office/powerpoint/2010/main" val="406810017"/>
      </p:ext>
    </p:extLst>
  </p:cSld>
  <p:clrMap bg1="lt1" tx1="dk1" bg2="lt2" tx2="dk2" accent1="accent1" accent2="accent2" accent3="accent3" accent4="accent4" accent5="accent5" accent6="accent6" hlink="hlink" folHlink="folHlink"/>
  <p:sldLayoutIdLst>
    <p:sldLayoutId id="2147484017" r:id="rId1"/>
    <p:sldLayoutId id="2147484018" r:id="rId2"/>
    <p:sldLayoutId id="2147484019" r:id="rId3"/>
    <p:sldLayoutId id="2147484020" r:id="rId4"/>
    <p:sldLayoutId id="2147484021" r:id="rId5"/>
    <p:sldLayoutId id="2147484022" r:id="rId6"/>
    <p:sldLayoutId id="2147484023" r:id="rId7"/>
    <p:sldLayoutId id="2147484024" r:id="rId8"/>
    <p:sldLayoutId id="2147484025" r:id="rId9"/>
    <p:sldLayoutId id="2147484026" r:id="rId10"/>
    <p:sldLayoutId id="2147484027" r:id="rId11"/>
  </p:sldLayoutIdLst>
  <p:txStyles>
    <p:titleStyle>
      <a:lvl1pPr algn="ctr" defTabSz="9144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3314" name="Title Placeholder 1"/>
          <p:cNvSpPr>
            <a:spLocks noGrp="1"/>
          </p:cNvSpPr>
          <p:nvPr>
            <p:ph type="title"/>
          </p:nvPr>
        </p:nvSpPr>
        <p:spPr bwMode="auto">
          <a:xfrm>
            <a:off x="457200" y="274638"/>
            <a:ext cx="82296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smtClean="0"/>
              <a:t>Click to edit Master title style</a:t>
            </a:r>
            <a:endParaRPr lang="en-GB" smtClean="0"/>
          </a:p>
        </p:txBody>
      </p:sp>
      <p:sp>
        <p:nvSpPr>
          <p:cNvPr id="13315" name="Text Placeholder 2"/>
          <p:cNvSpPr>
            <a:spLocks noGrp="1"/>
          </p:cNvSpPr>
          <p:nvPr>
            <p:ph type="body" idx="1"/>
          </p:nvPr>
        </p:nvSpPr>
        <p:spPr bwMode="auto">
          <a:xfrm>
            <a:off x="457200" y="1600206"/>
            <a:ext cx="8229600" cy="4525963"/>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smtClean="0"/>
          </a:p>
        </p:txBody>
      </p:sp>
      <p:sp>
        <p:nvSpPr>
          <p:cNvPr id="4" name="Date Placeholder 3"/>
          <p:cNvSpPr>
            <a:spLocks noGrp="1"/>
          </p:cNvSpPr>
          <p:nvPr>
            <p:ph type="dt" sz="half" idx="2"/>
          </p:nvPr>
        </p:nvSpPr>
        <p:spPr>
          <a:xfrm>
            <a:off x="457200" y="6356366"/>
            <a:ext cx="2133600" cy="365125"/>
          </a:xfrm>
          <a:prstGeom prst="rect">
            <a:avLst/>
          </a:prstGeom>
        </p:spPr>
        <p:txBody>
          <a:bodyPr vert="horz" lIns="91440" tIns="45720" rIns="91440" bIns="45720" rtlCol="0" anchor="ctr"/>
          <a:lstStyle>
            <a:lvl1pPr algn="l">
              <a:defRPr sz="1200" smtClean="0">
                <a:solidFill>
                  <a:schemeClr val="tx1">
                    <a:tint val="75000"/>
                  </a:schemeClr>
                </a:solidFill>
              </a:defRPr>
            </a:lvl1pPr>
          </a:lstStyle>
          <a:p>
            <a:pPr>
              <a:defRPr/>
            </a:pPr>
            <a:fld id="{A7155F1E-B866-4187-A070-834D739A78B6}" type="datetime1">
              <a:rPr lang="en-US"/>
              <a:pPr>
                <a:defRPr/>
              </a:pPr>
              <a:t>6/8/2016</a:t>
            </a:fld>
            <a:endParaRPr lang="en-US"/>
          </a:p>
        </p:txBody>
      </p:sp>
      <p:sp>
        <p:nvSpPr>
          <p:cNvPr id="5" name="Footer Placeholder 4"/>
          <p:cNvSpPr>
            <a:spLocks noGrp="1"/>
          </p:cNvSpPr>
          <p:nvPr>
            <p:ph type="ftr" sz="quarter" idx="3"/>
          </p:nvPr>
        </p:nvSpPr>
        <p:spPr>
          <a:xfrm>
            <a:off x="3124200" y="6356366"/>
            <a:ext cx="28956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pPr>
              <a:defRPr/>
            </a:pPr>
            <a:endParaRPr lang="en-US"/>
          </a:p>
        </p:txBody>
      </p:sp>
      <p:sp>
        <p:nvSpPr>
          <p:cNvPr id="6" name="Slide Number Placeholder 5"/>
          <p:cNvSpPr>
            <a:spLocks noGrp="1"/>
          </p:cNvSpPr>
          <p:nvPr>
            <p:ph type="sldNum" sz="quarter" idx="4"/>
          </p:nvPr>
        </p:nvSpPr>
        <p:spPr>
          <a:xfrm>
            <a:off x="6553200" y="6356366"/>
            <a:ext cx="2133600" cy="365125"/>
          </a:xfrm>
          <a:prstGeom prst="rect">
            <a:avLst/>
          </a:prstGeom>
        </p:spPr>
        <p:txBody>
          <a:bodyPr vert="horz" lIns="91440" tIns="45720" rIns="91440" bIns="45720" rtlCol="0" anchor="ctr"/>
          <a:lstStyle>
            <a:lvl1pPr algn="r">
              <a:defRPr sz="1200" smtClean="0">
                <a:solidFill>
                  <a:schemeClr val="tx1">
                    <a:tint val="75000"/>
                  </a:schemeClr>
                </a:solidFill>
              </a:defRPr>
            </a:lvl1pPr>
          </a:lstStyle>
          <a:p>
            <a:pPr>
              <a:defRPr/>
            </a:pPr>
            <a:fld id="{52EFA6DA-C193-47D6-9D4F-FCFEE5D7874D}"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83785" r:id="rId1"/>
    <p:sldLayoutId id="2147483786" r:id="rId2"/>
    <p:sldLayoutId id="2147483783" r:id="rId3"/>
    <p:sldLayoutId id="2147483782" r:id="rId4"/>
    <p:sldLayoutId id="2147483787" r:id="rId5"/>
    <p:sldLayoutId id="2147483781" r:id="rId6"/>
    <p:sldLayoutId id="2147483788" r:id="rId7"/>
    <p:sldLayoutId id="2147483780" r:id="rId8"/>
    <p:sldLayoutId id="2147483779" r:id="rId9"/>
    <p:sldLayoutId id="2147483778" r:id="rId10"/>
    <p:sldLayoutId id="2147483777" r:id="rId11"/>
  </p:sldLayoutIdLst>
  <p:hf hdr="0" ftr="0" dt="0"/>
  <p:txStyles>
    <p:titleStyle>
      <a:lvl1pPr algn="ctr" rtl="0" fontAlgn="base">
        <a:spcBef>
          <a:spcPct val="0"/>
        </a:spcBef>
        <a:spcAft>
          <a:spcPct val="0"/>
        </a:spcAft>
        <a:defRPr sz="4400" kern="1200">
          <a:solidFill>
            <a:schemeClr val="tx1"/>
          </a:solidFill>
          <a:latin typeface="+mj-lt"/>
          <a:ea typeface="+mj-ea"/>
          <a:cs typeface="+mj-cs"/>
        </a:defRPr>
      </a:lvl1pPr>
      <a:lvl2pPr algn="ctr" rtl="0" fontAlgn="base">
        <a:spcBef>
          <a:spcPct val="0"/>
        </a:spcBef>
        <a:spcAft>
          <a:spcPct val="0"/>
        </a:spcAft>
        <a:defRPr sz="4400">
          <a:solidFill>
            <a:schemeClr val="tx1"/>
          </a:solidFill>
          <a:latin typeface="Calibri" pitchFamily="34" charset="0"/>
        </a:defRPr>
      </a:lvl2pPr>
      <a:lvl3pPr algn="ctr" rtl="0" fontAlgn="base">
        <a:spcBef>
          <a:spcPct val="0"/>
        </a:spcBef>
        <a:spcAft>
          <a:spcPct val="0"/>
        </a:spcAft>
        <a:defRPr sz="4400">
          <a:solidFill>
            <a:schemeClr val="tx1"/>
          </a:solidFill>
          <a:latin typeface="Calibri" pitchFamily="34" charset="0"/>
        </a:defRPr>
      </a:lvl3pPr>
      <a:lvl4pPr algn="ctr" rtl="0" fontAlgn="base">
        <a:spcBef>
          <a:spcPct val="0"/>
        </a:spcBef>
        <a:spcAft>
          <a:spcPct val="0"/>
        </a:spcAft>
        <a:defRPr sz="4400">
          <a:solidFill>
            <a:schemeClr val="tx1"/>
          </a:solidFill>
          <a:latin typeface="Calibri" pitchFamily="34" charset="0"/>
        </a:defRPr>
      </a:lvl4pPr>
      <a:lvl5pPr algn="ctr" rtl="0" fontAlgn="base">
        <a:spcBef>
          <a:spcPct val="0"/>
        </a:spcBef>
        <a:spcAft>
          <a:spcPct val="0"/>
        </a:spcAft>
        <a:defRPr sz="4400">
          <a:solidFill>
            <a:schemeClr val="tx1"/>
          </a:solidFill>
          <a:latin typeface="Calibri" pitchFamily="34" charset="0"/>
        </a:defRPr>
      </a:lvl5pPr>
      <a:lvl6pPr marL="457200" algn="ctr" rtl="0" fontAlgn="base">
        <a:spcBef>
          <a:spcPct val="0"/>
        </a:spcBef>
        <a:spcAft>
          <a:spcPct val="0"/>
        </a:spcAft>
        <a:defRPr sz="4400">
          <a:solidFill>
            <a:schemeClr val="tx1"/>
          </a:solidFill>
          <a:latin typeface="Calibri" pitchFamily="34" charset="0"/>
        </a:defRPr>
      </a:lvl6pPr>
      <a:lvl7pPr marL="914400" algn="ctr" rtl="0" fontAlgn="base">
        <a:spcBef>
          <a:spcPct val="0"/>
        </a:spcBef>
        <a:spcAft>
          <a:spcPct val="0"/>
        </a:spcAft>
        <a:defRPr sz="4400">
          <a:solidFill>
            <a:schemeClr val="tx1"/>
          </a:solidFill>
          <a:latin typeface="Calibri" pitchFamily="34" charset="0"/>
        </a:defRPr>
      </a:lvl7pPr>
      <a:lvl8pPr marL="1371600" algn="ctr" rtl="0" fontAlgn="base">
        <a:spcBef>
          <a:spcPct val="0"/>
        </a:spcBef>
        <a:spcAft>
          <a:spcPct val="0"/>
        </a:spcAft>
        <a:defRPr sz="4400">
          <a:solidFill>
            <a:schemeClr val="tx1"/>
          </a:solidFill>
          <a:latin typeface="Calibri" pitchFamily="34" charset="0"/>
        </a:defRPr>
      </a:lvl8pPr>
      <a:lvl9pPr marL="1828800" algn="ctr" rtl="0" fontAlgn="base">
        <a:spcBef>
          <a:spcPct val="0"/>
        </a:spcBef>
        <a:spcAft>
          <a:spcPct val="0"/>
        </a:spcAft>
        <a:defRPr sz="4400">
          <a:solidFill>
            <a:schemeClr val="tx1"/>
          </a:solidFill>
          <a:latin typeface="Calibri" pitchFamily="34" charset="0"/>
        </a:defRPr>
      </a:lvl9pPr>
    </p:titleStyle>
    <p:bodyStyle>
      <a:lvl1pPr marL="342900" indent="-342900" algn="l" rtl="0" fontAlgn="base">
        <a:spcBef>
          <a:spcPct val="20000"/>
        </a:spcBef>
        <a:spcAft>
          <a:spcPct val="0"/>
        </a:spcAft>
        <a:buFont typeface="Arial" charset="0"/>
        <a:buChar char="•"/>
        <a:defRPr sz="3200" kern="1200">
          <a:solidFill>
            <a:schemeClr val="tx1"/>
          </a:solidFill>
          <a:latin typeface="+mn-lt"/>
          <a:ea typeface="+mn-ea"/>
          <a:cs typeface="+mn-cs"/>
        </a:defRPr>
      </a:lvl1pPr>
      <a:lvl2pPr marL="742950" indent="-285750" algn="l" rtl="0" fontAlgn="base">
        <a:spcBef>
          <a:spcPct val="20000"/>
        </a:spcBef>
        <a:spcAft>
          <a:spcPct val="0"/>
        </a:spcAft>
        <a:buFont typeface="Arial" charset="0"/>
        <a:buChar char="–"/>
        <a:defRPr sz="2800" kern="1200">
          <a:solidFill>
            <a:schemeClr val="tx1"/>
          </a:solidFill>
          <a:latin typeface="+mn-lt"/>
          <a:ea typeface="+mn-ea"/>
          <a:cs typeface="+mn-cs"/>
        </a:defRPr>
      </a:lvl2pPr>
      <a:lvl3pPr marL="1143000" indent="-228600" algn="l" rtl="0" fontAlgn="base">
        <a:spcBef>
          <a:spcPct val="20000"/>
        </a:spcBef>
        <a:spcAft>
          <a:spcPct val="0"/>
        </a:spcAft>
        <a:buFont typeface="Arial" charset="0"/>
        <a:buChar char="•"/>
        <a:defRPr sz="2400" kern="1200">
          <a:solidFill>
            <a:schemeClr val="tx1"/>
          </a:solidFill>
          <a:latin typeface="+mn-lt"/>
          <a:ea typeface="+mn-ea"/>
          <a:cs typeface="+mn-cs"/>
        </a:defRPr>
      </a:lvl3pPr>
      <a:lvl4pPr marL="1600200" indent="-228600" algn="l" rtl="0" fontAlgn="base">
        <a:spcBef>
          <a:spcPct val="20000"/>
        </a:spcBef>
        <a:spcAft>
          <a:spcPct val="0"/>
        </a:spcAft>
        <a:buFont typeface="Arial" charset="0"/>
        <a:buChar char="–"/>
        <a:defRPr sz="2000" kern="1200">
          <a:solidFill>
            <a:schemeClr val="tx1"/>
          </a:solidFill>
          <a:latin typeface="+mn-lt"/>
          <a:ea typeface="+mn-ea"/>
          <a:cs typeface="+mn-cs"/>
        </a:defRPr>
      </a:lvl4pPr>
      <a:lvl5pPr marL="2057400" indent="-228600" algn="l" rtl="0" fontAlgn="base">
        <a:spcBef>
          <a:spcPct val="20000"/>
        </a:spcBef>
        <a:spcAft>
          <a:spcPct val="0"/>
        </a:spcAft>
        <a:buFont typeface="Arial"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768096" y="585216"/>
            <a:ext cx="7290054" cy="1499616"/>
          </a:xfrm>
          <a:prstGeom prst="rect">
            <a:avLst/>
          </a:prstGeom>
        </p:spPr>
        <p:txBody>
          <a:bodyPr vert="horz" lIns="91440" tIns="45720" rIns="91440" bIns="45720" rtlCol="0" anchor="ctr">
            <a:normAutofit/>
          </a:bodyPr>
          <a:lstStyle/>
          <a:p>
            <a:r>
              <a:rPr lang="en-US" smtClean="0"/>
              <a:t>Click to edit Master title style</a:t>
            </a:r>
            <a:endParaRPr lang="en-US" dirty="0"/>
          </a:p>
        </p:txBody>
      </p:sp>
      <p:sp>
        <p:nvSpPr>
          <p:cNvPr id="3" name="Text Placeholder 2"/>
          <p:cNvSpPr>
            <a:spLocks noGrp="1"/>
          </p:cNvSpPr>
          <p:nvPr>
            <p:ph type="body" idx="1"/>
          </p:nvPr>
        </p:nvSpPr>
        <p:spPr>
          <a:xfrm>
            <a:off x="768107" y="2286000"/>
            <a:ext cx="7290053" cy="4023360"/>
          </a:xfrm>
          <a:prstGeom prst="rect">
            <a:avLst/>
          </a:prstGeom>
        </p:spPr>
        <p:txBody>
          <a:bodyPr vert="horz" lIns="45720" tIns="45720" rIns="45720" bIns="45720"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2"/>
          </p:nvPr>
        </p:nvSpPr>
        <p:spPr>
          <a:xfrm>
            <a:off x="768106" y="6470704"/>
            <a:ext cx="1615607" cy="274320"/>
          </a:xfrm>
          <a:prstGeom prst="rect">
            <a:avLst/>
          </a:prstGeom>
        </p:spPr>
        <p:txBody>
          <a:bodyPr vert="horz" lIns="91440" tIns="45720" rIns="91440" bIns="45720" rtlCol="0" anchor="ctr"/>
          <a:lstStyle>
            <a:lvl1pPr algn="l">
              <a:defRPr sz="1000">
                <a:solidFill>
                  <a:schemeClr val="tx1">
                    <a:lumMod val="95000"/>
                    <a:lumOff val="5000"/>
                  </a:schemeClr>
                </a:solidFill>
                <a:latin typeface="+mj-lt"/>
              </a:defRPr>
            </a:lvl1pPr>
          </a:lstStyle>
          <a:p>
            <a:pPr fontAlgn="auto">
              <a:spcBef>
                <a:spcPts val="0"/>
              </a:spcBef>
              <a:spcAft>
                <a:spcPts val="0"/>
              </a:spcAft>
            </a:pPr>
            <a:fld id="{56D565B6-36BF-4DE9-B2F8-6039BB70051C}" type="datetimeFigureOut">
              <a:rPr lang="en-MY" smtClean="0">
                <a:solidFill>
                  <a:prstClr val="black">
                    <a:lumMod val="95000"/>
                    <a:lumOff val="5000"/>
                  </a:prstClr>
                </a:solidFill>
                <a:cs typeface="+mn-cs"/>
              </a:rPr>
              <a:pPr fontAlgn="auto">
                <a:spcBef>
                  <a:spcPts val="0"/>
                </a:spcBef>
                <a:spcAft>
                  <a:spcPts val="0"/>
                </a:spcAft>
              </a:pPr>
              <a:t>8/6/2016</a:t>
            </a:fld>
            <a:endParaRPr lang="en-MY">
              <a:solidFill>
                <a:prstClr val="black">
                  <a:lumMod val="95000"/>
                  <a:lumOff val="5000"/>
                </a:prstClr>
              </a:solidFill>
              <a:cs typeface="+mn-cs"/>
            </a:endParaRPr>
          </a:p>
        </p:txBody>
      </p:sp>
      <p:sp>
        <p:nvSpPr>
          <p:cNvPr id="5" name="Footer Placeholder 4"/>
          <p:cNvSpPr>
            <a:spLocks noGrp="1"/>
          </p:cNvSpPr>
          <p:nvPr>
            <p:ph type="ftr" sz="quarter" idx="3"/>
          </p:nvPr>
        </p:nvSpPr>
        <p:spPr>
          <a:xfrm>
            <a:off x="3632200" y="6470704"/>
            <a:ext cx="4426094" cy="274320"/>
          </a:xfrm>
          <a:prstGeom prst="rect">
            <a:avLst/>
          </a:prstGeom>
        </p:spPr>
        <p:txBody>
          <a:bodyPr vert="horz" lIns="91440" tIns="45720" rIns="91440" bIns="45720" rtlCol="0" anchor="ctr"/>
          <a:lstStyle>
            <a:lvl1pPr algn="r">
              <a:defRPr sz="1000" cap="all" baseline="0">
                <a:solidFill>
                  <a:schemeClr val="tx1">
                    <a:lumMod val="95000"/>
                    <a:lumOff val="5000"/>
                  </a:schemeClr>
                </a:solidFill>
                <a:latin typeface="+mj-lt"/>
              </a:defRPr>
            </a:lvl1pPr>
          </a:lstStyle>
          <a:p>
            <a:pPr fontAlgn="auto">
              <a:spcBef>
                <a:spcPts val="0"/>
              </a:spcBef>
              <a:spcAft>
                <a:spcPts val="0"/>
              </a:spcAft>
            </a:pPr>
            <a:endParaRPr lang="en-MY">
              <a:solidFill>
                <a:prstClr val="black">
                  <a:lumMod val="95000"/>
                  <a:lumOff val="5000"/>
                </a:prstClr>
              </a:solidFill>
              <a:cs typeface="+mn-cs"/>
            </a:endParaRPr>
          </a:p>
        </p:txBody>
      </p:sp>
      <p:sp>
        <p:nvSpPr>
          <p:cNvPr id="6" name="Slide Number Placeholder 5"/>
          <p:cNvSpPr>
            <a:spLocks noGrp="1"/>
          </p:cNvSpPr>
          <p:nvPr>
            <p:ph type="sldNum" sz="quarter" idx="4"/>
          </p:nvPr>
        </p:nvSpPr>
        <p:spPr>
          <a:xfrm>
            <a:off x="8128000" y="6470704"/>
            <a:ext cx="730250" cy="274320"/>
          </a:xfrm>
          <a:prstGeom prst="rect">
            <a:avLst/>
          </a:prstGeom>
        </p:spPr>
        <p:txBody>
          <a:bodyPr vert="horz" lIns="91440" tIns="45720" rIns="91440" bIns="45720" rtlCol="0" anchor="ctr"/>
          <a:lstStyle>
            <a:lvl1pPr algn="l">
              <a:defRPr sz="1000">
                <a:solidFill>
                  <a:schemeClr val="tx1">
                    <a:lumMod val="95000"/>
                    <a:lumOff val="5000"/>
                  </a:schemeClr>
                </a:solidFill>
                <a:latin typeface="+mj-lt"/>
              </a:defRPr>
            </a:lvl1pPr>
          </a:lstStyle>
          <a:p>
            <a:pPr fontAlgn="auto">
              <a:spcBef>
                <a:spcPts val="0"/>
              </a:spcBef>
              <a:spcAft>
                <a:spcPts val="0"/>
              </a:spcAft>
            </a:pPr>
            <a:fld id="{5723B7E3-5B81-4D0A-81F6-081A25404207}" type="slidenum">
              <a:rPr lang="en-MY" smtClean="0">
                <a:solidFill>
                  <a:prstClr val="black">
                    <a:lumMod val="95000"/>
                    <a:lumOff val="5000"/>
                  </a:prstClr>
                </a:solidFill>
                <a:cs typeface="+mn-cs"/>
              </a:rPr>
              <a:pPr fontAlgn="auto">
                <a:spcBef>
                  <a:spcPts val="0"/>
                </a:spcBef>
                <a:spcAft>
                  <a:spcPts val="0"/>
                </a:spcAft>
              </a:pPr>
              <a:t>‹#›</a:t>
            </a:fld>
            <a:endParaRPr lang="en-MY">
              <a:solidFill>
                <a:prstClr val="black">
                  <a:lumMod val="95000"/>
                  <a:lumOff val="5000"/>
                </a:prstClr>
              </a:solidFill>
              <a:cs typeface="+mn-cs"/>
            </a:endParaRPr>
          </a:p>
        </p:txBody>
      </p:sp>
      <p:cxnSp>
        <p:nvCxnSpPr>
          <p:cNvPr id="7" name="Straight Connector 6"/>
          <p:cNvCxnSpPr/>
          <p:nvPr/>
        </p:nvCxnSpPr>
        <p:spPr>
          <a:xfrm flipV="1">
            <a:off x="571500" y="826324"/>
            <a:ext cx="0" cy="914400"/>
          </a:xfrm>
          <a:prstGeom prst="line">
            <a:avLst/>
          </a:prstGeom>
          <a:ln w="19050">
            <a:solidFill>
              <a:schemeClr val="accent3"/>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279094891"/>
      </p:ext>
    </p:extLst>
  </p:cSld>
  <p:clrMap bg1="lt1" tx1="dk1" bg2="lt2" tx2="dk2" accent1="accent1" accent2="accent2" accent3="accent3" accent4="accent4" accent5="accent5" accent6="accent6" hlink="hlink" folHlink="folHlink"/>
  <p:sldLayoutIdLst>
    <p:sldLayoutId id="2147483802" r:id="rId1"/>
    <p:sldLayoutId id="2147483803" r:id="rId2"/>
    <p:sldLayoutId id="2147483804" r:id="rId3"/>
    <p:sldLayoutId id="2147483805" r:id="rId4"/>
    <p:sldLayoutId id="2147483806" r:id="rId5"/>
    <p:sldLayoutId id="2147483807" r:id="rId6"/>
    <p:sldLayoutId id="2147483808" r:id="rId7"/>
    <p:sldLayoutId id="2147483809" r:id="rId8"/>
    <p:sldLayoutId id="2147483810" r:id="rId9"/>
    <p:sldLayoutId id="2147483811" r:id="rId10"/>
    <p:sldLayoutId id="2147483812" r:id="rId11"/>
    <p:sldLayoutId id="2147483813" r:id="rId12"/>
    <p:sldLayoutId id="2147483814" r:id="rId13"/>
  </p:sldLayoutIdLst>
  <p:txStyles>
    <p:titleStyle>
      <a:lvl1pPr algn="l" defTabSz="914400" rtl="0" eaLnBrk="1" latinLnBrk="0" hangingPunct="1">
        <a:lnSpc>
          <a:spcPct val="80000"/>
        </a:lnSpc>
        <a:spcBef>
          <a:spcPct val="0"/>
        </a:spcBef>
        <a:buNone/>
        <a:defRPr sz="5000" kern="1200" cap="all" spc="100" baseline="0">
          <a:solidFill>
            <a:schemeClr val="tx1">
              <a:lumMod val="95000"/>
              <a:lumOff val="5000"/>
            </a:schemeClr>
          </a:solidFill>
          <a:latin typeface="+mj-lt"/>
          <a:ea typeface="+mj-ea"/>
          <a:cs typeface="+mj-cs"/>
        </a:defRPr>
      </a:lvl1pPr>
    </p:titleStyle>
    <p:bodyStyle>
      <a:lvl1pPr marL="91440" indent="-91440" algn="l" defTabSz="914400" rtl="0" eaLnBrk="1" latinLnBrk="0" hangingPunct="1">
        <a:lnSpc>
          <a:spcPct val="90000"/>
        </a:lnSpc>
        <a:spcBef>
          <a:spcPts val="1200"/>
        </a:spcBef>
        <a:spcAft>
          <a:spcPts val="200"/>
        </a:spcAft>
        <a:buClr>
          <a:schemeClr val="accent3"/>
        </a:buClr>
        <a:buSzPct val="100000"/>
        <a:buFont typeface="Tw Cen MT" panose="020B0602020104020603" pitchFamily="34" charset="0"/>
        <a:buChar char=" "/>
        <a:defRPr sz="2200" kern="1200">
          <a:solidFill>
            <a:schemeClr val="tx1"/>
          </a:solidFill>
          <a:latin typeface="+mn-lt"/>
          <a:ea typeface="+mn-ea"/>
          <a:cs typeface="+mn-cs"/>
        </a:defRPr>
      </a:lvl1pPr>
      <a:lvl2pPr marL="265176" indent="-137160" algn="l" defTabSz="914400" rtl="0" eaLnBrk="1" latinLnBrk="0" hangingPunct="1">
        <a:lnSpc>
          <a:spcPct val="90000"/>
        </a:lnSpc>
        <a:spcBef>
          <a:spcPts val="200"/>
        </a:spcBef>
        <a:spcAft>
          <a:spcPts val="400"/>
        </a:spcAft>
        <a:buClr>
          <a:schemeClr val="accent3"/>
        </a:buClr>
        <a:buFont typeface="Wingdings 3" pitchFamily="18" charset="2"/>
        <a:buChar char=""/>
        <a:defRPr sz="1800" kern="1200">
          <a:solidFill>
            <a:schemeClr val="tx1"/>
          </a:solidFill>
          <a:latin typeface="+mn-lt"/>
          <a:ea typeface="+mn-ea"/>
          <a:cs typeface="+mn-cs"/>
        </a:defRPr>
      </a:lvl2pPr>
      <a:lvl3pPr marL="448056" indent="-137160" algn="l" defTabSz="914400" rtl="0" eaLnBrk="1" latinLnBrk="0" hangingPunct="1">
        <a:lnSpc>
          <a:spcPct val="90000"/>
        </a:lnSpc>
        <a:spcBef>
          <a:spcPts val="200"/>
        </a:spcBef>
        <a:spcAft>
          <a:spcPts val="400"/>
        </a:spcAft>
        <a:buClr>
          <a:schemeClr val="accent3"/>
        </a:buClr>
        <a:buFont typeface="Wingdings 3" pitchFamily="18" charset="2"/>
        <a:buChar char=""/>
        <a:defRPr sz="1400" kern="1200">
          <a:solidFill>
            <a:schemeClr val="tx1"/>
          </a:solidFill>
          <a:latin typeface="+mn-lt"/>
          <a:ea typeface="+mn-ea"/>
          <a:cs typeface="+mn-cs"/>
        </a:defRPr>
      </a:lvl3pPr>
      <a:lvl4pPr marL="594360" indent="-137160" algn="l" defTabSz="914400" rtl="0" eaLnBrk="1" latinLnBrk="0" hangingPunct="1">
        <a:lnSpc>
          <a:spcPct val="90000"/>
        </a:lnSpc>
        <a:spcBef>
          <a:spcPts val="200"/>
        </a:spcBef>
        <a:spcAft>
          <a:spcPts val="400"/>
        </a:spcAft>
        <a:buClr>
          <a:schemeClr val="accent3"/>
        </a:buClr>
        <a:buFont typeface="Wingdings 3" pitchFamily="18" charset="2"/>
        <a:buChar char=""/>
        <a:defRPr sz="1400" kern="1200">
          <a:solidFill>
            <a:schemeClr val="tx1"/>
          </a:solidFill>
          <a:latin typeface="+mn-lt"/>
          <a:ea typeface="+mn-ea"/>
          <a:cs typeface="+mn-cs"/>
        </a:defRPr>
      </a:lvl4pPr>
      <a:lvl5pPr marL="777240" indent="-137160" algn="l" defTabSz="914400" rtl="0" eaLnBrk="1" latinLnBrk="0" hangingPunct="1">
        <a:lnSpc>
          <a:spcPct val="90000"/>
        </a:lnSpc>
        <a:spcBef>
          <a:spcPts val="200"/>
        </a:spcBef>
        <a:spcAft>
          <a:spcPts val="400"/>
        </a:spcAft>
        <a:buClr>
          <a:schemeClr val="accent3"/>
        </a:buClr>
        <a:buFont typeface="Wingdings 3" pitchFamily="18" charset="2"/>
        <a:buChar char=""/>
        <a:defRPr sz="1400" kern="1200">
          <a:solidFill>
            <a:schemeClr val="tx1"/>
          </a:solidFill>
          <a:latin typeface="+mn-lt"/>
          <a:ea typeface="+mn-ea"/>
          <a:cs typeface="+mn-cs"/>
        </a:defRPr>
      </a:lvl5pPr>
      <a:lvl6pPr marL="914400" indent="-137160" algn="l" defTabSz="914400" rtl="0" eaLnBrk="1" latinLnBrk="0" hangingPunct="1">
        <a:lnSpc>
          <a:spcPct val="90000"/>
        </a:lnSpc>
        <a:spcBef>
          <a:spcPts val="200"/>
        </a:spcBef>
        <a:spcAft>
          <a:spcPts val="400"/>
        </a:spcAft>
        <a:buClr>
          <a:schemeClr val="accent3"/>
        </a:buClr>
        <a:buFont typeface="Wingdings 3" pitchFamily="18" charset="2"/>
        <a:buChar char=""/>
        <a:defRPr sz="1400" kern="1200">
          <a:solidFill>
            <a:schemeClr val="tx1"/>
          </a:solidFill>
          <a:latin typeface="+mn-lt"/>
          <a:ea typeface="+mn-ea"/>
          <a:cs typeface="+mn-cs"/>
        </a:defRPr>
      </a:lvl6pPr>
      <a:lvl7pPr marL="1060704" indent="-137160" algn="l" defTabSz="914400" rtl="0" eaLnBrk="1" latinLnBrk="0" hangingPunct="1">
        <a:lnSpc>
          <a:spcPct val="90000"/>
        </a:lnSpc>
        <a:spcBef>
          <a:spcPts val="200"/>
        </a:spcBef>
        <a:spcAft>
          <a:spcPts val="400"/>
        </a:spcAft>
        <a:buClr>
          <a:schemeClr val="accent3"/>
        </a:buClr>
        <a:buFont typeface="Wingdings 3" pitchFamily="18" charset="2"/>
        <a:buChar char=""/>
        <a:defRPr sz="1400" kern="1200">
          <a:solidFill>
            <a:schemeClr val="tx1"/>
          </a:solidFill>
          <a:latin typeface="+mn-lt"/>
          <a:ea typeface="+mn-ea"/>
          <a:cs typeface="+mn-cs"/>
        </a:defRPr>
      </a:lvl7pPr>
      <a:lvl8pPr marL="1216152" indent="-137160" algn="l" defTabSz="914400" rtl="0" eaLnBrk="1" latinLnBrk="0" hangingPunct="1">
        <a:lnSpc>
          <a:spcPct val="90000"/>
        </a:lnSpc>
        <a:spcBef>
          <a:spcPts val="200"/>
        </a:spcBef>
        <a:spcAft>
          <a:spcPts val="400"/>
        </a:spcAft>
        <a:buClr>
          <a:schemeClr val="accent3"/>
        </a:buClr>
        <a:buFont typeface="Wingdings 3" pitchFamily="18" charset="2"/>
        <a:buChar char=""/>
        <a:defRPr sz="1400" kern="1200">
          <a:solidFill>
            <a:schemeClr val="tx1"/>
          </a:solidFill>
          <a:latin typeface="+mn-lt"/>
          <a:ea typeface="+mn-ea"/>
          <a:cs typeface="+mn-cs"/>
        </a:defRPr>
      </a:lvl8pPr>
      <a:lvl9pPr marL="1362456" indent="-137160" algn="l" defTabSz="914400" rtl="0" eaLnBrk="1" latinLnBrk="0" hangingPunct="1">
        <a:lnSpc>
          <a:spcPct val="90000"/>
        </a:lnSpc>
        <a:spcBef>
          <a:spcPts val="200"/>
        </a:spcBef>
        <a:spcAft>
          <a:spcPts val="400"/>
        </a:spcAft>
        <a:buClr>
          <a:schemeClr val="accent3"/>
        </a:buClr>
        <a:buFont typeface="Wingdings 3" pitchFamily="18" charset="2"/>
        <a:buChar char=""/>
        <a:defRPr sz="14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r>
              <a:rPr lang="en-US" smtClean="0"/>
              <a:t>Click to edit Master title style</a:t>
            </a:r>
            <a:endParaRPr lang="en-MY"/>
          </a:p>
        </p:txBody>
      </p:sp>
      <p:sp>
        <p:nvSpPr>
          <p:cNvPr id="3" name="Text Placeholder 2"/>
          <p:cNvSpPr>
            <a:spLocks noGrp="1"/>
          </p:cNvSpPr>
          <p:nvPr>
            <p:ph type="body" idx="1"/>
          </p:nvPr>
        </p:nvSpPr>
        <p:spPr>
          <a:xfrm>
            <a:off x="457200" y="1600206"/>
            <a:ext cx="8229600" cy="4525963"/>
          </a:xfrm>
          <a:prstGeom prst="rect">
            <a:avLst/>
          </a:prstGeom>
        </p:spPr>
        <p:txBody>
          <a:bodyPr vert="horz" lIns="91440" tIns="45720" rIns="91440" bIns="45720"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MY"/>
          </a:p>
        </p:txBody>
      </p:sp>
      <p:sp>
        <p:nvSpPr>
          <p:cNvPr id="4" name="Date Placeholder 3"/>
          <p:cNvSpPr>
            <a:spLocks noGrp="1"/>
          </p:cNvSpPr>
          <p:nvPr>
            <p:ph type="dt" sz="half" idx="2"/>
          </p:nvPr>
        </p:nvSpPr>
        <p:spPr>
          <a:xfrm>
            <a:off x="457200" y="6356372"/>
            <a:ext cx="21336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pPr fontAlgn="auto">
              <a:spcBef>
                <a:spcPts val="0"/>
              </a:spcBef>
              <a:spcAft>
                <a:spcPts val="0"/>
              </a:spcAft>
            </a:pPr>
            <a:fld id="{4FB387E1-A6FE-46BC-A6D2-0414B5AF07D1}" type="datetime1">
              <a:rPr lang="en-MY" smtClean="0">
                <a:solidFill>
                  <a:prstClr val="black">
                    <a:tint val="75000"/>
                  </a:prstClr>
                </a:solidFill>
                <a:latin typeface="Calibri"/>
                <a:cs typeface="+mn-cs"/>
              </a:rPr>
              <a:pPr fontAlgn="auto">
                <a:spcBef>
                  <a:spcPts val="0"/>
                </a:spcBef>
                <a:spcAft>
                  <a:spcPts val="0"/>
                </a:spcAft>
              </a:pPr>
              <a:t>8/6/2016</a:t>
            </a:fld>
            <a:endParaRPr lang="en-MY">
              <a:solidFill>
                <a:prstClr val="black">
                  <a:tint val="75000"/>
                </a:prstClr>
              </a:solidFill>
              <a:latin typeface="Calibri"/>
              <a:cs typeface="+mn-cs"/>
            </a:endParaRPr>
          </a:p>
        </p:txBody>
      </p:sp>
      <p:sp>
        <p:nvSpPr>
          <p:cNvPr id="5" name="Footer Placeholder 4"/>
          <p:cNvSpPr>
            <a:spLocks noGrp="1"/>
          </p:cNvSpPr>
          <p:nvPr>
            <p:ph type="ftr" sz="quarter" idx="3"/>
          </p:nvPr>
        </p:nvSpPr>
        <p:spPr>
          <a:xfrm>
            <a:off x="3124200" y="6356372"/>
            <a:ext cx="28956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pPr fontAlgn="auto">
              <a:spcBef>
                <a:spcPts val="0"/>
              </a:spcBef>
              <a:spcAft>
                <a:spcPts val="0"/>
              </a:spcAft>
            </a:pPr>
            <a:endParaRPr lang="en-MY">
              <a:solidFill>
                <a:prstClr val="black">
                  <a:tint val="75000"/>
                </a:prstClr>
              </a:solidFill>
              <a:latin typeface="Calibri"/>
              <a:cs typeface="+mn-cs"/>
            </a:endParaRPr>
          </a:p>
        </p:txBody>
      </p:sp>
      <p:sp>
        <p:nvSpPr>
          <p:cNvPr id="6" name="Slide Number Placeholder 5"/>
          <p:cNvSpPr>
            <a:spLocks noGrp="1"/>
          </p:cNvSpPr>
          <p:nvPr>
            <p:ph type="sldNum" sz="quarter" idx="4"/>
          </p:nvPr>
        </p:nvSpPr>
        <p:spPr>
          <a:xfrm>
            <a:off x="6553200" y="6356372"/>
            <a:ext cx="21336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pPr fontAlgn="auto">
              <a:spcBef>
                <a:spcPts val="0"/>
              </a:spcBef>
              <a:spcAft>
                <a:spcPts val="0"/>
              </a:spcAft>
            </a:pPr>
            <a:fld id="{2E0BADE3-FA93-453D-8AFB-5EBBEC314572}" type="slidenum">
              <a:rPr lang="en-MY" smtClean="0">
                <a:solidFill>
                  <a:prstClr val="black">
                    <a:tint val="75000"/>
                  </a:prstClr>
                </a:solidFill>
                <a:latin typeface="Calibri"/>
                <a:cs typeface="+mn-cs"/>
              </a:rPr>
              <a:pPr fontAlgn="auto">
                <a:spcBef>
                  <a:spcPts val="0"/>
                </a:spcBef>
                <a:spcAft>
                  <a:spcPts val="0"/>
                </a:spcAft>
              </a:pPr>
              <a:t>‹#›</a:t>
            </a:fld>
            <a:endParaRPr lang="en-MY">
              <a:solidFill>
                <a:prstClr val="black">
                  <a:tint val="75000"/>
                </a:prstClr>
              </a:solidFill>
              <a:latin typeface="Calibri"/>
              <a:cs typeface="+mn-cs"/>
            </a:endParaRPr>
          </a:p>
        </p:txBody>
      </p:sp>
    </p:spTree>
    <p:extLst>
      <p:ext uri="{BB962C8B-B14F-4D97-AF65-F5344CB8AC3E}">
        <p14:creationId xmlns:p14="http://schemas.microsoft.com/office/powerpoint/2010/main" val="1433717487"/>
      </p:ext>
    </p:extLst>
  </p:cSld>
  <p:clrMap bg1="lt1" tx1="dk1" bg2="lt2" tx2="dk2" accent1="accent1" accent2="accent2" accent3="accent3" accent4="accent4" accent5="accent5" accent6="accent6" hlink="hlink" folHlink="folHlink"/>
  <p:sldLayoutIdLst>
    <p:sldLayoutId id="2147483816" r:id="rId1"/>
    <p:sldLayoutId id="2147483817" r:id="rId2"/>
    <p:sldLayoutId id="2147483818" r:id="rId3"/>
    <p:sldLayoutId id="2147483819" r:id="rId4"/>
    <p:sldLayoutId id="2147483820" r:id="rId5"/>
    <p:sldLayoutId id="2147483821" r:id="rId6"/>
    <p:sldLayoutId id="2147483822" r:id="rId7"/>
    <p:sldLayoutId id="2147483823" r:id="rId8"/>
    <p:sldLayoutId id="2147483824" r:id="rId9"/>
    <p:sldLayoutId id="2147483825" r:id="rId10"/>
    <p:sldLayoutId id="2147483826" r:id="rId11"/>
    <p:sldLayoutId id="2147483827" r:id="rId12"/>
  </p:sldLayoutIdLst>
  <p:hf hdr="0" ftr="0" dt="0"/>
  <p:txStyles>
    <p:titleStyle>
      <a:lvl1pPr algn="ctr" defTabSz="9144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28651" y="365129"/>
            <a:ext cx="7886700" cy="1325563"/>
          </a:xfrm>
          <a:prstGeom prst="rect">
            <a:avLst/>
          </a:prstGeom>
        </p:spPr>
        <p:txBody>
          <a:bodyPr vert="horz" lIns="91440" tIns="45720" rIns="91440" bIns="45720" rtlCol="0" anchor="ctr">
            <a:normAutofit/>
          </a:bodyPr>
          <a:lstStyle/>
          <a:p>
            <a:r>
              <a:rPr lang="en-US" smtClean="0"/>
              <a:t>Click to edit Master title style</a:t>
            </a:r>
            <a:endParaRPr lang="en-MY"/>
          </a:p>
        </p:txBody>
      </p:sp>
      <p:sp>
        <p:nvSpPr>
          <p:cNvPr id="3" name="Text Placeholder 2"/>
          <p:cNvSpPr>
            <a:spLocks noGrp="1"/>
          </p:cNvSpPr>
          <p:nvPr>
            <p:ph type="body" idx="1"/>
          </p:nvPr>
        </p:nvSpPr>
        <p:spPr>
          <a:xfrm>
            <a:off x="628651" y="1825625"/>
            <a:ext cx="7886700" cy="4351338"/>
          </a:xfrm>
          <a:prstGeom prst="rect">
            <a:avLst/>
          </a:prstGeom>
        </p:spPr>
        <p:txBody>
          <a:bodyPr vert="horz" lIns="91440" tIns="45720" rIns="91440" bIns="45720"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MY"/>
          </a:p>
        </p:txBody>
      </p:sp>
      <p:sp>
        <p:nvSpPr>
          <p:cNvPr id="4" name="Date Placeholder 3"/>
          <p:cNvSpPr>
            <a:spLocks noGrp="1"/>
          </p:cNvSpPr>
          <p:nvPr>
            <p:ph type="dt" sz="half" idx="2"/>
          </p:nvPr>
        </p:nvSpPr>
        <p:spPr>
          <a:xfrm>
            <a:off x="628650" y="6356371"/>
            <a:ext cx="20574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pPr fontAlgn="auto">
              <a:spcBef>
                <a:spcPts val="0"/>
              </a:spcBef>
              <a:spcAft>
                <a:spcPts val="0"/>
              </a:spcAft>
            </a:pPr>
            <a:fld id="{76E765E8-6CAD-4E86-8769-6350AE95AAE3}" type="datetime1">
              <a:rPr lang="en-MY" smtClean="0">
                <a:solidFill>
                  <a:prstClr val="black">
                    <a:tint val="75000"/>
                  </a:prstClr>
                </a:solidFill>
                <a:latin typeface="Calibri" panose="020F0502020204030204"/>
              </a:rPr>
              <a:pPr fontAlgn="auto">
                <a:spcBef>
                  <a:spcPts val="0"/>
                </a:spcBef>
                <a:spcAft>
                  <a:spcPts val="0"/>
                </a:spcAft>
              </a:pPr>
              <a:t>8/6/2016</a:t>
            </a:fld>
            <a:endParaRPr lang="en-MY">
              <a:solidFill>
                <a:prstClr val="black">
                  <a:tint val="75000"/>
                </a:prstClr>
              </a:solidFill>
              <a:latin typeface="Calibri" panose="020F0502020204030204"/>
            </a:endParaRPr>
          </a:p>
        </p:txBody>
      </p:sp>
      <p:sp>
        <p:nvSpPr>
          <p:cNvPr id="5" name="Footer Placeholder 4"/>
          <p:cNvSpPr>
            <a:spLocks noGrp="1"/>
          </p:cNvSpPr>
          <p:nvPr>
            <p:ph type="ftr" sz="quarter" idx="3"/>
          </p:nvPr>
        </p:nvSpPr>
        <p:spPr>
          <a:xfrm>
            <a:off x="3028951" y="6356371"/>
            <a:ext cx="30861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pPr fontAlgn="auto">
              <a:spcBef>
                <a:spcPts val="0"/>
              </a:spcBef>
              <a:spcAft>
                <a:spcPts val="0"/>
              </a:spcAft>
            </a:pPr>
            <a:endParaRPr lang="en-MY">
              <a:solidFill>
                <a:prstClr val="black">
                  <a:tint val="75000"/>
                </a:prstClr>
              </a:solidFill>
              <a:latin typeface="Calibri" panose="020F0502020204030204"/>
            </a:endParaRPr>
          </a:p>
        </p:txBody>
      </p:sp>
      <p:sp>
        <p:nvSpPr>
          <p:cNvPr id="6" name="Slide Number Placeholder 5"/>
          <p:cNvSpPr>
            <a:spLocks noGrp="1"/>
          </p:cNvSpPr>
          <p:nvPr>
            <p:ph type="sldNum" sz="quarter" idx="4"/>
          </p:nvPr>
        </p:nvSpPr>
        <p:spPr>
          <a:xfrm>
            <a:off x="6457950" y="6356371"/>
            <a:ext cx="20574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pPr fontAlgn="auto">
              <a:spcBef>
                <a:spcPts val="0"/>
              </a:spcBef>
              <a:spcAft>
                <a:spcPts val="0"/>
              </a:spcAft>
            </a:pPr>
            <a:fld id="{FD70FB5A-E262-4357-8453-BA144428EA3F}" type="slidenum">
              <a:rPr lang="en-MY" smtClean="0">
                <a:solidFill>
                  <a:prstClr val="black">
                    <a:tint val="75000"/>
                  </a:prstClr>
                </a:solidFill>
                <a:latin typeface="Calibri" panose="020F0502020204030204"/>
              </a:rPr>
              <a:pPr fontAlgn="auto">
                <a:spcBef>
                  <a:spcPts val="0"/>
                </a:spcBef>
                <a:spcAft>
                  <a:spcPts val="0"/>
                </a:spcAft>
              </a:pPr>
              <a:t>‹#›</a:t>
            </a:fld>
            <a:endParaRPr lang="en-MY">
              <a:solidFill>
                <a:prstClr val="black">
                  <a:tint val="75000"/>
                </a:prstClr>
              </a:solidFill>
              <a:latin typeface="Calibri" panose="020F0502020204030204"/>
            </a:endParaRPr>
          </a:p>
        </p:txBody>
      </p:sp>
    </p:spTree>
    <p:extLst>
      <p:ext uri="{BB962C8B-B14F-4D97-AF65-F5344CB8AC3E}">
        <p14:creationId xmlns:p14="http://schemas.microsoft.com/office/powerpoint/2010/main" val="1467692104"/>
      </p:ext>
    </p:extLst>
  </p:cSld>
  <p:clrMap bg1="lt1" tx1="dk1" bg2="lt2" tx2="dk2" accent1="accent1" accent2="accent2" accent3="accent3" accent4="accent4" accent5="accent5" accent6="accent6" hlink="hlink" folHlink="folHlink"/>
  <p:sldLayoutIdLst>
    <p:sldLayoutId id="2147483829" r:id="rId1"/>
    <p:sldLayoutId id="2147483830" r:id="rId2"/>
    <p:sldLayoutId id="2147483831" r:id="rId3"/>
    <p:sldLayoutId id="2147483832" r:id="rId4"/>
    <p:sldLayoutId id="2147483833" r:id="rId5"/>
    <p:sldLayoutId id="2147483834" r:id="rId6"/>
    <p:sldLayoutId id="2147483835" r:id="rId7"/>
    <p:sldLayoutId id="2147483836" r:id="rId8"/>
    <p:sldLayoutId id="2147483837" r:id="rId9"/>
    <p:sldLayoutId id="2147483838" r:id="rId10"/>
    <p:sldLayoutId id="2147483839" r:id="rId11"/>
    <p:sldLayoutId id="2147483840" r:id="rId12"/>
  </p:sldLayoutIdLst>
  <p:hf hdr="0" ftr="0" dt="0"/>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28651" y="365129"/>
            <a:ext cx="7886700" cy="1325563"/>
          </a:xfrm>
          <a:prstGeom prst="rect">
            <a:avLst/>
          </a:prstGeom>
        </p:spPr>
        <p:txBody>
          <a:bodyPr vert="horz" lIns="91440" tIns="45720" rIns="91440" bIns="45720" rtlCol="0" anchor="ctr">
            <a:normAutofit/>
          </a:bodyPr>
          <a:lstStyle/>
          <a:p>
            <a:r>
              <a:rPr lang="en-US" smtClean="0"/>
              <a:t>Click to edit Master title style</a:t>
            </a:r>
            <a:endParaRPr lang="en-MY"/>
          </a:p>
        </p:txBody>
      </p:sp>
      <p:sp>
        <p:nvSpPr>
          <p:cNvPr id="3" name="Text Placeholder 2"/>
          <p:cNvSpPr>
            <a:spLocks noGrp="1"/>
          </p:cNvSpPr>
          <p:nvPr>
            <p:ph type="body" idx="1"/>
          </p:nvPr>
        </p:nvSpPr>
        <p:spPr>
          <a:xfrm>
            <a:off x="628651" y="1825625"/>
            <a:ext cx="7886700" cy="4351338"/>
          </a:xfrm>
          <a:prstGeom prst="rect">
            <a:avLst/>
          </a:prstGeom>
        </p:spPr>
        <p:txBody>
          <a:bodyPr vert="horz" lIns="91440" tIns="45720" rIns="91440" bIns="45720"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MY"/>
          </a:p>
        </p:txBody>
      </p:sp>
      <p:sp>
        <p:nvSpPr>
          <p:cNvPr id="4" name="Date Placeholder 3"/>
          <p:cNvSpPr>
            <a:spLocks noGrp="1"/>
          </p:cNvSpPr>
          <p:nvPr>
            <p:ph type="dt" sz="half" idx="2"/>
          </p:nvPr>
        </p:nvSpPr>
        <p:spPr>
          <a:xfrm>
            <a:off x="628650" y="6356363"/>
            <a:ext cx="20574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pPr fontAlgn="auto">
              <a:spcBef>
                <a:spcPts val="0"/>
              </a:spcBef>
              <a:spcAft>
                <a:spcPts val="0"/>
              </a:spcAft>
            </a:pPr>
            <a:fld id="{76E765E8-6CAD-4E86-8769-6350AE95AAE3}" type="datetime1">
              <a:rPr lang="en-MY" smtClean="0">
                <a:solidFill>
                  <a:prstClr val="black">
                    <a:tint val="75000"/>
                  </a:prstClr>
                </a:solidFill>
                <a:latin typeface="Calibri" panose="020F0502020204030204"/>
              </a:rPr>
              <a:pPr fontAlgn="auto">
                <a:spcBef>
                  <a:spcPts val="0"/>
                </a:spcBef>
                <a:spcAft>
                  <a:spcPts val="0"/>
                </a:spcAft>
              </a:pPr>
              <a:t>8/6/2016</a:t>
            </a:fld>
            <a:endParaRPr lang="en-MY">
              <a:solidFill>
                <a:prstClr val="black">
                  <a:tint val="75000"/>
                </a:prstClr>
              </a:solidFill>
              <a:latin typeface="Calibri" panose="020F0502020204030204"/>
            </a:endParaRPr>
          </a:p>
        </p:txBody>
      </p:sp>
      <p:sp>
        <p:nvSpPr>
          <p:cNvPr id="5" name="Footer Placeholder 4"/>
          <p:cNvSpPr>
            <a:spLocks noGrp="1"/>
          </p:cNvSpPr>
          <p:nvPr>
            <p:ph type="ftr" sz="quarter" idx="3"/>
          </p:nvPr>
        </p:nvSpPr>
        <p:spPr>
          <a:xfrm>
            <a:off x="3028951" y="6356363"/>
            <a:ext cx="30861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pPr fontAlgn="auto">
              <a:spcBef>
                <a:spcPts val="0"/>
              </a:spcBef>
              <a:spcAft>
                <a:spcPts val="0"/>
              </a:spcAft>
            </a:pPr>
            <a:endParaRPr lang="en-MY">
              <a:solidFill>
                <a:prstClr val="black">
                  <a:tint val="75000"/>
                </a:prstClr>
              </a:solidFill>
              <a:latin typeface="Calibri" panose="020F0502020204030204"/>
            </a:endParaRPr>
          </a:p>
        </p:txBody>
      </p:sp>
      <p:sp>
        <p:nvSpPr>
          <p:cNvPr id="6" name="Slide Number Placeholder 5"/>
          <p:cNvSpPr>
            <a:spLocks noGrp="1"/>
          </p:cNvSpPr>
          <p:nvPr>
            <p:ph type="sldNum" sz="quarter" idx="4"/>
          </p:nvPr>
        </p:nvSpPr>
        <p:spPr>
          <a:xfrm>
            <a:off x="6457950" y="6356363"/>
            <a:ext cx="20574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pPr fontAlgn="auto">
              <a:spcBef>
                <a:spcPts val="0"/>
              </a:spcBef>
              <a:spcAft>
                <a:spcPts val="0"/>
              </a:spcAft>
            </a:pPr>
            <a:fld id="{FD70FB5A-E262-4357-8453-BA144428EA3F}" type="slidenum">
              <a:rPr lang="en-MY" smtClean="0">
                <a:solidFill>
                  <a:prstClr val="black">
                    <a:tint val="75000"/>
                  </a:prstClr>
                </a:solidFill>
                <a:latin typeface="Calibri" panose="020F0502020204030204"/>
              </a:rPr>
              <a:pPr fontAlgn="auto">
                <a:spcBef>
                  <a:spcPts val="0"/>
                </a:spcBef>
                <a:spcAft>
                  <a:spcPts val="0"/>
                </a:spcAft>
              </a:pPr>
              <a:t>‹#›</a:t>
            </a:fld>
            <a:endParaRPr lang="en-MY">
              <a:solidFill>
                <a:prstClr val="black">
                  <a:tint val="75000"/>
                </a:prstClr>
              </a:solidFill>
              <a:latin typeface="Calibri" panose="020F0502020204030204"/>
            </a:endParaRPr>
          </a:p>
        </p:txBody>
      </p:sp>
    </p:spTree>
    <p:extLst>
      <p:ext uri="{BB962C8B-B14F-4D97-AF65-F5344CB8AC3E}">
        <p14:creationId xmlns:p14="http://schemas.microsoft.com/office/powerpoint/2010/main" val="800254862"/>
      </p:ext>
    </p:extLst>
  </p:cSld>
  <p:clrMap bg1="lt1" tx1="dk1" bg2="lt2" tx2="dk2" accent1="accent1" accent2="accent2" accent3="accent3" accent4="accent4" accent5="accent5" accent6="accent6" hlink="hlink" folHlink="folHlink"/>
  <p:sldLayoutIdLst>
    <p:sldLayoutId id="2147483842" r:id="rId1"/>
    <p:sldLayoutId id="2147483843" r:id="rId2"/>
    <p:sldLayoutId id="2147483844" r:id="rId3"/>
    <p:sldLayoutId id="2147483845" r:id="rId4"/>
    <p:sldLayoutId id="2147483846" r:id="rId5"/>
    <p:sldLayoutId id="2147483847" r:id="rId6"/>
    <p:sldLayoutId id="2147483848" r:id="rId7"/>
    <p:sldLayoutId id="2147483849" r:id="rId8"/>
    <p:sldLayoutId id="2147483850" r:id="rId9"/>
    <p:sldLayoutId id="2147483851" r:id="rId10"/>
    <p:sldLayoutId id="2147483852" r:id="rId11"/>
    <p:sldLayoutId id="2147483853" r:id="rId12"/>
  </p:sldLayoutIdLst>
  <p:hf hdr="0" ftr="0" dt="0"/>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r>
              <a:rPr lang="en-US" smtClean="0"/>
              <a:t>Click to edit Master title style</a:t>
            </a:r>
            <a:endParaRPr lang="en-GB"/>
          </a:p>
        </p:txBody>
      </p:sp>
      <p:sp>
        <p:nvSpPr>
          <p:cNvPr id="3" name="Text Placeholder 2"/>
          <p:cNvSpPr>
            <a:spLocks noGrp="1"/>
          </p:cNvSpPr>
          <p:nvPr>
            <p:ph type="body" idx="1"/>
          </p:nvPr>
        </p:nvSpPr>
        <p:spPr>
          <a:xfrm>
            <a:off x="457200" y="1600202"/>
            <a:ext cx="8229600" cy="4525963"/>
          </a:xfrm>
          <a:prstGeom prst="rect">
            <a:avLst/>
          </a:prstGeom>
        </p:spPr>
        <p:txBody>
          <a:bodyPr vert="horz" lIns="91440" tIns="45720" rIns="91440" bIns="45720"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Date Placeholder 3"/>
          <p:cNvSpPr>
            <a:spLocks noGrp="1"/>
          </p:cNvSpPr>
          <p:nvPr>
            <p:ph type="dt" sz="half" idx="2"/>
          </p:nvPr>
        </p:nvSpPr>
        <p:spPr>
          <a:xfrm>
            <a:off x="457200" y="6356352"/>
            <a:ext cx="21336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pPr fontAlgn="auto">
              <a:spcBef>
                <a:spcPts val="0"/>
              </a:spcBef>
              <a:spcAft>
                <a:spcPts val="0"/>
              </a:spcAft>
            </a:pPr>
            <a:fld id="{13EB710D-2C35-46EF-949B-3F34DBB228A9}" type="datetimeFigureOut">
              <a:rPr lang="en-GB" smtClean="0">
                <a:solidFill>
                  <a:prstClr val="black">
                    <a:tint val="75000"/>
                  </a:prstClr>
                </a:solidFill>
                <a:latin typeface="Calibri"/>
                <a:cs typeface="+mn-cs"/>
              </a:rPr>
              <a:pPr fontAlgn="auto">
                <a:spcBef>
                  <a:spcPts val="0"/>
                </a:spcBef>
                <a:spcAft>
                  <a:spcPts val="0"/>
                </a:spcAft>
              </a:pPr>
              <a:t>08/06/2016</a:t>
            </a:fld>
            <a:endParaRPr lang="en-GB">
              <a:solidFill>
                <a:prstClr val="black">
                  <a:tint val="75000"/>
                </a:prstClr>
              </a:solidFill>
              <a:latin typeface="Calibri"/>
              <a:cs typeface="+mn-cs"/>
            </a:endParaRPr>
          </a:p>
        </p:txBody>
      </p:sp>
      <p:sp>
        <p:nvSpPr>
          <p:cNvPr id="5" name="Footer Placeholder 4"/>
          <p:cNvSpPr>
            <a:spLocks noGrp="1"/>
          </p:cNvSpPr>
          <p:nvPr>
            <p:ph type="ftr" sz="quarter" idx="3"/>
          </p:nvPr>
        </p:nvSpPr>
        <p:spPr>
          <a:xfrm>
            <a:off x="3124200" y="6356352"/>
            <a:ext cx="28956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pPr fontAlgn="auto">
              <a:spcBef>
                <a:spcPts val="0"/>
              </a:spcBef>
              <a:spcAft>
                <a:spcPts val="0"/>
              </a:spcAft>
            </a:pPr>
            <a:endParaRPr lang="en-GB">
              <a:solidFill>
                <a:prstClr val="black">
                  <a:tint val="75000"/>
                </a:prstClr>
              </a:solidFill>
              <a:latin typeface="Calibri"/>
              <a:cs typeface="+mn-cs"/>
            </a:endParaRPr>
          </a:p>
        </p:txBody>
      </p:sp>
      <p:sp>
        <p:nvSpPr>
          <p:cNvPr id="6" name="Slide Number Placeholder 5"/>
          <p:cNvSpPr>
            <a:spLocks noGrp="1"/>
          </p:cNvSpPr>
          <p:nvPr>
            <p:ph type="sldNum" sz="quarter" idx="4"/>
          </p:nvPr>
        </p:nvSpPr>
        <p:spPr>
          <a:xfrm>
            <a:off x="6553200" y="6356352"/>
            <a:ext cx="21336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pPr fontAlgn="auto">
              <a:spcBef>
                <a:spcPts val="0"/>
              </a:spcBef>
              <a:spcAft>
                <a:spcPts val="0"/>
              </a:spcAft>
            </a:pPr>
            <a:fld id="{A221F58B-03EF-488F-9A2A-BA2CCF6C8C8F}" type="slidenum">
              <a:rPr lang="en-GB" smtClean="0">
                <a:solidFill>
                  <a:prstClr val="black">
                    <a:tint val="75000"/>
                  </a:prstClr>
                </a:solidFill>
                <a:latin typeface="Calibri"/>
                <a:cs typeface="+mn-cs"/>
              </a:rPr>
              <a:pPr fontAlgn="auto">
                <a:spcBef>
                  <a:spcPts val="0"/>
                </a:spcBef>
                <a:spcAft>
                  <a:spcPts val="0"/>
                </a:spcAft>
              </a:pPr>
              <a:t>‹#›</a:t>
            </a:fld>
            <a:endParaRPr lang="en-GB">
              <a:solidFill>
                <a:prstClr val="black">
                  <a:tint val="75000"/>
                </a:prstClr>
              </a:solidFill>
              <a:latin typeface="Calibri"/>
              <a:cs typeface="+mn-cs"/>
            </a:endParaRPr>
          </a:p>
        </p:txBody>
      </p:sp>
    </p:spTree>
    <p:extLst>
      <p:ext uri="{BB962C8B-B14F-4D97-AF65-F5344CB8AC3E}">
        <p14:creationId xmlns:p14="http://schemas.microsoft.com/office/powerpoint/2010/main" val="2649525755"/>
      </p:ext>
    </p:extLst>
  </p:cSld>
  <p:clrMap bg1="lt1" tx1="dk1" bg2="lt2" tx2="dk2" accent1="accent1" accent2="accent2" accent3="accent3" accent4="accent4" accent5="accent5" accent6="accent6" hlink="hlink" folHlink="folHlink"/>
  <p:sldLayoutIdLst>
    <p:sldLayoutId id="2147483869" r:id="rId1"/>
    <p:sldLayoutId id="2147483870" r:id="rId2"/>
    <p:sldLayoutId id="2147483871" r:id="rId3"/>
    <p:sldLayoutId id="2147483872" r:id="rId4"/>
    <p:sldLayoutId id="2147483873" r:id="rId5"/>
    <p:sldLayoutId id="2147483874" r:id="rId6"/>
    <p:sldLayoutId id="2147483875" r:id="rId7"/>
    <p:sldLayoutId id="2147483876" r:id="rId8"/>
    <p:sldLayoutId id="2147483877" r:id="rId9"/>
    <p:sldLayoutId id="2147483878" r:id="rId10"/>
    <p:sldLayoutId id="2147483879" r:id="rId11"/>
  </p:sldLayoutIdLst>
  <p:txStyles>
    <p:titleStyle>
      <a:lvl1pPr algn="ctr" defTabSz="9144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8.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768096" y="585216"/>
            <a:ext cx="7290054" cy="1499616"/>
          </a:xfrm>
          <a:prstGeom prst="rect">
            <a:avLst/>
          </a:prstGeom>
        </p:spPr>
        <p:txBody>
          <a:bodyPr vert="horz" lIns="91440" tIns="45720" rIns="91440" bIns="45720" rtlCol="0" anchor="ctr">
            <a:normAutofit/>
          </a:bodyPr>
          <a:lstStyle/>
          <a:p>
            <a:r>
              <a:rPr lang="en-US" smtClean="0"/>
              <a:t>Click to edit Master title style</a:t>
            </a:r>
            <a:endParaRPr lang="en-US" dirty="0"/>
          </a:p>
        </p:txBody>
      </p:sp>
      <p:sp>
        <p:nvSpPr>
          <p:cNvPr id="3" name="Text Placeholder 2"/>
          <p:cNvSpPr>
            <a:spLocks noGrp="1"/>
          </p:cNvSpPr>
          <p:nvPr>
            <p:ph type="body" idx="1"/>
          </p:nvPr>
        </p:nvSpPr>
        <p:spPr>
          <a:xfrm>
            <a:off x="768097" y="2286000"/>
            <a:ext cx="7290053" cy="4023360"/>
          </a:xfrm>
          <a:prstGeom prst="rect">
            <a:avLst/>
          </a:prstGeom>
        </p:spPr>
        <p:txBody>
          <a:bodyPr vert="horz" lIns="45720" tIns="45720" rIns="45720" bIns="45720"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2"/>
          </p:nvPr>
        </p:nvSpPr>
        <p:spPr>
          <a:xfrm>
            <a:off x="768096" y="6470704"/>
            <a:ext cx="1615607" cy="274320"/>
          </a:xfrm>
          <a:prstGeom prst="rect">
            <a:avLst/>
          </a:prstGeom>
        </p:spPr>
        <p:txBody>
          <a:bodyPr vert="horz" lIns="91440" tIns="45720" rIns="91440" bIns="45720" rtlCol="0" anchor="ctr"/>
          <a:lstStyle>
            <a:lvl1pPr algn="l">
              <a:defRPr sz="1000">
                <a:solidFill>
                  <a:schemeClr val="tx1">
                    <a:lumMod val="95000"/>
                    <a:lumOff val="5000"/>
                  </a:schemeClr>
                </a:solidFill>
                <a:latin typeface="+mj-lt"/>
              </a:defRPr>
            </a:lvl1pPr>
          </a:lstStyle>
          <a:p>
            <a:pPr fontAlgn="auto">
              <a:spcBef>
                <a:spcPts val="0"/>
              </a:spcBef>
              <a:spcAft>
                <a:spcPts val="0"/>
              </a:spcAft>
            </a:pPr>
            <a:fld id="{56D565B6-36BF-4DE9-B2F8-6039BB70051C}" type="datetimeFigureOut">
              <a:rPr lang="en-MY" smtClean="0">
                <a:solidFill>
                  <a:prstClr val="black">
                    <a:lumMod val="95000"/>
                    <a:lumOff val="5000"/>
                  </a:prstClr>
                </a:solidFill>
                <a:cs typeface="+mn-cs"/>
              </a:rPr>
              <a:pPr fontAlgn="auto">
                <a:spcBef>
                  <a:spcPts val="0"/>
                </a:spcBef>
                <a:spcAft>
                  <a:spcPts val="0"/>
                </a:spcAft>
              </a:pPr>
              <a:t>8/6/2016</a:t>
            </a:fld>
            <a:endParaRPr lang="en-MY">
              <a:solidFill>
                <a:prstClr val="black">
                  <a:lumMod val="95000"/>
                  <a:lumOff val="5000"/>
                </a:prstClr>
              </a:solidFill>
              <a:cs typeface="+mn-cs"/>
            </a:endParaRPr>
          </a:p>
        </p:txBody>
      </p:sp>
      <p:sp>
        <p:nvSpPr>
          <p:cNvPr id="5" name="Footer Placeholder 4"/>
          <p:cNvSpPr>
            <a:spLocks noGrp="1"/>
          </p:cNvSpPr>
          <p:nvPr>
            <p:ph type="ftr" sz="quarter" idx="3"/>
          </p:nvPr>
        </p:nvSpPr>
        <p:spPr>
          <a:xfrm>
            <a:off x="3632199" y="6470704"/>
            <a:ext cx="4426094" cy="274320"/>
          </a:xfrm>
          <a:prstGeom prst="rect">
            <a:avLst/>
          </a:prstGeom>
        </p:spPr>
        <p:txBody>
          <a:bodyPr vert="horz" lIns="91440" tIns="45720" rIns="91440" bIns="45720" rtlCol="0" anchor="ctr"/>
          <a:lstStyle>
            <a:lvl1pPr algn="r">
              <a:defRPr sz="1000" cap="all" baseline="0">
                <a:solidFill>
                  <a:schemeClr val="tx1">
                    <a:lumMod val="95000"/>
                    <a:lumOff val="5000"/>
                  </a:schemeClr>
                </a:solidFill>
                <a:latin typeface="+mj-lt"/>
              </a:defRPr>
            </a:lvl1pPr>
          </a:lstStyle>
          <a:p>
            <a:pPr fontAlgn="auto">
              <a:spcBef>
                <a:spcPts val="0"/>
              </a:spcBef>
              <a:spcAft>
                <a:spcPts val="0"/>
              </a:spcAft>
            </a:pPr>
            <a:endParaRPr lang="en-MY">
              <a:solidFill>
                <a:prstClr val="black">
                  <a:lumMod val="95000"/>
                  <a:lumOff val="5000"/>
                </a:prstClr>
              </a:solidFill>
              <a:cs typeface="+mn-cs"/>
            </a:endParaRPr>
          </a:p>
        </p:txBody>
      </p:sp>
      <p:sp>
        <p:nvSpPr>
          <p:cNvPr id="6" name="Slide Number Placeholder 5"/>
          <p:cNvSpPr>
            <a:spLocks noGrp="1"/>
          </p:cNvSpPr>
          <p:nvPr>
            <p:ph type="sldNum" sz="quarter" idx="4"/>
          </p:nvPr>
        </p:nvSpPr>
        <p:spPr>
          <a:xfrm>
            <a:off x="8128000" y="6470704"/>
            <a:ext cx="730250" cy="274320"/>
          </a:xfrm>
          <a:prstGeom prst="rect">
            <a:avLst/>
          </a:prstGeom>
        </p:spPr>
        <p:txBody>
          <a:bodyPr vert="horz" lIns="91440" tIns="45720" rIns="91440" bIns="45720" rtlCol="0" anchor="ctr"/>
          <a:lstStyle>
            <a:lvl1pPr algn="l">
              <a:defRPr sz="1000">
                <a:solidFill>
                  <a:schemeClr val="tx1">
                    <a:lumMod val="95000"/>
                    <a:lumOff val="5000"/>
                  </a:schemeClr>
                </a:solidFill>
                <a:latin typeface="+mj-lt"/>
              </a:defRPr>
            </a:lvl1pPr>
          </a:lstStyle>
          <a:p>
            <a:pPr fontAlgn="auto">
              <a:spcBef>
                <a:spcPts val="0"/>
              </a:spcBef>
              <a:spcAft>
                <a:spcPts val="0"/>
              </a:spcAft>
            </a:pPr>
            <a:fld id="{5723B7E3-5B81-4D0A-81F6-081A25404207}" type="slidenum">
              <a:rPr lang="en-MY" smtClean="0">
                <a:solidFill>
                  <a:prstClr val="black">
                    <a:lumMod val="95000"/>
                    <a:lumOff val="5000"/>
                  </a:prstClr>
                </a:solidFill>
                <a:cs typeface="+mn-cs"/>
              </a:rPr>
              <a:pPr fontAlgn="auto">
                <a:spcBef>
                  <a:spcPts val="0"/>
                </a:spcBef>
                <a:spcAft>
                  <a:spcPts val="0"/>
                </a:spcAft>
              </a:pPr>
              <a:t>‹#›</a:t>
            </a:fld>
            <a:endParaRPr lang="en-MY">
              <a:solidFill>
                <a:prstClr val="black">
                  <a:lumMod val="95000"/>
                  <a:lumOff val="5000"/>
                </a:prstClr>
              </a:solidFill>
              <a:cs typeface="+mn-cs"/>
            </a:endParaRPr>
          </a:p>
        </p:txBody>
      </p:sp>
      <p:cxnSp>
        <p:nvCxnSpPr>
          <p:cNvPr id="7" name="Straight Connector 6"/>
          <p:cNvCxnSpPr/>
          <p:nvPr/>
        </p:nvCxnSpPr>
        <p:spPr>
          <a:xfrm flipV="1">
            <a:off x="571500" y="826324"/>
            <a:ext cx="0" cy="914400"/>
          </a:xfrm>
          <a:prstGeom prst="line">
            <a:avLst/>
          </a:prstGeom>
          <a:ln w="19050">
            <a:solidFill>
              <a:schemeClr val="accent3"/>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813403490"/>
      </p:ext>
    </p:extLst>
  </p:cSld>
  <p:clrMap bg1="lt1" tx1="dk1" bg2="lt2" tx2="dk2" accent1="accent1" accent2="accent2" accent3="accent3" accent4="accent4" accent5="accent5" accent6="accent6" hlink="hlink" folHlink="folHlink"/>
  <p:sldLayoutIdLst>
    <p:sldLayoutId id="2147483881" r:id="rId1"/>
    <p:sldLayoutId id="2147483882" r:id="rId2"/>
    <p:sldLayoutId id="2147483883" r:id="rId3"/>
    <p:sldLayoutId id="2147483884" r:id="rId4"/>
    <p:sldLayoutId id="2147483885" r:id="rId5"/>
    <p:sldLayoutId id="2147483886" r:id="rId6"/>
    <p:sldLayoutId id="2147483887" r:id="rId7"/>
    <p:sldLayoutId id="2147483888" r:id="rId8"/>
    <p:sldLayoutId id="2147483889" r:id="rId9"/>
    <p:sldLayoutId id="2147483890" r:id="rId10"/>
    <p:sldLayoutId id="2147483891" r:id="rId11"/>
    <p:sldLayoutId id="2147483892" r:id="rId12"/>
    <p:sldLayoutId id="2147483893" r:id="rId13"/>
  </p:sldLayoutIdLst>
  <p:txStyles>
    <p:titleStyle>
      <a:lvl1pPr algn="l" defTabSz="914400" rtl="0" eaLnBrk="1" latinLnBrk="0" hangingPunct="1">
        <a:lnSpc>
          <a:spcPct val="80000"/>
        </a:lnSpc>
        <a:spcBef>
          <a:spcPct val="0"/>
        </a:spcBef>
        <a:buNone/>
        <a:defRPr sz="5000" kern="1200" cap="all" spc="100" baseline="0">
          <a:solidFill>
            <a:schemeClr val="tx1">
              <a:lumMod val="95000"/>
              <a:lumOff val="5000"/>
            </a:schemeClr>
          </a:solidFill>
          <a:latin typeface="+mj-lt"/>
          <a:ea typeface="+mj-ea"/>
          <a:cs typeface="+mj-cs"/>
        </a:defRPr>
      </a:lvl1pPr>
    </p:titleStyle>
    <p:bodyStyle>
      <a:lvl1pPr marL="91440" indent="-91440" algn="l" defTabSz="914400" rtl="0" eaLnBrk="1" latinLnBrk="0" hangingPunct="1">
        <a:lnSpc>
          <a:spcPct val="90000"/>
        </a:lnSpc>
        <a:spcBef>
          <a:spcPts val="1200"/>
        </a:spcBef>
        <a:spcAft>
          <a:spcPts val="200"/>
        </a:spcAft>
        <a:buClr>
          <a:schemeClr val="accent3"/>
        </a:buClr>
        <a:buSzPct val="100000"/>
        <a:buFont typeface="Tw Cen MT" panose="020B0602020104020603" pitchFamily="34" charset="0"/>
        <a:buChar char=" "/>
        <a:defRPr sz="2200" kern="1200">
          <a:solidFill>
            <a:schemeClr val="tx1"/>
          </a:solidFill>
          <a:latin typeface="+mn-lt"/>
          <a:ea typeface="+mn-ea"/>
          <a:cs typeface="+mn-cs"/>
        </a:defRPr>
      </a:lvl1pPr>
      <a:lvl2pPr marL="265176" indent="-137160" algn="l" defTabSz="914400" rtl="0" eaLnBrk="1" latinLnBrk="0" hangingPunct="1">
        <a:lnSpc>
          <a:spcPct val="90000"/>
        </a:lnSpc>
        <a:spcBef>
          <a:spcPts val="200"/>
        </a:spcBef>
        <a:spcAft>
          <a:spcPts val="400"/>
        </a:spcAft>
        <a:buClr>
          <a:schemeClr val="accent3"/>
        </a:buClr>
        <a:buFont typeface="Wingdings 3" pitchFamily="18" charset="2"/>
        <a:buChar char=""/>
        <a:defRPr sz="1800" kern="1200">
          <a:solidFill>
            <a:schemeClr val="tx1"/>
          </a:solidFill>
          <a:latin typeface="+mn-lt"/>
          <a:ea typeface="+mn-ea"/>
          <a:cs typeface="+mn-cs"/>
        </a:defRPr>
      </a:lvl2pPr>
      <a:lvl3pPr marL="448056" indent="-137160" algn="l" defTabSz="914400" rtl="0" eaLnBrk="1" latinLnBrk="0" hangingPunct="1">
        <a:lnSpc>
          <a:spcPct val="90000"/>
        </a:lnSpc>
        <a:spcBef>
          <a:spcPts val="200"/>
        </a:spcBef>
        <a:spcAft>
          <a:spcPts val="400"/>
        </a:spcAft>
        <a:buClr>
          <a:schemeClr val="accent3"/>
        </a:buClr>
        <a:buFont typeface="Wingdings 3" pitchFamily="18" charset="2"/>
        <a:buChar char=""/>
        <a:defRPr sz="1400" kern="1200">
          <a:solidFill>
            <a:schemeClr val="tx1"/>
          </a:solidFill>
          <a:latin typeface="+mn-lt"/>
          <a:ea typeface="+mn-ea"/>
          <a:cs typeface="+mn-cs"/>
        </a:defRPr>
      </a:lvl3pPr>
      <a:lvl4pPr marL="594360" indent="-137160" algn="l" defTabSz="914400" rtl="0" eaLnBrk="1" latinLnBrk="0" hangingPunct="1">
        <a:lnSpc>
          <a:spcPct val="90000"/>
        </a:lnSpc>
        <a:spcBef>
          <a:spcPts val="200"/>
        </a:spcBef>
        <a:spcAft>
          <a:spcPts val="400"/>
        </a:spcAft>
        <a:buClr>
          <a:schemeClr val="accent3"/>
        </a:buClr>
        <a:buFont typeface="Wingdings 3" pitchFamily="18" charset="2"/>
        <a:buChar char=""/>
        <a:defRPr sz="1400" kern="1200">
          <a:solidFill>
            <a:schemeClr val="tx1"/>
          </a:solidFill>
          <a:latin typeface="+mn-lt"/>
          <a:ea typeface="+mn-ea"/>
          <a:cs typeface="+mn-cs"/>
        </a:defRPr>
      </a:lvl4pPr>
      <a:lvl5pPr marL="777240" indent="-137160" algn="l" defTabSz="914400" rtl="0" eaLnBrk="1" latinLnBrk="0" hangingPunct="1">
        <a:lnSpc>
          <a:spcPct val="90000"/>
        </a:lnSpc>
        <a:spcBef>
          <a:spcPts val="200"/>
        </a:spcBef>
        <a:spcAft>
          <a:spcPts val="400"/>
        </a:spcAft>
        <a:buClr>
          <a:schemeClr val="accent3"/>
        </a:buClr>
        <a:buFont typeface="Wingdings 3" pitchFamily="18" charset="2"/>
        <a:buChar char=""/>
        <a:defRPr sz="1400" kern="1200">
          <a:solidFill>
            <a:schemeClr val="tx1"/>
          </a:solidFill>
          <a:latin typeface="+mn-lt"/>
          <a:ea typeface="+mn-ea"/>
          <a:cs typeface="+mn-cs"/>
        </a:defRPr>
      </a:lvl5pPr>
      <a:lvl6pPr marL="914400" indent="-137160" algn="l" defTabSz="914400" rtl="0" eaLnBrk="1" latinLnBrk="0" hangingPunct="1">
        <a:lnSpc>
          <a:spcPct val="90000"/>
        </a:lnSpc>
        <a:spcBef>
          <a:spcPts val="200"/>
        </a:spcBef>
        <a:spcAft>
          <a:spcPts val="400"/>
        </a:spcAft>
        <a:buClr>
          <a:schemeClr val="accent3"/>
        </a:buClr>
        <a:buFont typeface="Wingdings 3" pitchFamily="18" charset="2"/>
        <a:buChar char=""/>
        <a:defRPr sz="1400" kern="1200">
          <a:solidFill>
            <a:schemeClr val="tx1"/>
          </a:solidFill>
          <a:latin typeface="+mn-lt"/>
          <a:ea typeface="+mn-ea"/>
          <a:cs typeface="+mn-cs"/>
        </a:defRPr>
      </a:lvl6pPr>
      <a:lvl7pPr marL="1060704" indent="-137160" algn="l" defTabSz="914400" rtl="0" eaLnBrk="1" latinLnBrk="0" hangingPunct="1">
        <a:lnSpc>
          <a:spcPct val="90000"/>
        </a:lnSpc>
        <a:spcBef>
          <a:spcPts val="200"/>
        </a:spcBef>
        <a:spcAft>
          <a:spcPts val="400"/>
        </a:spcAft>
        <a:buClr>
          <a:schemeClr val="accent3"/>
        </a:buClr>
        <a:buFont typeface="Wingdings 3" pitchFamily="18" charset="2"/>
        <a:buChar char=""/>
        <a:defRPr sz="1400" kern="1200">
          <a:solidFill>
            <a:schemeClr val="tx1"/>
          </a:solidFill>
          <a:latin typeface="+mn-lt"/>
          <a:ea typeface="+mn-ea"/>
          <a:cs typeface="+mn-cs"/>
        </a:defRPr>
      </a:lvl7pPr>
      <a:lvl8pPr marL="1216152" indent="-137160" algn="l" defTabSz="914400" rtl="0" eaLnBrk="1" latinLnBrk="0" hangingPunct="1">
        <a:lnSpc>
          <a:spcPct val="90000"/>
        </a:lnSpc>
        <a:spcBef>
          <a:spcPts val="200"/>
        </a:spcBef>
        <a:spcAft>
          <a:spcPts val="400"/>
        </a:spcAft>
        <a:buClr>
          <a:schemeClr val="accent3"/>
        </a:buClr>
        <a:buFont typeface="Wingdings 3" pitchFamily="18" charset="2"/>
        <a:buChar char=""/>
        <a:defRPr sz="1400" kern="1200">
          <a:solidFill>
            <a:schemeClr val="tx1"/>
          </a:solidFill>
          <a:latin typeface="+mn-lt"/>
          <a:ea typeface="+mn-ea"/>
          <a:cs typeface="+mn-cs"/>
        </a:defRPr>
      </a:lvl8pPr>
      <a:lvl9pPr marL="1362456" indent="-137160" algn="l" defTabSz="914400" rtl="0" eaLnBrk="1" latinLnBrk="0" hangingPunct="1">
        <a:lnSpc>
          <a:spcPct val="90000"/>
        </a:lnSpc>
        <a:spcBef>
          <a:spcPts val="200"/>
        </a:spcBef>
        <a:spcAft>
          <a:spcPts val="400"/>
        </a:spcAft>
        <a:buClr>
          <a:schemeClr val="accent3"/>
        </a:buClr>
        <a:buFont typeface="Wingdings 3" pitchFamily="18" charset="2"/>
        <a:buChar char=""/>
        <a:defRPr sz="14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9.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r>
              <a:rPr lang="en-US" smtClean="0"/>
              <a:t>Click to edit Master title style</a:t>
            </a:r>
            <a:endParaRPr lang="en-GB"/>
          </a:p>
        </p:txBody>
      </p:sp>
      <p:sp>
        <p:nvSpPr>
          <p:cNvPr id="3" name="Text Placeholder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Date Placeholder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pPr fontAlgn="auto">
              <a:spcBef>
                <a:spcPts val="0"/>
              </a:spcBef>
              <a:spcAft>
                <a:spcPts val="0"/>
              </a:spcAft>
            </a:pPr>
            <a:fld id="{13EB710D-2C35-46EF-949B-3F34DBB228A9}" type="datetimeFigureOut">
              <a:rPr lang="en-GB" smtClean="0">
                <a:solidFill>
                  <a:prstClr val="black">
                    <a:tint val="75000"/>
                  </a:prstClr>
                </a:solidFill>
                <a:latin typeface="Calibri"/>
                <a:cs typeface="+mn-cs"/>
              </a:rPr>
              <a:pPr fontAlgn="auto">
                <a:spcBef>
                  <a:spcPts val="0"/>
                </a:spcBef>
                <a:spcAft>
                  <a:spcPts val="0"/>
                </a:spcAft>
              </a:pPr>
              <a:t>08/06/2016</a:t>
            </a:fld>
            <a:endParaRPr lang="en-GB">
              <a:solidFill>
                <a:prstClr val="black">
                  <a:tint val="75000"/>
                </a:prstClr>
              </a:solidFill>
              <a:latin typeface="Calibri"/>
              <a:cs typeface="+mn-cs"/>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pPr fontAlgn="auto">
              <a:spcBef>
                <a:spcPts val="0"/>
              </a:spcBef>
              <a:spcAft>
                <a:spcPts val="0"/>
              </a:spcAft>
            </a:pPr>
            <a:endParaRPr lang="en-GB">
              <a:solidFill>
                <a:prstClr val="black">
                  <a:tint val="75000"/>
                </a:prstClr>
              </a:solidFill>
              <a:latin typeface="Calibri"/>
              <a:cs typeface="+mn-cs"/>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pPr fontAlgn="auto">
              <a:spcBef>
                <a:spcPts val="0"/>
              </a:spcBef>
              <a:spcAft>
                <a:spcPts val="0"/>
              </a:spcAft>
            </a:pPr>
            <a:fld id="{A221F58B-03EF-488F-9A2A-BA2CCF6C8C8F}" type="slidenum">
              <a:rPr lang="en-GB" smtClean="0">
                <a:solidFill>
                  <a:prstClr val="black">
                    <a:tint val="75000"/>
                  </a:prstClr>
                </a:solidFill>
                <a:latin typeface="Calibri"/>
                <a:cs typeface="+mn-cs"/>
              </a:rPr>
              <a:pPr fontAlgn="auto">
                <a:spcBef>
                  <a:spcPts val="0"/>
                </a:spcBef>
                <a:spcAft>
                  <a:spcPts val="0"/>
                </a:spcAft>
              </a:pPr>
              <a:t>‹#›</a:t>
            </a:fld>
            <a:endParaRPr lang="en-GB">
              <a:solidFill>
                <a:prstClr val="black">
                  <a:tint val="75000"/>
                </a:prstClr>
              </a:solidFill>
              <a:latin typeface="Calibri"/>
              <a:cs typeface="+mn-cs"/>
            </a:endParaRPr>
          </a:p>
        </p:txBody>
      </p:sp>
    </p:spTree>
    <p:extLst>
      <p:ext uri="{BB962C8B-B14F-4D97-AF65-F5344CB8AC3E}">
        <p14:creationId xmlns:p14="http://schemas.microsoft.com/office/powerpoint/2010/main" val="3899965261"/>
      </p:ext>
    </p:extLst>
  </p:cSld>
  <p:clrMap bg1="lt1" tx1="dk1" bg2="lt2" tx2="dk2" accent1="accent1" accent2="accent2" accent3="accent3" accent4="accent4" accent5="accent5" accent6="accent6" hlink="hlink" folHlink="folHlink"/>
  <p:sldLayoutIdLst>
    <p:sldLayoutId id="2147483895" r:id="rId1"/>
    <p:sldLayoutId id="2147483896" r:id="rId2"/>
    <p:sldLayoutId id="2147483897" r:id="rId3"/>
    <p:sldLayoutId id="2147483898" r:id="rId4"/>
    <p:sldLayoutId id="2147483899" r:id="rId5"/>
    <p:sldLayoutId id="2147483900" r:id="rId6"/>
    <p:sldLayoutId id="2147483901" r:id="rId7"/>
    <p:sldLayoutId id="2147483902" r:id="rId8"/>
    <p:sldLayoutId id="2147483903" r:id="rId9"/>
    <p:sldLayoutId id="2147483904" r:id="rId10"/>
    <p:sldLayoutId id="2147483905" r:id="rId11"/>
  </p:sldLayoutIdLst>
  <p:txStyles>
    <p:titleStyle>
      <a:lvl1pPr algn="ctr" defTabSz="9144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8.jpeg"/><Relationship Id="rId1" Type="http://schemas.openxmlformats.org/officeDocument/2006/relationships/slideLayout" Target="../slideLayouts/slideLayout135.xml"/><Relationship Id="rId4" Type="http://schemas.openxmlformats.org/officeDocument/2006/relationships/image" Target="../media/image10.png"/></Relationships>
</file>

<file path=ppt/slides/_rels/slide10.xml.rels><?xml version="1.0" encoding="UTF-8" standalone="yes"?>
<Relationships xmlns="http://schemas.openxmlformats.org/package/2006/relationships"><Relationship Id="rId3" Type="http://schemas.openxmlformats.org/officeDocument/2006/relationships/image" Target="../media/image41.jpeg"/><Relationship Id="rId2" Type="http://schemas.openxmlformats.org/officeDocument/2006/relationships/notesSlide" Target="../notesSlides/notesSlide1.xml"/><Relationship Id="rId1" Type="http://schemas.openxmlformats.org/officeDocument/2006/relationships/slideLayout" Target="../slideLayouts/slideLayout13.xml"/></Relationships>
</file>

<file path=ppt/slides/_rels/slide11.xml.rels><?xml version="1.0" encoding="UTF-8" standalone="yes"?>
<Relationships xmlns="http://schemas.openxmlformats.org/package/2006/relationships"><Relationship Id="rId2" Type="http://schemas.openxmlformats.org/officeDocument/2006/relationships/image" Target="../media/image42.png"/><Relationship Id="rId1" Type="http://schemas.openxmlformats.org/officeDocument/2006/relationships/slideLayout" Target="../slideLayouts/slideLayout13.xml"/></Relationships>
</file>

<file path=ppt/slides/_rels/slide12.xml.rels><?xml version="1.0" encoding="UTF-8" standalone="yes"?>
<Relationships xmlns="http://schemas.openxmlformats.org/package/2006/relationships"><Relationship Id="rId3" Type="http://schemas.openxmlformats.org/officeDocument/2006/relationships/image" Target="../media/image43.png"/><Relationship Id="rId2" Type="http://schemas.openxmlformats.org/officeDocument/2006/relationships/notesSlide" Target="../notesSlides/notesSlide2.xml"/><Relationship Id="rId1" Type="http://schemas.openxmlformats.org/officeDocument/2006/relationships/slideLayout" Target="../slideLayouts/slideLayout13.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5.xml.rels><?xml version="1.0" encoding="UTF-8" standalone="yes"?>
<Relationships xmlns="http://schemas.openxmlformats.org/package/2006/relationships"><Relationship Id="rId2" Type="http://schemas.openxmlformats.org/officeDocument/2006/relationships/image" Target="../media/image44.png"/><Relationship Id="rId1" Type="http://schemas.openxmlformats.org/officeDocument/2006/relationships/slideLayout" Target="../slideLayouts/slideLayout141.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141.xml"/></Relationships>
</file>

<file path=ppt/slides/_rels/slide17.xml.rels><?xml version="1.0" encoding="UTF-8" standalone="yes"?>
<Relationships xmlns="http://schemas.openxmlformats.org/package/2006/relationships"><Relationship Id="rId2" Type="http://schemas.openxmlformats.org/officeDocument/2006/relationships/image" Target="../media/image40.png"/><Relationship Id="rId1" Type="http://schemas.openxmlformats.org/officeDocument/2006/relationships/slideLayout" Target="../slideLayouts/slideLayout13.xml"/></Relationships>
</file>

<file path=ppt/slides/_rels/slide18.xml.rels><?xml version="1.0" encoding="UTF-8" standalone="yes"?>
<Relationships xmlns="http://schemas.openxmlformats.org/package/2006/relationships"><Relationship Id="rId3" Type="http://schemas.openxmlformats.org/officeDocument/2006/relationships/image" Target="../media/image46.png"/><Relationship Id="rId2" Type="http://schemas.openxmlformats.org/officeDocument/2006/relationships/image" Target="../media/image45.png"/><Relationship Id="rId1" Type="http://schemas.openxmlformats.org/officeDocument/2006/relationships/slideLayout" Target="../slideLayouts/slideLayout13.xml"/></Relationships>
</file>

<file path=ppt/slides/_rels/slide19.xml.rels><?xml version="1.0" encoding="UTF-8" standalone="yes"?>
<Relationships xmlns="http://schemas.openxmlformats.org/package/2006/relationships"><Relationship Id="rId3" Type="http://schemas.openxmlformats.org/officeDocument/2006/relationships/diagramData" Target="../diagrams/data4.xml"/><Relationship Id="rId7" Type="http://schemas.microsoft.com/office/2007/relationships/diagramDrawing" Target="../diagrams/drawing4.xml"/><Relationship Id="rId2" Type="http://schemas.openxmlformats.org/officeDocument/2006/relationships/notesSlide" Target="../notesSlides/notesSlide3.xml"/><Relationship Id="rId1" Type="http://schemas.openxmlformats.org/officeDocument/2006/relationships/slideLayout" Target="../slideLayouts/slideLayout13.xml"/><Relationship Id="rId6" Type="http://schemas.openxmlformats.org/officeDocument/2006/relationships/diagramColors" Target="../diagrams/colors4.xml"/><Relationship Id="rId5" Type="http://schemas.openxmlformats.org/officeDocument/2006/relationships/diagramQuickStyle" Target="../diagrams/quickStyle4.xml"/><Relationship Id="rId4" Type="http://schemas.openxmlformats.org/officeDocument/2006/relationships/diagramLayout" Target="../diagrams/layout4.xml"/></Relationships>
</file>

<file path=ppt/slides/_rels/slide2.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image" Target="../media/image11.png"/><Relationship Id="rId1" Type="http://schemas.openxmlformats.org/officeDocument/2006/relationships/slideLayout" Target="../slideLayouts/slideLayout24.xml"/><Relationship Id="rId4" Type="http://schemas.openxmlformats.org/officeDocument/2006/relationships/image" Target="../media/image13.png"/></Relationships>
</file>

<file path=ppt/slides/_rels/slide20.xml.rels><?xml version="1.0" encoding="UTF-8" standalone="yes"?>
<Relationships xmlns="http://schemas.openxmlformats.org/package/2006/relationships"><Relationship Id="rId2" Type="http://schemas.openxmlformats.org/officeDocument/2006/relationships/image" Target="../media/image47.png"/><Relationship Id="rId1" Type="http://schemas.openxmlformats.org/officeDocument/2006/relationships/slideLayout" Target="../slideLayouts/slideLayout13.xml"/></Relationships>
</file>

<file path=ppt/slides/_rels/slide21.xml.rels><?xml version="1.0" encoding="UTF-8" standalone="yes"?>
<Relationships xmlns="http://schemas.openxmlformats.org/package/2006/relationships"><Relationship Id="rId2" Type="http://schemas.openxmlformats.org/officeDocument/2006/relationships/image" Target="../media/image40.png"/><Relationship Id="rId1" Type="http://schemas.openxmlformats.org/officeDocument/2006/relationships/slideLayout" Target="../slideLayouts/slideLayout13.xml"/></Relationships>
</file>

<file path=ppt/slides/_rels/slide22.xml.rels><?xml version="1.0" encoding="UTF-8" standalone="yes"?>
<Relationships xmlns="http://schemas.openxmlformats.org/package/2006/relationships"><Relationship Id="rId3" Type="http://schemas.openxmlformats.org/officeDocument/2006/relationships/image" Target="../media/image48.jpeg"/><Relationship Id="rId2" Type="http://schemas.openxmlformats.org/officeDocument/2006/relationships/notesSlide" Target="../notesSlides/notesSlide4.xml"/><Relationship Id="rId1" Type="http://schemas.openxmlformats.org/officeDocument/2006/relationships/slideLayout" Target="../slideLayouts/slideLayout13.xml"/><Relationship Id="rId4" Type="http://schemas.openxmlformats.org/officeDocument/2006/relationships/image" Target="../media/image49.png"/></Relationships>
</file>

<file path=ppt/slides/_rels/slide23.xml.rels><?xml version="1.0" encoding="UTF-8" standalone="yes"?>
<Relationships xmlns="http://schemas.openxmlformats.org/package/2006/relationships"><Relationship Id="rId2" Type="http://schemas.openxmlformats.org/officeDocument/2006/relationships/image" Target="../media/image40.png"/><Relationship Id="rId1" Type="http://schemas.openxmlformats.org/officeDocument/2006/relationships/slideLayout" Target="../slideLayouts/slideLayout13.xml"/></Relationships>
</file>

<file path=ppt/slides/_rels/slide24.xml.rels><?xml version="1.0" encoding="UTF-8" standalone="yes"?>
<Relationships xmlns="http://schemas.openxmlformats.org/package/2006/relationships"><Relationship Id="rId3" Type="http://schemas.openxmlformats.org/officeDocument/2006/relationships/image" Target="../media/image50.png"/><Relationship Id="rId2" Type="http://schemas.openxmlformats.org/officeDocument/2006/relationships/notesSlide" Target="../notesSlides/notesSlide5.xml"/><Relationship Id="rId1" Type="http://schemas.openxmlformats.org/officeDocument/2006/relationships/slideLayout" Target="../slideLayouts/slideLayout13.xml"/></Relationships>
</file>

<file path=ppt/slides/_rels/slide25.xml.rels><?xml version="1.0" encoding="UTF-8" standalone="yes"?>
<Relationships xmlns="http://schemas.openxmlformats.org/package/2006/relationships"><Relationship Id="rId8" Type="http://schemas.openxmlformats.org/officeDocument/2006/relationships/image" Target="../media/image57.png"/><Relationship Id="rId3" Type="http://schemas.openxmlformats.org/officeDocument/2006/relationships/image" Target="../media/image52.png"/><Relationship Id="rId7" Type="http://schemas.openxmlformats.org/officeDocument/2006/relationships/image" Target="../media/image56.png"/><Relationship Id="rId2" Type="http://schemas.openxmlformats.org/officeDocument/2006/relationships/image" Target="../media/image51.png"/><Relationship Id="rId1" Type="http://schemas.openxmlformats.org/officeDocument/2006/relationships/slideLayout" Target="../slideLayouts/slideLayout13.xml"/><Relationship Id="rId6" Type="http://schemas.openxmlformats.org/officeDocument/2006/relationships/image" Target="../media/image55.png"/><Relationship Id="rId11" Type="http://schemas.openxmlformats.org/officeDocument/2006/relationships/image" Target="../media/image60.png"/><Relationship Id="rId5" Type="http://schemas.openxmlformats.org/officeDocument/2006/relationships/image" Target="../media/image54.png"/><Relationship Id="rId10" Type="http://schemas.openxmlformats.org/officeDocument/2006/relationships/image" Target="../media/image59.png"/><Relationship Id="rId4" Type="http://schemas.openxmlformats.org/officeDocument/2006/relationships/image" Target="../media/image53.png"/><Relationship Id="rId9" Type="http://schemas.openxmlformats.org/officeDocument/2006/relationships/image" Target="../media/image58.png"/></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154.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154.xml"/></Relationships>
</file>

<file path=ppt/slides/_rels/slide3.xml.rels><?xml version="1.0" encoding="UTF-8" standalone="yes"?>
<Relationships xmlns="http://schemas.openxmlformats.org/package/2006/relationships"><Relationship Id="rId3" Type="http://schemas.openxmlformats.org/officeDocument/2006/relationships/image" Target="../media/image15.png"/><Relationship Id="rId7" Type="http://schemas.openxmlformats.org/officeDocument/2006/relationships/image" Target="../media/image19.jpeg"/><Relationship Id="rId2" Type="http://schemas.openxmlformats.org/officeDocument/2006/relationships/image" Target="../media/image14.png"/><Relationship Id="rId1" Type="http://schemas.openxmlformats.org/officeDocument/2006/relationships/slideLayout" Target="../slideLayouts/slideLayout37.xml"/><Relationship Id="rId6" Type="http://schemas.openxmlformats.org/officeDocument/2006/relationships/image" Target="../media/image18.png"/><Relationship Id="rId5" Type="http://schemas.openxmlformats.org/officeDocument/2006/relationships/image" Target="../media/image17.png"/><Relationship Id="rId4" Type="http://schemas.openxmlformats.org/officeDocument/2006/relationships/image" Target="../media/image16.png"/></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165.xml"/></Relationships>
</file>

<file path=ppt/slides/_rels/slide31.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165.xml"/></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165.xm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176.xm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187.xml"/></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187.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187.xm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187.xm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187.xm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187.xml"/></Relationships>
</file>

<file path=ppt/slides/_rels/slide4.xml.rels><?xml version="1.0" encoding="UTF-8" standalone="yes"?>
<Relationships xmlns="http://schemas.openxmlformats.org/package/2006/relationships"><Relationship Id="rId8" Type="http://schemas.openxmlformats.org/officeDocument/2006/relationships/image" Target="../media/image26.png"/><Relationship Id="rId13" Type="http://schemas.openxmlformats.org/officeDocument/2006/relationships/image" Target="../media/image31.png"/><Relationship Id="rId3" Type="http://schemas.openxmlformats.org/officeDocument/2006/relationships/image" Target="../media/image21.png"/><Relationship Id="rId7" Type="http://schemas.openxmlformats.org/officeDocument/2006/relationships/image" Target="../media/image25.png"/><Relationship Id="rId12" Type="http://schemas.openxmlformats.org/officeDocument/2006/relationships/image" Target="../media/image30.png"/><Relationship Id="rId2" Type="http://schemas.openxmlformats.org/officeDocument/2006/relationships/image" Target="../media/image20.png"/><Relationship Id="rId1" Type="http://schemas.openxmlformats.org/officeDocument/2006/relationships/slideLayout" Target="../slideLayouts/slideLayout49.xml"/><Relationship Id="rId6" Type="http://schemas.openxmlformats.org/officeDocument/2006/relationships/image" Target="../media/image24.png"/><Relationship Id="rId11" Type="http://schemas.openxmlformats.org/officeDocument/2006/relationships/image" Target="../media/image29.png"/><Relationship Id="rId5" Type="http://schemas.openxmlformats.org/officeDocument/2006/relationships/image" Target="../media/image23.png"/><Relationship Id="rId15" Type="http://schemas.openxmlformats.org/officeDocument/2006/relationships/image" Target="../media/image33.png"/><Relationship Id="rId10" Type="http://schemas.openxmlformats.org/officeDocument/2006/relationships/image" Target="../media/image28.png"/><Relationship Id="rId4" Type="http://schemas.openxmlformats.org/officeDocument/2006/relationships/image" Target="../media/image22.png"/><Relationship Id="rId9" Type="http://schemas.openxmlformats.org/officeDocument/2006/relationships/image" Target="../media/image27.png"/><Relationship Id="rId14" Type="http://schemas.openxmlformats.org/officeDocument/2006/relationships/image" Target="../media/image32.png"/></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187.xm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186.xml"/></Relationships>
</file>

<file path=ppt/slides/_rels/slide42.xml.rels><?xml version="1.0" encoding="UTF-8" standalone="yes"?>
<Relationships xmlns="http://schemas.openxmlformats.org/package/2006/relationships"><Relationship Id="rId2" Type="http://schemas.openxmlformats.org/officeDocument/2006/relationships/image" Target="../media/image40.png"/><Relationship Id="rId1" Type="http://schemas.openxmlformats.org/officeDocument/2006/relationships/slideLayout" Target="../slideLayouts/slideLayout13.xml"/></Relationships>
</file>

<file path=ppt/slides/_rels/slide43.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13.xml"/></Relationships>
</file>

<file path=ppt/slides/_rels/slide44.xml.rels><?xml version="1.0" encoding="UTF-8" standalone="yes"?>
<Relationships xmlns="http://schemas.openxmlformats.org/package/2006/relationships"><Relationship Id="rId8" Type="http://schemas.openxmlformats.org/officeDocument/2006/relationships/image" Target="../media/image5.jpeg"/><Relationship Id="rId3" Type="http://schemas.openxmlformats.org/officeDocument/2006/relationships/image" Target="../media/image62.png"/><Relationship Id="rId7" Type="http://schemas.openxmlformats.org/officeDocument/2006/relationships/image" Target="../media/image66.png"/><Relationship Id="rId2" Type="http://schemas.openxmlformats.org/officeDocument/2006/relationships/image" Target="../media/image61.png"/><Relationship Id="rId1" Type="http://schemas.openxmlformats.org/officeDocument/2006/relationships/slideLayout" Target="../slideLayouts/slideLayout12.xml"/><Relationship Id="rId6" Type="http://schemas.openxmlformats.org/officeDocument/2006/relationships/image" Target="../media/image65.png"/><Relationship Id="rId5" Type="http://schemas.openxmlformats.org/officeDocument/2006/relationships/image" Target="../media/image64.png"/><Relationship Id="rId4" Type="http://schemas.openxmlformats.org/officeDocument/2006/relationships/image" Target="../media/image63.png"/></Relationships>
</file>

<file path=ppt/slides/_rels/slide45.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image" Target="../media/image61.png"/><Relationship Id="rId1" Type="http://schemas.openxmlformats.org/officeDocument/2006/relationships/slideLayout" Target="../slideLayouts/slideLayout197.xml"/><Relationship Id="rId6" Type="http://schemas.openxmlformats.org/officeDocument/2006/relationships/image" Target="../media/image5.jpeg"/><Relationship Id="rId5" Type="http://schemas.microsoft.com/office/2007/relationships/hdphoto" Target="../media/hdphoto1.wdp"/><Relationship Id="rId4" Type="http://schemas.openxmlformats.org/officeDocument/2006/relationships/image" Target="../media/image66.png"/></Relationships>
</file>

<file path=ppt/slides/_rels/slide46.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image" Target="../media/image61.png"/><Relationship Id="rId1" Type="http://schemas.openxmlformats.org/officeDocument/2006/relationships/slideLayout" Target="../slideLayouts/slideLayout197.xml"/><Relationship Id="rId5" Type="http://schemas.openxmlformats.org/officeDocument/2006/relationships/image" Target="../media/image5.jpeg"/><Relationship Id="rId4" Type="http://schemas.openxmlformats.org/officeDocument/2006/relationships/image" Target="../media/image66.png"/></Relationships>
</file>

<file path=ppt/slides/_rels/slide47.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image" Target="../media/image61.png"/><Relationship Id="rId1" Type="http://schemas.openxmlformats.org/officeDocument/2006/relationships/slideLayout" Target="../slideLayouts/slideLayout197.xml"/><Relationship Id="rId5" Type="http://schemas.openxmlformats.org/officeDocument/2006/relationships/image" Target="../media/image5.jpeg"/><Relationship Id="rId4" Type="http://schemas.openxmlformats.org/officeDocument/2006/relationships/image" Target="../media/image66.png"/></Relationships>
</file>

<file path=ppt/slides/_rels/slide48.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image" Target="../media/image61.png"/><Relationship Id="rId1" Type="http://schemas.openxmlformats.org/officeDocument/2006/relationships/slideLayout" Target="../slideLayouts/slideLayout197.xml"/><Relationship Id="rId5" Type="http://schemas.openxmlformats.org/officeDocument/2006/relationships/image" Target="../media/image5.jpeg"/><Relationship Id="rId4" Type="http://schemas.openxmlformats.org/officeDocument/2006/relationships/image" Target="../media/image66.png"/></Relationships>
</file>

<file path=ppt/slides/_rels/slide49.xml.rels><?xml version="1.0" encoding="UTF-8" standalone="yes"?>
<Relationships xmlns="http://schemas.openxmlformats.org/package/2006/relationships"><Relationship Id="rId2" Type="http://schemas.openxmlformats.org/officeDocument/2006/relationships/image" Target="../media/image40.png"/><Relationship Id="rId1" Type="http://schemas.openxmlformats.org/officeDocument/2006/relationships/slideLayout" Target="../slideLayouts/slideLayout13.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54.xml"/></Relationships>
</file>

<file path=ppt/slides/_rels/slide50.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13.xml"/></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52.xml.rels><?xml version="1.0" encoding="UTF-8" standalone="yes"?>
<Relationships xmlns="http://schemas.openxmlformats.org/package/2006/relationships"><Relationship Id="rId2" Type="http://schemas.openxmlformats.org/officeDocument/2006/relationships/image" Target="../media/image40.png"/><Relationship Id="rId1" Type="http://schemas.openxmlformats.org/officeDocument/2006/relationships/slideLayout" Target="../slideLayouts/slideLayout13.xml"/></Relationships>
</file>

<file path=ppt/slides/_rels/slide53.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54.xml.rels><?xml version="1.0" encoding="UTF-8" standalone="yes"?>
<Relationships xmlns="http://schemas.openxmlformats.org/package/2006/relationships"><Relationship Id="rId3" Type="http://schemas.openxmlformats.org/officeDocument/2006/relationships/image" Target="../media/image67.jpeg"/><Relationship Id="rId2" Type="http://schemas.openxmlformats.org/officeDocument/2006/relationships/notesSlide" Target="../notesSlides/notesSlide9.xml"/><Relationship Id="rId1" Type="http://schemas.openxmlformats.org/officeDocument/2006/relationships/slideLayout" Target="../slideLayouts/slideLayout13.xml"/><Relationship Id="rId4" Type="http://schemas.openxmlformats.org/officeDocument/2006/relationships/image" Target="../media/image68.png"/></Relationships>
</file>

<file path=ppt/slides/_rels/slide55.xml.rels><?xml version="1.0" encoding="UTF-8" standalone="yes"?>
<Relationships xmlns="http://schemas.openxmlformats.org/package/2006/relationships"><Relationship Id="rId3" Type="http://schemas.openxmlformats.org/officeDocument/2006/relationships/image" Target="../media/image69.png"/><Relationship Id="rId2" Type="http://schemas.openxmlformats.org/officeDocument/2006/relationships/notesSlide" Target="../notesSlides/notesSlide10.xml"/><Relationship Id="rId1" Type="http://schemas.openxmlformats.org/officeDocument/2006/relationships/slideLayout" Target="../slideLayouts/slideLayout13.xml"/><Relationship Id="rId4" Type="http://schemas.openxmlformats.org/officeDocument/2006/relationships/image" Target="../media/image70.png"/></Relationships>
</file>

<file path=ppt/slides/_rels/slide56.xml.rels><?xml version="1.0" encoding="UTF-8" standalone="yes"?>
<Relationships xmlns="http://schemas.openxmlformats.org/package/2006/relationships"><Relationship Id="rId2" Type="http://schemas.openxmlformats.org/officeDocument/2006/relationships/image" Target="../media/image71.jpeg"/><Relationship Id="rId1" Type="http://schemas.openxmlformats.org/officeDocument/2006/relationships/slideLayout" Target="../slideLayouts/slideLayout209.xml"/></Relationships>
</file>

<file path=ppt/slides/_rels/slide57.xml.rels><?xml version="1.0" encoding="UTF-8" standalone="yes"?>
<Relationships xmlns="http://schemas.openxmlformats.org/package/2006/relationships"><Relationship Id="rId1" Type="http://schemas.openxmlformats.org/officeDocument/2006/relationships/slideLayout" Target="../slideLayouts/slideLayout209.xml"/></Relationships>
</file>

<file path=ppt/slides/_rels/slide58.xml.rels><?xml version="1.0" encoding="UTF-8" standalone="yes"?>
<Relationships xmlns="http://schemas.openxmlformats.org/package/2006/relationships"><Relationship Id="rId1" Type="http://schemas.openxmlformats.org/officeDocument/2006/relationships/slideLayout" Target="../slideLayouts/slideLayout209.xml"/></Relationships>
</file>

<file path=ppt/slides/_rels/slide59.xml.rels><?xml version="1.0" encoding="UTF-8" standalone="yes"?>
<Relationships xmlns="http://schemas.openxmlformats.org/package/2006/relationships"><Relationship Id="rId2" Type="http://schemas.openxmlformats.org/officeDocument/2006/relationships/image" Target="../media/image40.png"/><Relationship Id="rId1" Type="http://schemas.openxmlformats.org/officeDocument/2006/relationships/slideLayout" Target="../slideLayouts/slideLayout13.xml"/></Relationships>
</file>

<file path=ppt/slides/_rels/slide6.xml.rels><?xml version="1.0" encoding="UTF-8" standalone="yes"?>
<Relationships xmlns="http://schemas.openxmlformats.org/package/2006/relationships"><Relationship Id="rId3" Type="http://schemas.openxmlformats.org/officeDocument/2006/relationships/diagramLayout" Target="../diagrams/layout1.xml"/><Relationship Id="rId2" Type="http://schemas.openxmlformats.org/officeDocument/2006/relationships/diagramData" Target="../diagrams/data1.xml"/><Relationship Id="rId1" Type="http://schemas.openxmlformats.org/officeDocument/2006/relationships/slideLayout" Target="../slideLayouts/slideLayout94.xml"/><Relationship Id="rId6" Type="http://schemas.microsoft.com/office/2007/relationships/diagramDrawing" Target="../diagrams/drawing1.xml"/><Relationship Id="rId5" Type="http://schemas.openxmlformats.org/officeDocument/2006/relationships/diagramColors" Target="../diagrams/colors1.xml"/><Relationship Id="rId4" Type="http://schemas.openxmlformats.org/officeDocument/2006/relationships/diagramQuickStyle" Target="../diagrams/quickStyle1.xml"/></Relationships>
</file>

<file path=ppt/slides/_rels/slide60.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61.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62.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63.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64.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65.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66.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67.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68.xml.rels><?xml version="1.0" encoding="UTF-8" standalone="yes"?>
<Relationships xmlns="http://schemas.openxmlformats.org/package/2006/relationships"><Relationship Id="rId1" Type="http://schemas.openxmlformats.org/officeDocument/2006/relationships/slideLayout" Target="../slideLayouts/slideLayout73.xml"/></Relationships>
</file>

<file path=ppt/slides/_rels/slide69.xml.rels><?xml version="1.0" encoding="UTF-8" standalone="yes"?>
<Relationships xmlns="http://schemas.openxmlformats.org/package/2006/relationships"><Relationship Id="rId1" Type="http://schemas.openxmlformats.org/officeDocument/2006/relationships/slideLayout" Target="../slideLayouts/slideLayout97.xml"/></Relationships>
</file>

<file path=ppt/slides/_rels/slide7.xml.rels><?xml version="1.0" encoding="UTF-8" standalone="yes"?>
<Relationships xmlns="http://schemas.openxmlformats.org/package/2006/relationships"><Relationship Id="rId3" Type="http://schemas.openxmlformats.org/officeDocument/2006/relationships/image" Target="../media/image35.png"/><Relationship Id="rId7" Type="http://schemas.openxmlformats.org/officeDocument/2006/relationships/image" Target="../media/image39.png"/><Relationship Id="rId2" Type="http://schemas.openxmlformats.org/officeDocument/2006/relationships/image" Target="../media/image34.png"/><Relationship Id="rId1" Type="http://schemas.openxmlformats.org/officeDocument/2006/relationships/slideLayout" Target="../slideLayouts/slideLayout54.xml"/><Relationship Id="rId6" Type="http://schemas.openxmlformats.org/officeDocument/2006/relationships/image" Target="../media/image38.png"/><Relationship Id="rId5" Type="http://schemas.openxmlformats.org/officeDocument/2006/relationships/image" Target="../media/image37.png"/><Relationship Id="rId4" Type="http://schemas.openxmlformats.org/officeDocument/2006/relationships/image" Target="../media/image36.png"/></Relationships>
</file>

<file path=ppt/slides/_rels/slide70.xml.rels><?xml version="1.0" encoding="UTF-8" standalone="yes"?>
<Relationships xmlns="http://schemas.openxmlformats.org/package/2006/relationships"><Relationship Id="rId1" Type="http://schemas.openxmlformats.org/officeDocument/2006/relationships/slideLayout" Target="../slideLayouts/slideLayout108.xml"/></Relationships>
</file>

<file path=ppt/slides/_rels/slide71.xml.rels><?xml version="1.0" encoding="UTF-8" standalone="yes"?>
<Relationships xmlns="http://schemas.openxmlformats.org/package/2006/relationships"><Relationship Id="rId1" Type="http://schemas.openxmlformats.org/officeDocument/2006/relationships/slideLayout" Target="../slideLayouts/slideLayout108.xml"/></Relationships>
</file>

<file path=ppt/slides/_rels/slide72.xml.rels><?xml version="1.0" encoding="UTF-8" standalone="yes"?>
<Relationships xmlns="http://schemas.openxmlformats.org/package/2006/relationships"><Relationship Id="rId1" Type="http://schemas.openxmlformats.org/officeDocument/2006/relationships/slideLayout" Target="../slideLayouts/slideLayout108.xml"/></Relationships>
</file>

<file path=ppt/slides/_rels/slide73.xml.rels><?xml version="1.0" encoding="UTF-8" standalone="yes"?>
<Relationships xmlns="http://schemas.openxmlformats.org/package/2006/relationships"><Relationship Id="rId1" Type="http://schemas.openxmlformats.org/officeDocument/2006/relationships/slideLayout" Target="../slideLayouts/slideLayout119.xml"/></Relationships>
</file>

<file path=ppt/slides/_rels/slide74.xml.rels><?xml version="1.0" encoding="UTF-8" standalone="yes"?>
<Relationships xmlns="http://schemas.openxmlformats.org/package/2006/relationships"><Relationship Id="rId1" Type="http://schemas.openxmlformats.org/officeDocument/2006/relationships/slideLayout" Target="../slideLayouts/slideLayout119.xml"/></Relationships>
</file>

<file path=ppt/slides/_rels/slide75.xml.rels><?xml version="1.0" encoding="UTF-8" standalone="yes"?>
<Relationships xmlns="http://schemas.openxmlformats.org/package/2006/relationships"><Relationship Id="rId1" Type="http://schemas.openxmlformats.org/officeDocument/2006/relationships/slideLayout" Target="../slideLayouts/slideLayout119.xml"/></Relationships>
</file>

<file path=ppt/slides/_rels/slide76.xml.rels><?xml version="1.0" encoding="UTF-8" standalone="yes"?>
<Relationships xmlns="http://schemas.openxmlformats.org/package/2006/relationships"><Relationship Id="rId1" Type="http://schemas.openxmlformats.org/officeDocument/2006/relationships/slideLayout" Target="../slideLayouts/slideLayout119.xml"/></Relationships>
</file>

<file path=ppt/slides/_rels/slide8.xml.rels><?xml version="1.0" encoding="UTF-8" standalone="yes"?>
<Relationships xmlns="http://schemas.openxmlformats.org/package/2006/relationships"><Relationship Id="rId8" Type="http://schemas.openxmlformats.org/officeDocument/2006/relationships/diagramLayout" Target="../diagrams/layout3.xml"/><Relationship Id="rId3" Type="http://schemas.openxmlformats.org/officeDocument/2006/relationships/diagramLayout" Target="../diagrams/layout2.xml"/><Relationship Id="rId7" Type="http://schemas.openxmlformats.org/officeDocument/2006/relationships/diagramData" Target="../diagrams/data3.xml"/><Relationship Id="rId2" Type="http://schemas.openxmlformats.org/officeDocument/2006/relationships/diagramData" Target="../diagrams/data2.xml"/><Relationship Id="rId1" Type="http://schemas.openxmlformats.org/officeDocument/2006/relationships/slideLayout" Target="../slideLayouts/slideLayout71.xml"/><Relationship Id="rId6" Type="http://schemas.microsoft.com/office/2007/relationships/diagramDrawing" Target="../diagrams/drawing2.xml"/><Relationship Id="rId11" Type="http://schemas.microsoft.com/office/2007/relationships/diagramDrawing" Target="../diagrams/drawing3.xml"/><Relationship Id="rId5" Type="http://schemas.openxmlformats.org/officeDocument/2006/relationships/diagramColors" Target="../diagrams/colors2.xml"/><Relationship Id="rId10" Type="http://schemas.openxmlformats.org/officeDocument/2006/relationships/diagramColors" Target="../diagrams/colors3.xml"/><Relationship Id="rId4" Type="http://schemas.openxmlformats.org/officeDocument/2006/relationships/diagramQuickStyle" Target="../diagrams/quickStyle2.xml"/><Relationship Id="rId9" Type="http://schemas.openxmlformats.org/officeDocument/2006/relationships/diagramQuickStyle" Target="../diagrams/quickStyle3.xml"/></Relationships>
</file>

<file path=ppt/slides/_rels/slide9.xml.rels><?xml version="1.0" encoding="UTF-8" standalone="yes"?>
<Relationships xmlns="http://schemas.openxmlformats.org/package/2006/relationships"><Relationship Id="rId2" Type="http://schemas.openxmlformats.org/officeDocument/2006/relationships/image" Target="../media/image40.png"/><Relationship Id="rId1" Type="http://schemas.openxmlformats.org/officeDocument/2006/relationships/slideLayout" Target="../slideLayouts/slideLayout13.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txBox="1">
            <a:spLocks/>
          </p:cNvSpPr>
          <p:nvPr/>
        </p:nvSpPr>
        <p:spPr>
          <a:xfrm>
            <a:off x="177369" y="838200"/>
            <a:ext cx="7555623" cy="1803568"/>
          </a:xfrm>
          <a:prstGeom prst="rect">
            <a:avLst/>
          </a:prstGeom>
        </p:spPr>
        <p:txBody>
          <a:bodyPr anchor="t">
            <a:noAutofit/>
          </a:bodyPr>
          <a:lstStyle>
            <a:lvl1pPr algn="l" defTabSz="914400" rtl="0" eaLnBrk="1" latinLnBrk="0" hangingPunct="1">
              <a:lnSpc>
                <a:spcPct val="80000"/>
              </a:lnSpc>
              <a:spcBef>
                <a:spcPct val="0"/>
              </a:spcBef>
              <a:buNone/>
              <a:defRPr sz="5000" kern="1200" cap="all" spc="100" baseline="0">
                <a:solidFill>
                  <a:schemeClr val="tx1">
                    <a:lumMod val="95000"/>
                    <a:lumOff val="5000"/>
                  </a:schemeClr>
                </a:solidFill>
                <a:latin typeface="+mj-lt"/>
                <a:ea typeface="+mj-ea"/>
                <a:cs typeface="+mj-cs"/>
              </a:defRPr>
            </a:lvl1pPr>
          </a:lstStyle>
          <a:p>
            <a:pPr fontAlgn="auto">
              <a:spcAft>
                <a:spcPts val="0"/>
              </a:spcAft>
            </a:pPr>
            <a:r>
              <a:rPr lang="en-US" sz="4400" dirty="0" smtClean="0">
                <a:solidFill>
                  <a:srgbClr val="002060"/>
                </a:solidFill>
                <a:latin typeface="Berlin Sans FB" panose="020E0602020502020306" pitchFamily="34" charset="0"/>
              </a:rPr>
              <a:t>7 </a:t>
            </a:r>
            <a:r>
              <a:rPr lang="en-US" sz="4400" dirty="0" err="1" smtClean="0">
                <a:solidFill>
                  <a:srgbClr val="002060"/>
                </a:solidFill>
                <a:latin typeface="Berlin Sans FB" panose="020E0602020502020306" pitchFamily="34" charset="0"/>
              </a:rPr>
              <a:t>elemen</a:t>
            </a:r>
            <a:r>
              <a:rPr lang="en-US" sz="4400" dirty="0" smtClean="0">
                <a:solidFill>
                  <a:srgbClr val="002060"/>
                </a:solidFill>
                <a:latin typeface="Berlin Sans FB" panose="020E0602020502020306" pitchFamily="34" charset="0"/>
              </a:rPr>
              <a:t> </a:t>
            </a:r>
          </a:p>
          <a:p>
            <a:pPr fontAlgn="auto">
              <a:spcAft>
                <a:spcPts val="0"/>
              </a:spcAft>
            </a:pPr>
            <a:endParaRPr lang="en-US" sz="4400" dirty="0">
              <a:solidFill>
                <a:srgbClr val="002060"/>
              </a:solidFill>
              <a:latin typeface="Berlin Sans FB" panose="020E0602020502020306" pitchFamily="34" charset="0"/>
            </a:endParaRPr>
          </a:p>
          <a:p>
            <a:pPr fontAlgn="auto">
              <a:spcAft>
                <a:spcPts val="0"/>
              </a:spcAft>
            </a:pPr>
            <a:endParaRPr lang="en-US" sz="4400" dirty="0" smtClean="0">
              <a:solidFill>
                <a:srgbClr val="002060"/>
              </a:solidFill>
              <a:latin typeface="Berlin Sans FB" panose="020E0602020502020306" pitchFamily="34" charset="0"/>
            </a:endParaRPr>
          </a:p>
          <a:p>
            <a:pPr fontAlgn="auto">
              <a:spcAft>
                <a:spcPts val="0"/>
              </a:spcAft>
            </a:pPr>
            <a:endParaRPr lang="en-US" sz="4400" dirty="0" smtClean="0">
              <a:solidFill>
                <a:srgbClr val="002060"/>
              </a:solidFill>
              <a:latin typeface="Berlin Sans FB" panose="020E0602020502020306" pitchFamily="34" charset="0"/>
            </a:endParaRPr>
          </a:p>
          <a:p>
            <a:pPr fontAlgn="auto">
              <a:spcAft>
                <a:spcPts val="0"/>
              </a:spcAft>
            </a:pPr>
            <a:endParaRPr lang="en-US" sz="4400" dirty="0" smtClean="0">
              <a:solidFill>
                <a:srgbClr val="002060"/>
              </a:solidFill>
              <a:latin typeface="Berlin Sans FB" panose="020E0602020502020306" pitchFamily="34" charset="0"/>
            </a:endParaRPr>
          </a:p>
          <a:p>
            <a:pPr fontAlgn="auto">
              <a:spcAft>
                <a:spcPts val="0"/>
              </a:spcAft>
            </a:pPr>
            <a:r>
              <a:rPr lang="en-US" sz="4400" dirty="0" err="1" smtClean="0">
                <a:solidFill>
                  <a:srgbClr val="002060"/>
                </a:solidFill>
                <a:latin typeface="Berlin Sans FB" panose="020E0602020502020306" pitchFamily="34" charset="0"/>
              </a:rPr>
              <a:t>Negeri</a:t>
            </a:r>
            <a:r>
              <a:rPr lang="en-US" sz="4400" dirty="0" smtClean="0">
                <a:solidFill>
                  <a:srgbClr val="002060"/>
                </a:solidFill>
                <a:latin typeface="Berlin Sans FB" panose="020E0602020502020306" pitchFamily="34" charset="0"/>
              </a:rPr>
              <a:t> KELANTAN</a:t>
            </a:r>
            <a:endParaRPr lang="en-MY" sz="4400" dirty="0">
              <a:solidFill>
                <a:srgbClr val="002060"/>
              </a:solidFill>
              <a:latin typeface="Berlin Sans FB" panose="020E0602020502020306" pitchFamily="34" charset="0"/>
            </a:endParaRPr>
          </a:p>
        </p:txBody>
      </p:sp>
      <p:sp>
        <p:nvSpPr>
          <p:cNvPr id="5" name="Subtitle 2"/>
          <p:cNvSpPr txBox="1">
            <a:spLocks/>
          </p:cNvSpPr>
          <p:nvPr/>
        </p:nvSpPr>
        <p:spPr>
          <a:xfrm>
            <a:off x="100507" y="5092272"/>
            <a:ext cx="4977962" cy="1292773"/>
          </a:xfrm>
          <a:prstGeom prst="rect">
            <a:avLst/>
          </a:prstGeom>
        </p:spPr>
        <p:txBody>
          <a:bodyPr>
            <a:noAutofit/>
          </a:bodyPr>
          <a:lstStyle>
            <a:lvl1pPr marL="91440" indent="-91440" algn="l" defTabSz="914400" rtl="0" eaLnBrk="1" latinLnBrk="0" hangingPunct="1">
              <a:lnSpc>
                <a:spcPct val="90000"/>
              </a:lnSpc>
              <a:spcBef>
                <a:spcPts val="1200"/>
              </a:spcBef>
              <a:spcAft>
                <a:spcPts val="200"/>
              </a:spcAft>
              <a:buClr>
                <a:schemeClr val="accent3"/>
              </a:buClr>
              <a:buSzPct val="100000"/>
              <a:buFont typeface="Tw Cen MT" panose="020B0602020104020603" pitchFamily="34" charset="0"/>
              <a:buChar char=" "/>
              <a:defRPr sz="2200" kern="1200">
                <a:solidFill>
                  <a:schemeClr val="tx1"/>
                </a:solidFill>
                <a:latin typeface="+mn-lt"/>
                <a:ea typeface="+mn-ea"/>
                <a:cs typeface="+mn-cs"/>
              </a:defRPr>
            </a:lvl1pPr>
            <a:lvl2pPr marL="265176" indent="-137160" algn="l" defTabSz="914400" rtl="0" eaLnBrk="1" latinLnBrk="0" hangingPunct="1">
              <a:lnSpc>
                <a:spcPct val="90000"/>
              </a:lnSpc>
              <a:spcBef>
                <a:spcPts val="200"/>
              </a:spcBef>
              <a:spcAft>
                <a:spcPts val="400"/>
              </a:spcAft>
              <a:buClr>
                <a:schemeClr val="accent3"/>
              </a:buClr>
              <a:buFont typeface="Wingdings 3" pitchFamily="18" charset="2"/>
              <a:buChar char=""/>
              <a:defRPr sz="1800" kern="1200">
                <a:solidFill>
                  <a:schemeClr val="tx1"/>
                </a:solidFill>
                <a:latin typeface="+mn-lt"/>
                <a:ea typeface="+mn-ea"/>
                <a:cs typeface="+mn-cs"/>
              </a:defRPr>
            </a:lvl2pPr>
            <a:lvl3pPr marL="448056" indent="-137160" algn="l" defTabSz="914400" rtl="0" eaLnBrk="1" latinLnBrk="0" hangingPunct="1">
              <a:lnSpc>
                <a:spcPct val="90000"/>
              </a:lnSpc>
              <a:spcBef>
                <a:spcPts val="200"/>
              </a:spcBef>
              <a:spcAft>
                <a:spcPts val="400"/>
              </a:spcAft>
              <a:buClr>
                <a:schemeClr val="accent3"/>
              </a:buClr>
              <a:buFont typeface="Wingdings 3" pitchFamily="18" charset="2"/>
              <a:buChar char=""/>
              <a:defRPr sz="1400" kern="1200">
                <a:solidFill>
                  <a:schemeClr val="tx1"/>
                </a:solidFill>
                <a:latin typeface="+mn-lt"/>
                <a:ea typeface="+mn-ea"/>
                <a:cs typeface="+mn-cs"/>
              </a:defRPr>
            </a:lvl3pPr>
            <a:lvl4pPr marL="594360" indent="-137160" algn="l" defTabSz="914400" rtl="0" eaLnBrk="1" latinLnBrk="0" hangingPunct="1">
              <a:lnSpc>
                <a:spcPct val="90000"/>
              </a:lnSpc>
              <a:spcBef>
                <a:spcPts val="200"/>
              </a:spcBef>
              <a:spcAft>
                <a:spcPts val="400"/>
              </a:spcAft>
              <a:buClr>
                <a:schemeClr val="accent3"/>
              </a:buClr>
              <a:buFont typeface="Wingdings 3" pitchFamily="18" charset="2"/>
              <a:buChar char=""/>
              <a:defRPr sz="1400" kern="1200">
                <a:solidFill>
                  <a:schemeClr val="tx1"/>
                </a:solidFill>
                <a:latin typeface="+mn-lt"/>
                <a:ea typeface="+mn-ea"/>
                <a:cs typeface="+mn-cs"/>
              </a:defRPr>
            </a:lvl4pPr>
            <a:lvl5pPr marL="777240" indent="-137160" algn="l" defTabSz="914400" rtl="0" eaLnBrk="1" latinLnBrk="0" hangingPunct="1">
              <a:lnSpc>
                <a:spcPct val="90000"/>
              </a:lnSpc>
              <a:spcBef>
                <a:spcPts val="200"/>
              </a:spcBef>
              <a:spcAft>
                <a:spcPts val="400"/>
              </a:spcAft>
              <a:buClr>
                <a:schemeClr val="accent3"/>
              </a:buClr>
              <a:buFont typeface="Wingdings 3" pitchFamily="18" charset="2"/>
              <a:buChar char=""/>
              <a:defRPr sz="1400" kern="1200">
                <a:solidFill>
                  <a:schemeClr val="tx1"/>
                </a:solidFill>
                <a:latin typeface="+mn-lt"/>
                <a:ea typeface="+mn-ea"/>
                <a:cs typeface="+mn-cs"/>
              </a:defRPr>
            </a:lvl5pPr>
            <a:lvl6pPr marL="914400" indent="-137160" algn="l" defTabSz="914400" rtl="0" eaLnBrk="1" latinLnBrk="0" hangingPunct="1">
              <a:lnSpc>
                <a:spcPct val="90000"/>
              </a:lnSpc>
              <a:spcBef>
                <a:spcPts val="200"/>
              </a:spcBef>
              <a:spcAft>
                <a:spcPts val="400"/>
              </a:spcAft>
              <a:buClr>
                <a:schemeClr val="accent3"/>
              </a:buClr>
              <a:buFont typeface="Wingdings 3" pitchFamily="18" charset="2"/>
              <a:buChar char=""/>
              <a:defRPr sz="1400" kern="1200">
                <a:solidFill>
                  <a:schemeClr val="tx1"/>
                </a:solidFill>
                <a:latin typeface="+mn-lt"/>
                <a:ea typeface="+mn-ea"/>
                <a:cs typeface="+mn-cs"/>
              </a:defRPr>
            </a:lvl6pPr>
            <a:lvl7pPr marL="1060704" indent="-137160" algn="l" defTabSz="914400" rtl="0" eaLnBrk="1" latinLnBrk="0" hangingPunct="1">
              <a:lnSpc>
                <a:spcPct val="90000"/>
              </a:lnSpc>
              <a:spcBef>
                <a:spcPts val="200"/>
              </a:spcBef>
              <a:spcAft>
                <a:spcPts val="400"/>
              </a:spcAft>
              <a:buClr>
                <a:schemeClr val="accent3"/>
              </a:buClr>
              <a:buFont typeface="Wingdings 3" pitchFamily="18" charset="2"/>
              <a:buChar char=""/>
              <a:defRPr sz="1400" kern="1200">
                <a:solidFill>
                  <a:schemeClr val="tx1"/>
                </a:solidFill>
                <a:latin typeface="+mn-lt"/>
                <a:ea typeface="+mn-ea"/>
                <a:cs typeface="+mn-cs"/>
              </a:defRPr>
            </a:lvl7pPr>
            <a:lvl8pPr marL="1216152" indent="-137160" algn="l" defTabSz="914400" rtl="0" eaLnBrk="1" latinLnBrk="0" hangingPunct="1">
              <a:lnSpc>
                <a:spcPct val="90000"/>
              </a:lnSpc>
              <a:spcBef>
                <a:spcPts val="200"/>
              </a:spcBef>
              <a:spcAft>
                <a:spcPts val="400"/>
              </a:spcAft>
              <a:buClr>
                <a:schemeClr val="accent3"/>
              </a:buClr>
              <a:buFont typeface="Wingdings 3" pitchFamily="18" charset="2"/>
              <a:buChar char=""/>
              <a:defRPr sz="1400" kern="1200">
                <a:solidFill>
                  <a:schemeClr val="tx1"/>
                </a:solidFill>
                <a:latin typeface="+mn-lt"/>
                <a:ea typeface="+mn-ea"/>
                <a:cs typeface="+mn-cs"/>
              </a:defRPr>
            </a:lvl8pPr>
            <a:lvl9pPr marL="1362456" indent="-137160" algn="l" defTabSz="914400" rtl="0" eaLnBrk="1" latinLnBrk="0" hangingPunct="1">
              <a:lnSpc>
                <a:spcPct val="90000"/>
              </a:lnSpc>
              <a:spcBef>
                <a:spcPts val="200"/>
              </a:spcBef>
              <a:spcAft>
                <a:spcPts val="400"/>
              </a:spcAft>
              <a:buClr>
                <a:schemeClr val="accent3"/>
              </a:buClr>
              <a:buFont typeface="Wingdings 3" pitchFamily="18" charset="2"/>
              <a:buChar char=""/>
              <a:defRPr sz="1400" kern="1200">
                <a:solidFill>
                  <a:schemeClr val="tx1"/>
                </a:solidFill>
                <a:latin typeface="+mn-lt"/>
                <a:ea typeface="+mn-ea"/>
                <a:cs typeface="+mn-cs"/>
              </a:defRPr>
            </a:lvl9pPr>
          </a:lstStyle>
          <a:p>
            <a:pPr fontAlgn="auto">
              <a:lnSpc>
                <a:spcPct val="100000"/>
              </a:lnSpc>
              <a:spcBef>
                <a:spcPts val="0"/>
              </a:spcBef>
              <a:spcAft>
                <a:spcPts val="0"/>
              </a:spcAft>
              <a:buClr>
                <a:srgbClr val="E3CC5A"/>
              </a:buClr>
            </a:pPr>
            <a:r>
              <a:rPr lang="en-US" sz="2400" dirty="0" smtClean="0">
                <a:solidFill>
                  <a:srgbClr val="002060"/>
                </a:solidFill>
                <a:latin typeface="Arial" panose="020B0604020202020204" pitchFamily="34" charset="0"/>
                <a:cs typeface="Arial" panose="020B0604020202020204" pitchFamily="34" charset="0"/>
              </a:rPr>
              <a:t>7 – 8 Jun 2016</a:t>
            </a:r>
          </a:p>
          <a:p>
            <a:pPr fontAlgn="auto">
              <a:lnSpc>
                <a:spcPct val="100000"/>
              </a:lnSpc>
              <a:spcBef>
                <a:spcPts val="0"/>
              </a:spcBef>
              <a:spcAft>
                <a:spcPts val="0"/>
              </a:spcAft>
              <a:buClr>
                <a:srgbClr val="E3CC5A"/>
              </a:buClr>
            </a:pPr>
            <a:r>
              <a:rPr lang="en-US" sz="2400" dirty="0" smtClean="0">
                <a:solidFill>
                  <a:srgbClr val="002060"/>
                </a:solidFill>
                <a:latin typeface="Arial" panose="020B0604020202020204" pitchFamily="34" charset="0"/>
                <a:cs typeface="Arial" panose="020B0604020202020204" pitchFamily="34" charset="0"/>
              </a:rPr>
              <a:t>Hotel </a:t>
            </a:r>
            <a:r>
              <a:rPr lang="en-US" sz="2400" dirty="0" err="1" smtClean="0">
                <a:solidFill>
                  <a:srgbClr val="002060"/>
                </a:solidFill>
                <a:latin typeface="Arial" panose="020B0604020202020204" pitchFamily="34" charset="0"/>
                <a:cs typeface="Arial" panose="020B0604020202020204" pitchFamily="34" charset="0"/>
              </a:rPr>
              <a:t>Perdana</a:t>
            </a:r>
            <a:endParaRPr lang="en-US" sz="2400" dirty="0" smtClean="0">
              <a:solidFill>
                <a:srgbClr val="002060"/>
              </a:solidFill>
              <a:latin typeface="Arial" panose="020B0604020202020204" pitchFamily="34" charset="0"/>
              <a:cs typeface="Arial" panose="020B0604020202020204" pitchFamily="34" charset="0"/>
            </a:endParaRPr>
          </a:p>
          <a:p>
            <a:pPr fontAlgn="auto">
              <a:lnSpc>
                <a:spcPct val="100000"/>
              </a:lnSpc>
              <a:spcBef>
                <a:spcPts val="0"/>
              </a:spcBef>
              <a:spcAft>
                <a:spcPts val="0"/>
              </a:spcAft>
              <a:buClr>
                <a:srgbClr val="E3CC5A"/>
              </a:buClr>
            </a:pPr>
            <a:r>
              <a:rPr lang="en-US" sz="2400" dirty="0" smtClean="0">
                <a:solidFill>
                  <a:srgbClr val="002060"/>
                </a:solidFill>
                <a:latin typeface="Arial" panose="020B0604020202020204" pitchFamily="34" charset="0"/>
                <a:cs typeface="Arial" panose="020B0604020202020204" pitchFamily="34" charset="0"/>
              </a:rPr>
              <a:t>Kota </a:t>
            </a:r>
            <a:r>
              <a:rPr lang="en-US" sz="2400" dirty="0" err="1" smtClean="0">
                <a:solidFill>
                  <a:srgbClr val="002060"/>
                </a:solidFill>
                <a:latin typeface="Arial" panose="020B0604020202020204" pitchFamily="34" charset="0"/>
                <a:cs typeface="Arial" panose="020B0604020202020204" pitchFamily="34" charset="0"/>
              </a:rPr>
              <a:t>Bharu</a:t>
            </a:r>
            <a:endParaRPr lang="en-US" sz="2400" dirty="0" smtClean="0">
              <a:solidFill>
                <a:srgbClr val="002060"/>
              </a:solidFill>
              <a:latin typeface="Arial" panose="020B0604020202020204" pitchFamily="34" charset="0"/>
              <a:cs typeface="Arial" panose="020B0604020202020204" pitchFamily="34" charset="0"/>
            </a:endParaRPr>
          </a:p>
        </p:txBody>
      </p:sp>
      <p:pic>
        <p:nvPicPr>
          <p:cNvPr id="6" name="Picture 6" descr="http://4.bp.blogspot.com/-sdk2KYpEDf0/T0w8Xc6AVMI/AAAAAAAABj0/MtnzltJGu2E/s1600/logo+mpc.jpg"/>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307975" y="4231841"/>
            <a:ext cx="1186346" cy="6104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 name="Rectangle 6"/>
          <p:cNvSpPr/>
          <p:nvPr/>
        </p:nvSpPr>
        <p:spPr>
          <a:xfrm>
            <a:off x="152400" y="1524000"/>
            <a:ext cx="6316424" cy="1754326"/>
          </a:xfrm>
          <a:prstGeom prst="rect">
            <a:avLst/>
          </a:prstGeom>
        </p:spPr>
        <p:style>
          <a:lnRef idx="0">
            <a:schemeClr val="accent4"/>
          </a:lnRef>
          <a:fillRef idx="1001">
            <a:schemeClr val="lt2"/>
          </a:fillRef>
          <a:effectRef idx="3">
            <a:schemeClr val="accent4"/>
          </a:effectRef>
          <a:fontRef idx="minor">
            <a:schemeClr val="lt1"/>
          </a:fontRef>
        </p:style>
        <p:txBody>
          <a:bodyPr wrap="square">
            <a:spAutoFit/>
          </a:bodyPr>
          <a:lstStyle/>
          <a:p>
            <a:pPr fontAlgn="auto">
              <a:spcBef>
                <a:spcPts val="0"/>
              </a:spcBef>
              <a:spcAft>
                <a:spcPts val="0"/>
              </a:spcAft>
            </a:pPr>
            <a:r>
              <a:rPr lang="en-US" sz="3600" dirty="0" smtClean="0">
                <a:solidFill>
                  <a:srgbClr val="002060"/>
                </a:solidFill>
                <a:latin typeface="Berlin Sans FB" panose="020E0602020502020306" pitchFamily="34" charset="0"/>
              </a:rPr>
              <a:t>ANALISIS IMPAK PERATURAN </a:t>
            </a:r>
            <a:br>
              <a:rPr lang="en-US" sz="3600" dirty="0" smtClean="0">
                <a:solidFill>
                  <a:srgbClr val="002060"/>
                </a:solidFill>
                <a:latin typeface="Berlin Sans FB" panose="020E0602020502020306" pitchFamily="34" charset="0"/>
              </a:rPr>
            </a:br>
            <a:r>
              <a:rPr lang="en-US" sz="3600" dirty="0" smtClean="0">
                <a:solidFill>
                  <a:srgbClr val="002060"/>
                </a:solidFill>
                <a:latin typeface="Berlin Sans FB" panose="020E0602020502020306" pitchFamily="34" charset="0"/>
              </a:rPr>
              <a:t>(</a:t>
            </a:r>
            <a:r>
              <a:rPr lang="en-US" sz="3600" i="1" dirty="0" smtClean="0">
                <a:solidFill>
                  <a:srgbClr val="002060"/>
                </a:solidFill>
                <a:latin typeface="Berlin Sans FB" panose="020E0602020502020306" pitchFamily="34" charset="0"/>
              </a:rPr>
              <a:t>REGULATORY  IMPACT ANALYSIS </a:t>
            </a:r>
            <a:r>
              <a:rPr lang="en-US" sz="3600" dirty="0" smtClean="0">
                <a:solidFill>
                  <a:srgbClr val="002060"/>
                </a:solidFill>
                <a:latin typeface="Berlin Sans FB" panose="020E0602020502020306" pitchFamily="34" charset="0"/>
              </a:rPr>
              <a:t>)/RIA</a:t>
            </a:r>
            <a:r>
              <a:rPr lang="en-US" sz="3600" dirty="0" smtClean="0">
                <a:solidFill>
                  <a:srgbClr val="7030A0"/>
                </a:solidFill>
                <a:effectLst>
                  <a:outerShdw blurRad="38100" dist="38100" dir="2700000" algn="tl">
                    <a:srgbClr val="000000">
                      <a:alpha val="43137"/>
                    </a:srgbClr>
                  </a:outerShdw>
                </a:effectLst>
                <a:latin typeface="Berlin Sans FB" panose="020E0602020502020306" pitchFamily="34" charset="0"/>
              </a:rPr>
              <a:t> </a:t>
            </a:r>
            <a:endParaRPr lang="en-US" sz="3600" dirty="0">
              <a:solidFill>
                <a:srgbClr val="7030A0"/>
              </a:solidFill>
              <a:effectLst>
                <a:outerShdw blurRad="38100" dist="38100" dir="2700000" algn="tl">
                  <a:srgbClr val="000000">
                    <a:alpha val="43137"/>
                  </a:srgbClr>
                </a:outerShdw>
              </a:effectLst>
              <a:latin typeface="Berlin Sans FB" panose="020E0602020502020306" pitchFamily="34" charset="0"/>
            </a:endParaRPr>
          </a:p>
        </p:txBody>
      </p:sp>
      <p:cxnSp>
        <p:nvCxnSpPr>
          <p:cNvPr id="9" name="Straight Connector 8"/>
          <p:cNvCxnSpPr/>
          <p:nvPr/>
        </p:nvCxnSpPr>
        <p:spPr>
          <a:xfrm>
            <a:off x="283785" y="4953000"/>
            <a:ext cx="6103591"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8" name="AutoShape 4" descr="Image result for jata negeri terengganu"/>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MY">
              <a:solidFill>
                <a:prstClr val="black"/>
              </a:solidFill>
            </a:endParaRPr>
          </a:p>
        </p:txBody>
      </p:sp>
      <p:sp>
        <p:nvSpPr>
          <p:cNvPr id="10" name="AutoShape 6" descr="Image result for jata negeri terengganu"/>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MY">
              <a:solidFill>
                <a:prstClr val="black"/>
              </a:solidFill>
            </a:endParaRPr>
          </a:p>
        </p:txBody>
      </p:sp>
      <p:pic>
        <p:nvPicPr>
          <p:cNvPr id="11" name="Picture 2"/>
          <p:cNvPicPr>
            <a:picLocks noChangeAspect="1" noChangeArrowheads="1"/>
          </p:cNvPicPr>
          <p:nvPr/>
        </p:nvPicPr>
        <p:blipFill rotWithShape="1">
          <a:blip r:embed="rId3" cstate="print">
            <a:extLst>
              <a:ext uri="{28A0092B-C50C-407E-A947-70E740481C1C}">
                <a14:useLocalDpi xmlns:a14="http://schemas.microsoft.com/office/drawing/2010/main" val="0"/>
              </a:ext>
            </a:extLst>
          </a:blip>
          <a:srcRect l="11518" t="3617" r="14175" b="15164"/>
          <a:stretch/>
        </p:blipFill>
        <p:spPr bwMode="auto">
          <a:xfrm>
            <a:off x="7162800" y="76200"/>
            <a:ext cx="1505606" cy="1363446"/>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12" name="Picture 4" descr="https://pbs.twimg.com/profile_images/1315960664/Kelantan_stub.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248400" y="1447800"/>
            <a:ext cx="3005696" cy="3005696"/>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584018895"/>
      </p:ext>
    </p:extLst>
  </p:cSld>
  <p:clrMapOvr>
    <a:masterClrMapping/>
  </p:clrMapOvr>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0417" name="Picture 2" descr="http://rlv.zcache.com/if_im_happy_then_whats_your_problem_png_dartboard-r3ea46aaf021f4fe1bf3c679ebd8c9562_fomue_8byvr_512.jpg"/>
          <p:cNvPicPr>
            <a:picLocks noChangeAspect="1" noChangeArrowheads="1"/>
          </p:cNvPicPr>
          <p:nvPr/>
        </p:nvPicPr>
        <p:blipFill>
          <a:blip r:embed="rId3"/>
          <a:srcRect l="13074" r="15211"/>
          <a:stretch>
            <a:fillRect/>
          </a:stretch>
        </p:blipFill>
        <p:spPr bwMode="auto">
          <a:xfrm>
            <a:off x="5646738" y="1412875"/>
            <a:ext cx="3497262" cy="4876800"/>
          </a:xfrm>
          <a:prstGeom prst="rect">
            <a:avLst/>
          </a:prstGeom>
          <a:noFill/>
          <a:ln w="9525">
            <a:noFill/>
            <a:miter lim="800000"/>
            <a:headEnd/>
            <a:tailEnd/>
          </a:ln>
        </p:spPr>
      </p:pic>
      <p:sp>
        <p:nvSpPr>
          <p:cNvPr id="60418" name="Rectangle 3"/>
          <p:cNvSpPr>
            <a:spLocks noGrp="1" noChangeArrowheads="1"/>
          </p:cNvSpPr>
          <p:nvPr>
            <p:ph idx="1"/>
          </p:nvPr>
        </p:nvSpPr>
        <p:spPr>
          <a:xfrm>
            <a:off x="107950" y="1143000"/>
            <a:ext cx="6064250" cy="5257800"/>
          </a:xfrm>
        </p:spPr>
        <p:txBody>
          <a:bodyPr/>
          <a:lstStyle/>
          <a:p>
            <a:r>
              <a:rPr lang="en-AU" altLang="ms-MY" dirty="0" err="1" smtClean="0"/>
              <a:t>Apakah</a:t>
            </a:r>
            <a:r>
              <a:rPr lang="en-AU" altLang="ms-MY" dirty="0" smtClean="0"/>
              <a:t> </a:t>
            </a:r>
            <a:r>
              <a:rPr lang="en-AU" altLang="ms-MY" dirty="0" err="1" smtClean="0"/>
              <a:t>peraturan</a:t>
            </a:r>
            <a:r>
              <a:rPr lang="en-AU" altLang="ms-MY" dirty="0" smtClean="0"/>
              <a:t> </a:t>
            </a:r>
            <a:r>
              <a:rPr lang="en-AU" altLang="ms-MY" dirty="0" err="1" smtClean="0"/>
              <a:t>sedia</a:t>
            </a:r>
            <a:r>
              <a:rPr lang="en-AU" altLang="ms-MY" dirty="0" smtClean="0"/>
              <a:t> </a:t>
            </a:r>
            <a:r>
              <a:rPr lang="en-AU" altLang="ms-MY" dirty="0" err="1" smtClean="0"/>
              <a:t>ada</a:t>
            </a:r>
            <a:r>
              <a:rPr lang="en-AU" altLang="ms-MY" dirty="0" smtClean="0"/>
              <a:t> yang </a:t>
            </a:r>
            <a:r>
              <a:rPr lang="en-AU" altLang="ms-MY" dirty="0" err="1" smtClean="0"/>
              <a:t>berkaitan</a:t>
            </a:r>
            <a:r>
              <a:rPr lang="en-AU" altLang="ms-MY" dirty="0" smtClean="0"/>
              <a:t>? </a:t>
            </a:r>
          </a:p>
          <a:p>
            <a:r>
              <a:rPr lang="en-AU" altLang="ms-MY" dirty="0" err="1" smtClean="0"/>
              <a:t>Mengapa</a:t>
            </a:r>
            <a:r>
              <a:rPr lang="en-AU" altLang="ms-MY" dirty="0" smtClean="0"/>
              <a:t> </a:t>
            </a:r>
            <a:r>
              <a:rPr lang="en-AU" altLang="ms-MY" dirty="0" err="1" smtClean="0"/>
              <a:t>peraturan</a:t>
            </a:r>
            <a:r>
              <a:rPr lang="en-AU" altLang="ms-MY" dirty="0" smtClean="0"/>
              <a:t> </a:t>
            </a:r>
            <a:r>
              <a:rPr lang="en-AU" altLang="ms-MY" dirty="0" err="1" smtClean="0"/>
              <a:t>sedia</a:t>
            </a:r>
            <a:r>
              <a:rPr lang="en-AU" altLang="ms-MY" dirty="0" smtClean="0"/>
              <a:t> </a:t>
            </a:r>
            <a:r>
              <a:rPr lang="en-AU" altLang="ms-MY" dirty="0" err="1" smtClean="0"/>
              <a:t>ada</a:t>
            </a:r>
            <a:r>
              <a:rPr lang="en-AU" altLang="ms-MY" dirty="0" smtClean="0"/>
              <a:t> </a:t>
            </a:r>
            <a:r>
              <a:rPr lang="en-AU" altLang="ms-MY" dirty="0" err="1" smtClean="0"/>
              <a:t>tidak</a:t>
            </a:r>
            <a:r>
              <a:rPr lang="en-AU" altLang="ms-MY" dirty="0" smtClean="0"/>
              <a:t> </a:t>
            </a:r>
            <a:r>
              <a:rPr lang="en-AU" altLang="ms-MY" dirty="0" err="1" smtClean="0"/>
              <a:t>dapat</a:t>
            </a:r>
            <a:r>
              <a:rPr lang="en-AU" altLang="ms-MY" dirty="0" smtClean="0"/>
              <a:t> </a:t>
            </a:r>
            <a:r>
              <a:rPr lang="en-AU" altLang="ms-MY" dirty="0" err="1" smtClean="0"/>
              <a:t>menangani</a:t>
            </a:r>
            <a:r>
              <a:rPr lang="en-AU" altLang="ms-MY" dirty="0" smtClean="0"/>
              <a:t> </a:t>
            </a:r>
            <a:r>
              <a:rPr lang="en-AU" altLang="ms-MY" dirty="0" err="1" smtClean="0"/>
              <a:t>masalah</a:t>
            </a:r>
            <a:r>
              <a:rPr lang="en-AU" altLang="ms-MY" dirty="0" smtClean="0"/>
              <a:t>? </a:t>
            </a:r>
          </a:p>
          <a:p>
            <a:r>
              <a:rPr lang="en-AU" altLang="ms-MY" dirty="0" err="1" smtClean="0"/>
              <a:t>Mengapa</a:t>
            </a:r>
            <a:r>
              <a:rPr lang="en-AU" altLang="ms-MY" dirty="0" smtClean="0"/>
              <a:t> </a:t>
            </a:r>
            <a:r>
              <a:rPr lang="en-AU" altLang="ms-MY" dirty="0" err="1" smtClean="0"/>
              <a:t>Kerajaan</a:t>
            </a:r>
            <a:r>
              <a:rPr lang="en-AU" altLang="ms-MY" dirty="0" smtClean="0"/>
              <a:t> </a:t>
            </a:r>
            <a:r>
              <a:rPr lang="en-AU" altLang="ms-MY" dirty="0" err="1" smtClean="0"/>
              <a:t>perlu</a:t>
            </a:r>
            <a:r>
              <a:rPr lang="en-AU" altLang="ms-MY" dirty="0" smtClean="0"/>
              <a:t> </a:t>
            </a:r>
            <a:r>
              <a:rPr lang="en-AU" altLang="ms-MY" dirty="0" err="1" smtClean="0"/>
              <a:t>membuat</a:t>
            </a:r>
            <a:r>
              <a:rPr lang="en-AU" altLang="ms-MY" dirty="0" smtClean="0"/>
              <a:t> </a:t>
            </a:r>
            <a:r>
              <a:rPr lang="en-AU" altLang="ms-MY" dirty="0" err="1" smtClean="0"/>
              <a:t>intervensi</a:t>
            </a:r>
            <a:r>
              <a:rPr lang="en-AU" altLang="ms-MY" dirty="0" smtClean="0"/>
              <a:t>?</a:t>
            </a:r>
            <a:r>
              <a:rPr lang="en-AU" altLang="ms-MY" i="1" dirty="0" smtClean="0"/>
              <a:t> </a:t>
            </a:r>
          </a:p>
          <a:p>
            <a:pPr lvl="2">
              <a:buFont typeface="Wingdings" pitchFamily="2" charset="2"/>
              <a:buChar char="Ø"/>
            </a:pPr>
            <a:r>
              <a:rPr lang="en-AU" altLang="ms-MY" dirty="0" smtClean="0"/>
              <a:t> </a:t>
            </a:r>
            <a:r>
              <a:rPr lang="en-AU" altLang="ms-MY" dirty="0" err="1" smtClean="0"/>
              <a:t>Untuk</a:t>
            </a:r>
            <a:r>
              <a:rPr lang="en-AU" altLang="ms-MY" dirty="0" smtClean="0"/>
              <a:t> </a:t>
            </a:r>
            <a:r>
              <a:rPr lang="en-AU" altLang="ms-MY" dirty="0" err="1" smtClean="0"/>
              <a:t>menangani</a:t>
            </a:r>
            <a:r>
              <a:rPr lang="en-AU" altLang="ms-MY" dirty="0" smtClean="0"/>
              <a:t> </a:t>
            </a:r>
            <a:r>
              <a:rPr lang="en-AU" altLang="ms-MY" dirty="0" err="1" smtClean="0"/>
              <a:t>kegagalan</a:t>
            </a:r>
            <a:r>
              <a:rPr lang="en-AU" altLang="ms-MY" dirty="0" smtClean="0"/>
              <a:t> </a:t>
            </a:r>
            <a:r>
              <a:rPr lang="en-AU" altLang="ms-MY" dirty="0" err="1" smtClean="0"/>
              <a:t>pasaran</a:t>
            </a:r>
            <a:endParaRPr lang="en-AU" altLang="ms-MY" dirty="0" smtClean="0"/>
          </a:p>
          <a:p>
            <a:pPr lvl="2">
              <a:buFont typeface="Wingdings" pitchFamily="2" charset="2"/>
              <a:buChar char="Ø"/>
            </a:pPr>
            <a:r>
              <a:rPr lang="en-AU" altLang="ms-MY" dirty="0" smtClean="0"/>
              <a:t> </a:t>
            </a:r>
            <a:r>
              <a:rPr lang="en-AU" altLang="ms-MY" dirty="0" err="1" smtClean="0"/>
              <a:t>Untuk</a:t>
            </a:r>
            <a:r>
              <a:rPr lang="en-AU" altLang="ms-MY" dirty="0" smtClean="0"/>
              <a:t> </a:t>
            </a:r>
            <a:r>
              <a:rPr lang="en-AU" altLang="ms-MY" dirty="0" err="1" smtClean="0"/>
              <a:t>menangani</a:t>
            </a:r>
            <a:r>
              <a:rPr lang="en-AU" altLang="ms-MY" dirty="0" smtClean="0"/>
              <a:t> </a:t>
            </a:r>
            <a:r>
              <a:rPr lang="en-AU" altLang="ms-MY" dirty="0" err="1" smtClean="0"/>
              <a:t>kegagalan</a:t>
            </a:r>
            <a:r>
              <a:rPr lang="en-AU" altLang="ms-MY" dirty="0" smtClean="0"/>
              <a:t> </a:t>
            </a:r>
            <a:r>
              <a:rPr lang="en-AU" altLang="ms-MY" dirty="0" err="1" smtClean="0"/>
              <a:t>peraturan</a:t>
            </a:r>
            <a:r>
              <a:rPr lang="en-AU" altLang="ms-MY" dirty="0" smtClean="0"/>
              <a:t> </a:t>
            </a:r>
          </a:p>
          <a:p>
            <a:pPr lvl="2">
              <a:buFont typeface="Wingdings" pitchFamily="2" charset="2"/>
              <a:buChar char="Ø"/>
            </a:pPr>
            <a:r>
              <a:rPr lang="en-AU" altLang="ms-MY" dirty="0" err="1" smtClean="0"/>
              <a:t>Untuk</a:t>
            </a:r>
            <a:r>
              <a:rPr lang="en-AU" altLang="ms-MY" dirty="0" smtClean="0"/>
              <a:t> </a:t>
            </a:r>
            <a:r>
              <a:rPr lang="en-AU" altLang="ms-MY" dirty="0" err="1" smtClean="0"/>
              <a:t>menangani</a:t>
            </a:r>
            <a:r>
              <a:rPr lang="en-AU" altLang="ms-MY" dirty="0" smtClean="0"/>
              <a:t> </a:t>
            </a:r>
            <a:r>
              <a:rPr lang="en-AU" altLang="ms-MY" dirty="0" err="1" smtClean="0"/>
              <a:t>risiko</a:t>
            </a:r>
            <a:r>
              <a:rPr lang="en-AU" altLang="ms-MY" dirty="0" smtClean="0"/>
              <a:t> yang </a:t>
            </a:r>
            <a:r>
              <a:rPr lang="en-AU" altLang="ms-MY" dirty="0" err="1" smtClean="0"/>
              <a:t>tinggi</a:t>
            </a:r>
            <a:endParaRPr lang="en-AU" altLang="ms-MY" dirty="0" smtClean="0"/>
          </a:p>
        </p:txBody>
      </p:sp>
      <p:sp>
        <p:nvSpPr>
          <p:cNvPr id="5" name="Title 1"/>
          <p:cNvSpPr txBox="1">
            <a:spLocks/>
          </p:cNvSpPr>
          <p:nvPr/>
        </p:nvSpPr>
        <p:spPr>
          <a:xfrm>
            <a:off x="0" y="16"/>
            <a:ext cx="9144000" cy="1268413"/>
          </a:xfrm>
          <a:prstGeom prst="rect">
            <a:avLst/>
          </a:prstGeom>
          <a:solidFill>
            <a:srgbClr val="C00000"/>
          </a:solidFill>
        </p:spPr>
        <p:txBody>
          <a:bodyPr anchor="ctr">
            <a:normAutofit fontScale="90000" lnSpcReduction="10000"/>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marL="111125" algn="l" fontAlgn="auto">
              <a:spcAft>
                <a:spcPts val="0"/>
              </a:spcAft>
              <a:defRPr/>
            </a:pPr>
            <a:r>
              <a:rPr lang="en-US" b="1" dirty="0" err="1" smtClean="0">
                <a:solidFill>
                  <a:schemeClr val="bg1"/>
                </a:solidFill>
                <a:effectLst>
                  <a:outerShdw blurRad="38100" dist="38100" dir="2700000" algn="tl">
                    <a:srgbClr val="000000">
                      <a:alpha val="43137"/>
                    </a:srgbClr>
                  </a:outerShdw>
                </a:effectLst>
              </a:rPr>
              <a:t>Elemen</a:t>
            </a:r>
            <a:r>
              <a:rPr lang="en-US" b="1" dirty="0" smtClean="0">
                <a:solidFill>
                  <a:schemeClr val="bg1"/>
                </a:solidFill>
                <a:effectLst>
                  <a:outerShdw blurRad="38100" dist="38100" dir="2700000" algn="tl">
                    <a:srgbClr val="000000">
                      <a:alpha val="43137"/>
                    </a:srgbClr>
                  </a:outerShdw>
                </a:effectLst>
              </a:rPr>
              <a:t> 1:</a:t>
            </a:r>
            <a:br>
              <a:rPr lang="en-US" b="1" dirty="0" smtClean="0">
                <a:solidFill>
                  <a:schemeClr val="bg1"/>
                </a:solidFill>
                <a:effectLst>
                  <a:outerShdw blurRad="38100" dist="38100" dir="2700000" algn="tl">
                    <a:srgbClr val="000000">
                      <a:alpha val="43137"/>
                    </a:srgbClr>
                  </a:outerShdw>
                </a:effectLst>
              </a:rPr>
            </a:br>
            <a:r>
              <a:rPr lang="en-US" b="1" dirty="0" err="1" smtClean="0">
                <a:solidFill>
                  <a:schemeClr val="bg1"/>
                </a:solidFill>
                <a:effectLst>
                  <a:outerShdw blurRad="38100" dist="38100" dir="2700000" algn="tl">
                    <a:srgbClr val="000000">
                      <a:alpha val="43137"/>
                    </a:srgbClr>
                  </a:outerShdw>
                </a:effectLst>
              </a:rPr>
              <a:t>Mengenalpasti</a:t>
            </a:r>
            <a:r>
              <a:rPr lang="en-US" b="1" dirty="0" smtClean="0">
                <a:solidFill>
                  <a:schemeClr val="bg1"/>
                </a:solidFill>
                <a:effectLst>
                  <a:outerShdw blurRad="38100" dist="38100" dir="2700000" algn="tl">
                    <a:srgbClr val="000000">
                      <a:alpha val="43137"/>
                    </a:srgbClr>
                  </a:outerShdw>
                </a:effectLst>
              </a:rPr>
              <a:t> </a:t>
            </a:r>
            <a:r>
              <a:rPr lang="en-US" b="1" dirty="0" err="1" smtClean="0">
                <a:solidFill>
                  <a:schemeClr val="bg1"/>
                </a:solidFill>
                <a:effectLst>
                  <a:outerShdw blurRad="38100" dist="38100" dir="2700000" algn="tl">
                    <a:srgbClr val="000000">
                      <a:alpha val="43137"/>
                    </a:srgbClr>
                  </a:outerShdw>
                </a:effectLst>
              </a:rPr>
              <a:t>Masalah</a:t>
            </a:r>
            <a:endParaRPr lang="en-US" b="1" dirty="0" smtClean="0">
              <a:solidFill>
                <a:schemeClr val="bg1"/>
              </a:solidFill>
              <a:effectLst>
                <a:outerShdw blurRad="38100" dist="38100" dir="2700000" algn="tl">
                  <a:srgbClr val="000000">
                    <a:alpha val="43137"/>
                  </a:srgbClr>
                </a:outerShdw>
              </a:effectLst>
            </a:endParaRPr>
          </a:p>
        </p:txBody>
      </p:sp>
      <p:sp>
        <p:nvSpPr>
          <p:cNvPr id="2" name="Slide Number Placeholder 1"/>
          <p:cNvSpPr>
            <a:spLocks noGrp="1"/>
          </p:cNvSpPr>
          <p:nvPr>
            <p:ph type="sldNum" sz="quarter" idx="12"/>
          </p:nvPr>
        </p:nvSpPr>
        <p:spPr/>
        <p:txBody>
          <a:bodyPr/>
          <a:lstStyle/>
          <a:p>
            <a:pPr>
              <a:defRPr/>
            </a:pPr>
            <a:fld id="{C6657318-08BA-4FB8-B45C-5F722FAD98D3}" type="slidenum">
              <a:rPr lang="en-US"/>
              <a:pPr>
                <a:defRPr/>
              </a:pPr>
              <a:t>10</a:t>
            </a:fld>
            <a:endParaRPr lang="en-US" dirty="0"/>
          </a:p>
        </p:txBody>
      </p:sp>
    </p:spTree>
  </p:cSld>
  <p:clrMapOvr>
    <a:masterClrMapping/>
  </p:clrMapOvr>
  <p:transition/>
  <p:timing>
    <p:tnLst>
      <p:par>
        <p:cTn id="1" dur="indefinite" restart="never" nodeType="tmRoot"/>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2465" name="Picture 2" descr="http://upload.wikimedia.org/wikipedia/commons/4/47/PNG_transparency_demonstration_1.png"/>
          <p:cNvPicPr>
            <a:picLocks noChangeAspect="1" noChangeArrowheads="1"/>
          </p:cNvPicPr>
          <p:nvPr/>
        </p:nvPicPr>
        <p:blipFill>
          <a:blip r:embed="rId2"/>
          <a:srcRect/>
          <a:stretch>
            <a:fillRect/>
          </a:stretch>
        </p:blipFill>
        <p:spPr bwMode="auto">
          <a:xfrm rot="4369930">
            <a:off x="2744788" y="1625600"/>
            <a:ext cx="7620000" cy="5715000"/>
          </a:xfrm>
          <a:prstGeom prst="rect">
            <a:avLst/>
          </a:prstGeom>
          <a:noFill/>
          <a:ln w="9525">
            <a:noFill/>
            <a:miter lim="800000"/>
            <a:headEnd/>
            <a:tailEnd/>
          </a:ln>
        </p:spPr>
      </p:pic>
      <p:sp>
        <p:nvSpPr>
          <p:cNvPr id="2" name="Content Placeholder 1"/>
          <p:cNvSpPr>
            <a:spLocks noGrp="1"/>
          </p:cNvSpPr>
          <p:nvPr>
            <p:ph idx="1"/>
          </p:nvPr>
        </p:nvSpPr>
        <p:spPr>
          <a:xfrm>
            <a:off x="285751" y="1493838"/>
            <a:ext cx="6053138" cy="4525962"/>
          </a:xfrm>
        </p:spPr>
        <p:txBody>
          <a:bodyPr rtlCol="0">
            <a:noAutofit/>
          </a:bodyPr>
          <a:lstStyle/>
          <a:p>
            <a:pPr eaLnBrk="0" hangingPunct="0">
              <a:spcAft>
                <a:spcPts val="0"/>
              </a:spcAft>
              <a:buFont typeface="Arial" panose="020B0604020202020204" pitchFamily="34" charset="0"/>
              <a:buChar char="•"/>
              <a:defRPr/>
            </a:pPr>
            <a:r>
              <a:rPr lang="en-US" sz="2400" dirty="0" err="1" smtClean="0">
                <a:cs typeface="Aharoni" panose="02010803020104030203" pitchFamily="2" charset="-79"/>
              </a:rPr>
              <a:t>Kebanyakan</a:t>
            </a:r>
            <a:r>
              <a:rPr lang="en-US" sz="2400" dirty="0" smtClean="0">
                <a:cs typeface="Aharoni" panose="02010803020104030203" pitchFamily="2" charset="-79"/>
              </a:rPr>
              <a:t> </a:t>
            </a:r>
            <a:r>
              <a:rPr lang="en-US" sz="2400" dirty="0" err="1" smtClean="0">
                <a:cs typeface="Aharoni" panose="02010803020104030203" pitchFamily="2" charset="-79"/>
              </a:rPr>
              <a:t>kemalangan</a:t>
            </a:r>
            <a:r>
              <a:rPr lang="en-US" sz="2400" dirty="0" smtClean="0">
                <a:cs typeface="Aharoni" panose="02010803020104030203" pitchFamily="2" charset="-79"/>
              </a:rPr>
              <a:t> yang </a:t>
            </a:r>
            <a:r>
              <a:rPr lang="en-US" sz="2400" dirty="0" err="1" smtClean="0">
                <a:cs typeface="Aharoni" panose="02010803020104030203" pitchFamily="2" charset="-79"/>
              </a:rPr>
              <a:t>berlaku</a:t>
            </a:r>
            <a:r>
              <a:rPr lang="en-US" sz="2400" dirty="0" smtClean="0">
                <a:cs typeface="Aharoni" panose="02010803020104030203" pitchFamily="2" charset="-79"/>
              </a:rPr>
              <a:t> </a:t>
            </a:r>
            <a:r>
              <a:rPr lang="en-US" sz="2400" dirty="0" err="1" smtClean="0">
                <a:cs typeface="Aharoni" panose="02010803020104030203" pitchFamily="2" charset="-79"/>
              </a:rPr>
              <a:t>dikalangan</a:t>
            </a:r>
            <a:r>
              <a:rPr lang="en-US" sz="2400" dirty="0" smtClean="0">
                <a:cs typeface="Aharoni" panose="02010803020104030203" pitchFamily="2" charset="-79"/>
              </a:rPr>
              <a:t> </a:t>
            </a:r>
            <a:r>
              <a:rPr lang="en-US" sz="2400" dirty="0" err="1" smtClean="0">
                <a:cs typeface="Aharoni" panose="02010803020104030203" pitchFamily="2" charset="-79"/>
              </a:rPr>
              <a:t>penunggang</a:t>
            </a:r>
            <a:r>
              <a:rPr lang="en-US" sz="2400" dirty="0" smtClean="0">
                <a:cs typeface="Aharoni" panose="02010803020104030203" pitchFamily="2" charset="-79"/>
              </a:rPr>
              <a:t> </a:t>
            </a:r>
            <a:r>
              <a:rPr lang="en-US" sz="2400" dirty="0" err="1" smtClean="0">
                <a:cs typeface="Aharoni" panose="02010803020104030203" pitchFamily="2" charset="-79"/>
              </a:rPr>
              <a:t>motosikal</a:t>
            </a:r>
            <a:r>
              <a:rPr lang="en-US" sz="2400" dirty="0" smtClean="0">
                <a:cs typeface="Aharoni" panose="02010803020104030203" pitchFamily="2" charset="-79"/>
              </a:rPr>
              <a:t>.</a:t>
            </a:r>
          </a:p>
          <a:p>
            <a:pPr eaLnBrk="0" hangingPunct="0">
              <a:spcAft>
                <a:spcPts val="0"/>
              </a:spcAft>
              <a:buFont typeface="Arial" panose="020B0604020202020204" pitchFamily="34" charset="0"/>
              <a:buChar char="•"/>
              <a:defRPr/>
            </a:pPr>
            <a:r>
              <a:rPr lang="en-US" sz="2400" dirty="0" err="1" smtClean="0">
                <a:cs typeface="Aharoni" panose="02010803020104030203" pitchFamily="2" charset="-79"/>
              </a:rPr>
              <a:t>Pihak</a:t>
            </a:r>
            <a:r>
              <a:rPr lang="en-US" sz="2400" dirty="0" smtClean="0">
                <a:cs typeface="Aharoni" panose="02010803020104030203" pitchFamily="2" charset="-79"/>
              </a:rPr>
              <a:t> </a:t>
            </a:r>
            <a:r>
              <a:rPr lang="en-US" sz="2400" dirty="0" err="1" smtClean="0">
                <a:cs typeface="Aharoni" panose="02010803020104030203" pitchFamily="2" charset="-79"/>
              </a:rPr>
              <a:t>kerajaan</a:t>
            </a:r>
            <a:r>
              <a:rPr lang="en-US" sz="2400" dirty="0" smtClean="0">
                <a:cs typeface="Aharoni" panose="02010803020104030203" pitchFamily="2" charset="-79"/>
              </a:rPr>
              <a:t> </a:t>
            </a:r>
            <a:r>
              <a:rPr lang="en-US" sz="2400" dirty="0" err="1" smtClean="0">
                <a:cs typeface="Aharoni" panose="02010803020104030203" pitchFamily="2" charset="-79"/>
              </a:rPr>
              <a:t>berpendapat</a:t>
            </a:r>
            <a:r>
              <a:rPr lang="en-US" sz="2400" dirty="0" smtClean="0">
                <a:cs typeface="Aharoni" panose="02010803020104030203" pitchFamily="2" charset="-79"/>
              </a:rPr>
              <a:t> </a:t>
            </a:r>
            <a:r>
              <a:rPr lang="en-US" sz="2400" dirty="0" err="1" smtClean="0">
                <a:cs typeface="Aharoni" panose="02010803020104030203" pitchFamily="2" charset="-79"/>
              </a:rPr>
              <a:t>ramai</a:t>
            </a:r>
            <a:r>
              <a:rPr lang="en-US" sz="2400" dirty="0" smtClean="0">
                <a:cs typeface="Aharoni" panose="02010803020104030203" pitchFamily="2" charset="-79"/>
              </a:rPr>
              <a:t> </a:t>
            </a:r>
            <a:r>
              <a:rPr lang="en-US" sz="2400" dirty="0" err="1" smtClean="0">
                <a:cs typeface="Aharoni" panose="02010803020104030203" pitchFamily="2" charset="-79"/>
              </a:rPr>
              <a:t>penunggang</a:t>
            </a:r>
            <a:r>
              <a:rPr lang="en-US" sz="2400" dirty="0" smtClean="0">
                <a:cs typeface="Aharoni" panose="02010803020104030203" pitchFamily="2" charset="-79"/>
              </a:rPr>
              <a:t> </a:t>
            </a:r>
            <a:r>
              <a:rPr lang="en-US" sz="2400" dirty="0" err="1" smtClean="0">
                <a:cs typeface="Aharoni" panose="02010803020104030203" pitchFamily="2" charset="-79"/>
              </a:rPr>
              <a:t>motosikal</a:t>
            </a:r>
            <a:r>
              <a:rPr lang="en-US" sz="2400" dirty="0" smtClean="0">
                <a:cs typeface="Aharoni" panose="02010803020104030203" pitchFamily="2" charset="-79"/>
              </a:rPr>
              <a:t> </a:t>
            </a:r>
            <a:r>
              <a:rPr lang="en-US" sz="2400" dirty="0" err="1" smtClean="0">
                <a:cs typeface="Aharoni" panose="02010803020104030203" pitchFamily="2" charset="-79"/>
              </a:rPr>
              <a:t>gagal</a:t>
            </a:r>
            <a:r>
              <a:rPr lang="en-US" sz="2400" dirty="0" smtClean="0">
                <a:cs typeface="Aharoni" panose="02010803020104030203" pitchFamily="2" charset="-79"/>
              </a:rPr>
              <a:t> </a:t>
            </a:r>
            <a:r>
              <a:rPr lang="en-US" sz="2400" dirty="0" err="1" smtClean="0">
                <a:cs typeface="Aharoni" panose="02010803020104030203" pitchFamily="2" charset="-79"/>
              </a:rPr>
              <a:t>mengawal</a:t>
            </a:r>
            <a:r>
              <a:rPr lang="en-US" sz="2400" dirty="0" smtClean="0">
                <a:cs typeface="Aharoni" panose="02010803020104030203" pitchFamily="2" charset="-79"/>
              </a:rPr>
              <a:t> </a:t>
            </a:r>
            <a:r>
              <a:rPr lang="en-US" sz="2400" dirty="0" err="1" smtClean="0">
                <a:cs typeface="Aharoni" panose="02010803020104030203" pitchFamily="2" charset="-79"/>
              </a:rPr>
              <a:t>motosikal</a:t>
            </a:r>
            <a:r>
              <a:rPr lang="en-US" sz="2400" dirty="0" smtClean="0">
                <a:cs typeface="Aharoni" panose="02010803020104030203" pitchFamily="2" charset="-79"/>
              </a:rPr>
              <a:t> </a:t>
            </a:r>
            <a:r>
              <a:rPr lang="en-US" sz="2400" dirty="0" err="1" smtClean="0">
                <a:cs typeface="Aharoni" panose="02010803020104030203" pitchFamily="2" charset="-79"/>
              </a:rPr>
              <a:t>disebabkan</a:t>
            </a:r>
            <a:r>
              <a:rPr lang="en-US" sz="2400" dirty="0" smtClean="0">
                <a:cs typeface="Aharoni" panose="02010803020104030203" pitchFamily="2" charset="-79"/>
              </a:rPr>
              <a:t> </a:t>
            </a:r>
            <a:r>
              <a:rPr lang="en-US" sz="2400" dirty="0" err="1" smtClean="0">
                <a:cs typeface="Aharoni" panose="02010803020104030203" pitchFamily="2" charset="-79"/>
              </a:rPr>
              <a:t>fizikal</a:t>
            </a:r>
            <a:r>
              <a:rPr lang="en-US" sz="2400" dirty="0" smtClean="0">
                <a:cs typeface="Aharoni" panose="02010803020104030203" pitchFamily="2" charset="-79"/>
              </a:rPr>
              <a:t> </a:t>
            </a:r>
            <a:r>
              <a:rPr lang="en-US" sz="2400" dirty="0" err="1" smtClean="0">
                <a:cs typeface="Aharoni" panose="02010803020104030203" pitchFamily="2" charset="-79"/>
              </a:rPr>
              <a:t>penunggang</a:t>
            </a:r>
            <a:r>
              <a:rPr lang="en-US" sz="2400" dirty="0" smtClean="0">
                <a:cs typeface="Aharoni" panose="02010803020104030203" pitchFamily="2" charset="-79"/>
              </a:rPr>
              <a:t>.</a:t>
            </a:r>
            <a:endParaRPr lang="en-US" sz="2400" dirty="0">
              <a:cs typeface="Aharoni" panose="02010803020104030203" pitchFamily="2" charset="-79"/>
            </a:endParaRPr>
          </a:p>
          <a:p>
            <a:pPr marL="0" indent="0" fontAlgn="auto">
              <a:spcAft>
                <a:spcPts val="0"/>
              </a:spcAft>
              <a:buNone/>
              <a:defRPr/>
            </a:pPr>
            <a:endParaRPr lang="en-US" sz="2400" dirty="0">
              <a:latin typeface="Aharoni" panose="02010803020104030203" pitchFamily="2" charset="-79"/>
              <a:cs typeface="Aharoni" panose="02010803020104030203" pitchFamily="2" charset="-79"/>
            </a:endParaRPr>
          </a:p>
        </p:txBody>
      </p:sp>
      <p:sp>
        <p:nvSpPr>
          <p:cNvPr id="6" name="Title 2"/>
          <p:cNvSpPr txBox="1">
            <a:spLocks/>
          </p:cNvSpPr>
          <p:nvPr/>
        </p:nvSpPr>
        <p:spPr>
          <a:xfrm>
            <a:off x="250833" y="260350"/>
            <a:ext cx="8588375" cy="1143000"/>
          </a:xfrm>
          <a:prstGeom prst="rect">
            <a:avLst/>
          </a:prstGeom>
        </p:spPr>
        <p:txBody>
          <a:bodyPr anchor="ctr"/>
          <a:lstStyle>
            <a:lvl1pPr algn="ctr" defTabSz="914400" rtl="0" eaLnBrk="1" latinLnBrk="0" hangingPunct="1">
              <a:spcBef>
                <a:spcPct val="0"/>
              </a:spcBef>
              <a:buNone/>
              <a:defRPr sz="4400" kern="1200">
                <a:solidFill>
                  <a:schemeClr val="tx1"/>
                </a:solidFill>
                <a:latin typeface="+mj-lt"/>
                <a:ea typeface="+mj-ea"/>
                <a:cs typeface="+mj-cs"/>
              </a:defRPr>
            </a:lvl1pPr>
          </a:lstStyle>
          <a:p>
            <a:pPr fontAlgn="auto">
              <a:spcAft>
                <a:spcPts val="0"/>
              </a:spcAft>
              <a:defRPr/>
            </a:pPr>
            <a:r>
              <a:rPr lang="en-GB" b="1" dirty="0" err="1" smtClean="0">
                <a:effectLst>
                  <a:outerShdw blurRad="38100" dist="38100" dir="2700000" algn="tl">
                    <a:srgbClr val="000000">
                      <a:alpha val="43137"/>
                    </a:srgbClr>
                  </a:outerShdw>
                </a:effectLst>
                <a:cs typeface="Aharoni" panose="02010803020104030203" pitchFamily="2" charset="-79"/>
              </a:rPr>
              <a:t>Kepentingan</a:t>
            </a:r>
            <a:r>
              <a:rPr lang="en-GB" b="1" dirty="0" smtClean="0">
                <a:effectLst>
                  <a:outerShdw blurRad="38100" dist="38100" dir="2700000" algn="tl">
                    <a:srgbClr val="000000">
                      <a:alpha val="43137"/>
                    </a:srgbClr>
                  </a:outerShdw>
                </a:effectLst>
                <a:cs typeface="Aharoni" panose="02010803020104030203" pitchFamily="2" charset="-79"/>
              </a:rPr>
              <a:t> </a:t>
            </a:r>
            <a:r>
              <a:rPr lang="en-GB" b="1" dirty="0" err="1" smtClean="0">
                <a:effectLst>
                  <a:outerShdw blurRad="38100" dist="38100" dir="2700000" algn="tl">
                    <a:srgbClr val="000000">
                      <a:alpha val="43137"/>
                    </a:srgbClr>
                  </a:outerShdw>
                </a:effectLst>
                <a:cs typeface="Aharoni" panose="02010803020104030203" pitchFamily="2" charset="-79"/>
              </a:rPr>
              <a:t>dalam</a:t>
            </a:r>
            <a:r>
              <a:rPr lang="en-GB" b="1" dirty="0" smtClean="0">
                <a:effectLst>
                  <a:outerShdw blurRad="38100" dist="38100" dir="2700000" algn="tl">
                    <a:srgbClr val="000000">
                      <a:alpha val="43137"/>
                    </a:srgbClr>
                  </a:outerShdw>
                </a:effectLst>
                <a:cs typeface="Aharoni" panose="02010803020104030203" pitchFamily="2" charset="-79"/>
              </a:rPr>
              <a:t> </a:t>
            </a:r>
            <a:r>
              <a:rPr lang="en-GB" b="1" dirty="0" err="1" smtClean="0">
                <a:effectLst>
                  <a:outerShdw blurRad="38100" dist="38100" dir="2700000" algn="tl">
                    <a:srgbClr val="000000">
                      <a:alpha val="43137"/>
                    </a:srgbClr>
                  </a:outerShdw>
                </a:effectLst>
                <a:cs typeface="Aharoni" panose="02010803020104030203" pitchFamily="2" charset="-79"/>
              </a:rPr>
              <a:t>mengenalpasti</a:t>
            </a:r>
            <a:r>
              <a:rPr lang="en-GB" b="1" dirty="0" smtClean="0">
                <a:effectLst>
                  <a:outerShdw blurRad="38100" dist="38100" dir="2700000" algn="tl">
                    <a:srgbClr val="000000">
                      <a:alpha val="43137"/>
                    </a:srgbClr>
                  </a:outerShdw>
                </a:effectLst>
                <a:cs typeface="Aharoni" panose="02010803020104030203" pitchFamily="2" charset="-79"/>
              </a:rPr>
              <a:t> </a:t>
            </a:r>
            <a:r>
              <a:rPr lang="en-GB" b="1" dirty="0" err="1" smtClean="0">
                <a:effectLst>
                  <a:outerShdw blurRad="38100" dist="38100" dir="2700000" algn="tl">
                    <a:srgbClr val="000000">
                      <a:alpha val="43137"/>
                    </a:srgbClr>
                  </a:outerShdw>
                </a:effectLst>
                <a:cs typeface="Aharoni" panose="02010803020104030203" pitchFamily="2" charset="-79"/>
              </a:rPr>
              <a:t>punca</a:t>
            </a:r>
            <a:r>
              <a:rPr lang="en-GB" b="1" dirty="0" smtClean="0">
                <a:effectLst>
                  <a:outerShdw blurRad="38100" dist="38100" dir="2700000" algn="tl">
                    <a:srgbClr val="000000">
                      <a:alpha val="43137"/>
                    </a:srgbClr>
                  </a:outerShdw>
                </a:effectLst>
                <a:cs typeface="Aharoni" panose="02010803020104030203" pitchFamily="2" charset="-79"/>
              </a:rPr>
              <a:t> </a:t>
            </a:r>
            <a:r>
              <a:rPr lang="en-GB" b="1" dirty="0" err="1" smtClean="0">
                <a:effectLst>
                  <a:outerShdw blurRad="38100" dist="38100" dir="2700000" algn="tl">
                    <a:srgbClr val="000000">
                      <a:alpha val="43137"/>
                    </a:srgbClr>
                  </a:outerShdw>
                </a:effectLst>
                <a:cs typeface="Aharoni" panose="02010803020104030203" pitchFamily="2" charset="-79"/>
              </a:rPr>
              <a:t>masalah</a:t>
            </a:r>
            <a:r>
              <a:rPr lang="en-GB" b="1" dirty="0" smtClean="0">
                <a:effectLst>
                  <a:outerShdw blurRad="38100" dist="38100" dir="2700000" algn="tl">
                    <a:srgbClr val="000000">
                      <a:alpha val="43137"/>
                    </a:srgbClr>
                  </a:outerShdw>
                </a:effectLst>
                <a:cs typeface="Aharoni" panose="02010803020104030203" pitchFamily="2" charset="-79"/>
              </a:rPr>
              <a:t> </a:t>
            </a:r>
            <a:r>
              <a:rPr lang="en-GB" b="1" dirty="0" err="1" smtClean="0">
                <a:effectLst>
                  <a:outerShdw blurRad="38100" dist="38100" dir="2700000" algn="tl">
                    <a:srgbClr val="000000">
                      <a:alpha val="43137"/>
                    </a:srgbClr>
                  </a:outerShdw>
                </a:effectLst>
                <a:cs typeface="Aharoni" panose="02010803020104030203" pitchFamily="2" charset="-79"/>
              </a:rPr>
              <a:t>dengan</a:t>
            </a:r>
            <a:r>
              <a:rPr lang="en-GB" b="1" dirty="0" smtClean="0">
                <a:effectLst>
                  <a:outerShdw blurRad="38100" dist="38100" dir="2700000" algn="tl">
                    <a:srgbClr val="000000">
                      <a:alpha val="43137"/>
                    </a:srgbClr>
                  </a:outerShdw>
                </a:effectLst>
                <a:cs typeface="Aharoni" panose="02010803020104030203" pitchFamily="2" charset="-79"/>
              </a:rPr>
              <a:t> </a:t>
            </a:r>
            <a:r>
              <a:rPr lang="en-GB" b="1" dirty="0" err="1" smtClean="0">
                <a:effectLst>
                  <a:outerShdw blurRad="38100" dist="38100" dir="2700000" algn="tl">
                    <a:srgbClr val="000000">
                      <a:alpha val="43137"/>
                    </a:srgbClr>
                  </a:outerShdw>
                </a:effectLst>
                <a:cs typeface="Aharoni" panose="02010803020104030203" pitchFamily="2" charset="-79"/>
              </a:rPr>
              <a:t>tepat</a:t>
            </a:r>
            <a:endParaRPr lang="en-US" b="1" dirty="0">
              <a:effectLst>
                <a:outerShdw blurRad="38100" dist="38100" dir="2700000" algn="tl">
                  <a:srgbClr val="000000">
                    <a:alpha val="43137"/>
                  </a:srgbClr>
                </a:outerShdw>
              </a:effectLst>
              <a:cs typeface="Aharoni" panose="02010803020104030203" pitchFamily="2" charset="-79"/>
            </a:endParaRPr>
          </a:p>
        </p:txBody>
      </p:sp>
      <p:sp>
        <p:nvSpPr>
          <p:cNvPr id="3" name="Slide Number Placeholder 2"/>
          <p:cNvSpPr>
            <a:spLocks noGrp="1"/>
          </p:cNvSpPr>
          <p:nvPr>
            <p:ph type="sldNum" sz="quarter" idx="12"/>
          </p:nvPr>
        </p:nvSpPr>
        <p:spPr>
          <a:xfrm>
            <a:off x="6902450" y="6519879"/>
            <a:ext cx="2133600" cy="365125"/>
          </a:xfrm>
        </p:spPr>
        <p:txBody>
          <a:bodyPr/>
          <a:lstStyle/>
          <a:p>
            <a:pPr>
              <a:defRPr/>
            </a:pPr>
            <a:fld id="{F7A3A509-6335-4C94-827E-6D98D0C6D28C}" type="slidenum">
              <a:rPr lang="en-US"/>
              <a:pPr>
                <a:defRPr/>
              </a:pPr>
              <a:t>11</a:t>
            </a:fld>
            <a:endParaRPr lang="en-US" dirty="0"/>
          </a:p>
        </p:txBody>
      </p:sp>
    </p:spTree>
  </p:cSld>
  <p:clrMapOvr>
    <a:masterClrMapping/>
  </p:clrMapOvr>
  <p:timing>
    <p:tnLst>
      <p:par>
        <p:cTn id="1" dur="indefinite" restart="never" nodeType="tmRoot"/>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2211" name="Rectangle 2"/>
          <p:cNvSpPr>
            <a:spLocks noGrp="1" noChangeArrowheads="1"/>
          </p:cNvSpPr>
          <p:nvPr>
            <p:ph type="title"/>
          </p:nvPr>
        </p:nvSpPr>
        <p:spPr>
          <a:xfrm>
            <a:off x="107952" y="16"/>
            <a:ext cx="8928100" cy="1142999"/>
          </a:xfrm>
        </p:spPr>
        <p:txBody>
          <a:bodyPr rtlCol="0">
            <a:noAutofit/>
          </a:bodyPr>
          <a:lstStyle/>
          <a:p>
            <a:pPr fontAlgn="auto">
              <a:spcAft>
                <a:spcPts val="0"/>
              </a:spcAft>
              <a:defRPr/>
            </a:pPr>
            <a:r>
              <a:rPr lang="en-US" sz="4000" b="1" dirty="0" err="1" smtClean="0">
                <a:effectLst>
                  <a:outerShdw blurRad="38100" dist="38100" dir="2700000" algn="tl">
                    <a:srgbClr val="000000">
                      <a:alpha val="43137"/>
                    </a:srgbClr>
                  </a:outerShdw>
                </a:effectLst>
                <a:cs typeface="Aharoni" panose="02010803020104030203" pitchFamily="2" charset="-79"/>
              </a:rPr>
              <a:t>Akibat</a:t>
            </a:r>
            <a:r>
              <a:rPr lang="en-US" sz="4000" b="1" dirty="0" smtClean="0">
                <a:effectLst>
                  <a:outerShdw blurRad="38100" dist="38100" dir="2700000" algn="tl">
                    <a:srgbClr val="000000">
                      <a:alpha val="43137"/>
                    </a:srgbClr>
                  </a:outerShdw>
                </a:effectLst>
                <a:cs typeface="Aharoni" panose="02010803020104030203" pitchFamily="2" charset="-79"/>
              </a:rPr>
              <a:t> </a:t>
            </a:r>
            <a:r>
              <a:rPr lang="en-US" sz="4000" b="1" dirty="0" err="1" smtClean="0">
                <a:effectLst>
                  <a:outerShdw blurRad="38100" dist="38100" dir="2700000" algn="tl">
                    <a:srgbClr val="000000">
                      <a:alpha val="43137"/>
                    </a:srgbClr>
                  </a:outerShdw>
                </a:effectLst>
                <a:cs typeface="Aharoni" panose="02010803020104030203" pitchFamily="2" charset="-79"/>
              </a:rPr>
              <a:t>Kelemahan</a:t>
            </a:r>
            <a:r>
              <a:rPr lang="en-US" sz="4000" b="1" dirty="0" smtClean="0">
                <a:effectLst>
                  <a:outerShdw blurRad="38100" dist="38100" dir="2700000" algn="tl">
                    <a:srgbClr val="000000">
                      <a:alpha val="43137"/>
                    </a:srgbClr>
                  </a:outerShdw>
                </a:effectLst>
                <a:cs typeface="Aharoni" panose="02010803020104030203" pitchFamily="2" charset="-79"/>
              </a:rPr>
              <a:t> </a:t>
            </a:r>
            <a:r>
              <a:rPr lang="en-US" sz="4000" b="1" dirty="0" err="1" smtClean="0">
                <a:effectLst>
                  <a:outerShdw blurRad="38100" dist="38100" dir="2700000" algn="tl">
                    <a:srgbClr val="000000">
                      <a:alpha val="43137"/>
                    </a:srgbClr>
                  </a:outerShdw>
                </a:effectLst>
                <a:cs typeface="Aharoni" panose="02010803020104030203" pitchFamily="2" charset="-79"/>
              </a:rPr>
              <a:t>dalam</a:t>
            </a:r>
            <a:r>
              <a:rPr lang="en-US" sz="4000" b="1" dirty="0" smtClean="0">
                <a:effectLst>
                  <a:outerShdw blurRad="38100" dist="38100" dir="2700000" algn="tl">
                    <a:srgbClr val="000000">
                      <a:alpha val="43137"/>
                    </a:srgbClr>
                  </a:outerShdw>
                </a:effectLst>
                <a:cs typeface="Aharoni" panose="02010803020104030203" pitchFamily="2" charset="-79"/>
              </a:rPr>
              <a:t> </a:t>
            </a:r>
            <a:r>
              <a:rPr lang="en-US" sz="4000" b="1" dirty="0" err="1" smtClean="0">
                <a:effectLst>
                  <a:outerShdw blurRad="38100" dist="38100" dir="2700000" algn="tl">
                    <a:srgbClr val="000000">
                      <a:alpha val="43137"/>
                    </a:srgbClr>
                  </a:outerShdw>
                </a:effectLst>
                <a:cs typeface="Aharoni" panose="02010803020104030203" pitchFamily="2" charset="-79"/>
              </a:rPr>
              <a:t>Mengenalpasti</a:t>
            </a:r>
            <a:r>
              <a:rPr lang="en-US" sz="4000" b="1" dirty="0" smtClean="0">
                <a:effectLst>
                  <a:outerShdw blurRad="38100" dist="38100" dir="2700000" algn="tl">
                    <a:srgbClr val="000000">
                      <a:alpha val="43137"/>
                    </a:srgbClr>
                  </a:outerShdw>
                </a:effectLst>
                <a:cs typeface="Aharoni" panose="02010803020104030203" pitchFamily="2" charset="-79"/>
              </a:rPr>
              <a:t> </a:t>
            </a:r>
            <a:r>
              <a:rPr lang="en-US" sz="4000" b="1" dirty="0" err="1" smtClean="0">
                <a:effectLst>
                  <a:outerShdw blurRad="38100" dist="38100" dir="2700000" algn="tl">
                    <a:srgbClr val="000000">
                      <a:alpha val="43137"/>
                    </a:srgbClr>
                  </a:outerShdw>
                </a:effectLst>
                <a:cs typeface="Aharoni" panose="02010803020104030203" pitchFamily="2" charset="-79"/>
              </a:rPr>
              <a:t>Masalah</a:t>
            </a:r>
            <a:r>
              <a:rPr lang="en-US" sz="4000" b="1" dirty="0" smtClean="0">
                <a:effectLst>
                  <a:outerShdw blurRad="38100" dist="38100" dir="2700000" algn="tl">
                    <a:srgbClr val="000000">
                      <a:alpha val="43137"/>
                    </a:srgbClr>
                  </a:outerShdw>
                </a:effectLst>
                <a:cs typeface="Aharoni" panose="02010803020104030203" pitchFamily="2" charset="-79"/>
              </a:rPr>
              <a:t> </a:t>
            </a:r>
            <a:r>
              <a:rPr lang="en-US" sz="4000" b="1" dirty="0" err="1" smtClean="0">
                <a:effectLst>
                  <a:outerShdw blurRad="38100" dist="38100" dir="2700000" algn="tl">
                    <a:srgbClr val="000000">
                      <a:alpha val="43137"/>
                    </a:srgbClr>
                  </a:outerShdw>
                </a:effectLst>
                <a:cs typeface="Aharoni" panose="02010803020104030203" pitchFamily="2" charset="-79"/>
              </a:rPr>
              <a:t>dengan</a:t>
            </a:r>
            <a:r>
              <a:rPr lang="en-US" sz="4000" b="1" dirty="0" smtClean="0">
                <a:effectLst>
                  <a:outerShdw blurRad="38100" dist="38100" dir="2700000" algn="tl">
                    <a:srgbClr val="000000">
                      <a:alpha val="43137"/>
                    </a:srgbClr>
                  </a:outerShdw>
                </a:effectLst>
                <a:cs typeface="Aharoni" panose="02010803020104030203" pitchFamily="2" charset="-79"/>
              </a:rPr>
              <a:t> </a:t>
            </a:r>
            <a:r>
              <a:rPr lang="en-US" sz="4000" b="1" dirty="0" err="1" smtClean="0">
                <a:effectLst>
                  <a:outerShdw blurRad="38100" dist="38100" dir="2700000" algn="tl">
                    <a:srgbClr val="000000">
                      <a:alpha val="43137"/>
                    </a:srgbClr>
                  </a:outerShdw>
                </a:effectLst>
                <a:cs typeface="Aharoni" panose="02010803020104030203" pitchFamily="2" charset="-79"/>
              </a:rPr>
              <a:t>tepat</a:t>
            </a:r>
            <a:endParaRPr lang="en-US" sz="4000" b="1" dirty="0" smtClean="0">
              <a:effectLst>
                <a:outerShdw blurRad="38100" dist="38100" dir="2700000" algn="tl">
                  <a:srgbClr val="000000">
                    <a:alpha val="43137"/>
                  </a:srgbClr>
                </a:outerShdw>
              </a:effectLst>
              <a:cs typeface="Aharoni" panose="02010803020104030203" pitchFamily="2" charset="-79"/>
            </a:endParaRPr>
          </a:p>
        </p:txBody>
      </p:sp>
      <p:sp>
        <p:nvSpPr>
          <p:cNvPr id="222212" name="Rectangle 3"/>
          <p:cNvSpPr>
            <a:spLocks noGrp="1" noChangeArrowheads="1"/>
          </p:cNvSpPr>
          <p:nvPr>
            <p:ph idx="1"/>
          </p:nvPr>
        </p:nvSpPr>
        <p:spPr>
          <a:xfrm>
            <a:off x="468313" y="1268413"/>
            <a:ext cx="8382000" cy="4248150"/>
          </a:xfrm>
        </p:spPr>
        <p:txBody>
          <a:bodyPr rtlCol="0">
            <a:normAutofit/>
          </a:bodyPr>
          <a:lstStyle/>
          <a:p>
            <a:pPr marL="0" indent="0" fontAlgn="auto">
              <a:spcAft>
                <a:spcPts val="0"/>
              </a:spcAft>
              <a:buFont typeface="Wingdings" pitchFamily="2" charset="2"/>
              <a:buNone/>
              <a:defRPr/>
            </a:pPr>
            <a:r>
              <a:rPr lang="en-GB" sz="2000" dirty="0" err="1" smtClean="0">
                <a:cs typeface="Aharoni" panose="02010803020104030203" pitchFamily="2" charset="-79"/>
              </a:rPr>
              <a:t>Pada</a:t>
            </a:r>
            <a:r>
              <a:rPr lang="en-GB" sz="2000" dirty="0" smtClean="0">
                <a:cs typeface="Aharoni" panose="02010803020104030203" pitchFamily="2" charset="-79"/>
              </a:rPr>
              <a:t> </a:t>
            </a:r>
            <a:r>
              <a:rPr lang="en-GB" sz="2400" dirty="0" err="1" smtClean="0">
                <a:cs typeface="Aharoni" panose="02010803020104030203" pitchFamily="2" charset="-79"/>
              </a:rPr>
              <a:t>Oktober</a:t>
            </a:r>
            <a:r>
              <a:rPr lang="en-GB" sz="2400" dirty="0" smtClean="0">
                <a:cs typeface="Aharoni" panose="02010803020104030203" pitchFamily="2" charset="-79"/>
              </a:rPr>
              <a:t> 2008, </a:t>
            </a:r>
            <a:r>
              <a:rPr lang="en-GB" sz="2400" dirty="0" err="1" smtClean="0">
                <a:cs typeface="Aharoni" panose="02010803020104030203" pitchFamily="2" charset="-79"/>
              </a:rPr>
              <a:t>Kementerian</a:t>
            </a:r>
            <a:r>
              <a:rPr lang="en-GB" sz="2400" dirty="0" smtClean="0">
                <a:cs typeface="Aharoni" panose="02010803020104030203" pitchFamily="2" charset="-79"/>
              </a:rPr>
              <a:t> </a:t>
            </a:r>
            <a:r>
              <a:rPr lang="en-GB" sz="2400" dirty="0" err="1" smtClean="0">
                <a:cs typeface="Aharoni" panose="02010803020104030203" pitchFamily="2" charset="-79"/>
              </a:rPr>
              <a:t>Kesihatan</a:t>
            </a:r>
            <a:r>
              <a:rPr lang="en-GB" sz="2400" dirty="0" smtClean="0">
                <a:cs typeface="Aharoni" panose="02010803020104030203" pitchFamily="2" charset="-79"/>
              </a:rPr>
              <a:t> </a:t>
            </a:r>
            <a:r>
              <a:rPr lang="en-GB" sz="2400" dirty="0" err="1" smtClean="0">
                <a:cs typeface="Aharoni" panose="02010803020104030203" pitchFamily="2" charset="-79"/>
              </a:rPr>
              <a:t>telah</a:t>
            </a:r>
            <a:r>
              <a:rPr lang="en-GB" sz="2400" dirty="0" smtClean="0">
                <a:cs typeface="Aharoni" panose="02010803020104030203" pitchFamily="2" charset="-79"/>
              </a:rPr>
              <a:t> </a:t>
            </a:r>
            <a:r>
              <a:rPr lang="en-GB" sz="2400" dirty="0" err="1" smtClean="0">
                <a:cs typeface="Aharoni" panose="02010803020104030203" pitchFamily="2" charset="-79"/>
              </a:rPr>
              <a:t>memperkenalkan</a:t>
            </a:r>
            <a:r>
              <a:rPr lang="en-GB" sz="2400" dirty="0" smtClean="0">
                <a:cs typeface="Aharoni" panose="02010803020104030203" pitchFamily="2" charset="-79"/>
              </a:rPr>
              <a:t> </a:t>
            </a:r>
            <a:r>
              <a:rPr lang="en-GB" sz="2400" dirty="0" err="1" smtClean="0">
                <a:cs typeface="Aharoni" panose="02010803020104030203" pitchFamily="2" charset="-79"/>
              </a:rPr>
              <a:t>peraturan</a:t>
            </a:r>
            <a:r>
              <a:rPr lang="en-GB" sz="2400" dirty="0" smtClean="0">
                <a:cs typeface="Aharoni" panose="02010803020104030203" pitchFamily="2" charset="-79"/>
              </a:rPr>
              <a:t> </a:t>
            </a:r>
            <a:r>
              <a:rPr lang="en-GB" sz="2400" dirty="0" err="1" smtClean="0">
                <a:cs typeface="Aharoni" panose="02010803020104030203" pitchFamily="2" charset="-79"/>
              </a:rPr>
              <a:t>baru</a:t>
            </a:r>
            <a:r>
              <a:rPr lang="en-GB" sz="2400" dirty="0" smtClean="0">
                <a:cs typeface="Aharoni" panose="02010803020104030203" pitchFamily="2" charset="-79"/>
              </a:rPr>
              <a:t> </a:t>
            </a:r>
            <a:r>
              <a:rPr lang="en-GB" sz="2400" dirty="0" err="1" smtClean="0">
                <a:cs typeface="Aharoni" panose="02010803020104030203" pitchFamily="2" charset="-79"/>
              </a:rPr>
              <a:t>untuk</a:t>
            </a:r>
            <a:r>
              <a:rPr lang="en-GB" sz="2400" dirty="0" smtClean="0">
                <a:cs typeface="Aharoni" panose="02010803020104030203" pitchFamily="2" charset="-79"/>
              </a:rPr>
              <a:t> </a:t>
            </a:r>
            <a:r>
              <a:rPr lang="en-GB" sz="2400" dirty="0" err="1" smtClean="0">
                <a:cs typeface="Aharoni" panose="02010803020104030203" pitchFamily="2" charset="-79"/>
              </a:rPr>
              <a:t>penunggang</a:t>
            </a:r>
            <a:r>
              <a:rPr lang="en-GB" sz="2400" dirty="0" smtClean="0">
                <a:cs typeface="Aharoni" panose="02010803020104030203" pitchFamily="2" charset="-79"/>
              </a:rPr>
              <a:t> </a:t>
            </a:r>
            <a:r>
              <a:rPr lang="en-GB" sz="2400" dirty="0" err="1" smtClean="0">
                <a:cs typeface="Aharoni" panose="02010803020104030203" pitchFamily="2" charset="-79"/>
              </a:rPr>
              <a:t>motosikal</a:t>
            </a:r>
            <a:r>
              <a:rPr lang="en-GB" sz="2400" dirty="0" smtClean="0">
                <a:cs typeface="Aharoni" panose="02010803020104030203" pitchFamily="2" charset="-79"/>
              </a:rPr>
              <a:t> </a:t>
            </a:r>
            <a:r>
              <a:rPr lang="en-GB" sz="2400" dirty="0" err="1" smtClean="0">
                <a:cs typeface="Aharoni" panose="02010803020104030203" pitchFamily="2" charset="-79"/>
              </a:rPr>
              <a:t>dimana</a:t>
            </a:r>
            <a:r>
              <a:rPr lang="en-GB" sz="2400" dirty="0" smtClean="0">
                <a:cs typeface="Aharoni" panose="02010803020104030203" pitchFamily="2" charset="-79"/>
              </a:rPr>
              <a:t> :</a:t>
            </a:r>
          </a:p>
          <a:p>
            <a:pPr marL="514350" indent="-514350" fontAlgn="auto">
              <a:spcAft>
                <a:spcPts val="0"/>
              </a:spcAft>
              <a:buFont typeface="Wingdings" pitchFamily="2" charset="2"/>
              <a:buAutoNum type="arabicParenR"/>
              <a:defRPr/>
            </a:pPr>
            <a:r>
              <a:rPr lang="en-GB" sz="2400" b="1" dirty="0" err="1" smtClean="0">
                <a:solidFill>
                  <a:srgbClr val="FF0000"/>
                </a:solidFill>
                <a:cs typeface="Aharoni" panose="02010803020104030203" pitchFamily="2" charset="-79"/>
              </a:rPr>
              <a:t>Mesti</a:t>
            </a:r>
            <a:r>
              <a:rPr lang="en-GB" sz="2400" b="1" dirty="0" smtClean="0">
                <a:solidFill>
                  <a:srgbClr val="FF0000"/>
                </a:solidFill>
                <a:cs typeface="Aharoni" panose="02010803020104030203" pitchFamily="2" charset="-79"/>
              </a:rPr>
              <a:t> </a:t>
            </a:r>
            <a:r>
              <a:rPr lang="en-GB" sz="2400" b="1" dirty="0" err="1" smtClean="0">
                <a:solidFill>
                  <a:srgbClr val="FF0000"/>
                </a:solidFill>
                <a:cs typeface="Aharoni" panose="02010803020104030203" pitchFamily="2" charset="-79"/>
              </a:rPr>
              <a:t>mempunyai</a:t>
            </a:r>
            <a:r>
              <a:rPr lang="en-GB" sz="2400" b="1" dirty="0" smtClean="0">
                <a:solidFill>
                  <a:srgbClr val="FF0000"/>
                </a:solidFill>
                <a:cs typeface="Aharoni" panose="02010803020104030203" pitchFamily="2" charset="-79"/>
              </a:rPr>
              <a:t> </a:t>
            </a:r>
            <a:r>
              <a:rPr lang="en-GB" sz="2400" b="1" dirty="0" err="1" smtClean="0">
                <a:solidFill>
                  <a:srgbClr val="FF0000"/>
                </a:solidFill>
                <a:cs typeface="Aharoni" panose="02010803020104030203" pitchFamily="2" charset="-79"/>
              </a:rPr>
              <a:t>berat</a:t>
            </a:r>
            <a:r>
              <a:rPr lang="en-GB" sz="2400" b="1" dirty="0" smtClean="0">
                <a:solidFill>
                  <a:srgbClr val="FF0000"/>
                </a:solidFill>
                <a:cs typeface="Aharoni" panose="02010803020104030203" pitchFamily="2" charset="-79"/>
              </a:rPr>
              <a:t> </a:t>
            </a:r>
            <a:r>
              <a:rPr lang="en-GB" sz="2400" b="1" dirty="0" err="1" smtClean="0">
                <a:solidFill>
                  <a:srgbClr val="FF0000"/>
                </a:solidFill>
                <a:cs typeface="Aharoni" panose="02010803020104030203" pitchFamily="2" charset="-79"/>
              </a:rPr>
              <a:t>lebih</a:t>
            </a:r>
            <a:r>
              <a:rPr lang="en-GB" sz="2400" b="1" dirty="0" smtClean="0">
                <a:solidFill>
                  <a:srgbClr val="FF0000"/>
                </a:solidFill>
                <a:cs typeface="Aharoni" panose="02010803020104030203" pitchFamily="2" charset="-79"/>
              </a:rPr>
              <a:t> </a:t>
            </a:r>
            <a:r>
              <a:rPr lang="en-GB" sz="2400" b="1" dirty="0" err="1" smtClean="0">
                <a:solidFill>
                  <a:srgbClr val="FF0000"/>
                </a:solidFill>
                <a:cs typeface="Aharoni" panose="02010803020104030203" pitchFamily="2" charset="-79"/>
              </a:rPr>
              <a:t>daripada</a:t>
            </a:r>
            <a:r>
              <a:rPr lang="en-GB" sz="2400" b="1" dirty="0" smtClean="0">
                <a:solidFill>
                  <a:srgbClr val="FF0000"/>
                </a:solidFill>
                <a:cs typeface="Aharoni" panose="02010803020104030203" pitchFamily="2" charset="-79"/>
              </a:rPr>
              <a:t> 40 kg, </a:t>
            </a:r>
          </a:p>
          <a:p>
            <a:pPr marL="514350" indent="-514350" fontAlgn="auto">
              <a:spcAft>
                <a:spcPts val="0"/>
              </a:spcAft>
              <a:buFont typeface="Wingdings" pitchFamily="2" charset="2"/>
              <a:buAutoNum type="arabicParenR"/>
              <a:defRPr/>
            </a:pPr>
            <a:r>
              <a:rPr lang="en-GB" sz="2400" b="1" dirty="0" err="1" smtClean="0">
                <a:solidFill>
                  <a:srgbClr val="FF0000"/>
                </a:solidFill>
                <a:cs typeface="Aharoni" panose="02010803020104030203" pitchFamily="2" charset="-79"/>
              </a:rPr>
              <a:t>Mesti</a:t>
            </a:r>
            <a:r>
              <a:rPr lang="en-GB" sz="2400" b="1" dirty="0" smtClean="0">
                <a:solidFill>
                  <a:srgbClr val="FF0000"/>
                </a:solidFill>
                <a:cs typeface="Aharoni" panose="02010803020104030203" pitchFamily="2" charset="-79"/>
              </a:rPr>
              <a:t> </a:t>
            </a:r>
            <a:r>
              <a:rPr lang="en-GB" sz="2400" b="1" dirty="0" err="1" smtClean="0">
                <a:solidFill>
                  <a:srgbClr val="FF0000"/>
                </a:solidFill>
                <a:cs typeface="Aharoni" panose="02010803020104030203" pitchFamily="2" charset="-79"/>
              </a:rPr>
              <a:t>mempunyai</a:t>
            </a:r>
            <a:r>
              <a:rPr lang="en-GB" sz="2400" b="1" dirty="0" smtClean="0">
                <a:solidFill>
                  <a:srgbClr val="FF0000"/>
                </a:solidFill>
                <a:cs typeface="Aharoni" panose="02010803020104030203" pitchFamily="2" charset="-79"/>
              </a:rPr>
              <a:t> </a:t>
            </a:r>
            <a:r>
              <a:rPr lang="en-GB" sz="2400" b="1" dirty="0" err="1" smtClean="0">
                <a:solidFill>
                  <a:srgbClr val="FF0000"/>
                </a:solidFill>
                <a:cs typeface="Aharoni" panose="02010803020104030203" pitchFamily="2" charset="-79"/>
              </a:rPr>
              <a:t>ketinggian</a:t>
            </a:r>
            <a:r>
              <a:rPr lang="en-GB" sz="2400" b="1" dirty="0" smtClean="0">
                <a:solidFill>
                  <a:srgbClr val="FF0000"/>
                </a:solidFill>
                <a:cs typeface="Aharoni" panose="02010803020104030203" pitchFamily="2" charset="-79"/>
              </a:rPr>
              <a:t> </a:t>
            </a:r>
            <a:r>
              <a:rPr lang="en-GB" sz="2400" b="1" dirty="0" err="1" smtClean="0">
                <a:solidFill>
                  <a:srgbClr val="FF0000"/>
                </a:solidFill>
                <a:cs typeface="Aharoni" panose="02010803020104030203" pitchFamily="2" charset="-79"/>
              </a:rPr>
              <a:t>melebihi</a:t>
            </a:r>
            <a:r>
              <a:rPr lang="en-GB" sz="2400" b="1" dirty="0" smtClean="0">
                <a:solidFill>
                  <a:srgbClr val="FF0000"/>
                </a:solidFill>
                <a:cs typeface="Aharoni" panose="02010803020104030203" pitchFamily="2" charset="-79"/>
              </a:rPr>
              <a:t> 145 cm </a:t>
            </a:r>
            <a:r>
              <a:rPr lang="en-GB" sz="2400" b="1" dirty="0" err="1" smtClean="0">
                <a:solidFill>
                  <a:srgbClr val="FF0000"/>
                </a:solidFill>
                <a:cs typeface="Aharoni" panose="02010803020104030203" pitchFamily="2" charset="-79"/>
              </a:rPr>
              <a:t>dan</a:t>
            </a:r>
            <a:endParaRPr lang="en-GB" sz="2400" b="1" dirty="0" smtClean="0">
              <a:solidFill>
                <a:srgbClr val="FF0000"/>
              </a:solidFill>
              <a:cs typeface="Aharoni" panose="02010803020104030203" pitchFamily="2" charset="-79"/>
            </a:endParaRPr>
          </a:p>
          <a:p>
            <a:pPr marL="514350" indent="-514350" fontAlgn="auto">
              <a:spcAft>
                <a:spcPts val="0"/>
              </a:spcAft>
              <a:buFont typeface="Wingdings" pitchFamily="2" charset="2"/>
              <a:buAutoNum type="arabicParenR"/>
              <a:defRPr/>
            </a:pPr>
            <a:r>
              <a:rPr lang="en-GB" sz="2400" b="1" dirty="0" err="1" smtClean="0">
                <a:solidFill>
                  <a:srgbClr val="FF0000"/>
                </a:solidFill>
                <a:cs typeface="Aharoni" panose="02010803020104030203" pitchFamily="2" charset="-79"/>
              </a:rPr>
              <a:t>Bidang</a:t>
            </a:r>
            <a:r>
              <a:rPr lang="en-GB" sz="2400" b="1" dirty="0" smtClean="0">
                <a:solidFill>
                  <a:srgbClr val="FF0000"/>
                </a:solidFill>
                <a:cs typeface="Aharoni" panose="02010803020104030203" pitchFamily="2" charset="-79"/>
              </a:rPr>
              <a:t> dada </a:t>
            </a:r>
            <a:r>
              <a:rPr lang="en-GB" sz="2400" b="1" dirty="0" err="1" smtClean="0">
                <a:solidFill>
                  <a:srgbClr val="FF0000"/>
                </a:solidFill>
                <a:cs typeface="Aharoni" panose="02010803020104030203" pitchFamily="2" charset="-79"/>
              </a:rPr>
              <a:t>melebihi</a:t>
            </a:r>
            <a:r>
              <a:rPr lang="en-GB" sz="2400" b="1" dirty="0" smtClean="0">
                <a:solidFill>
                  <a:srgbClr val="FF0000"/>
                </a:solidFill>
                <a:cs typeface="Aharoni" panose="02010803020104030203" pitchFamily="2" charset="-79"/>
              </a:rPr>
              <a:t> 28cm </a:t>
            </a:r>
          </a:p>
          <a:p>
            <a:pPr marL="0" indent="0" fontAlgn="auto">
              <a:spcAft>
                <a:spcPts val="0"/>
              </a:spcAft>
              <a:buFont typeface="Arial" panose="020B0604020202020204" pitchFamily="34" charset="0"/>
              <a:buNone/>
              <a:defRPr/>
            </a:pPr>
            <a:r>
              <a:rPr lang="en-GB" sz="2400" dirty="0" err="1" smtClean="0">
                <a:cs typeface="Aharoni" panose="02010803020104030203" pitchFamily="2" charset="-79"/>
              </a:rPr>
              <a:t>Dibenarkan</a:t>
            </a:r>
            <a:r>
              <a:rPr lang="en-GB" sz="2400" dirty="0" smtClean="0">
                <a:cs typeface="Aharoni" panose="02010803020104030203" pitchFamily="2" charset="-79"/>
              </a:rPr>
              <a:t> </a:t>
            </a:r>
            <a:r>
              <a:rPr lang="en-GB" sz="2400" dirty="0" err="1" smtClean="0">
                <a:cs typeface="Aharoni" panose="02010803020104030203" pitchFamily="2" charset="-79"/>
              </a:rPr>
              <a:t>untuk</a:t>
            </a:r>
            <a:r>
              <a:rPr lang="en-GB" sz="2400" dirty="0" smtClean="0">
                <a:cs typeface="Aharoni" panose="02010803020104030203" pitchFamily="2" charset="-79"/>
              </a:rPr>
              <a:t> </a:t>
            </a:r>
            <a:r>
              <a:rPr lang="en-GB" sz="2400" dirty="0" err="1" smtClean="0">
                <a:cs typeface="Aharoni" panose="02010803020104030203" pitchFamily="2" charset="-79"/>
              </a:rPr>
              <a:t>mengendalikan</a:t>
            </a:r>
            <a:r>
              <a:rPr lang="en-GB" sz="2400" dirty="0" smtClean="0">
                <a:cs typeface="Aharoni" panose="02010803020104030203" pitchFamily="2" charset="-79"/>
              </a:rPr>
              <a:t> </a:t>
            </a:r>
            <a:r>
              <a:rPr lang="en-GB" sz="2400" dirty="0" err="1" smtClean="0">
                <a:cs typeface="Aharoni" panose="02010803020104030203" pitchFamily="2" charset="-79"/>
              </a:rPr>
              <a:t>motosikal</a:t>
            </a:r>
            <a:r>
              <a:rPr lang="en-GB" sz="2400" dirty="0" smtClean="0">
                <a:cs typeface="Aharoni" panose="02010803020104030203" pitchFamily="2" charset="-79"/>
              </a:rPr>
              <a:t> </a:t>
            </a:r>
            <a:r>
              <a:rPr lang="en-GB" sz="2400" dirty="0" err="1" smtClean="0">
                <a:cs typeface="Aharoni" panose="02010803020104030203" pitchFamily="2" charset="-79"/>
              </a:rPr>
              <a:t>berkapasiti</a:t>
            </a:r>
            <a:r>
              <a:rPr lang="en-GB" sz="2400" dirty="0" smtClean="0">
                <a:cs typeface="Aharoni" panose="02010803020104030203" pitchFamily="2" charset="-79"/>
              </a:rPr>
              <a:t> </a:t>
            </a:r>
            <a:r>
              <a:rPr lang="en-GB" sz="2400" dirty="0" err="1" smtClean="0">
                <a:cs typeface="Aharoni" panose="02010803020104030203" pitchFamily="2" charset="-79"/>
              </a:rPr>
              <a:t>engin</a:t>
            </a:r>
            <a:r>
              <a:rPr lang="en-GB" sz="2400" dirty="0" smtClean="0">
                <a:cs typeface="Aharoni" panose="02010803020104030203" pitchFamily="2" charset="-79"/>
              </a:rPr>
              <a:t> 50cc </a:t>
            </a:r>
            <a:r>
              <a:rPr lang="en-GB" sz="2400" dirty="0" err="1" smtClean="0">
                <a:cs typeface="Aharoni" panose="02010803020104030203" pitchFamily="2" charset="-79"/>
              </a:rPr>
              <a:t>dan</a:t>
            </a:r>
            <a:r>
              <a:rPr lang="en-GB" sz="2400" dirty="0" smtClean="0">
                <a:cs typeface="Aharoni" panose="02010803020104030203" pitchFamily="2" charset="-79"/>
              </a:rPr>
              <a:t> </a:t>
            </a:r>
            <a:r>
              <a:rPr lang="en-GB" sz="2400" dirty="0" err="1" smtClean="0">
                <a:cs typeface="Aharoni" panose="02010803020104030203" pitchFamily="2" charset="-79"/>
              </a:rPr>
              <a:t>keatas</a:t>
            </a:r>
            <a:r>
              <a:rPr lang="en-GB" sz="2400" dirty="0" smtClean="0">
                <a:cs typeface="Aharoni" panose="02010803020104030203" pitchFamily="2" charset="-79"/>
              </a:rPr>
              <a:t>. </a:t>
            </a:r>
            <a:endParaRPr lang="en-GB" sz="2800" dirty="0" smtClean="0">
              <a:cs typeface="Aharoni" panose="02010803020104030203" pitchFamily="2" charset="-79"/>
            </a:endParaRPr>
          </a:p>
          <a:p>
            <a:pPr fontAlgn="auto">
              <a:spcAft>
                <a:spcPts val="0"/>
              </a:spcAft>
              <a:buFont typeface="Wingdings" pitchFamily="2" charset="2"/>
              <a:buNone/>
              <a:defRPr/>
            </a:pPr>
            <a:endParaRPr lang="en-GB" sz="2400" b="1" dirty="0" smtClean="0">
              <a:cs typeface="Aharoni" panose="02010803020104030203" pitchFamily="2" charset="-79"/>
            </a:endParaRPr>
          </a:p>
        </p:txBody>
      </p:sp>
      <p:pic>
        <p:nvPicPr>
          <p:cNvPr id="63491" name="Picture 2" descr="http://www.immediateentourage.com/wp-content/uploads/2012/10/Couple-on-Motorcycle.png"/>
          <p:cNvPicPr>
            <a:picLocks noChangeAspect="1" noChangeArrowheads="1"/>
          </p:cNvPicPr>
          <p:nvPr/>
        </p:nvPicPr>
        <p:blipFill>
          <a:blip r:embed="rId3"/>
          <a:srcRect/>
          <a:stretch>
            <a:fillRect/>
          </a:stretch>
        </p:blipFill>
        <p:spPr bwMode="auto">
          <a:xfrm>
            <a:off x="6443665" y="4197366"/>
            <a:ext cx="2208212" cy="2208213"/>
          </a:xfrm>
          <a:prstGeom prst="rect">
            <a:avLst/>
          </a:prstGeom>
          <a:noFill/>
          <a:ln w="9525">
            <a:noFill/>
            <a:miter lim="800000"/>
            <a:headEnd/>
            <a:tailEnd/>
          </a:ln>
        </p:spPr>
      </p:pic>
      <p:sp>
        <p:nvSpPr>
          <p:cNvPr id="2" name="Rectangle 1"/>
          <p:cNvSpPr/>
          <p:nvPr/>
        </p:nvSpPr>
        <p:spPr>
          <a:xfrm>
            <a:off x="395288" y="4581533"/>
            <a:ext cx="5545137" cy="1569660"/>
          </a:xfrm>
          <a:prstGeom prst="rect">
            <a:avLst/>
          </a:prstGeom>
        </p:spPr>
        <p:txBody>
          <a:bodyPr>
            <a:spAutoFit/>
          </a:bodyPr>
          <a:lstStyle/>
          <a:p>
            <a:pPr>
              <a:buFont typeface="Wingdings" pitchFamily="2" charset="2"/>
              <a:buNone/>
              <a:defRPr/>
            </a:pPr>
            <a:r>
              <a:rPr lang="en-GB" sz="2400" b="1" dirty="0" err="1" smtClean="0">
                <a:solidFill>
                  <a:srgbClr val="0070C0"/>
                </a:solidFill>
                <a:effectLst>
                  <a:outerShdw blurRad="38100" dist="38100" dir="2700000" algn="tl">
                    <a:srgbClr val="000000">
                      <a:alpha val="43137"/>
                    </a:srgbClr>
                  </a:outerShdw>
                </a:effectLst>
                <a:cs typeface="Aharoni" panose="02010803020104030203" pitchFamily="2" charset="-79"/>
              </a:rPr>
              <a:t>Peraturan</a:t>
            </a:r>
            <a:r>
              <a:rPr lang="en-GB" sz="2400" b="1" dirty="0" smtClean="0">
                <a:solidFill>
                  <a:srgbClr val="0070C0"/>
                </a:solidFill>
                <a:effectLst>
                  <a:outerShdw blurRad="38100" dist="38100" dir="2700000" algn="tl">
                    <a:srgbClr val="000000">
                      <a:alpha val="43137"/>
                    </a:srgbClr>
                  </a:outerShdw>
                </a:effectLst>
                <a:cs typeface="Aharoni" panose="02010803020104030203" pitchFamily="2" charset="-79"/>
              </a:rPr>
              <a:t> </a:t>
            </a:r>
            <a:r>
              <a:rPr lang="en-GB" sz="2400" b="1" dirty="0" err="1" smtClean="0">
                <a:solidFill>
                  <a:srgbClr val="0070C0"/>
                </a:solidFill>
                <a:effectLst>
                  <a:outerShdw blurRad="38100" dist="38100" dir="2700000" algn="tl">
                    <a:srgbClr val="000000">
                      <a:alpha val="43137"/>
                    </a:srgbClr>
                  </a:outerShdw>
                </a:effectLst>
                <a:cs typeface="Aharoni" panose="02010803020104030203" pitchFamily="2" charset="-79"/>
              </a:rPr>
              <a:t>ini</a:t>
            </a:r>
            <a:r>
              <a:rPr lang="en-GB" sz="2400" b="1" dirty="0" smtClean="0">
                <a:solidFill>
                  <a:srgbClr val="0070C0"/>
                </a:solidFill>
                <a:effectLst>
                  <a:outerShdw blurRad="38100" dist="38100" dir="2700000" algn="tl">
                    <a:srgbClr val="000000">
                      <a:alpha val="43137"/>
                    </a:srgbClr>
                  </a:outerShdw>
                </a:effectLst>
                <a:cs typeface="Aharoni" panose="02010803020104030203" pitchFamily="2" charset="-79"/>
              </a:rPr>
              <a:t> </a:t>
            </a:r>
            <a:r>
              <a:rPr lang="en-GB" sz="2400" b="1" dirty="0" err="1" smtClean="0">
                <a:solidFill>
                  <a:srgbClr val="0070C0"/>
                </a:solidFill>
                <a:effectLst>
                  <a:outerShdw blurRad="38100" dist="38100" dir="2700000" algn="tl">
                    <a:srgbClr val="000000">
                      <a:alpha val="43137"/>
                    </a:srgbClr>
                  </a:outerShdw>
                </a:effectLst>
                <a:cs typeface="Aharoni" panose="02010803020104030203" pitchFamily="2" charset="-79"/>
              </a:rPr>
              <a:t>secara</a:t>
            </a:r>
            <a:r>
              <a:rPr lang="en-GB" sz="2400" b="1" dirty="0" smtClean="0">
                <a:solidFill>
                  <a:srgbClr val="0070C0"/>
                </a:solidFill>
                <a:effectLst>
                  <a:outerShdw blurRad="38100" dist="38100" dir="2700000" algn="tl">
                    <a:srgbClr val="000000">
                      <a:alpha val="43137"/>
                    </a:srgbClr>
                  </a:outerShdw>
                </a:effectLst>
                <a:cs typeface="Aharoni" panose="02010803020104030203" pitchFamily="2" charset="-79"/>
              </a:rPr>
              <a:t> </a:t>
            </a:r>
            <a:r>
              <a:rPr lang="en-GB" sz="2400" b="1" dirty="0" err="1" smtClean="0">
                <a:solidFill>
                  <a:srgbClr val="0070C0"/>
                </a:solidFill>
                <a:effectLst>
                  <a:outerShdw blurRad="38100" dist="38100" dir="2700000" algn="tl">
                    <a:srgbClr val="000000">
                      <a:alpha val="43137"/>
                    </a:srgbClr>
                  </a:outerShdw>
                </a:effectLst>
                <a:cs typeface="Aharoni" panose="02010803020104030203" pitchFamily="2" charset="-79"/>
              </a:rPr>
              <a:t>langsung</a:t>
            </a:r>
            <a:r>
              <a:rPr lang="en-GB" sz="2400" b="1" dirty="0" smtClean="0">
                <a:solidFill>
                  <a:srgbClr val="0070C0"/>
                </a:solidFill>
                <a:effectLst>
                  <a:outerShdw blurRad="38100" dist="38100" dir="2700000" algn="tl">
                    <a:srgbClr val="000000">
                      <a:alpha val="43137"/>
                    </a:srgbClr>
                  </a:outerShdw>
                </a:effectLst>
                <a:cs typeface="Aharoni" panose="02010803020104030203" pitchFamily="2" charset="-79"/>
              </a:rPr>
              <a:t> </a:t>
            </a:r>
            <a:r>
              <a:rPr lang="en-GB" sz="2400" b="1" dirty="0" err="1" smtClean="0">
                <a:solidFill>
                  <a:srgbClr val="0070C0"/>
                </a:solidFill>
                <a:effectLst>
                  <a:outerShdw blurRad="38100" dist="38100" dir="2700000" algn="tl">
                    <a:srgbClr val="000000">
                      <a:alpha val="43137"/>
                    </a:srgbClr>
                  </a:outerShdw>
                </a:effectLst>
                <a:cs typeface="Aharoni" panose="02010803020104030203" pitchFamily="2" charset="-79"/>
              </a:rPr>
              <a:t>tidak</a:t>
            </a:r>
            <a:r>
              <a:rPr lang="en-GB" sz="2400" b="1" dirty="0" smtClean="0">
                <a:solidFill>
                  <a:srgbClr val="0070C0"/>
                </a:solidFill>
                <a:effectLst>
                  <a:outerShdw blurRad="38100" dist="38100" dir="2700000" algn="tl">
                    <a:srgbClr val="000000">
                      <a:alpha val="43137"/>
                    </a:srgbClr>
                  </a:outerShdw>
                </a:effectLst>
                <a:cs typeface="Aharoni" panose="02010803020104030203" pitchFamily="2" charset="-79"/>
              </a:rPr>
              <a:t> </a:t>
            </a:r>
            <a:r>
              <a:rPr lang="en-GB" sz="2400" b="1" dirty="0" err="1" smtClean="0">
                <a:solidFill>
                  <a:srgbClr val="0070C0"/>
                </a:solidFill>
                <a:effectLst>
                  <a:outerShdw blurRad="38100" dist="38100" dir="2700000" algn="tl">
                    <a:srgbClr val="000000">
                      <a:alpha val="43137"/>
                    </a:srgbClr>
                  </a:outerShdw>
                </a:effectLst>
                <a:cs typeface="Aharoni" panose="02010803020104030203" pitchFamily="2" charset="-79"/>
              </a:rPr>
              <a:t>membenarkan</a:t>
            </a:r>
            <a:r>
              <a:rPr lang="en-GB" sz="2400" b="1" dirty="0" smtClean="0">
                <a:solidFill>
                  <a:srgbClr val="0070C0"/>
                </a:solidFill>
                <a:effectLst>
                  <a:outerShdw blurRad="38100" dist="38100" dir="2700000" algn="tl">
                    <a:srgbClr val="000000">
                      <a:alpha val="43137"/>
                    </a:srgbClr>
                  </a:outerShdw>
                </a:effectLst>
                <a:cs typeface="Aharoni" panose="02010803020104030203" pitchFamily="2" charset="-79"/>
              </a:rPr>
              <a:t> 50</a:t>
            </a:r>
            <a:r>
              <a:rPr lang="en-GB" sz="2400" b="1" dirty="0">
                <a:solidFill>
                  <a:srgbClr val="0070C0"/>
                </a:solidFill>
                <a:effectLst>
                  <a:outerShdw blurRad="38100" dist="38100" dir="2700000" algn="tl">
                    <a:srgbClr val="000000">
                      <a:alpha val="43137"/>
                    </a:srgbClr>
                  </a:outerShdw>
                </a:effectLst>
                <a:cs typeface="Aharoni" panose="02010803020104030203" pitchFamily="2" charset="-79"/>
              </a:rPr>
              <a:t>% </a:t>
            </a:r>
            <a:r>
              <a:rPr lang="en-GB" sz="2400" b="1" dirty="0" err="1" smtClean="0">
                <a:solidFill>
                  <a:srgbClr val="0070C0"/>
                </a:solidFill>
                <a:effectLst>
                  <a:outerShdw blurRad="38100" dist="38100" dir="2700000" algn="tl">
                    <a:srgbClr val="000000">
                      <a:alpha val="43137"/>
                    </a:srgbClr>
                  </a:outerShdw>
                </a:effectLst>
                <a:cs typeface="Aharoni" panose="02010803020104030203" pitchFamily="2" charset="-79"/>
              </a:rPr>
              <a:t>penunggang</a:t>
            </a:r>
            <a:r>
              <a:rPr lang="en-GB" sz="2400" b="1" dirty="0" smtClean="0">
                <a:solidFill>
                  <a:srgbClr val="0070C0"/>
                </a:solidFill>
                <a:effectLst>
                  <a:outerShdw blurRad="38100" dist="38100" dir="2700000" algn="tl">
                    <a:srgbClr val="000000">
                      <a:alpha val="43137"/>
                    </a:srgbClr>
                  </a:outerShdw>
                </a:effectLst>
                <a:cs typeface="Aharoni" panose="02010803020104030203" pitchFamily="2" charset="-79"/>
              </a:rPr>
              <a:t> </a:t>
            </a:r>
            <a:r>
              <a:rPr lang="en-GB" sz="2400" b="1" dirty="0" err="1" smtClean="0">
                <a:solidFill>
                  <a:srgbClr val="0070C0"/>
                </a:solidFill>
                <a:effectLst>
                  <a:outerShdw blurRad="38100" dist="38100" dir="2700000" algn="tl">
                    <a:srgbClr val="000000">
                      <a:alpha val="43137"/>
                    </a:srgbClr>
                  </a:outerShdw>
                </a:effectLst>
                <a:cs typeface="Aharoni" panose="02010803020104030203" pitchFamily="2" charset="-79"/>
              </a:rPr>
              <a:t>motosikal</a:t>
            </a:r>
            <a:r>
              <a:rPr lang="en-GB" sz="2400" b="1" dirty="0" smtClean="0">
                <a:solidFill>
                  <a:srgbClr val="0070C0"/>
                </a:solidFill>
                <a:effectLst>
                  <a:outerShdw blurRad="38100" dist="38100" dir="2700000" algn="tl">
                    <a:srgbClr val="000000">
                      <a:alpha val="43137"/>
                    </a:srgbClr>
                  </a:outerShdw>
                </a:effectLst>
                <a:cs typeface="Aharoni" panose="02010803020104030203" pitchFamily="2" charset="-79"/>
              </a:rPr>
              <a:t> </a:t>
            </a:r>
            <a:r>
              <a:rPr lang="en-GB" sz="2400" b="1" dirty="0" err="1" smtClean="0">
                <a:solidFill>
                  <a:srgbClr val="0070C0"/>
                </a:solidFill>
                <a:effectLst>
                  <a:outerShdw blurRad="38100" dist="38100" dir="2700000" algn="tl">
                    <a:srgbClr val="000000">
                      <a:alpha val="43137"/>
                    </a:srgbClr>
                  </a:outerShdw>
                </a:effectLst>
                <a:cs typeface="Aharoni" panose="02010803020104030203" pitchFamily="2" charset="-79"/>
              </a:rPr>
              <a:t>wanita</a:t>
            </a:r>
            <a:r>
              <a:rPr lang="en-GB" sz="2400" b="1" dirty="0" smtClean="0">
                <a:solidFill>
                  <a:srgbClr val="0070C0"/>
                </a:solidFill>
                <a:effectLst>
                  <a:outerShdw blurRad="38100" dist="38100" dir="2700000" algn="tl">
                    <a:srgbClr val="000000">
                      <a:alpha val="43137"/>
                    </a:srgbClr>
                  </a:outerShdw>
                </a:effectLst>
                <a:cs typeface="Aharoni" panose="02010803020104030203" pitchFamily="2" charset="-79"/>
              </a:rPr>
              <a:t> </a:t>
            </a:r>
            <a:r>
              <a:rPr lang="en-GB" sz="2400" b="1" dirty="0" err="1" smtClean="0">
                <a:solidFill>
                  <a:srgbClr val="0070C0"/>
                </a:solidFill>
                <a:effectLst>
                  <a:outerShdw blurRad="38100" dist="38100" dir="2700000" algn="tl">
                    <a:srgbClr val="000000">
                      <a:alpha val="43137"/>
                    </a:srgbClr>
                  </a:outerShdw>
                </a:effectLst>
                <a:cs typeface="Aharoni" panose="02010803020104030203" pitchFamily="2" charset="-79"/>
              </a:rPr>
              <a:t>untuk</a:t>
            </a:r>
            <a:r>
              <a:rPr lang="en-GB" sz="2400" b="1" dirty="0" smtClean="0">
                <a:solidFill>
                  <a:srgbClr val="0070C0"/>
                </a:solidFill>
                <a:effectLst>
                  <a:outerShdw blurRad="38100" dist="38100" dir="2700000" algn="tl">
                    <a:srgbClr val="000000">
                      <a:alpha val="43137"/>
                    </a:srgbClr>
                  </a:outerShdw>
                </a:effectLst>
                <a:cs typeface="Aharoni" panose="02010803020104030203" pitchFamily="2" charset="-79"/>
              </a:rPr>
              <a:t> </a:t>
            </a:r>
            <a:r>
              <a:rPr lang="en-GB" sz="2400" b="1" dirty="0" err="1" smtClean="0">
                <a:solidFill>
                  <a:srgbClr val="0070C0"/>
                </a:solidFill>
                <a:effectLst>
                  <a:outerShdw blurRad="38100" dist="38100" dir="2700000" algn="tl">
                    <a:srgbClr val="000000">
                      <a:alpha val="43137"/>
                    </a:srgbClr>
                  </a:outerShdw>
                </a:effectLst>
                <a:cs typeface="Aharoni" panose="02010803020104030203" pitchFamily="2" charset="-79"/>
              </a:rPr>
              <a:t>menunggang</a:t>
            </a:r>
            <a:r>
              <a:rPr lang="en-GB" sz="2400" b="1" dirty="0" smtClean="0">
                <a:solidFill>
                  <a:srgbClr val="0070C0"/>
                </a:solidFill>
                <a:effectLst>
                  <a:outerShdw blurRad="38100" dist="38100" dir="2700000" algn="tl">
                    <a:srgbClr val="000000">
                      <a:alpha val="43137"/>
                    </a:srgbClr>
                  </a:outerShdw>
                </a:effectLst>
                <a:cs typeface="Aharoni" panose="02010803020104030203" pitchFamily="2" charset="-79"/>
              </a:rPr>
              <a:t> </a:t>
            </a:r>
            <a:r>
              <a:rPr lang="en-GB" sz="2400" b="1" dirty="0" err="1" smtClean="0">
                <a:solidFill>
                  <a:srgbClr val="0070C0"/>
                </a:solidFill>
                <a:effectLst>
                  <a:outerShdw blurRad="38100" dist="38100" dir="2700000" algn="tl">
                    <a:srgbClr val="000000">
                      <a:alpha val="43137"/>
                    </a:srgbClr>
                  </a:outerShdw>
                </a:effectLst>
                <a:cs typeface="Aharoni" panose="02010803020104030203" pitchFamily="2" charset="-79"/>
              </a:rPr>
              <a:t>motosikal</a:t>
            </a:r>
            <a:r>
              <a:rPr lang="en-GB" sz="2400" b="1" dirty="0" smtClean="0">
                <a:solidFill>
                  <a:srgbClr val="0070C0"/>
                </a:solidFill>
                <a:effectLst>
                  <a:outerShdw blurRad="38100" dist="38100" dir="2700000" algn="tl">
                    <a:srgbClr val="000000">
                      <a:alpha val="43137"/>
                    </a:srgbClr>
                  </a:outerShdw>
                </a:effectLst>
                <a:cs typeface="Aharoni" panose="02010803020104030203" pitchFamily="2" charset="-79"/>
              </a:rPr>
              <a:t> di </a:t>
            </a:r>
            <a:r>
              <a:rPr lang="en-GB" sz="2400" b="1" dirty="0" err="1" smtClean="0">
                <a:solidFill>
                  <a:srgbClr val="0070C0"/>
                </a:solidFill>
                <a:effectLst>
                  <a:outerShdw blurRad="38100" dist="38100" dir="2700000" algn="tl">
                    <a:srgbClr val="000000">
                      <a:alpha val="43137"/>
                    </a:srgbClr>
                  </a:outerShdw>
                </a:effectLst>
                <a:cs typeface="Aharoni" panose="02010803020104030203" pitchFamily="2" charset="-79"/>
              </a:rPr>
              <a:t>jalanraya</a:t>
            </a:r>
            <a:r>
              <a:rPr lang="en-GB" sz="2400" dirty="0" smtClean="0">
                <a:solidFill>
                  <a:srgbClr val="0070C0"/>
                </a:solidFill>
                <a:effectLst>
                  <a:outerShdw blurRad="38100" dist="38100" dir="2700000" algn="tl">
                    <a:srgbClr val="000000">
                      <a:alpha val="43137"/>
                    </a:srgbClr>
                  </a:outerShdw>
                </a:effectLst>
                <a:cs typeface="Aharoni" panose="02010803020104030203" pitchFamily="2" charset="-79"/>
              </a:rPr>
              <a:t>.</a:t>
            </a:r>
            <a:endParaRPr lang="en-US" sz="2400" dirty="0">
              <a:solidFill>
                <a:srgbClr val="0070C0"/>
              </a:solidFill>
              <a:effectLst>
                <a:outerShdw blurRad="38100" dist="38100" dir="2700000" algn="tl">
                  <a:srgbClr val="000000">
                    <a:alpha val="43137"/>
                  </a:srgbClr>
                </a:outerShdw>
              </a:effectLst>
              <a:cs typeface="Aharoni" panose="02010803020104030203" pitchFamily="2" charset="-79"/>
            </a:endParaRPr>
          </a:p>
        </p:txBody>
      </p:sp>
      <p:sp>
        <p:nvSpPr>
          <p:cNvPr id="3" name="Slide Number Placeholder 2"/>
          <p:cNvSpPr>
            <a:spLocks noGrp="1"/>
          </p:cNvSpPr>
          <p:nvPr>
            <p:ph type="sldNum" sz="quarter" idx="12"/>
          </p:nvPr>
        </p:nvSpPr>
        <p:spPr/>
        <p:txBody>
          <a:bodyPr/>
          <a:lstStyle/>
          <a:p>
            <a:pPr>
              <a:defRPr/>
            </a:pPr>
            <a:fld id="{72386C12-247A-4D36-AEC9-7F42DB1C2D6D}" type="slidenum">
              <a:rPr lang="en-US"/>
              <a:pPr>
                <a:defRPr/>
              </a:pPr>
              <a:t>12</a:t>
            </a:fld>
            <a:endParaRPr lang="en-US" dirty="0"/>
          </a:p>
        </p:txBody>
      </p:sp>
    </p:spTree>
  </p:cSld>
  <p:clrMapOvr>
    <a:masterClrMapping/>
  </p:clrMapOvr>
  <p:timing>
    <p:tnLst>
      <p:par>
        <p:cTn id="1" dur="indefinite" restart="never" nodeType="tmRoot"/>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537" name="Title 2"/>
          <p:cNvSpPr>
            <a:spLocks noGrp="1"/>
          </p:cNvSpPr>
          <p:nvPr>
            <p:ph type="title"/>
          </p:nvPr>
        </p:nvSpPr>
        <p:spPr>
          <a:xfrm>
            <a:off x="457200" y="115888"/>
            <a:ext cx="8229600" cy="1143000"/>
          </a:xfrm>
        </p:spPr>
        <p:txBody>
          <a:bodyPr/>
          <a:lstStyle/>
          <a:p>
            <a:r>
              <a:rPr lang="en-US" b="1" dirty="0" err="1" smtClean="0">
                <a:latin typeface="Aharoni"/>
                <a:ea typeface="Aharoni"/>
                <a:cs typeface="Aharoni"/>
              </a:rPr>
              <a:t>Analisa</a:t>
            </a:r>
            <a:r>
              <a:rPr lang="en-US" b="1" dirty="0" smtClean="0">
                <a:latin typeface="Aharoni"/>
                <a:ea typeface="Aharoni"/>
                <a:cs typeface="Aharoni"/>
              </a:rPr>
              <a:t> </a:t>
            </a:r>
            <a:r>
              <a:rPr lang="en-US" b="1" dirty="0" err="1" smtClean="0">
                <a:latin typeface="Aharoni"/>
                <a:ea typeface="Aharoni"/>
                <a:cs typeface="Aharoni"/>
              </a:rPr>
              <a:t>Masalah</a:t>
            </a:r>
            <a:endParaRPr lang="en-US" b="1" dirty="0" smtClean="0">
              <a:latin typeface="Aharoni"/>
              <a:ea typeface="Aharoni"/>
              <a:cs typeface="Aharoni"/>
            </a:endParaRPr>
          </a:p>
        </p:txBody>
      </p:sp>
      <p:sp>
        <p:nvSpPr>
          <p:cNvPr id="2" name="Content Placeholder 1"/>
          <p:cNvSpPr>
            <a:spLocks noGrp="1"/>
          </p:cNvSpPr>
          <p:nvPr>
            <p:ph idx="1"/>
          </p:nvPr>
        </p:nvSpPr>
        <p:spPr>
          <a:xfrm>
            <a:off x="467544" y="1140024"/>
            <a:ext cx="8229600" cy="5184576"/>
          </a:xfrm>
          <a:ln/>
        </p:spPr>
        <p:style>
          <a:lnRef idx="0">
            <a:schemeClr val="accent1"/>
          </a:lnRef>
          <a:fillRef idx="3">
            <a:schemeClr val="accent1"/>
          </a:fillRef>
          <a:effectRef idx="3">
            <a:schemeClr val="accent1"/>
          </a:effectRef>
          <a:fontRef idx="minor">
            <a:schemeClr val="lt1"/>
          </a:fontRef>
        </p:style>
        <p:txBody>
          <a:bodyPr rtlCol="0">
            <a:noAutofit/>
          </a:bodyPr>
          <a:lstStyle/>
          <a:p>
            <a:pPr marL="0" indent="0" eaLnBrk="0" hangingPunct="0">
              <a:spcAft>
                <a:spcPts val="0"/>
              </a:spcAft>
              <a:buFont typeface="Arial" panose="020B0604020202020204" pitchFamily="34" charset="0"/>
              <a:buNone/>
              <a:defRPr/>
            </a:pPr>
            <a:r>
              <a:rPr lang="en-US" sz="2400" b="1" dirty="0" err="1" smtClean="0">
                <a:latin typeface="Arial Rounded MT Bold" panose="020F0704030504030204" pitchFamily="34" charset="0"/>
                <a:cs typeface="Aharoni" panose="02010803020104030203" pitchFamily="2" charset="-79"/>
              </a:rPr>
              <a:t>Kajian</a:t>
            </a:r>
            <a:r>
              <a:rPr lang="en-US" sz="2400" b="1" dirty="0" smtClean="0">
                <a:latin typeface="Arial Rounded MT Bold" panose="020F0704030504030204" pitchFamily="34" charset="0"/>
                <a:cs typeface="Aharoni" panose="02010803020104030203" pitchFamily="2" charset="-79"/>
              </a:rPr>
              <a:t> </a:t>
            </a:r>
            <a:r>
              <a:rPr lang="en-US" sz="2400" b="1" dirty="0" err="1" smtClean="0">
                <a:latin typeface="Arial Rounded MT Bold" panose="020F0704030504030204" pitchFamily="34" charset="0"/>
                <a:cs typeface="Aharoni" panose="02010803020104030203" pitchFamily="2" charset="-79"/>
              </a:rPr>
              <a:t>Secara</a:t>
            </a:r>
            <a:r>
              <a:rPr lang="en-US" sz="2400" b="1" dirty="0" smtClean="0">
                <a:latin typeface="Arial Rounded MT Bold" panose="020F0704030504030204" pitchFamily="34" charset="0"/>
                <a:cs typeface="Aharoni" panose="02010803020104030203" pitchFamily="2" charset="-79"/>
              </a:rPr>
              <a:t> </a:t>
            </a:r>
            <a:r>
              <a:rPr lang="en-US" sz="2400" b="1" dirty="0" err="1" smtClean="0">
                <a:latin typeface="Arial Rounded MT Bold" panose="020F0704030504030204" pitchFamily="34" charset="0"/>
                <a:cs typeface="Aharoni" panose="02010803020104030203" pitchFamily="2" charset="-79"/>
              </a:rPr>
              <a:t>Mendalam</a:t>
            </a:r>
            <a:r>
              <a:rPr lang="en-US" sz="2400" b="1" dirty="0" smtClean="0">
                <a:latin typeface="Arial Rounded MT Bold" panose="020F0704030504030204" pitchFamily="34" charset="0"/>
                <a:cs typeface="Aharoni" panose="02010803020104030203" pitchFamily="2" charset="-79"/>
              </a:rPr>
              <a:t> </a:t>
            </a:r>
            <a:r>
              <a:rPr lang="en-US" sz="2400" b="1" dirty="0" err="1" smtClean="0">
                <a:latin typeface="Arial Rounded MT Bold" panose="020F0704030504030204" pitchFamily="34" charset="0"/>
                <a:cs typeface="Aharoni" panose="02010803020104030203" pitchFamily="2" charset="-79"/>
              </a:rPr>
              <a:t>berkaitan</a:t>
            </a:r>
            <a:r>
              <a:rPr lang="en-US" sz="2400" b="1" dirty="0" smtClean="0">
                <a:latin typeface="Arial Rounded MT Bold" panose="020F0704030504030204" pitchFamily="34" charset="0"/>
                <a:cs typeface="Aharoni" panose="02010803020104030203" pitchFamily="2" charset="-79"/>
              </a:rPr>
              <a:t> </a:t>
            </a:r>
            <a:r>
              <a:rPr lang="en-US" sz="2400" b="1" dirty="0" err="1" smtClean="0">
                <a:latin typeface="Arial Rounded MT Bold" panose="020F0704030504030204" pitchFamily="34" charset="0"/>
                <a:cs typeface="Aharoni" panose="02010803020104030203" pitchFamily="2" charset="-79"/>
              </a:rPr>
              <a:t>Masalah</a:t>
            </a:r>
            <a:endParaRPr lang="en-US" sz="2400" b="1" dirty="0" smtClean="0">
              <a:latin typeface="Arial Rounded MT Bold" panose="020F0704030504030204" pitchFamily="34" charset="0"/>
              <a:cs typeface="Aharoni" panose="02010803020104030203" pitchFamily="2" charset="-79"/>
            </a:endParaRPr>
          </a:p>
          <a:p>
            <a:pPr marL="0" indent="0" eaLnBrk="0" hangingPunct="0">
              <a:spcAft>
                <a:spcPts val="0"/>
              </a:spcAft>
              <a:buFont typeface="Arial" panose="020B0604020202020204" pitchFamily="34" charset="0"/>
              <a:buNone/>
              <a:defRPr/>
            </a:pPr>
            <a:endParaRPr lang="en-US" sz="2400" dirty="0">
              <a:latin typeface="Arial Rounded MT Bold" panose="020F0704030504030204" pitchFamily="34" charset="0"/>
              <a:cs typeface="Aharoni" panose="02010803020104030203" pitchFamily="2" charset="-79"/>
            </a:endParaRPr>
          </a:p>
          <a:p>
            <a:pPr eaLnBrk="0" hangingPunct="0">
              <a:spcAft>
                <a:spcPts val="0"/>
              </a:spcAft>
              <a:buFont typeface="Arial" panose="020B0604020202020204" pitchFamily="34" charset="0"/>
              <a:buChar char="•"/>
              <a:defRPr/>
            </a:pPr>
            <a:r>
              <a:rPr lang="en-US" sz="2400" dirty="0" err="1" smtClean="0">
                <a:latin typeface="Arial Rounded MT Bold" panose="020F0704030504030204" pitchFamily="34" charset="0"/>
                <a:cs typeface="Aharoni" panose="02010803020104030203" pitchFamily="2" charset="-79"/>
              </a:rPr>
              <a:t>Sekurang-kurangnya</a:t>
            </a:r>
            <a:r>
              <a:rPr lang="en-US" sz="2400" dirty="0" smtClean="0">
                <a:latin typeface="Arial Rounded MT Bold" panose="020F0704030504030204" pitchFamily="34" charset="0"/>
                <a:cs typeface="Aharoni" panose="02010803020104030203" pitchFamily="2" charset="-79"/>
              </a:rPr>
              <a:t> 30 orang </a:t>
            </a:r>
            <a:r>
              <a:rPr lang="en-US" sz="2400" dirty="0" err="1" smtClean="0">
                <a:latin typeface="Arial Rounded MT Bold" panose="020F0704030504030204" pitchFamily="34" charset="0"/>
                <a:cs typeface="Aharoni" panose="02010803020104030203" pitchFamily="2" charset="-79"/>
              </a:rPr>
              <a:t>mati</a:t>
            </a:r>
            <a:r>
              <a:rPr lang="en-US" sz="2400" dirty="0" smtClean="0">
                <a:latin typeface="Arial Rounded MT Bold" panose="020F0704030504030204" pitchFamily="34" charset="0"/>
                <a:cs typeface="Aharoni" panose="02010803020104030203" pitchFamily="2" charset="-79"/>
              </a:rPr>
              <a:t> </a:t>
            </a:r>
            <a:r>
              <a:rPr lang="en-US" sz="2400" dirty="0" err="1" smtClean="0">
                <a:latin typeface="Arial Rounded MT Bold" panose="020F0704030504030204" pitchFamily="34" charset="0"/>
                <a:cs typeface="Aharoni" panose="02010803020104030203" pitchFamily="2" charset="-79"/>
              </a:rPr>
              <a:t>akibat</a:t>
            </a:r>
            <a:r>
              <a:rPr lang="en-US" sz="2400" dirty="0" smtClean="0">
                <a:latin typeface="Arial Rounded MT Bold" panose="020F0704030504030204" pitchFamily="34" charset="0"/>
                <a:cs typeface="Aharoni" panose="02010803020104030203" pitchFamily="2" charset="-79"/>
              </a:rPr>
              <a:t> </a:t>
            </a:r>
            <a:r>
              <a:rPr lang="en-US" sz="2400" dirty="0" err="1" smtClean="0">
                <a:latin typeface="Arial Rounded MT Bold" panose="020F0704030504030204" pitchFamily="34" charset="0"/>
                <a:cs typeface="Aharoni" panose="02010803020104030203" pitchFamily="2" charset="-79"/>
              </a:rPr>
              <a:t>kemalangan</a:t>
            </a:r>
            <a:r>
              <a:rPr lang="en-US" sz="2400" dirty="0" smtClean="0">
                <a:latin typeface="Arial Rounded MT Bold" panose="020F0704030504030204" pitchFamily="34" charset="0"/>
                <a:cs typeface="Aharoni" panose="02010803020104030203" pitchFamily="2" charset="-79"/>
              </a:rPr>
              <a:t> </a:t>
            </a:r>
            <a:r>
              <a:rPr lang="en-US" sz="2400" dirty="0" err="1" smtClean="0">
                <a:latin typeface="Arial Rounded MT Bold" panose="020F0704030504030204" pitchFamily="34" charset="0"/>
                <a:cs typeface="Aharoni" panose="02010803020104030203" pitchFamily="2" charset="-79"/>
              </a:rPr>
              <a:t>jalanraya</a:t>
            </a:r>
            <a:r>
              <a:rPr lang="en-US" sz="2400" dirty="0" smtClean="0">
                <a:latin typeface="Arial Rounded MT Bold" panose="020F0704030504030204" pitchFamily="34" charset="0"/>
                <a:cs typeface="Aharoni" panose="02010803020104030203" pitchFamily="2" charset="-79"/>
              </a:rPr>
              <a:t> </a:t>
            </a:r>
            <a:r>
              <a:rPr lang="en-US" sz="2400" dirty="0" err="1" smtClean="0">
                <a:latin typeface="Arial Rounded MT Bold" panose="020F0704030504030204" pitchFamily="34" charset="0"/>
                <a:cs typeface="Aharoni" panose="02010803020104030203" pitchFamily="2" charset="-79"/>
              </a:rPr>
              <a:t>setiap</a:t>
            </a:r>
            <a:r>
              <a:rPr lang="en-US" sz="2400" dirty="0" smtClean="0">
                <a:latin typeface="Arial Rounded MT Bold" panose="020F0704030504030204" pitchFamily="34" charset="0"/>
                <a:cs typeface="Aharoni" panose="02010803020104030203" pitchFamily="2" charset="-79"/>
              </a:rPr>
              <a:t> </a:t>
            </a:r>
            <a:r>
              <a:rPr lang="en-US" sz="2400" dirty="0" err="1" smtClean="0">
                <a:latin typeface="Arial Rounded MT Bold" panose="020F0704030504030204" pitchFamily="34" charset="0"/>
                <a:cs typeface="Aharoni" panose="02010803020104030203" pitchFamily="2" charset="-79"/>
              </a:rPr>
              <a:t>hari</a:t>
            </a:r>
            <a:r>
              <a:rPr lang="en-US" sz="2400" dirty="0" smtClean="0">
                <a:latin typeface="Arial Rounded MT Bold" panose="020F0704030504030204" pitchFamily="34" charset="0"/>
                <a:cs typeface="Aharoni" panose="02010803020104030203" pitchFamily="2" charset="-79"/>
              </a:rPr>
              <a:t>. </a:t>
            </a:r>
            <a:r>
              <a:rPr lang="en-US" sz="2400" dirty="0" err="1" smtClean="0">
                <a:latin typeface="Arial Rounded MT Bold" panose="020F0704030504030204" pitchFamily="34" charset="0"/>
                <a:cs typeface="Aharoni" panose="02010803020104030203" pitchFamily="2" charset="-79"/>
              </a:rPr>
              <a:t>Lebih</a:t>
            </a:r>
            <a:r>
              <a:rPr lang="en-US" sz="2400" dirty="0" smtClean="0">
                <a:latin typeface="Arial Rounded MT Bold" panose="020F0704030504030204" pitchFamily="34" charset="0"/>
                <a:cs typeface="Aharoni" panose="02010803020104030203" pitchFamily="2" charset="-79"/>
              </a:rPr>
              <a:t> </a:t>
            </a:r>
            <a:r>
              <a:rPr lang="en-US" sz="2400" dirty="0" err="1" smtClean="0">
                <a:latin typeface="Arial Rounded MT Bold" panose="020F0704030504030204" pitchFamily="34" charset="0"/>
                <a:cs typeface="Aharoni" panose="02010803020104030203" pitchFamily="2" charset="-79"/>
              </a:rPr>
              <a:t>ramai</a:t>
            </a:r>
            <a:r>
              <a:rPr lang="en-US" sz="2400" dirty="0" smtClean="0">
                <a:latin typeface="Arial Rounded MT Bold" panose="020F0704030504030204" pitchFamily="34" charset="0"/>
                <a:cs typeface="Aharoni" panose="02010803020104030203" pitchFamily="2" charset="-79"/>
              </a:rPr>
              <a:t> yang </a:t>
            </a:r>
            <a:r>
              <a:rPr lang="en-US" sz="2400" dirty="0" err="1" smtClean="0">
                <a:latin typeface="Arial Rounded MT Bold" panose="020F0704030504030204" pitchFamily="34" charset="0"/>
                <a:cs typeface="Aharoni" panose="02010803020104030203" pitchFamily="2" charset="-79"/>
              </a:rPr>
              <a:t>mengalami</a:t>
            </a:r>
            <a:r>
              <a:rPr lang="en-US" sz="2400" dirty="0" smtClean="0">
                <a:latin typeface="Arial Rounded MT Bold" panose="020F0704030504030204" pitchFamily="34" charset="0"/>
                <a:cs typeface="Aharoni" panose="02010803020104030203" pitchFamily="2" charset="-79"/>
              </a:rPr>
              <a:t> </a:t>
            </a:r>
            <a:r>
              <a:rPr lang="en-US" sz="2400" dirty="0" err="1" smtClean="0">
                <a:latin typeface="Arial Rounded MT Bold" panose="020F0704030504030204" pitchFamily="34" charset="0"/>
                <a:cs typeface="Aharoni" panose="02010803020104030203" pitchFamily="2" charset="-79"/>
              </a:rPr>
              <a:t>kecederaan</a:t>
            </a:r>
            <a:r>
              <a:rPr lang="en-US" sz="2400" dirty="0" smtClean="0">
                <a:latin typeface="Arial Rounded MT Bold" panose="020F0704030504030204" pitchFamily="34" charset="0"/>
                <a:cs typeface="Aharoni" panose="02010803020104030203" pitchFamily="2" charset="-79"/>
              </a:rPr>
              <a:t> </a:t>
            </a:r>
            <a:r>
              <a:rPr lang="en-US" sz="2400" dirty="0" err="1" smtClean="0">
                <a:latin typeface="Arial Rounded MT Bold" panose="020F0704030504030204" pitchFamily="34" charset="0"/>
                <a:cs typeface="Aharoni" panose="02010803020104030203" pitchFamily="2" charset="-79"/>
              </a:rPr>
              <a:t>parah</a:t>
            </a:r>
            <a:r>
              <a:rPr lang="en-US" sz="2400" dirty="0" smtClean="0">
                <a:latin typeface="Arial Rounded MT Bold" panose="020F0704030504030204" pitchFamily="34" charset="0"/>
                <a:cs typeface="Aharoni" panose="02010803020104030203" pitchFamily="2" charset="-79"/>
              </a:rPr>
              <a:t>. </a:t>
            </a:r>
          </a:p>
          <a:p>
            <a:pPr eaLnBrk="0" hangingPunct="0">
              <a:spcAft>
                <a:spcPts val="0"/>
              </a:spcAft>
              <a:buFont typeface="Arial" panose="020B0604020202020204" pitchFamily="34" charset="0"/>
              <a:buChar char="•"/>
              <a:defRPr/>
            </a:pPr>
            <a:r>
              <a:rPr lang="en-US" sz="2400" dirty="0" smtClean="0">
                <a:latin typeface="Arial Rounded MT Bold" panose="020F0704030504030204" pitchFamily="34" charset="0"/>
                <a:cs typeface="Aharoni" panose="02010803020104030203" pitchFamily="2" charset="-79"/>
              </a:rPr>
              <a:t>70</a:t>
            </a:r>
            <a:r>
              <a:rPr lang="en-US" sz="2400" dirty="0">
                <a:latin typeface="Arial Rounded MT Bold" panose="020F0704030504030204" pitchFamily="34" charset="0"/>
                <a:cs typeface="Aharoni" panose="02010803020104030203" pitchFamily="2" charset="-79"/>
              </a:rPr>
              <a:t>% </a:t>
            </a:r>
            <a:r>
              <a:rPr lang="en-US" sz="2400" dirty="0" err="1" smtClean="0">
                <a:latin typeface="Arial Rounded MT Bold" panose="020F0704030504030204" pitchFamily="34" charset="0"/>
                <a:cs typeface="Aharoni" panose="02010803020104030203" pitchFamily="2" charset="-79"/>
              </a:rPr>
              <a:t>kemalangan</a:t>
            </a:r>
            <a:r>
              <a:rPr lang="en-US" sz="2400" dirty="0" smtClean="0">
                <a:latin typeface="Arial Rounded MT Bold" panose="020F0704030504030204" pitchFamily="34" charset="0"/>
                <a:cs typeface="Aharoni" panose="02010803020104030203" pitchFamily="2" charset="-79"/>
              </a:rPr>
              <a:t> </a:t>
            </a:r>
            <a:r>
              <a:rPr lang="en-US" sz="2400" dirty="0" err="1" smtClean="0">
                <a:latin typeface="Arial Rounded MT Bold" panose="020F0704030504030204" pitchFamily="34" charset="0"/>
                <a:cs typeface="Aharoni" panose="02010803020104030203" pitchFamily="2" charset="-79"/>
              </a:rPr>
              <a:t>adalah</a:t>
            </a:r>
            <a:r>
              <a:rPr lang="en-US" sz="2400" dirty="0" smtClean="0">
                <a:latin typeface="Arial Rounded MT Bold" panose="020F0704030504030204" pitchFamily="34" charset="0"/>
                <a:cs typeface="Aharoni" panose="02010803020104030203" pitchFamily="2" charset="-79"/>
              </a:rPr>
              <a:t> </a:t>
            </a:r>
            <a:r>
              <a:rPr lang="en-US" sz="2400" dirty="0" err="1" smtClean="0">
                <a:latin typeface="Arial Rounded MT Bold" panose="020F0704030504030204" pitchFamily="34" charset="0"/>
                <a:cs typeface="Aharoni" panose="02010803020104030203" pitchFamily="2" charset="-79"/>
              </a:rPr>
              <a:t>melibatkan</a:t>
            </a:r>
            <a:r>
              <a:rPr lang="en-US" sz="2400" dirty="0" smtClean="0">
                <a:latin typeface="Arial Rounded MT Bold" panose="020F0704030504030204" pitchFamily="34" charset="0"/>
                <a:cs typeface="Aharoni" panose="02010803020104030203" pitchFamily="2" charset="-79"/>
              </a:rPr>
              <a:t> </a:t>
            </a:r>
            <a:r>
              <a:rPr lang="en-US" sz="2400" dirty="0" err="1" smtClean="0">
                <a:latin typeface="Arial Rounded MT Bold" panose="020F0704030504030204" pitchFamily="34" charset="0"/>
                <a:cs typeface="Aharoni" panose="02010803020104030203" pitchFamily="2" charset="-79"/>
              </a:rPr>
              <a:t>penunggang</a:t>
            </a:r>
            <a:r>
              <a:rPr lang="en-US" sz="2400" dirty="0" smtClean="0">
                <a:latin typeface="Arial Rounded MT Bold" panose="020F0704030504030204" pitchFamily="34" charset="0"/>
                <a:cs typeface="Aharoni" panose="02010803020104030203" pitchFamily="2" charset="-79"/>
              </a:rPr>
              <a:t> </a:t>
            </a:r>
            <a:r>
              <a:rPr lang="en-US" sz="2400" dirty="0" err="1" smtClean="0">
                <a:latin typeface="Arial Rounded MT Bold" panose="020F0704030504030204" pitchFamily="34" charset="0"/>
                <a:cs typeface="Aharoni" panose="02010803020104030203" pitchFamily="2" charset="-79"/>
              </a:rPr>
              <a:t>motosikal</a:t>
            </a:r>
            <a:r>
              <a:rPr lang="en-US" sz="2400" dirty="0" smtClean="0">
                <a:latin typeface="Arial Rounded MT Bold" panose="020F0704030504030204" pitchFamily="34" charset="0"/>
                <a:cs typeface="Aharoni" panose="02010803020104030203" pitchFamily="2" charset="-79"/>
              </a:rPr>
              <a:t>. </a:t>
            </a:r>
          </a:p>
          <a:p>
            <a:pPr eaLnBrk="0" hangingPunct="0">
              <a:spcAft>
                <a:spcPts val="0"/>
              </a:spcAft>
              <a:buFont typeface="Arial" panose="020B0604020202020204" pitchFamily="34" charset="0"/>
              <a:buChar char="•"/>
              <a:defRPr/>
            </a:pPr>
            <a:r>
              <a:rPr lang="en-US" sz="2400" dirty="0" err="1" smtClean="0">
                <a:latin typeface="Arial Rounded MT Bold" panose="020F0704030504030204" pitchFamily="34" charset="0"/>
                <a:cs typeface="Aharoni" panose="02010803020104030203" pitchFamily="2" charset="-79"/>
              </a:rPr>
              <a:t>Kebanyakan</a:t>
            </a:r>
            <a:r>
              <a:rPr lang="en-US" sz="2400" dirty="0" smtClean="0">
                <a:latin typeface="Arial Rounded MT Bold" panose="020F0704030504030204" pitchFamily="34" charset="0"/>
                <a:cs typeface="Aharoni" panose="02010803020104030203" pitchFamily="2" charset="-79"/>
              </a:rPr>
              <a:t> </a:t>
            </a:r>
            <a:r>
              <a:rPr lang="en-US" sz="2400" dirty="0" err="1" smtClean="0">
                <a:latin typeface="Arial Rounded MT Bold" panose="020F0704030504030204" pitchFamily="34" charset="0"/>
                <a:cs typeface="Aharoni" panose="02010803020104030203" pitchFamily="2" charset="-79"/>
              </a:rPr>
              <a:t>kemalangan</a:t>
            </a:r>
            <a:r>
              <a:rPr lang="en-US" sz="2400" dirty="0" smtClean="0">
                <a:latin typeface="Arial Rounded MT Bold" panose="020F0704030504030204" pitchFamily="34" charset="0"/>
                <a:cs typeface="Aharoni" panose="02010803020104030203" pitchFamily="2" charset="-79"/>
              </a:rPr>
              <a:t> in (67</a:t>
            </a:r>
            <a:r>
              <a:rPr lang="en-US" sz="2400" dirty="0">
                <a:latin typeface="Arial Rounded MT Bold" panose="020F0704030504030204" pitchFamily="34" charset="0"/>
                <a:cs typeface="Aharoni" panose="02010803020104030203" pitchFamily="2" charset="-79"/>
              </a:rPr>
              <a:t>%) </a:t>
            </a:r>
            <a:r>
              <a:rPr lang="en-US" sz="2400" dirty="0" err="1" smtClean="0">
                <a:latin typeface="Arial Rounded MT Bold" panose="020F0704030504030204" pitchFamily="34" charset="0"/>
                <a:cs typeface="Aharoni" panose="02010803020104030203" pitchFamily="2" charset="-79"/>
              </a:rPr>
              <a:t>berlaku</a:t>
            </a:r>
            <a:r>
              <a:rPr lang="en-US" sz="2400" dirty="0" smtClean="0">
                <a:latin typeface="Arial Rounded MT Bold" panose="020F0704030504030204" pitchFamily="34" charset="0"/>
                <a:cs typeface="Aharoni" panose="02010803020104030203" pitchFamily="2" charset="-79"/>
              </a:rPr>
              <a:t> </a:t>
            </a:r>
            <a:r>
              <a:rPr lang="en-US" sz="2400" dirty="0" err="1" smtClean="0">
                <a:latin typeface="Arial Rounded MT Bold" panose="020F0704030504030204" pitchFamily="34" charset="0"/>
                <a:cs typeface="Aharoni" panose="02010803020104030203" pitchFamily="2" charset="-79"/>
              </a:rPr>
              <a:t>kerana</a:t>
            </a:r>
            <a:r>
              <a:rPr lang="en-US" sz="2400" dirty="0" smtClean="0">
                <a:latin typeface="Arial Rounded MT Bold" panose="020F0704030504030204" pitchFamily="34" charset="0"/>
                <a:cs typeface="Aharoni" panose="02010803020104030203" pitchFamily="2" charset="-79"/>
              </a:rPr>
              <a:t> </a:t>
            </a:r>
            <a:r>
              <a:rPr lang="en-US" sz="2400" dirty="0" err="1" smtClean="0">
                <a:latin typeface="Arial Rounded MT Bold" panose="020F0704030504030204" pitchFamily="34" charset="0"/>
                <a:cs typeface="Aharoni" panose="02010803020104030203" pitchFamily="2" charset="-79"/>
              </a:rPr>
              <a:t>pengguna</a:t>
            </a:r>
            <a:r>
              <a:rPr lang="en-US" sz="2400" dirty="0" smtClean="0">
                <a:latin typeface="Arial Rounded MT Bold" panose="020F0704030504030204" pitchFamily="34" charset="0"/>
                <a:cs typeface="Aharoni" panose="02010803020104030203" pitchFamily="2" charset="-79"/>
              </a:rPr>
              <a:t> </a:t>
            </a:r>
            <a:r>
              <a:rPr lang="en-US" sz="2400" dirty="0" err="1" smtClean="0">
                <a:latin typeface="Arial Rounded MT Bold" panose="020F0704030504030204" pitchFamily="34" charset="0"/>
                <a:cs typeface="Aharoni" panose="02010803020104030203" pitchFamily="2" charset="-79"/>
              </a:rPr>
              <a:t>jalanraya</a:t>
            </a:r>
            <a:r>
              <a:rPr lang="en-US" sz="2400" dirty="0" smtClean="0">
                <a:latin typeface="Arial Rounded MT Bold" panose="020F0704030504030204" pitchFamily="34" charset="0"/>
                <a:cs typeface="Aharoni" panose="02010803020104030203" pitchFamily="2" charset="-79"/>
              </a:rPr>
              <a:t> </a:t>
            </a:r>
            <a:r>
              <a:rPr lang="en-US" sz="2400" dirty="0" err="1" smtClean="0">
                <a:latin typeface="Arial Rounded MT Bold" panose="020F0704030504030204" pitchFamily="34" charset="0"/>
                <a:cs typeface="Aharoni" panose="02010803020104030203" pitchFamily="2" charset="-79"/>
              </a:rPr>
              <a:t>memandu</a:t>
            </a:r>
            <a:r>
              <a:rPr lang="en-US" sz="2400" dirty="0" smtClean="0">
                <a:latin typeface="Arial Rounded MT Bold" panose="020F0704030504030204" pitchFamily="34" charset="0"/>
                <a:cs typeface="Aharoni" panose="02010803020104030203" pitchFamily="2" charset="-79"/>
              </a:rPr>
              <a:t> </a:t>
            </a:r>
            <a:r>
              <a:rPr lang="en-US" sz="2400" dirty="0" err="1" smtClean="0">
                <a:latin typeface="Arial Rounded MT Bold" panose="020F0704030504030204" pitchFamily="34" charset="0"/>
                <a:cs typeface="Aharoni" panose="02010803020104030203" pitchFamily="2" charset="-79"/>
              </a:rPr>
              <a:t>secara</a:t>
            </a:r>
            <a:r>
              <a:rPr lang="en-US" sz="2400" dirty="0" smtClean="0">
                <a:latin typeface="Arial Rounded MT Bold" panose="020F0704030504030204" pitchFamily="34" charset="0"/>
                <a:cs typeface="Aharoni" panose="02010803020104030203" pitchFamily="2" charset="-79"/>
              </a:rPr>
              <a:t> </a:t>
            </a:r>
            <a:r>
              <a:rPr lang="en-US" sz="2400" dirty="0" err="1" smtClean="0">
                <a:latin typeface="Arial Rounded MT Bold" panose="020F0704030504030204" pitchFamily="34" charset="0"/>
                <a:cs typeface="Aharoni" panose="02010803020104030203" pitchFamily="2" charset="-79"/>
              </a:rPr>
              <a:t>laju</a:t>
            </a:r>
            <a:r>
              <a:rPr lang="en-US" sz="2400" dirty="0" smtClean="0">
                <a:latin typeface="Arial Rounded MT Bold" panose="020F0704030504030204" pitchFamily="34" charset="0"/>
                <a:cs typeface="Aharoni" panose="02010803020104030203" pitchFamily="2" charset="-79"/>
              </a:rPr>
              <a:t>, </a:t>
            </a:r>
            <a:r>
              <a:rPr lang="en-US" sz="2400" dirty="0" err="1" smtClean="0">
                <a:latin typeface="Arial Rounded MT Bold" panose="020F0704030504030204" pitchFamily="34" charset="0"/>
                <a:cs typeface="Aharoni" panose="02010803020104030203" pitchFamily="2" charset="-79"/>
              </a:rPr>
              <a:t>memandu</a:t>
            </a:r>
            <a:r>
              <a:rPr lang="en-US" sz="2400" dirty="0" smtClean="0">
                <a:latin typeface="Arial Rounded MT Bold" panose="020F0704030504030204" pitchFamily="34" charset="0"/>
                <a:cs typeface="Aharoni" panose="02010803020104030203" pitchFamily="2" charset="-79"/>
              </a:rPr>
              <a:t> </a:t>
            </a:r>
            <a:r>
              <a:rPr lang="en-US" sz="2400" dirty="0" err="1" smtClean="0">
                <a:latin typeface="Arial Rounded MT Bold" panose="020F0704030504030204" pitchFamily="34" charset="0"/>
                <a:cs typeface="Aharoni" panose="02010803020104030203" pitchFamily="2" charset="-79"/>
              </a:rPr>
              <a:t>secara</a:t>
            </a:r>
            <a:r>
              <a:rPr lang="en-US" sz="2400" dirty="0" smtClean="0">
                <a:latin typeface="Arial Rounded MT Bold" panose="020F0704030504030204" pitchFamily="34" charset="0"/>
                <a:cs typeface="Aharoni" panose="02010803020104030203" pitchFamily="2" charset="-79"/>
              </a:rPr>
              <a:t> </a:t>
            </a:r>
            <a:r>
              <a:rPr lang="en-US" sz="2400" dirty="0" err="1" smtClean="0">
                <a:latin typeface="Arial Rounded MT Bold" panose="020F0704030504030204" pitchFamily="34" charset="0"/>
                <a:cs typeface="Aharoni" panose="02010803020104030203" pitchFamily="2" charset="-79"/>
              </a:rPr>
              <a:t>merbahaya</a:t>
            </a:r>
            <a:r>
              <a:rPr lang="en-US" sz="2400" dirty="0">
                <a:latin typeface="Arial Rounded MT Bold" panose="020F0704030504030204" pitchFamily="34" charset="0"/>
                <a:cs typeface="Aharoni" panose="02010803020104030203" pitchFamily="2" charset="-79"/>
              </a:rPr>
              <a:t> </a:t>
            </a:r>
            <a:r>
              <a:rPr lang="en-US" sz="2400" dirty="0" err="1" smtClean="0">
                <a:latin typeface="Arial Rounded MT Bold" panose="020F0704030504030204" pitchFamily="34" charset="0"/>
                <a:cs typeface="Aharoni" panose="02010803020104030203" pitchFamily="2" charset="-79"/>
              </a:rPr>
              <a:t>atau</a:t>
            </a:r>
            <a:r>
              <a:rPr lang="en-US" sz="2400" dirty="0" smtClean="0">
                <a:latin typeface="Arial Rounded MT Bold" panose="020F0704030504030204" pitchFamily="34" charset="0"/>
                <a:cs typeface="Aharoni" panose="02010803020104030203" pitchFamily="2" charset="-79"/>
              </a:rPr>
              <a:t> </a:t>
            </a:r>
            <a:r>
              <a:rPr lang="en-US" sz="2400" dirty="0" err="1" smtClean="0">
                <a:latin typeface="Arial Rounded MT Bold" panose="020F0704030504030204" pitchFamily="34" charset="0"/>
                <a:cs typeface="Aharoni" panose="02010803020104030203" pitchFamily="2" charset="-79"/>
              </a:rPr>
              <a:t>memandu</a:t>
            </a:r>
            <a:r>
              <a:rPr lang="en-US" sz="2400" dirty="0" smtClean="0">
                <a:latin typeface="Arial Rounded MT Bold" panose="020F0704030504030204" pitchFamily="34" charset="0"/>
                <a:cs typeface="Aharoni" panose="02010803020104030203" pitchFamily="2" charset="-79"/>
              </a:rPr>
              <a:t> </a:t>
            </a:r>
            <a:r>
              <a:rPr lang="en-US" sz="2400" dirty="0" err="1" smtClean="0">
                <a:latin typeface="Arial Rounded MT Bold" panose="020F0704030504030204" pitchFamily="34" charset="0"/>
                <a:cs typeface="Aharoni" panose="02010803020104030203" pitchFamily="2" charset="-79"/>
              </a:rPr>
              <a:t>dibawah</a:t>
            </a:r>
            <a:r>
              <a:rPr lang="en-US" sz="2400" dirty="0" smtClean="0">
                <a:latin typeface="Arial Rounded MT Bold" panose="020F0704030504030204" pitchFamily="34" charset="0"/>
                <a:cs typeface="Aharoni" panose="02010803020104030203" pitchFamily="2" charset="-79"/>
              </a:rPr>
              <a:t> </a:t>
            </a:r>
            <a:r>
              <a:rPr lang="en-US" sz="2400" dirty="0" err="1" smtClean="0">
                <a:latin typeface="Arial Rounded MT Bold" panose="020F0704030504030204" pitchFamily="34" charset="0"/>
                <a:cs typeface="Aharoni" panose="02010803020104030203" pitchFamily="2" charset="-79"/>
              </a:rPr>
              <a:t>pengaruh</a:t>
            </a:r>
            <a:r>
              <a:rPr lang="en-US" sz="2400" dirty="0" smtClean="0">
                <a:latin typeface="Arial Rounded MT Bold" panose="020F0704030504030204" pitchFamily="34" charset="0"/>
                <a:cs typeface="Aharoni" panose="02010803020104030203" pitchFamily="2" charset="-79"/>
              </a:rPr>
              <a:t> </a:t>
            </a:r>
            <a:r>
              <a:rPr lang="en-US" sz="2400" dirty="0" err="1" smtClean="0">
                <a:latin typeface="Arial Rounded MT Bold" panose="020F0704030504030204" pitchFamily="34" charset="0"/>
                <a:cs typeface="Aharoni" panose="02010803020104030203" pitchFamily="2" charset="-79"/>
              </a:rPr>
              <a:t>alkohol</a:t>
            </a:r>
            <a:r>
              <a:rPr lang="en-US" sz="2400" dirty="0" smtClean="0">
                <a:latin typeface="Arial Rounded MT Bold" panose="020F0704030504030204" pitchFamily="34" charset="0"/>
                <a:cs typeface="Aharoni" panose="02010803020104030203" pitchFamily="2" charset="-79"/>
              </a:rPr>
              <a:t>.</a:t>
            </a:r>
          </a:p>
          <a:p>
            <a:pPr eaLnBrk="0" hangingPunct="0">
              <a:spcAft>
                <a:spcPts val="0"/>
              </a:spcAft>
              <a:buFont typeface="Arial" panose="020B0604020202020204" pitchFamily="34" charset="0"/>
              <a:buChar char="•"/>
              <a:defRPr/>
            </a:pPr>
            <a:r>
              <a:rPr lang="en-US" sz="2400" dirty="0" smtClean="0">
                <a:latin typeface="Arial Rounded MT Bold" panose="020F0704030504030204" pitchFamily="34" charset="0"/>
                <a:cs typeface="Aharoni" panose="02010803020104030203" pitchFamily="2" charset="-79"/>
              </a:rPr>
              <a:t>81</a:t>
            </a:r>
            <a:r>
              <a:rPr lang="en-US" sz="2400" dirty="0">
                <a:latin typeface="Arial Rounded MT Bold" panose="020F0704030504030204" pitchFamily="34" charset="0"/>
                <a:cs typeface="Aharoni" panose="02010803020104030203" pitchFamily="2" charset="-79"/>
              </a:rPr>
              <a:t>% </a:t>
            </a:r>
            <a:r>
              <a:rPr lang="en-US" sz="2400" dirty="0" err="1" smtClean="0">
                <a:latin typeface="Arial Rounded MT Bold" panose="020F0704030504030204" pitchFamily="34" charset="0"/>
                <a:cs typeface="Aharoni" panose="02010803020104030203" pitchFamily="2" charset="-79"/>
              </a:rPr>
              <a:t>kemalangan</a:t>
            </a:r>
            <a:r>
              <a:rPr lang="en-US" sz="2400" dirty="0" smtClean="0">
                <a:latin typeface="Arial Rounded MT Bold" panose="020F0704030504030204" pitchFamily="34" charset="0"/>
                <a:cs typeface="Aharoni" panose="02010803020104030203" pitchFamily="2" charset="-79"/>
              </a:rPr>
              <a:t> </a:t>
            </a:r>
            <a:r>
              <a:rPr lang="en-US" sz="2400" dirty="0" err="1" smtClean="0">
                <a:latin typeface="Arial Rounded MT Bold" panose="020F0704030504030204" pitchFamily="34" charset="0"/>
                <a:cs typeface="Aharoni" panose="02010803020104030203" pitchFamily="2" charset="-79"/>
              </a:rPr>
              <a:t>disebabkan</a:t>
            </a:r>
            <a:r>
              <a:rPr lang="en-US" sz="2400" dirty="0" smtClean="0">
                <a:latin typeface="Arial Rounded MT Bold" panose="020F0704030504030204" pitchFamily="34" charset="0"/>
                <a:cs typeface="Aharoni" panose="02010803020104030203" pitchFamily="2" charset="-79"/>
              </a:rPr>
              <a:t> </a:t>
            </a:r>
            <a:r>
              <a:rPr lang="en-US" sz="2400" dirty="0" err="1" smtClean="0">
                <a:latin typeface="Arial Rounded MT Bold" panose="020F0704030504030204" pitchFamily="34" charset="0"/>
                <a:cs typeface="Aharoni" panose="02010803020104030203" pitchFamily="2" charset="-79"/>
              </a:rPr>
              <a:t>lelaki</a:t>
            </a:r>
            <a:r>
              <a:rPr lang="en-US" sz="2400" dirty="0" smtClean="0">
                <a:latin typeface="Arial Rounded MT Bold" panose="020F0704030504030204" pitchFamily="34" charset="0"/>
                <a:cs typeface="Aharoni" panose="02010803020104030203" pitchFamily="2" charset="-79"/>
              </a:rPr>
              <a:t>.</a:t>
            </a:r>
            <a:endParaRPr lang="en-US" sz="2400" dirty="0">
              <a:latin typeface="Arial Rounded MT Bold" panose="020F0704030504030204" pitchFamily="34" charset="0"/>
              <a:cs typeface="Aharoni" panose="02010803020104030203" pitchFamily="2" charset="-79"/>
            </a:endParaRPr>
          </a:p>
        </p:txBody>
      </p:sp>
      <p:sp>
        <p:nvSpPr>
          <p:cNvPr id="4" name="Slide Number Placeholder 3"/>
          <p:cNvSpPr>
            <a:spLocks noGrp="1"/>
          </p:cNvSpPr>
          <p:nvPr>
            <p:ph type="sldNum" sz="quarter" idx="12"/>
          </p:nvPr>
        </p:nvSpPr>
        <p:spPr/>
        <p:txBody>
          <a:bodyPr/>
          <a:lstStyle/>
          <a:p>
            <a:pPr>
              <a:defRPr/>
            </a:pPr>
            <a:fld id="{8AED3623-8139-408C-A9B0-D7D7F80540A2}" type="slidenum">
              <a:rPr lang="en-US">
                <a:solidFill>
                  <a:prstClr val="black">
                    <a:tint val="75000"/>
                  </a:prstClr>
                </a:solidFill>
              </a:rPr>
              <a:pPr>
                <a:defRPr/>
              </a:pPr>
              <a:t>13</a:t>
            </a:fld>
            <a:endParaRPr lang="en-US" dirty="0">
              <a:solidFill>
                <a:prstClr val="black">
                  <a:tint val="75000"/>
                </a:prstClr>
              </a:solidFill>
            </a:endParaRPr>
          </a:p>
        </p:txBody>
      </p:sp>
    </p:spTree>
    <p:extLst>
      <p:ext uri="{BB962C8B-B14F-4D97-AF65-F5344CB8AC3E}">
        <p14:creationId xmlns:p14="http://schemas.microsoft.com/office/powerpoint/2010/main" val="3006899202"/>
      </p:ext>
    </p:extLst>
  </p:cSld>
  <p:clrMapOvr>
    <a:masterClrMapping/>
  </p:clrMapOvr>
  <p:timing>
    <p:tnLst>
      <p:par>
        <p:cTn id="1" dur="indefinite" restart="never" nodeType="tmRoot"/>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81000" y="0"/>
            <a:ext cx="8229600" cy="1143000"/>
          </a:xfrm>
        </p:spPr>
        <p:txBody>
          <a:bodyPr/>
          <a:lstStyle/>
          <a:p>
            <a:r>
              <a:rPr lang="en-US" dirty="0" err="1" smtClean="0"/>
              <a:t>Kajian</a:t>
            </a:r>
            <a:r>
              <a:rPr lang="en-US" dirty="0" smtClean="0"/>
              <a:t> </a:t>
            </a:r>
            <a:r>
              <a:rPr lang="en-US" dirty="0" err="1" smtClean="0"/>
              <a:t>Kes</a:t>
            </a:r>
            <a:endParaRPr lang="en-MY" dirty="0"/>
          </a:p>
        </p:txBody>
      </p:sp>
      <p:sp>
        <p:nvSpPr>
          <p:cNvPr id="3" name="Content Placeholder 2"/>
          <p:cNvSpPr>
            <a:spLocks noGrp="1"/>
          </p:cNvSpPr>
          <p:nvPr>
            <p:ph idx="1"/>
          </p:nvPr>
        </p:nvSpPr>
        <p:spPr>
          <a:xfrm>
            <a:off x="416257" y="1524006"/>
            <a:ext cx="2514600" cy="3047994"/>
          </a:xfrm>
        </p:spPr>
        <p:txBody>
          <a:bodyPr/>
          <a:lstStyle/>
          <a:p>
            <a:pPr marL="0" indent="0">
              <a:buNone/>
            </a:pPr>
            <a:r>
              <a:rPr lang="en-US" sz="2800" dirty="0" err="1" smtClean="0"/>
              <a:t>Rusydee</a:t>
            </a:r>
            <a:endParaRPr lang="en-US" sz="2800" dirty="0" smtClean="0"/>
          </a:p>
          <a:p>
            <a:pPr marL="0" indent="0">
              <a:buNone/>
            </a:pPr>
            <a:r>
              <a:rPr lang="en-US" sz="2800" dirty="0" smtClean="0"/>
              <a:t>Wan </a:t>
            </a:r>
            <a:r>
              <a:rPr lang="en-US" sz="2800" dirty="0" err="1" smtClean="0"/>
              <a:t>Fahazil</a:t>
            </a:r>
            <a:endParaRPr lang="en-US" sz="2800" dirty="0" smtClean="0"/>
          </a:p>
          <a:p>
            <a:pPr marL="0" indent="0">
              <a:buNone/>
            </a:pPr>
            <a:r>
              <a:rPr lang="en-US" sz="2800" dirty="0" err="1" smtClean="0"/>
              <a:t>Siti</a:t>
            </a:r>
            <a:r>
              <a:rPr lang="en-US" sz="2800" dirty="0" smtClean="0"/>
              <a:t> </a:t>
            </a:r>
            <a:r>
              <a:rPr lang="en-US" sz="2800" dirty="0" err="1" smtClean="0"/>
              <a:t>Ruhana</a:t>
            </a:r>
            <a:endParaRPr lang="en-US" sz="2800" dirty="0" smtClean="0"/>
          </a:p>
          <a:p>
            <a:pPr marL="0" indent="0">
              <a:buNone/>
            </a:pPr>
            <a:r>
              <a:rPr lang="en-US" sz="2800" dirty="0" err="1" smtClean="0"/>
              <a:t>Mohd</a:t>
            </a:r>
            <a:r>
              <a:rPr lang="en-US" sz="2800" dirty="0" smtClean="0"/>
              <a:t> </a:t>
            </a:r>
            <a:r>
              <a:rPr lang="en-US" sz="2800" dirty="0" err="1" smtClean="0"/>
              <a:t>Sany</a:t>
            </a:r>
            <a:endParaRPr lang="en-US" sz="2800" dirty="0" smtClean="0"/>
          </a:p>
          <a:p>
            <a:pPr marL="0" indent="0">
              <a:buNone/>
            </a:pPr>
            <a:r>
              <a:rPr lang="en-US" sz="2800" dirty="0" smtClean="0"/>
              <a:t>N </a:t>
            </a:r>
            <a:r>
              <a:rPr lang="en-US" sz="2800" dirty="0" err="1" smtClean="0"/>
              <a:t>Azhar</a:t>
            </a:r>
            <a:endParaRPr lang="en-US" sz="2800" dirty="0" smtClean="0"/>
          </a:p>
          <a:p>
            <a:pPr marL="0" indent="0">
              <a:buNone/>
            </a:pPr>
            <a:r>
              <a:rPr lang="en-US" sz="2800" dirty="0" err="1" smtClean="0"/>
              <a:t>Mohd</a:t>
            </a:r>
            <a:r>
              <a:rPr lang="en-US" sz="2800" dirty="0" smtClean="0"/>
              <a:t> </a:t>
            </a:r>
            <a:r>
              <a:rPr lang="en-US" sz="2800" dirty="0" err="1" smtClean="0"/>
              <a:t>Shuhairy</a:t>
            </a:r>
            <a:endParaRPr lang="en-US" sz="2800" dirty="0" smtClean="0"/>
          </a:p>
          <a:p>
            <a:pPr marL="0" indent="0">
              <a:buNone/>
            </a:pPr>
            <a:endParaRPr lang="en-US" sz="2800" dirty="0" smtClean="0"/>
          </a:p>
          <a:p>
            <a:endParaRPr lang="en-MY" sz="2800" dirty="0"/>
          </a:p>
        </p:txBody>
      </p:sp>
      <p:sp>
        <p:nvSpPr>
          <p:cNvPr id="4" name="Slide Number Placeholder 3"/>
          <p:cNvSpPr>
            <a:spLocks noGrp="1"/>
          </p:cNvSpPr>
          <p:nvPr>
            <p:ph type="sldNum" sz="quarter" idx="12"/>
          </p:nvPr>
        </p:nvSpPr>
        <p:spPr/>
        <p:txBody>
          <a:bodyPr/>
          <a:lstStyle/>
          <a:p>
            <a:pPr>
              <a:defRPr/>
            </a:pPr>
            <a:fld id="{9C10D729-DB52-43B3-B1E4-DD8991931CAD}" type="slidenum">
              <a:rPr lang="en-US" smtClean="0"/>
              <a:pPr>
                <a:defRPr/>
              </a:pPr>
              <a:t>14</a:t>
            </a:fld>
            <a:endParaRPr lang="en-US" dirty="0"/>
          </a:p>
        </p:txBody>
      </p:sp>
      <p:sp>
        <p:nvSpPr>
          <p:cNvPr id="5" name="Content Placeholder 2"/>
          <p:cNvSpPr txBox="1">
            <a:spLocks/>
          </p:cNvSpPr>
          <p:nvPr/>
        </p:nvSpPr>
        <p:spPr bwMode="auto">
          <a:xfrm>
            <a:off x="2895600" y="1524006"/>
            <a:ext cx="2514600" cy="3047994"/>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marL="342900" indent="-342900" algn="l" rtl="0" fontAlgn="base">
              <a:spcBef>
                <a:spcPct val="20000"/>
              </a:spcBef>
              <a:spcAft>
                <a:spcPct val="0"/>
              </a:spcAft>
              <a:buFont typeface="Arial" charset="0"/>
              <a:buChar char="•"/>
              <a:defRPr sz="3200" kern="1200">
                <a:solidFill>
                  <a:schemeClr val="tx1"/>
                </a:solidFill>
                <a:latin typeface="+mn-lt"/>
                <a:ea typeface="+mn-ea"/>
                <a:cs typeface="+mn-cs"/>
              </a:defRPr>
            </a:lvl1pPr>
            <a:lvl2pPr marL="742950" indent="-285750" algn="l" rtl="0" fontAlgn="base">
              <a:spcBef>
                <a:spcPct val="20000"/>
              </a:spcBef>
              <a:spcAft>
                <a:spcPct val="0"/>
              </a:spcAft>
              <a:buFont typeface="Arial" charset="0"/>
              <a:buChar char="–"/>
              <a:defRPr sz="2800" kern="1200">
                <a:solidFill>
                  <a:schemeClr val="tx1"/>
                </a:solidFill>
                <a:latin typeface="+mn-lt"/>
                <a:ea typeface="+mn-ea"/>
                <a:cs typeface="+mn-cs"/>
              </a:defRPr>
            </a:lvl2pPr>
            <a:lvl3pPr marL="1143000" indent="-228600" algn="l" rtl="0" fontAlgn="base">
              <a:spcBef>
                <a:spcPct val="20000"/>
              </a:spcBef>
              <a:spcAft>
                <a:spcPct val="0"/>
              </a:spcAft>
              <a:buFont typeface="Arial" charset="0"/>
              <a:buChar char="•"/>
              <a:defRPr sz="2400" kern="1200">
                <a:solidFill>
                  <a:schemeClr val="tx1"/>
                </a:solidFill>
                <a:latin typeface="+mn-lt"/>
                <a:ea typeface="+mn-ea"/>
                <a:cs typeface="+mn-cs"/>
              </a:defRPr>
            </a:lvl3pPr>
            <a:lvl4pPr marL="1600200" indent="-228600" algn="l" rtl="0" fontAlgn="base">
              <a:spcBef>
                <a:spcPct val="20000"/>
              </a:spcBef>
              <a:spcAft>
                <a:spcPct val="0"/>
              </a:spcAft>
              <a:buFont typeface="Arial" charset="0"/>
              <a:buChar char="–"/>
              <a:defRPr sz="2000" kern="1200">
                <a:solidFill>
                  <a:schemeClr val="tx1"/>
                </a:solidFill>
                <a:latin typeface="+mn-lt"/>
                <a:ea typeface="+mn-ea"/>
                <a:cs typeface="+mn-cs"/>
              </a:defRPr>
            </a:lvl4pPr>
            <a:lvl5pPr marL="2057400" indent="-228600" algn="l" rtl="0" fontAlgn="base">
              <a:spcBef>
                <a:spcPct val="20000"/>
              </a:spcBef>
              <a:spcAft>
                <a:spcPct val="0"/>
              </a:spcAft>
              <a:buFont typeface="Arial"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charset="0"/>
              <a:buNone/>
            </a:pPr>
            <a:r>
              <a:rPr lang="en-US" sz="2800" dirty="0" err="1" smtClean="0"/>
              <a:t>Rasani</a:t>
            </a:r>
            <a:endParaRPr lang="en-US" sz="2800" dirty="0" smtClean="0"/>
          </a:p>
          <a:p>
            <a:pPr marL="0" indent="0">
              <a:buFont typeface="Arial" charset="0"/>
              <a:buNone/>
            </a:pPr>
            <a:r>
              <a:rPr lang="en-US" sz="2800" dirty="0" smtClean="0"/>
              <a:t>Nor Sheri</a:t>
            </a:r>
          </a:p>
          <a:p>
            <a:pPr marL="0" indent="0">
              <a:buFont typeface="Arial" charset="0"/>
              <a:buNone/>
            </a:pPr>
            <a:r>
              <a:rPr lang="en-US" sz="2800" dirty="0" err="1" smtClean="0"/>
              <a:t>Shahiran</a:t>
            </a:r>
            <a:endParaRPr lang="en-US" sz="2800" dirty="0" smtClean="0"/>
          </a:p>
          <a:p>
            <a:pPr marL="0" indent="0">
              <a:buFont typeface="Arial" charset="0"/>
              <a:buNone/>
            </a:pPr>
            <a:r>
              <a:rPr lang="en-US" sz="2800" dirty="0" err="1" smtClean="0"/>
              <a:t>W.Ahmad</a:t>
            </a:r>
            <a:endParaRPr lang="en-US" sz="2800" dirty="0" smtClean="0"/>
          </a:p>
          <a:p>
            <a:pPr marL="0" indent="0">
              <a:buFont typeface="Arial" charset="0"/>
              <a:buNone/>
            </a:pPr>
            <a:r>
              <a:rPr lang="en-US" sz="2800" dirty="0" smtClean="0"/>
              <a:t>N Halim</a:t>
            </a:r>
          </a:p>
          <a:p>
            <a:pPr marL="0" indent="0">
              <a:buFont typeface="Arial" charset="0"/>
              <a:buNone/>
            </a:pPr>
            <a:r>
              <a:rPr lang="en-US" sz="2800" dirty="0" err="1" smtClean="0"/>
              <a:t>Mohd</a:t>
            </a:r>
            <a:r>
              <a:rPr lang="en-US" sz="2800" dirty="0" smtClean="0"/>
              <a:t> </a:t>
            </a:r>
            <a:r>
              <a:rPr lang="en-US" sz="2800" dirty="0" err="1" smtClean="0"/>
              <a:t>Helmi</a:t>
            </a:r>
            <a:endParaRPr lang="en-US" sz="2800" dirty="0" smtClean="0"/>
          </a:p>
          <a:p>
            <a:pPr marL="0" indent="0">
              <a:buFont typeface="Arial" charset="0"/>
              <a:buNone/>
            </a:pPr>
            <a:endParaRPr lang="en-US" sz="2800" dirty="0" smtClean="0"/>
          </a:p>
          <a:p>
            <a:endParaRPr lang="en-MY" sz="2800" dirty="0"/>
          </a:p>
        </p:txBody>
      </p:sp>
      <p:sp>
        <p:nvSpPr>
          <p:cNvPr id="6" name="Content Placeholder 2"/>
          <p:cNvSpPr txBox="1">
            <a:spLocks/>
          </p:cNvSpPr>
          <p:nvPr/>
        </p:nvSpPr>
        <p:spPr bwMode="auto">
          <a:xfrm>
            <a:off x="4724400" y="1447806"/>
            <a:ext cx="1981200" cy="3047994"/>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marL="342900" indent="-342900" algn="l" rtl="0" fontAlgn="base">
              <a:spcBef>
                <a:spcPct val="20000"/>
              </a:spcBef>
              <a:spcAft>
                <a:spcPct val="0"/>
              </a:spcAft>
              <a:buFont typeface="Arial" charset="0"/>
              <a:buChar char="•"/>
              <a:defRPr sz="3200" kern="1200">
                <a:solidFill>
                  <a:schemeClr val="tx1"/>
                </a:solidFill>
                <a:latin typeface="+mn-lt"/>
                <a:ea typeface="+mn-ea"/>
                <a:cs typeface="+mn-cs"/>
              </a:defRPr>
            </a:lvl1pPr>
            <a:lvl2pPr marL="742950" indent="-285750" algn="l" rtl="0" fontAlgn="base">
              <a:spcBef>
                <a:spcPct val="20000"/>
              </a:spcBef>
              <a:spcAft>
                <a:spcPct val="0"/>
              </a:spcAft>
              <a:buFont typeface="Arial" charset="0"/>
              <a:buChar char="–"/>
              <a:defRPr sz="2800" kern="1200">
                <a:solidFill>
                  <a:schemeClr val="tx1"/>
                </a:solidFill>
                <a:latin typeface="+mn-lt"/>
                <a:ea typeface="+mn-ea"/>
                <a:cs typeface="+mn-cs"/>
              </a:defRPr>
            </a:lvl2pPr>
            <a:lvl3pPr marL="1143000" indent="-228600" algn="l" rtl="0" fontAlgn="base">
              <a:spcBef>
                <a:spcPct val="20000"/>
              </a:spcBef>
              <a:spcAft>
                <a:spcPct val="0"/>
              </a:spcAft>
              <a:buFont typeface="Arial" charset="0"/>
              <a:buChar char="•"/>
              <a:defRPr sz="2400" kern="1200">
                <a:solidFill>
                  <a:schemeClr val="tx1"/>
                </a:solidFill>
                <a:latin typeface="+mn-lt"/>
                <a:ea typeface="+mn-ea"/>
                <a:cs typeface="+mn-cs"/>
              </a:defRPr>
            </a:lvl3pPr>
            <a:lvl4pPr marL="1600200" indent="-228600" algn="l" rtl="0" fontAlgn="base">
              <a:spcBef>
                <a:spcPct val="20000"/>
              </a:spcBef>
              <a:spcAft>
                <a:spcPct val="0"/>
              </a:spcAft>
              <a:buFont typeface="Arial" charset="0"/>
              <a:buChar char="–"/>
              <a:defRPr sz="2000" kern="1200">
                <a:solidFill>
                  <a:schemeClr val="tx1"/>
                </a:solidFill>
                <a:latin typeface="+mn-lt"/>
                <a:ea typeface="+mn-ea"/>
                <a:cs typeface="+mn-cs"/>
              </a:defRPr>
            </a:lvl4pPr>
            <a:lvl5pPr marL="2057400" indent="-228600" algn="l" rtl="0" fontAlgn="base">
              <a:spcBef>
                <a:spcPct val="20000"/>
              </a:spcBef>
              <a:spcAft>
                <a:spcPct val="0"/>
              </a:spcAft>
              <a:buFont typeface="Arial"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charset="0"/>
              <a:buNone/>
            </a:pPr>
            <a:r>
              <a:rPr lang="en-US" sz="2800" dirty="0" err="1" smtClean="0"/>
              <a:t>Mohd</a:t>
            </a:r>
            <a:r>
              <a:rPr lang="en-US" sz="2800" dirty="0" smtClean="0"/>
              <a:t> </a:t>
            </a:r>
            <a:r>
              <a:rPr lang="en-US" sz="2800" dirty="0" err="1" smtClean="0"/>
              <a:t>Zaki</a:t>
            </a:r>
            <a:endParaRPr lang="en-US" sz="2800" dirty="0" smtClean="0"/>
          </a:p>
          <a:p>
            <a:pPr marL="0" indent="0">
              <a:buFont typeface="Arial" charset="0"/>
              <a:buNone/>
            </a:pPr>
            <a:r>
              <a:rPr lang="en-US" sz="2800" dirty="0" smtClean="0"/>
              <a:t>Hafiz</a:t>
            </a:r>
          </a:p>
          <a:p>
            <a:pPr marL="0" indent="0">
              <a:buFont typeface="Arial" charset="0"/>
              <a:buNone/>
            </a:pPr>
            <a:r>
              <a:rPr lang="en-US" sz="2800" dirty="0" err="1" smtClean="0"/>
              <a:t>Noraniza</a:t>
            </a:r>
            <a:endParaRPr lang="en-US" sz="2800" dirty="0" smtClean="0"/>
          </a:p>
          <a:p>
            <a:pPr marL="0" indent="0">
              <a:buFont typeface="Arial" charset="0"/>
              <a:buNone/>
            </a:pPr>
            <a:r>
              <a:rPr lang="en-US" sz="2800" dirty="0" err="1" smtClean="0"/>
              <a:t>Shargowi</a:t>
            </a:r>
            <a:endParaRPr lang="en-US" sz="2800" dirty="0" smtClean="0"/>
          </a:p>
          <a:p>
            <a:pPr marL="0" indent="0">
              <a:buFont typeface="Arial" charset="0"/>
              <a:buNone/>
            </a:pPr>
            <a:r>
              <a:rPr lang="en-US" sz="2800" dirty="0" err="1" smtClean="0"/>
              <a:t>Zawawi</a:t>
            </a:r>
            <a:endParaRPr lang="en-US" sz="2800" dirty="0" smtClean="0"/>
          </a:p>
          <a:p>
            <a:pPr marL="0" indent="0">
              <a:buFont typeface="Arial" charset="0"/>
              <a:buNone/>
            </a:pPr>
            <a:r>
              <a:rPr lang="en-US" sz="2800" dirty="0" err="1" smtClean="0"/>
              <a:t>Munir</a:t>
            </a:r>
            <a:endParaRPr lang="en-US" sz="2800" dirty="0" smtClean="0"/>
          </a:p>
          <a:p>
            <a:pPr marL="0" indent="0">
              <a:buFont typeface="Arial" charset="0"/>
              <a:buNone/>
            </a:pPr>
            <a:endParaRPr lang="en-US" sz="2800" dirty="0" smtClean="0"/>
          </a:p>
          <a:p>
            <a:endParaRPr lang="en-MY" sz="2800" dirty="0"/>
          </a:p>
        </p:txBody>
      </p:sp>
      <p:sp>
        <p:nvSpPr>
          <p:cNvPr id="7" name="Content Placeholder 2"/>
          <p:cNvSpPr txBox="1">
            <a:spLocks/>
          </p:cNvSpPr>
          <p:nvPr/>
        </p:nvSpPr>
        <p:spPr bwMode="auto">
          <a:xfrm>
            <a:off x="6705600" y="1524006"/>
            <a:ext cx="2362200" cy="3047994"/>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marL="342900" indent="-342900" algn="l" rtl="0" fontAlgn="base">
              <a:spcBef>
                <a:spcPct val="20000"/>
              </a:spcBef>
              <a:spcAft>
                <a:spcPct val="0"/>
              </a:spcAft>
              <a:buFont typeface="Arial" charset="0"/>
              <a:buChar char="•"/>
              <a:defRPr sz="3200" kern="1200">
                <a:solidFill>
                  <a:schemeClr val="tx1"/>
                </a:solidFill>
                <a:latin typeface="+mn-lt"/>
                <a:ea typeface="+mn-ea"/>
                <a:cs typeface="+mn-cs"/>
              </a:defRPr>
            </a:lvl1pPr>
            <a:lvl2pPr marL="742950" indent="-285750" algn="l" rtl="0" fontAlgn="base">
              <a:spcBef>
                <a:spcPct val="20000"/>
              </a:spcBef>
              <a:spcAft>
                <a:spcPct val="0"/>
              </a:spcAft>
              <a:buFont typeface="Arial" charset="0"/>
              <a:buChar char="–"/>
              <a:defRPr sz="2800" kern="1200">
                <a:solidFill>
                  <a:schemeClr val="tx1"/>
                </a:solidFill>
                <a:latin typeface="+mn-lt"/>
                <a:ea typeface="+mn-ea"/>
                <a:cs typeface="+mn-cs"/>
              </a:defRPr>
            </a:lvl2pPr>
            <a:lvl3pPr marL="1143000" indent="-228600" algn="l" rtl="0" fontAlgn="base">
              <a:spcBef>
                <a:spcPct val="20000"/>
              </a:spcBef>
              <a:spcAft>
                <a:spcPct val="0"/>
              </a:spcAft>
              <a:buFont typeface="Arial" charset="0"/>
              <a:buChar char="•"/>
              <a:defRPr sz="2400" kern="1200">
                <a:solidFill>
                  <a:schemeClr val="tx1"/>
                </a:solidFill>
                <a:latin typeface="+mn-lt"/>
                <a:ea typeface="+mn-ea"/>
                <a:cs typeface="+mn-cs"/>
              </a:defRPr>
            </a:lvl3pPr>
            <a:lvl4pPr marL="1600200" indent="-228600" algn="l" rtl="0" fontAlgn="base">
              <a:spcBef>
                <a:spcPct val="20000"/>
              </a:spcBef>
              <a:spcAft>
                <a:spcPct val="0"/>
              </a:spcAft>
              <a:buFont typeface="Arial" charset="0"/>
              <a:buChar char="–"/>
              <a:defRPr sz="2000" kern="1200">
                <a:solidFill>
                  <a:schemeClr val="tx1"/>
                </a:solidFill>
                <a:latin typeface="+mn-lt"/>
                <a:ea typeface="+mn-ea"/>
                <a:cs typeface="+mn-cs"/>
              </a:defRPr>
            </a:lvl4pPr>
            <a:lvl5pPr marL="2057400" indent="-228600" algn="l" rtl="0" fontAlgn="base">
              <a:spcBef>
                <a:spcPct val="20000"/>
              </a:spcBef>
              <a:spcAft>
                <a:spcPct val="0"/>
              </a:spcAft>
              <a:buFont typeface="Arial"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charset="0"/>
              <a:buNone/>
            </a:pPr>
            <a:r>
              <a:rPr lang="en-US" sz="2400" dirty="0" err="1" smtClean="0"/>
              <a:t>W.Zulfaldi</a:t>
            </a:r>
            <a:endParaRPr lang="en-US" sz="2400" dirty="0" smtClean="0"/>
          </a:p>
          <a:p>
            <a:pPr marL="0" indent="0">
              <a:buFont typeface="Arial" charset="0"/>
              <a:buNone/>
            </a:pPr>
            <a:r>
              <a:rPr lang="en-US" sz="2400" dirty="0" smtClean="0"/>
              <a:t>Sofian</a:t>
            </a:r>
          </a:p>
          <a:p>
            <a:pPr marL="0" indent="0">
              <a:buFont typeface="Arial" charset="0"/>
              <a:buNone/>
            </a:pPr>
            <a:r>
              <a:rPr lang="en-US" sz="2400" dirty="0" smtClean="0"/>
              <a:t>Nor </a:t>
            </a:r>
            <a:r>
              <a:rPr lang="en-US" sz="2400" dirty="0" err="1" smtClean="0"/>
              <a:t>Rusahida</a:t>
            </a:r>
            <a:endParaRPr lang="en-US" sz="2400" dirty="0" smtClean="0"/>
          </a:p>
          <a:p>
            <a:pPr marL="0" indent="0">
              <a:buFont typeface="Arial" charset="0"/>
              <a:buNone/>
            </a:pPr>
            <a:r>
              <a:rPr lang="en-US" sz="2800" dirty="0" smtClean="0"/>
              <a:t>Ahmad</a:t>
            </a:r>
            <a:r>
              <a:rPr lang="en-US" sz="2400" dirty="0" smtClean="0"/>
              <a:t> </a:t>
            </a:r>
            <a:r>
              <a:rPr lang="en-US" sz="2400" dirty="0" err="1" smtClean="0"/>
              <a:t>Hamdan</a:t>
            </a:r>
            <a:endParaRPr lang="en-US" sz="2400" dirty="0" smtClean="0"/>
          </a:p>
          <a:p>
            <a:pPr marL="0" indent="0">
              <a:buFont typeface="Arial" charset="0"/>
              <a:buNone/>
            </a:pPr>
            <a:r>
              <a:rPr lang="en-US" sz="2400" dirty="0" err="1" smtClean="0"/>
              <a:t>Hafizi</a:t>
            </a:r>
            <a:endParaRPr lang="en-US" sz="2400" dirty="0" smtClean="0"/>
          </a:p>
          <a:p>
            <a:pPr marL="0" indent="0">
              <a:buFont typeface="Arial" charset="0"/>
              <a:buNone/>
            </a:pPr>
            <a:r>
              <a:rPr lang="en-US" sz="2400" dirty="0" err="1" smtClean="0"/>
              <a:t>Ridzuan</a:t>
            </a:r>
            <a:endParaRPr lang="en-US" sz="2400" dirty="0" smtClean="0"/>
          </a:p>
          <a:p>
            <a:pPr marL="0" indent="0">
              <a:buFont typeface="Arial" charset="0"/>
              <a:buNone/>
            </a:pPr>
            <a:endParaRPr lang="en-US" sz="2400" dirty="0" smtClean="0"/>
          </a:p>
          <a:p>
            <a:endParaRPr lang="en-MY" sz="2400" dirty="0"/>
          </a:p>
        </p:txBody>
      </p:sp>
    </p:spTree>
    <p:extLst>
      <p:ext uri="{BB962C8B-B14F-4D97-AF65-F5344CB8AC3E}">
        <p14:creationId xmlns:p14="http://schemas.microsoft.com/office/powerpoint/2010/main" val="3145720785"/>
      </p:ext>
    </p:extLst>
  </p:cSld>
  <p:clrMapOvr>
    <a:masterClrMapping/>
  </p:clrMapOvr>
  <p:timing>
    <p:tnLst>
      <p:par>
        <p:cTn id="1" dur="indefinite" restart="never" nodeType="tmRoot"/>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rtlCol="0">
            <a:normAutofit/>
          </a:bodyPr>
          <a:lstStyle/>
          <a:p>
            <a:pPr fontAlgn="auto">
              <a:spcAft>
                <a:spcPts val="0"/>
              </a:spcAft>
              <a:defRPr/>
            </a:pPr>
            <a:r>
              <a:rPr lang="en-US" sz="6000" b="1" dirty="0" smtClean="0">
                <a:effectLst>
                  <a:outerShdw blurRad="38100" dist="38100" dir="2700000" algn="tl">
                    <a:srgbClr val="000000">
                      <a:alpha val="43137"/>
                    </a:srgbClr>
                  </a:outerShdw>
                </a:effectLst>
              </a:rPr>
              <a:t>Brainstorming!</a:t>
            </a:r>
            <a:endParaRPr lang="ms-MY" sz="6000" b="1" dirty="0">
              <a:effectLst>
                <a:outerShdw blurRad="38100" dist="38100" dir="2700000" algn="tl">
                  <a:srgbClr val="000000">
                    <a:alpha val="43137"/>
                  </a:srgbClr>
                </a:outerShdw>
              </a:effectLst>
            </a:endParaRPr>
          </a:p>
        </p:txBody>
      </p:sp>
      <p:sp>
        <p:nvSpPr>
          <p:cNvPr id="76802" name="Content Placeholder 2"/>
          <p:cNvSpPr>
            <a:spLocks noGrp="1"/>
          </p:cNvSpPr>
          <p:nvPr>
            <p:ph idx="1"/>
          </p:nvPr>
        </p:nvSpPr>
        <p:spPr>
          <a:xfrm>
            <a:off x="457200" y="1412875"/>
            <a:ext cx="8147050" cy="4565650"/>
          </a:xfrm>
        </p:spPr>
        <p:txBody>
          <a:bodyPr/>
          <a:lstStyle/>
          <a:p>
            <a:pPr marL="0" indent="0" algn="ctr">
              <a:buFont typeface="Arial" charset="0"/>
              <a:buNone/>
            </a:pPr>
            <a:r>
              <a:rPr lang="en-US" sz="6600" smtClean="0"/>
              <a:t>Issues or Problems ?</a:t>
            </a:r>
          </a:p>
          <a:p>
            <a:pPr marL="0" indent="0" algn="ctr">
              <a:buFont typeface="Arial" charset="0"/>
              <a:buNone/>
            </a:pPr>
            <a:r>
              <a:rPr lang="en-US" sz="6000" smtClean="0"/>
              <a:t>Why?</a:t>
            </a:r>
          </a:p>
          <a:p>
            <a:pPr marL="0" indent="0" algn="ctr">
              <a:buFont typeface="Arial" charset="0"/>
              <a:buNone/>
            </a:pPr>
            <a:r>
              <a:rPr lang="en-US" sz="6600" smtClean="0"/>
              <a:t>Why ?</a:t>
            </a:r>
          </a:p>
          <a:p>
            <a:pPr marL="0" indent="0" algn="ctr">
              <a:buFont typeface="Arial" charset="0"/>
              <a:buNone/>
            </a:pPr>
            <a:r>
              <a:rPr lang="en-US" sz="8000" b="1" smtClean="0"/>
              <a:t>Why ?</a:t>
            </a:r>
          </a:p>
          <a:p>
            <a:pPr marL="0" indent="0" algn="ctr">
              <a:buFont typeface="Arial" charset="0"/>
              <a:buNone/>
            </a:pPr>
            <a:endParaRPr lang="en-US" sz="1600" smtClean="0"/>
          </a:p>
          <a:p>
            <a:pPr marL="0" indent="0">
              <a:buFont typeface="Arial" charset="0"/>
              <a:buNone/>
            </a:pPr>
            <a:endParaRPr lang="en-US" sz="1600" smtClean="0"/>
          </a:p>
        </p:txBody>
      </p:sp>
      <p:pic>
        <p:nvPicPr>
          <p:cNvPr id="76803" name="Picture 2" descr="http://maxcdn2.inspiration.ie/wp-content/uploads/why.png"/>
          <p:cNvPicPr>
            <a:picLocks noChangeAspect="1" noChangeArrowheads="1"/>
          </p:cNvPicPr>
          <p:nvPr/>
        </p:nvPicPr>
        <p:blipFill>
          <a:blip r:embed="rId2"/>
          <a:srcRect/>
          <a:stretch>
            <a:fillRect/>
          </a:stretch>
        </p:blipFill>
        <p:spPr bwMode="auto">
          <a:xfrm rot="-731898">
            <a:off x="-695325" y="2693988"/>
            <a:ext cx="4154488" cy="2387600"/>
          </a:xfrm>
          <a:prstGeom prst="rect">
            <a:avLst/>
          </a:prstGeom>
          <a:noFill/>
          <a:ln w="9525">
            <a:noFill/>
            <a:miter lim="800000"/>
            <a:headEnd/>
            <a:tailEnd/>
          </a:ln>
        </p:spPr>
      </p:pic>
      <p:pic>
        <p:nvPicPr>
          <p:cNvPr id="76804" name="Picture 2" descr="http://maxcdn2.inspiration.ie/wp-content/uploads/why.png"/>
          <p:cNvPicPr>
            <a:picLocks noChangeAspect="1" noChangeArrowheads="1"/>
          </p:cNvPicPr>
          <p:nvPr/>
        </p:nvPicPr>
        <p:blipFill>
          <a:blip r:embed="rId2"/>
          <a:srcRect/>
          <a:stretch>
            <a:fillRect/>
          </a:stretch>
        </p:blipFill>
        <p:spPr bwMode="auto">
          <a:xfrm rot="528965">
            <a:off x="6018213" y="3478213"/>
            <a:ext cx="3011487" cy="1730375"/>
          </a:xfrm>
          <a:prstGeom prst="rect">
            <a:avLst/>
          </a:prstGeom>
          <a:noFill/>
          <a:ln w="9525">
            <a:noFill/>
            <a:miter lim="800000"/>
            <a:headEnd/>
            <a:tailEnd/>
          </a:ln>
        </p:spPr>
      </p:pic>
      <p:sp>
        <p:nvSpPr>
          <p:cNvPr id="4" name="Slide Number Placeholder 3"/>
          <p:cNvSpPr>
            <a:spLocks noGrp="1"/>
          </p:cNvSpPr>
          <p:nvPr>
            <p:ph type="sldNum" sz="quarter" idx="12"/>
          </p:nvPr>
        </p:nvSpPr>
        <p:spPr/>
        <p:txBody>
          <a:bodyPr/>
          <a:lstStyle/>
          <a:p>
            <a:pPr>
              <a:defRPr/>
            </a:pPr>
            <a:fld id="{D6E86F7A-C342-4833-8051-236D5697AF85}" type="slidenum">
              <a:rPr lang="en-US">
                <a:solidFill>
                  <a:prstClr val="black">
                    <a:tint val="75000"/>
                  </a:prstClr>
                </a:solidFill>
              </a:rPr>
              <a:pPr>
                <a:defRPr/>
              </a:pPr>
              <a:t>15</a:t>
            </a:fld>
            <a:endParaRPr lang="en-US" dirty="0">
              <a:solidFill>
                <a:prstClr val="black">
                  <a:tint val="75000"/>
                </a:prstClr>
              </a:solidFill>
            </a:endParaRPr>
          </a:p>
        </p:txBody>
      </p:sp>
    </p:spTree>
    <p:extLst>
      <p:ext uri="{BB962C8B-B14F-4D97-AF65-F5344CB8AC3E}">
        <p14:creationId xmlns:p14="http://schemas.microsoft.com/office/powerpoint/2010/main" val="571861420"/>
      </p:ext>
    </p:extLst>
  </p:cSld>
  <p:clrMapOvr>
    <a:masterClrMapping/>
  </p:clrMapOvr>
  <p:timing>
    <p:tnLst>
      <p:par>
        <p:cTn id="1" dur="indefinite" restart="never" nodeType="tmRoot"/>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rtlCol="0">
            <a:normAutofit/>
          </a:bodyPr>
          <a:lstStyle/>
          <a:p>
            <a:pPr fontAlgn="auto">
              <a:spcAft>
                <a:spcPts val="0"/>
              </a:spcAft>
              <a:defRPr/>
            </a:pPr>
            <a:r>
              <a:rPr lang="en-US" b="1" dirty="0" smtClean="0">
                <a:effectLst>
                  <a:outerShdw blurRad="38100" dist="38100" dir="2700000" algn="tl">
                    <a:srgbClr val="000000">
                      <a:alpha val="43137"/>
                    </a:srgbClr>
                  </a:outerShdw>
                </a:effectLst>
              </a:rPr>
              <a:t>REFINE and REGROUP Your Facts</a:t>
            </a:r>
            <a:endParaRPr lang="ms-MY" b="1" dirty="0">
              <a:effectLst>
                <a:outerShdw blurRad="38100" dist="38100" dir="2700000" algn="tl">
                  <a:srgbClr val="000000">
                    <a:alpha val="43137"/>
                  </a:srgbClr>
                </a:outerShdw>
              </a:effectLst>
            </a:endParaRPr>
          </a:p>
        </p:txBody>
      </p:sp>
      <p:sp>
        <p:nvSpPr>
          <p:cNvPr id="4" name="TextBox 3"/>
          <p:cNvSpPr txBox="1"/>
          <p:nvPr/>
        </p:nvSpPr>
        <p:spPr>
          <a:xfrm>
            <a:off x="2916238" y="1778000"/>
            <a:ext cx="2087562" cy="646113"/>
          </a:xfrm>
          <a:prstGeom prst="rect">
            <a:avLst/>
          </a:prstGeom>
          <a:noFill/>
        </p:spPr>
        <p:txBody>
          <a:bodyPr>
            <a:spAutoFit/>
          </a:bodyPr>
          <a:lstStyle/>
          <a:p>
            <a:pPr>
              <a:defRPr/>
            </a:pPr>
            <a:r>
              <a:rPr lang="en-US" sz="3600" b="1" dirty="0">
                <a:solidFill>
                  <a:prstClr val="black"/>
                </a:solidFill>
                <a:latin typeface="Calibri"/>
              </a:rPr>
              <a:t>ISSUES</a:t>
            </a:r>
            <a:endParaRPr lang="ms-MY" sz="3600" b="1" dirty="0">
              <a:solidFill>
                <a:prstClr val="black"/>
              </a:solidFill>
              <a:latin typeface="Calibri"/>
            </a:endParaRPr>
          </a:p>
        </p:txBody>
      </p:sp>
      <p:sp>
        <p:nvSpPr>
          <p:cNvPr id="6" name="Rectangle 5"/>
          <p:cNvSpPr/>
          <p:nvPr/>
        </p:nvSpPr>
        <p:spPr>
          <a:xfrm>
            <a:off x="611188" y="1773238"/>
            <a:ext cx="2305050" cy="646112"/>
          </a:xfrm>
          <a:prstGeom prst="rect">
            <a:avLst/>
          </a:prstGeom>
        </p:spPr>
        <p:txBody>
          <a:bodyPr>
            <a:spAutoFit/>
          </a:bodyPr>
          <a:lstStyle/>
          <a:p>
            <a:pPr>
              <a:defRPr/>
            </a:pPr>
            <a:r>
              <a:rPr lang="en-US" sz="3600" b="1" dirty="0">
                <a:solidFill>
                  <a:prstClr val="black"/>
                </a:solidFill>
                <a:latin typeface="Calibri"/>
              </a:rPr>
              <a:t>CAUSES</a:t>
            </a:r>
          </a:p>
        </p:txBody>
      </p:sp>
      <p:sp>
        <p:nvSpPr>
          <p:cNvPr id="7" name="TextBox 6"/>
          <p:cNvSpPr txBox="1"/>
          <p:nvPr/>
        </p:nvSpPr>
        <p:spPr>
          <a:xfrm>
            <a:off x="5003800" y="1778000"/>
            <a:ext cx="4140200" cy="646113"/>
          </a:xfrm>
          <a:prstGeom prst="rect">
            <a:avLst/>
          </a:prstGeom>
          <a:noFill/>
        </p:spPr>
        <p:txBody>
          <a:bodyPr>
            <a:spAutoFit/>
          </a:bodyPr>
          <a:lstStyle/>
          <a:p>
            <a:pPr>
              <a:defRPr/>
            </a:pPr>
            <a:r>
              <a:rPr lang="en-US" sz="3600" b="1" dirty="0">
                <a:solidFill>
                  <a:prstClr val="black"/>
                </a:solidFill>
                <a:latin typeface="Calibri"/>
              </a:rPr>
              <a:t>CONSEQUENCES</a:t>
            </a:r>
            <a:endParaRPr lang="ms-MY" sz="3600" b="1" dirty="0">
              <a:solidFill>
                <a:prstClr val="black"/>
              </a:solidFill>
              <a:latin typeface="Calibri"/>
            </a:endParaRPr>
          </a:p>
        </p:txBody>
      </p:sp>
      <p:sp>
        <p:nvSpPr>
          <p:cNvPr id="3" name="Slide Number Placeholder 2"/>
          <p:cNvSpPr>
            <a:spLocks noGrp="1"/>
          </p:cNvSpPr>
          <p:nvPr>
            <p:ph type="sldNum" sz="quarter" idx="12"/>
          </p:nvPr>
        </p:nvSpPr>
        <p:spPr/>
        <p:txBody>
          <a:bodyPr/>
          <a:lstStyle/>
          <a:p>
            <a:pPr>
              <a:defRPr/>
            </a:pPr>
            <a:fld id="{77C6BEA0-58BC-4DD6-974D-22DAB22230AE}" type="slidenum">
              <a:rPr lang="en-US">
                <a:solidFill>
                  <a:prstClr val="black">
                    <a:tint val="75000"/>
                  </a:prstClr>
                </a:solidFill>
              </a:rPr>
              <a:pPr>
                <a:defRPr/>
              </a:pPr>
              <a:t>16</a:t>
            </a:fld>
            <a:endParaRPr lang="en-US" dirty="0">
              <a:solidFill>
                <a:prstClr val="black">
                  <a:tint val="75000"/>
                </a:prstClr>
              </a:solidFill>
            </a:endParaRPr>
          </a:p>
        </p:txBody>
      </p:sp>
    </p:spTree>
    <p:extLst>
      <p:ext uri="{BB962C8B-B14F-4D97-AF65-F5344CB8AC3E}">
        <p14:creationId xmlns:p14="http://schemas.microsoft.com/office/powerpoint/2010/main" val="295877006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16" presetClass="entr" presetSubtype="21" fill="hold" grpId="0" nodeType="clickEffect">
                                  <p:stCondLst>
                                    <p:cond delay="0"/>
                                  </p:stCondLst>
                                  <p:childTnLst>
                                    <p:set>
                                      <p:cBhvr>
                                        <p:cTn id="12" dur="1" fill="hold">
                                          <p:stCondLst>
                                            <p:cond delay="0"/>
                                          </p:stCondLst>
                                        </p:cTn>
                                        <p:tgtEl>
                                          <p:spTgt spid="7"/>
                                        </p:tgtEl>
                                        <p:attrNameLst>
                                          <p:attrName>style.visibility</p:attrName>
                                        </p:attrNameLst>
                                      </p:cBhvr>
                                      <p:to>
                                        <p:strVal val="visible"/>
                                      </p:to>
                                    </p:set>
                                    <p:animEffect transition="in" filter="barn(inVertical)">
                                      <p:cBhvr>
                                        <p:cTn id="13" dur="500"/>
                                        <p:tgtEl>
                                          <p:spTgt spid="7"/>
                                        </p:tgtEl>
                                      </p:cBhvr>
                                    </p:animEffect>
                                  </p:childTnLst>
                                </p:cTn>
                              </p:par>
                            </p:childTnLst>
                          </p:cTn>
                        </p:par>
                      </p:childTnLst>
                    </p:cTn>
                  </p:par>
                  <p:par>
                    <p:cTn id="14" fill="hold">
                      <p:stCondLst>
                        <p:cond delay="indefinite"/>
                      </p:stCondLst>
                      <p:childTnLst>
                        <p:par>
                          <p:cTn id="15" fill="hold">
                            <p:stCondLst>
                              <p:cond delay="0"/>
                            </p:stCondLst>
                            <p:childTnLst>
                              <p:par>
                                <p:cTn id="16" presetID="45" presetClass="entr" presetSubtype="0" fill="hold" grpId="0" nodeType="clickEffect">
                                  <p:stCondLst>
                                    <p:cond delay="0"/>
                                  </p:stCondLst>
                                  <p:childTnLst>
                                    <p:set>
                                      <p:cBhvr>
                                        <p:cTn id="17" dur="1" fill="hold">
                                          <p:stCondLst>
                                            <p:cond delay="0"/>
                                          </p:stCondLst>
                                        </p:cTn>
                                        <p:tgtEl>
                                          <p:spTgt spid="6"/>
                                        </p:tgtEl>
                                        <p:attrNameLst>
                                          <p:attrName>style.visibility</p:attrName>
                                        </p:attrNameLst>
                                      </p:cBhvr>
                                      <p:to>
                                        <p:strVal val="visible"/>
                                      </p:to>
                                    </p:set>
                                    <p:animEffect transition="in" filter="fade">
                                      <p:cBhvr>
                                        <p:cTn id="18" dur="2000"/>
                                        <p:tgtEl>
                                          <p:spTgt spid="6"/>
                                        </p:tgtEl>
                                      </p:cBhvr>
                                    </p:animEffect>
                                    <p:anim calcmode="lin" valueType="num">
                                      <p:cBhvr>
                                        <p:cTn id="19" dur="2000" fill="hold"/>
                                        <p:tgtEl>
                                          <p:spTgt spid="6"/>
                                        </p:tgtEl>
                                        <p:attrNameLst>
                                          <p:attrName>ppt_w</p:attrName>
                                        </p:attrNameLst>
                                      </p:cBhvr>
                                      <p:tavLst>
                                        <p:tav tm="0" fmla="#ppt_w*sin(2.5*pi*$)">
                                          <p:val>
                                            <p:fltVal val="0"/>
                                          </p:val>
                                        </p:tav>
                                        <p:tav tm="100000">
                                          <p:val>
                                            <p:fltVal val="1"/>
                                          </p:val>
                                        </p:tav>
                                      </p:tavLst>
                                    </p:anim>
                                    <p:anim calcmode="lin" valueType="num">
                                      <p:cBhvr>
                                        <p:cTn id="20" dur="2000" fill="hold"/>
                                        <p:tgtEl>
                                          <p:spTgt spid="6"/>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6" grpId="0"/>
      <p:bldP spid="7" grpId="0"/>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p:cNvSpPr>
            <a:spLocks noGrp="1"/>
          </p:cNvSpPr>
          <p:nvPr>
            <p:ph type="title"/>
          </p:nvPr>
        </p:nvSpPr>
        <p:spPr>
          <a:xfrm>
            <a:off x="457200" y="274654"/>
            <a:ext cx="8229600" cy="993775"/>
          </a:xfrm>
        </p:spPr>
        <p:txBody>
          <a:bodyPr rtlCol="0">
            <a:normAutofit/>
          </a:bodyPr>
          <a:lstStyle/>
          <a:p>
            <a:pPr fontAlgn="auto">
              <a:spcAft>
                <a:spcPts val="0"/>
              </a:spcAft>
              <a:defRPr/>
            </a:pPr>
            <a:r>
              <a:rPr lang="en-US" b="1" dirty="0" smtClean="0">
                <a:effectLst>
                  <a:outerShdw blurRad="38100" dist="38100" dir="2700000" algn="tl">
                    <a:srgbClr val="000000">
                      <a:alpha val="43137"/>
                    </a:srgbClr>
                  </a:outerShdw>
                </a:effectLst>
              </a:rPr>
              <a:t>7 </a:t>
            </a:r>
            <a:r>
              <a:rPr lang="en-US" b="1" dirty="0" err="1" smtClean="0">
                <a:effectLst>
                  <a:outerShdw blurRad="38100" dist="38100" dir="2700000" algn="tl">
                    <a:srgbClr val="000000">
                      <a:alpha val="43137"/>
                    </a:srgbClr>
                  </a:outerShdw>
                </a:effectLst>
              </a:rPr>
              <a:t>Elemen</a:t>
            </a:r>
            <a:r>
              <a:rPr lang="en-US" b="1" dirty="0" smtClean="0">
                <a:effectLst>
                  <a:outerShdw blurRad="38100" dist="38100" dir="2700000" algn="tl">
                    <a:srgbClr val="000000">
                      <a:alpha val="43137"/>
                    </a:srgbClr>
                  </a:outerShdw>
                </a:effectLst>
              </a:rPr>
              <a:t> RIA</a:t>
            </a:r>
            <a:endParaRPr lang="en-GB" b="1" dirty="0">
              <a:effectLst>
                <a:outerShdw blurRad="38100" dist="38100" dir="2700000" algn="tl">
                  <a:srgbClr val="000000">
                    <a:alpha val="43137"/>
                  </a:srgbClr>
                </a:outerShdw>
              </a:effectLst>
            </a:endParaRPr>
          </a:p>
        </p:txBody>
      </p:sp>
      <p:sp>
        <p:nvSpPr>
          <p:cNvPr id="6" name="Content Placeholder 2"/>
          <p:cNvSpPr>
            <a:spLocks noGrp="1"/>
          </p:cNvSpPr>
          <p:nvPr>
            <p:ph idx="1"/>
          </p:nvPr>
        </p:nvSpPr>
        <p:spPr>
          <a:xfrm>
            <a:off x="828826" y="1268765"/>
            <a:ext cx="4834880" cy="4525963"/>
          </a:xfrm>
          <a:ln>
            <a:noFill/>
          </a:ln>
          <a:effectLst>
            <a:outerShdw blurRad="225425" dist="50800" dir="5220000" algn="ctr">
              <a:srgbClr val="000000">
                <a:alpha val="33000"/>
              </a:srgbClr>
            </a:outerShdw>
          </a:effectLst>
          <a:scene3d>
            <a:camera prst="perspectiveFront" fov="3300000">
              <a:rot lat="486000" lon="19530000" rev="174000"/>
            </a:camera>
            <a:lightRig rig="harsh" dir="t">
              <a:rot lat="0" lon="0" rev="3000000"/>
            </a:lightRig>
          </a:scene3d>
          <a:sp3d extrusionH="254000" contourW="19050">
            <a:bevelT w="82550" h="44450" prst="angle"/>
            <a:bevelB w="82550" h="44450" prst="angle"/>
            <a:contourClr>
              <a:srgbClr val="FFFFFF"/>
            </a:contourClr>
          </a:sp3d>
        </p:spPr>
        <p:style>
          <a:lnRef idx="3">
            <a:schemeClr val="lt1"/>
          </a:lnRef>
          <a:fillRef idx="1">
            <a:schemeClr val="accent4"/>
          </a:fillRef>
          <a:effectRef idx="1">
            <a:schemeClr val="accent4"/>
          </a:effectRef>
          <a:fontRef idx="minor">
            <a:schemeClr val="lt1"/>
          </a:fontRef>
        </p:style>
        <p:txBody>
          <a:bodyPr rtlCol="0">
            <a:noAutofit/>
          </a:bodyPr>
          <a:lstStyle/>
          <a:p>
            <a:pPr marL="609600" indent="-609600" fontAlgn="auto">
              <a:lnSpc>
                <a:spcPct val="200000"/>
              </a:lnSpc>
              <a:spcBef>
                <a:spcPts val="0"/>
              </a:spcBef>
              <a:spcAft>
                <a:spcPts val="0"/>
              </a:spcAft>
              <a:buFont typeface="Monotype Sorts" pitchFamily="2" charset="2"/>
              <a:buAutoNum type="arabicPeriod"/>
              <a:defRPr/>
            </a:pPr>
            <a:r>
              <a:rPr lang="en-AU" altLang="en-US" sz="2000" b="1" dirty="0" err="1" smtClean="0">
                <a:solidFill>
                  <a:schemeClr val="bg1"/>
                </a:solidFill>
              </a:rPr>
              <a:t>Penyataan</a:t>
            </a:r>
            <a:r>
              <a:rPr lang="en-AU" altLang="en-US" sz="2000" b="1" dirty="0" smtClean="0">
                <a:solidFill>
                  <a:schemeClr val="bg1"/>
                </a:solidFill>
              </a:rPr>
              <a:t> </a:t>
            </a:r>
            <a:r>
              <a:rPr lang="en-AU" altLang="en-US" sz="2000" b="1" dirty="0" err="1" smtClean="0">
                <a:solidFill>
                  <a:schemeClr val="bg1"/>
                </a:solidFill>
              </a:rPr>
              <a:t>Masalah</a:t>
            </a:r>
            <a:endParaRPr lang="en-AU" altLang="en-US" sz="2000" b="1" dirty="0" smtClean="0">
              <a:solidFill>
                <a:schemeClr val="bg1"/>
              </a:solidFill>
            </a:endParaRPr>
          </a:p>
          <a:p>
            <a:pPr marL="609600" indent="-609600" fontAlgn="auto">
              <a:lnSpc>
                <a:spcPct val="200000"/>
              </a:lnSpc>
              <a:spcBef>
                <a:spcPts val="0"/>
              </a:spcBef>
              <a:spcAft>
                <a:spcPts val="0"/>
              </a:spcAft>
              <a:buFont typeface="Monotype Sorts" pitchFamily="2" charset="2"/>
              <a:buAutoNum type="arabicPeriod"/>
              <a:defRPr/>
            </a:pPr>
            <a:r>
              <a:rPr lang="en-AU" altLang="en-US" sz="2000" b="1" dirty="0" err="1" smtClean="0">
                <a:solidFill>
                  <a:srgbClr val="FFFF00"/>
                </a:solidFill>
              </a:rPr>
              <a:t>Objektif</a:t>
            </a:r>
            <a:endParaRPr lang="en-AU" altLang="en-US" sz="2000" b="1" dirty="0" smtClean="0">
              <a:solidFill>
                <a:srgbClr val="FFFF00"/>
              </a:solidFill>
            </a:endParaRPr>
          </a:p>
          <a:p>
            <a:pPr marL="609600" indent="-609600" fontAlgn="auto">
              <a:lnSpc>
                <a:spcPct val="200000"/>
              </a:lnSpc>
              <a:spcBef>
                <a:spcPts val="0"/>
              </a:spcBef>
              <a:spcAft>
                <a:spcPts val="0"/>
              </a:spcAft>
              <a:buFont typeface="Monotype Sorts" pitchFamily="2" charset="2"/>
              <a:buAutoNum type="arabicPeriod"/>
              <a:defRPr/>
            </a:pPr>
            <a:r>
              <a:rPr lang="en-AU" altLang="en-US" sz="2000" b="1" dirty="0" err="1" smtClean="0"/>
              <a:t>Opsyen</a:t>
            </a:r>
            <a:endParaRPr lang="en-AU" altLang="en-US" sz="2000" b="1" dirty="0" smtClean="0"/>
          </a:p>
          <a:p>
            <a:pPr marL="609600" indent="-609600" fontAlgn="auto">
              <a:lnSpc>
                <a:spcPct val="200000"/>
              </a:lnSpc>
              <a:spcBef>
                <a:spcPts val="0"/>
              </a:spcBef>
              <a:spcAft>
                <a:spcPts val="0"/>
              </a:spcAft>
              <a:buFont typeface="Monotype Sorts" pitchFamily="2" charset="2"/>
              <a:buAutoNum type="arabicPeriod"/>
              <a:defRPr/>
            </a:pPr>
            <a:r>
              <a:rPr lang="en-AU" altLang="en-US" sz="2000" b="1" dirty="0" err="1" smtClean="0"/>
              <a:t>Analisis</a:t>
            </a:r>
            <a:r>
              <a:rPr lang="en-AU" altLang="en-US" sz="2000" b="1" dirty="0" smtClean="0"/>
              <a:t> </a:t>
            </a:r>
            <a:r>
              <a:rPr lang="en-AU" altLang="en-US" sz="2000" b="1" dirty="0" err="1" smtClean="0"/>
              <a:t>Impak</a:t>
            </a:r>
            <a:endParaRPr lang="en-AU" altLang="en-US" sz="2000" b="1" dirty="0" smtClean="0"/>
          </a:p>
          <a:p>
            <a:pPr marL="609600" indent="-609600" fontAlgn="auto">
              <a:lnSpc>
                <a:spcPct val="200000"/>
              </a:lnSpc>
              <a:spcBef>
                <a:spcPts val="0"/>
              </a:spcBef>
              <a:spcAft>
                <a:spcPts val="0"/>
              </a:spcAft>
              <a:buFont typeface="Monotype Sorts" pitchFamily="2" charset="2"/>
              <a:buAutoNum type="arabicPeriod"/>
              <a:defRPr/>
            </a:pPr>
            <a:r>
              <a:rPr lang="en-AU" altLang="en-US" sz="2000" b="1" dirty="0" err="1" smtClean="0"/>
              <a:t>Seranta</a:t>
            </a:r>
            <a:r>
              <a:rPr lang="en-AU" altLang="en-US" sz="2000" b="1" dirty="0" smtClean="0"/>
              <a:t> </a:t>
            </a:r>
            <a:r>
              <a:rPr lang="en-AU" altLang="en-US" sz="2000" b="1" dirty="0" err="1" smtClean="0"/>
              <a:t>Awam</a:t>
            </a:r>
            <a:endParaRPr lang="en-AU" altLang="en-US" sz="2000" b="1" dirty="0" smtClean="0"/>
          </a:p>
          <a:p>
            <a:pPr marL="609600" indent="-609600" fontAlgn="auto">
              <a:lnSpc>
                <a:spcPct val="200000"/>
              </a:lnSpc>
              <a:spcBef>
                <a:spcPts val="0"/>
              </a:spcBef>
              <a:spcAft>
                <a:spcPts val="0"/>
              </a:spcAft>
              <a:buFont typeface="Monotype Sorts" pitchFamily="2" charset="2"/>
              <a:buAutoNum type="arabicPeriod"/>
              <a:defRPr/>
            </a:pPr>
            <a:r>
              <a:rPr lang="en-AU" altLang="en-US" sz="2000" b="1" dirty="0" err="1" smtClean="0"/>
              <a:t>Kesimpulan</a:t>
            </a:r>
            <a:r>
              <a:rPr lang="en-AU" altLang="en-US" sz="2000" b="1" dirty="0" smtClean="0"/>
              <a:t> </a:t>
            </a:r>
            <a:r>
              <a:rPr lang="en-AU" altLang="en-US" sz="2000" b="1" dirty="0" err="1" smtClean="0"/>
              <a:t>dan</a:t>
            </a:r>
            <a:r>
              <a:rPr lang="en-AU" altLang="en-US" sz="2000" b="1" dirty="0" smtClean="0"/>
              <a:t> </a:t>
            </a:r>
            <a:r>
              <a:rPr lang="en-AU" altLang="en-US" sz="2000" b="1" dirty="0" err="1" smtClean="0"/>
              <a:t>Syor</a:t>
            </a:r>
            <a:endParaRPr lang="en-AU" altLang="en-US" sz="2000" b="1" dirty="0" smtClean="0"/>
          </a:p>
          <a:p>
            <a:pPr marL="609600" indent="-609600" fontAlgn="auto">
              <a:lnSpc>
                <a:spcPct val="200000"/>
              </a:lnSpc>
              <a:spcBef>
                <a:spcPts val="0"/>
              </a:spcBef>
              <a:spcAft>
                <a:spcPts val="0"/>
              </a:spcAft>
              <a:buFont typeface="Monotype Sorts" pitchFamily="2" charset="2"/>
              <a:buAutoNum type="arabicPeriod"/>
              <a:defRPr/>
            </a:pPr>
            <a:r>
              <a:rPr lang="en-AU" altLang="en-US" sz="2000" b="1" dirty="0" err="1" smtClean="0"/>
              <a:t>Strategi</a:t>
            </a:r>
            <a:r>
              <a:rPr lang="en-AU" altLang="en-US" sz="2000" b="1" dirty="0" smtClean="0"/>
              <a:t>  </a:t>
            </a:r>
            <a:r>
              <a:rPr lang="en-AU" altLang="en-US" sz="2000" b="1" dirty="0" err="1" smtClean="0"/>
              <a:t>Pelaksanaan</a:t>
            </a:r>
            <a:endParaRPr lang="en-AU" altLang="en-US" sz="2000" b="1" dirty="0" smtClean="0"/>
          </a:p>
          <a:p>
            <a:pPr fontAlgn="auto">
              <a:lnSpc>
                <a:spcPct val="200000"/>
              </a:lnSpc>
              <a:spcBef>
                <a:spcPts val="0"/>
              </a:spcBef>
              <a:spcAft>
                <a:spcPts val="0"/>
              </a:spcAft>
              <a:buFont typeface="Arial" panose="020B0604020202020204" pitchFamily="34" charset="0"/>
              <a:buChar char="•"/>
              <a:defRPr/>
            </a:pPr>
            <a:endParaRPr lang="en-MY" sz="2000" b="1" dirty="0"/>
          </a:p>
        </p:txBody>
      </p:sp>
      <p:pic>
        <p:nvPicPr>
          <p:cNvPr id="7" name="Picture 2"/>
          <p:cNvPicPr>
            <a:picLocks noChangeAspect="1" noChangeArrowheads="1"/>
          </p:cNvPicPr>
          <p:nvPr/>
        </p:nvPicPr>
        <p:blipFill>
          <a:blip r:embed="rId2"/>
          <a:srcRect/>
          <a:stretch>
            <a:fillRect/>
          </a:stretch>
        </p:blipFill>
        <p:spPr bwMode="auto">
          <a:xfrm rot="320429">
            <a:off x="5322890" y="1522416"/>
            <a:ext cx="3076575" cy="4535487"/>
          </a:xfrm>
          <a:prstGeom prst="rect">
            <a:avLst/>
          </a:prstGeom>
          <a:ln>
            <a:noFill/>
          </a:ln>
          <a:effectLst>
            <a:outerShdw blurRad="292100" dist="139700" dir="2700000" algn="tl" rotWithShape="0">
              <a:srgbClr val="333333">
                <a:alpha val="65000"/>
              </a:srgbClr>
            </a:outerShdw>
          </a:effectLst>
          <a:extLst/>
        </p:spPr>
      </p:pic>
      <p:sp>
        <p:nvSpPr>
          <p:cNvPr id="2" name="Slide Number Placeholder 1"/>
          <p:cNvSpPr>
            <a:spLocks noGrp="1"/>
          </p:cNvSpPr>
          <p:nvPr>
            <p:ph type="sldNum" sz="quarter" idx="12"/>
          </p:nvPr>
        </p:nvSpPr>
        <p:spPr/>
        <p:txBody>
          <a:bodyPr/>
          <a:lstStyle/>
          <a:p>
            <a:pPr>
              <a:defRPr/>
            </a:pPr>
            <a:fld id="{7CF0419A-27B3-4429-B2DC-BD902DD843E9}" type="slidenum">
              <a:rPr lang="en-US"/>
              <a:pPr>
                <a:defRPr/>
              </a:pPr>
              <a:t>17</a:t>
            </a:fld>
            <a:endParaRPr lang="en-US" dirty="0"/>
          </a:p>
        </p:txBody>
      </p:sp>
    </p:spTree>
  </p:cSld>
  <p:clrMapOvr>
    <a:masterClrMapping/>
  </p:clrMapOvr>
  <p:timing>
    <p:tnLst>
      <p:par>
        <p:cTn id="1" dur="indefinite" restart="never" nodeType="tmRoot"/>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8610" name="Rectangle 3"/>
          <p:cNvSpPr>
            <a:spLocks noChangeArrowheads="1"/>
          </p:cNvSpPr>
          <p:nvPr/>
        </p:nvSpPr>
        <p:spPr bwMode="auto">
          <a:xfrm>
            <a:off x="800100" y="2330466"/>
            <a:ext cx="8039100" cy="954107"/>
          </a:xfrm>
          <a:prstGeom prst="rect">
            <a:avLst/>
          </a:prstGeom>
          <a:noFill/>
          <a:ln w="9525">
            <a:noFill/>
            <a:miter lim="800000"/>
            <a:headEnd/>
            <a:tailEnd/>
          </a:ln>
        </p:spPr>
        <p:txBody>
          <a:bodyPr>
            <a:spAutoFit/>
          </a:bodyPr>
          <a:lstStyle/>
          <a:p>
            <a:r>
              <a:rPr lang="en-US" sz="2800" dirty="0" err="1" smtClean="0">
                <a:latin typeface="Rockwell" pitchFamily="18" charset="0"/>
                <a:ea typeface="Calibri" pitchFamily="34" charset="0"/>
                <a:cs typeface="Times New Roman" pitchFamily="18" charset="0"/>
              </a:rPr>
              <a:t>Matlamat</a:t>
            </a:r>
            <a:r>
              <a:rPr lang="en-US" sz="2800" dirty="0" smtClean="0">
                <a:latin typeface="Rockwell" pitchFamily="18" charset="0"/>
                <a:ea typeface="Calibri" pitchFamily="34" charset="0"/>
                <a:cs typeface="Times New Roman" pitchFamily="18" charset="0"/>
              </a:rPr>
              <a:t> </a:t>
            </a:r>
            <a:r>
              <a:rPr lang="en-US" sz="2800" dirty="0" err="1" smtClean="0">
                <a:latin typeface="Rockwell" pitchFamily="18" charset="0"/>
                <a:ea typeface="Calibri" pitchFamily="34" charset="0"/>
                <a:cs typeface="Times New Roman" pitchFamily="18" charset="0"/>
              </a:rPr>
              <a:t>utama</a:t>
            </a:r>
            <a:r>
              <a:rPr lang="en-US" sz="2800" dirty="0" smtClean="0">
                <a:latin typeface="Rockwell" pitchFamily="18" charset="0"/>
                <a:ea typeface="Calibri" pitchFamily="34" charset="0"/>
                <a:cs typeface="Times New Roman" pitchFamily="18" charset="0"/>
              </a:rPr>
              <a:t> yang </a:t>
            </a:r>
            <a:r>
              <a:rPr lang="en-US" sz="2800" dirty="0" err="1" smtClean="0">
                <a:latin typeface="Rockwell" pitchFamily="18" charset="0"/>
                <a:ea typeface="Calibri" pitchFamily="34" charset="0"/>
                <a:cs typeface="Times New Roman" pitchFamily="18" charset="0"/>
              </a:rPr>
              <a:t>hendak</a:t>
            </a:r>
            <a:r>
              <a:rPr lang="en-US" sz="2800" dirty="0" smtClean="0">
                <a:latin typeface="Rockwell" pitchFamily="18" charset="0"/>
                <a:ea typeface="Calibri" pitchFamily="34" charset="0"/>
                <a:cs typeface="Times New Roman" pitchFamily="18" charset="0"/>
              </a:rPr>
              <a:t> </a:t>
            </a:r>
            <a:r>
              <a:rPr lang="en-US" sz="2800" dirty="0" err="1" smtClean="0">
                <a:latin typeface="Rockwell" pitchFamily="18" charset="0"/>
                <a:ea typeface="Calibri" pitchFamily="34" charset="0"/>
                <a:cs typeface="Times New Roman" pitchFamily="18" charset="0"/>
              </a:rPr>
              <a:t>dicapai</a:t>
            </a:r>
            <a:r>
              <a:rPr lang="en-US" sz="2800" dirty="0" smtClean="0">
                <a:latin typeface="Rockwell" pitchFamily="18" charset="0"/>
                <a:ea typeface="Calibri" pitchFamily="34" charset="0"/>
                <a:cs typeface="Times New Roman" pitchFamily="18" charset="0"/>
              </a:rPr>
              <a:t> </a:t>
            </a:r>
            <a:r>
              <a:rPr lang="en-US" sz="2800" dirty="0" err="1" smtClean="0">
                <a:latin typeface="Rockwell" pitchFamily="18" charset="0"/>
                <a:ea typeface="Calibri" pitchFamily="34" charset="0"/>
                <a:cs typeface="Times New Roman" pitchFamily="18" charset="0"/>
              </a:rPr>
              <a:t>dengan</a:t>
            </a:r>
            <a:r>
              <a:rPr lang="en-US" sz="2800" dirty="0" smtClean="0">
                <a:latin typeface="Rockwell" pitchFamily="18" charset="0"/>
                <a:ea typeface="Calibri" pitchFamily="34" charset="0"/>
                <a:cs typeface="Times New Roman" pitchFamily="18" charset="0"/>
              </a:rPr>
              <a:t> </a:t>
            </a:r>
            <a:r>
              <a:rPr lang="en-US" sz="2800" dirty="0" err="1" smtClean="0">
                <a:latin typeface="Rockwell" pitchFamily="18" charset="0"/>
                <a:ea typeface="Calibri" pitchFamily="34" charset="0"/>
                <a:cs typeface="Times New Roman" pitchFamily="18" charset="0"/>
              </a:rPr>
              <a:t>melaksanakan</a:t>
            </a:r>
            <a:r>
              <a:rPr lang="en-US" sz="2800" dirty="0" smtClean="0">
                <a:latin typeface="Rockwell" pitchFamily="18" charset="0"/>
                <a:ea typeface="Calibri" pitchFamily="34" charset="0"/>
                <a:cs typeface="Times New Roman" pitchFamily="18" charset="0"/>
              </a:rPr>
              <a:t> </a:t>
            </a:r>
            <a:r>
              <a:rPr lang="en-US" sz="2800" dirty="0" err="1" smtClean="0">
                <a:latin typeface="Rockwell" pitchFamily="18" charset="0"/>
                <a:ea typeface="Calibri" pitchFamily="34" charset="0"/>
                <a:cs typeface="Times New Roman" pitchFamily="18" charset="0"/>
              </a:rPr>
              <a:t>polisi</a:t>
            </a:r>
            <a:r>
              <a:rPr lang="en-US" sz="2800" dirty="0" smtClean="0">
                <a:latin typeface="Rockwell" pitchFamily="18" charset="0"/>
                <a:ea typeface="Calibri" pitchFamily="34" charset="0"/>
                <a:cs typeface="Times New Roman" pitchFamily="18" charset="0"/>
              </a:rPr>
              <a:t>/</a:t>
            </a:r>
            <a:r>
              <a:rPr lang="en-US" sz="2800" dirty="0" err="1" smtClean="0">
                <a:latin typeface="Rockwell" pitchFamily="18" charset="0"/>
                <a:ea typeface="Calibri" pitchFamily="34" charset="0"/>
                <a:cs typeface="Times New Roman" pitchFamily="18" charset="0"/>
              </a:rPr>
              <a:t>peraturan</a:t>
            </a:r>
            <a:r>
              <a:rPr lang="en-US" sz="2800" dirty="0" smtClean="0">
                <a:latin typeface="Rockwell" pitchFamily="18" charset="0"/>
                <a:ea typeface="Calibri" pitchFamily="34" charset="0"/>
                <a:cs typeface="Times New Roman" pitchFamily="18" charset="0"/>
              </a:rPr>
              <a:t> </a:t>
            </a:r>
            <a:endParaRPr lang="en-GB" sz="2800" dirty="0">
              <a:latin typeface="Rockwell" pitchFamily="18" charset="0"/>
              <a:ea typeface="Calibri" pitchFamily="34" charset="0"/>
            </a:endParaRPr>
          </a:p>
        </p:txBody>
      </p:sp>
      <p:sp>
        <p:nvSpPr>
          <p:cNvPr id="68611" name="Rectangle 4"/>
          <p:cNvSpPr>
            <a:spLocks noChangeArrowheads="1"/>
          </p:cNvSpPr>
          <p:nvPr/>
        </p:nvSpPr>
        <p:spPr bwMode="auto">
          <a:xfrm>
            <a:off x="228607" y="2330451"/>
            <a:ext cx="655949" cy="707886"/>
          </a:xfrm>
          <a:prstGeom prst="rect">
            <a:avLst/>
          </a:prstGeom>
          <a:noFill/>
          <a:ln w="9525">
            <a:noFill/>
            <a:miter lim="800000"/>
            <a:headEnd/>
            <a:tailEnd/>
          </a:ln>
        </p:spPr>
        <p:txBody>
          <a:bodyPr wrap="none">
            <a:spAutoFit/>
          </a:bodyPr>
          <a:lstStyle/>
          <a:p>
            <a:r>
              <a:rPr lang="en-US" sz="4000" b="1">
                <a:latin typeface="Rockwell" pitchFamily="18" charset="0"/>
                <a:ea typeface="Calibri" pitchFamily="34" charset="0"/>
                <a:cs typeface="Times New Roman" pitchFamily="18" charset="0"/>
              </a:rPr>
              <a:t>= </a:t>
            </a:r>
            <a:endParaRPr lang="en-GB" b="1">
              <a:ea typeface="Calibri" pitchFamily="34" charset="0"/>
              <a:cs typeface="Times New Roman" pitchFamily="18" charset="0"/>
            </a:endParaRPr>
          </a:p>
        </p:txBody>
      </p:sp>
      <p:graphicFrame>
        <p:nvGraphicFramePr>
          <p:cNvPr id="7" name="Content Placeholder 4"/>
          <p:cNvGraphicFramePr>
            <a:graphicFrameLocks/>
          </p:cNvGraphicFramePr>
          <p:nvPr>
            <p:extLst>
              <p:ext uri="{D42A27DB-BD31-4B8C-83A1-F6EECF244321}">
                <p14:modId xmlns:p14="http://schemas.microsoft.com/office/powerpoint/2010/main" val="670885710"/>
              </p:ext>
            </p:extLst>
          </p:nvPr>
        </p:nvGraphicFramePr>
        <p:xfrm>
          <a:off x="304801" y="4076700"/>
          <a:ext cx="8457494" cy="2494134"/>
        </p:xfrm>
        <a:graphic>
          <a:graphicData uri="http://schemas.openxmlformats.org/drawingml/2006/table">
            <a:tbl>
              <a:tblPr firstRow="1" bandRow="1">
                <a:tableStyleId>{9D7B26C5-4107-4FEC-AEDC-1716B250A1EF}</a:tableStyleId>
              </a:tblPr>
              <a:tblGrid>
                <a:gridCol w="4228747"/>
                <a:gridCol w="4228747"/>
              </a:tblGrid>
              <a:tr h="474326">
                <a:tc>
                  <a:txBody>
                    <a:bodyPr/>
                    <a:lstStyle/>
                    <a:p>
                      <a:pPr marL="0" marR="0" algn="ctr">
                        <a:lnSpc>
                          <a:spcPct val="115000"/>
                        </a:lnSpc>
                        <a:spcBef>
                          <a:spcPts val="0"/>
                        </a:spcBef>
                        <a:spcAft>
                          <a:spcPts val="1000"/>
                        </a:spcAft>
                      </a:pPr>
                      <a:r>
                        <a:rPr lang="en-US" sz="1800" dirty="0" err="1" smtClean="0"/>
                        <a:t>Contoh</a:t>
                      </a:r>
                      <a:r>
                        <a:rPr lang="en-US" sz="1800" dirty="0" smtClean="0"/>
                        <a:t> </a:t>
                      </a:r>
                      <a:r>
                        <a:rPr lang="en-US" sz="1800" dirty="0" err="1" smtClean="0"/>
                        <a:t>Objektif</a:t>
                      </a:r>
                      <a:r>
                        <a:rPr lang="en-US" sz="1800" dirty="0" smtClean="0"/>
                        <a:t> yang </a:t>
                      </a:r>
                      <a:r>
                        <a:rPr lang="en-US" sz="1800" dirty="0" err="1" smtClean="0"/>
                        <a:t>Baik</a:t>
                      </a:r>
                      <a:endParaRPr lang="en-US" sz="1800" dirty="0">
                        <a:latin typeface="+mn-lt"/>
                        <a:ea typeface="Calibri"/>
                        <a:cs typeface="Times New Roman"/>
                      </a:endParaRPr>
                    </a:p>
                  </a:txBody>
                  <a:tcPr marL="62345" marR="62345" marT="0" marB="0" anchor="ctr"/>
                </a:tc>
                <a:tc>
                  <a:txBody>
                    <a:bodyPr/>
                    <a:lstStyle/>
                    <a:p>
                      <a:pPr marL="0" marR="0" algn="ctr">
                        <a:lnSpc>
                          <a:spcPct val="115000"/>
                        </a:lnSpc>
                        <a:spcBef>
                          <a:spcPts val="0"/>
                        </a:spcBef>
                        <a:spcAft>
                          <a:spcPts val="1000"/>
                        </a:spcAft>
                      </a:pPr>
                      <a:r>
                        <a:rPr lang="en-US" sz="1800" dirty="0" err="1" smtClean="0"/>
                        <a:t>Contoh</a:t>
                      </a:r>
                      <a:r>
                        <a:rPr lang="en-US" sz="1800" dirty="0" smtClean="0"/>
                        <a:t> </a:t>
                      </a:r>
                      <a:r>
                        <a:rPr lang="en-US" sz="1800" dirty="0" err="1" smtClean="0"/>
                        <a:t>Objektif</a:t>
                      </a:r>
                      <a:r>
                        <a:rPr lang="en-US" sz="1800" dirty="0" smtClean="0"/>
                        <a:t> yang </a:t>
                      </a:r>
                      <a:r>
                        <a:rPr lang="en-US" sz="1800" dirty="0" err="1" smtClean="0"/>
                        <a:t>Lemah</a:t>
                      </a:r>
                      <a:endParaRPr lang="en-US" sz="1800" dirty="0">
                        <a:latin typeface="+mn-lt"/>
                        <a:ea typeface="Calibri"/>
                        <a:cs typeface="Times New Roman"/>
                      </a:endParaRPr>
                    </a:p>
                  </a:txBody>
                  <a:tcPr marL="62345" marR="62345" marT="0" marB="0" anchor="ctr"/>
                </a:tc>
              </a:tr>
              <a:tr h="1957142">
                <a:tc>
                  <a:txBody>
                    <a:bodyPr/>
                    <a:lstStyle/>
                    <a:p>
                      <a:pPr marL="0" marR="0">
                        <a:lnSpc>
                          <a:spcPct val="115000"/>
                        </a:lnSpc>
                        <a:spcBef>
                          <a:spcPts val="0"/>
                        </a:spcBef>
                        <a:spcAft>
                          <a:spcPts val="1000"/>
                        </a:spcAft>
                      </a:pPr>
                      <a:r>
                        <a:rPr lang="en-US" sz="1800" dirty="0" err="1" smtClean="0"/>
                        <a:t>Untuk</a:t>
                      </a:r>
                      <a:r>
                        <a:rPr lang="en-US" sz="1800" dirty="0" smtClean="0"/>
                        <a:t> </a:t>
                      </a:r>
                      <a:r>
                        <a:rPr lang="en-US" sz="1800" dirty="0" err="1" smtClean="0"/>
                        <a:t>mengurangkan</a:t>
                      </a:r>
                      <a:r>
                        <a:rPr lang="en-US" sz="1800" dirty="0" smtClean="0"/>
                        <a:t> </a:t>
                      </a:r>
                      <a:r>
                        <a:rPr lang="en-US" sz="1800" dirty="0" err="1" smtClean="0"/>
                        <a:t>bilangan</a:t>
                      </a:r>
                      <a:r>
                        <a:rPr lang="en-US" sz="1800" dirty="0" smtClean="0"/>
                        <a:t> </a:t>
                      </a:r>
                      <a:r>
                        <a:rPr lang="en-US" sz="1800" dirty="0" err="1" smtClean="0"/>
                        <a:t>kematian</a:t>
                      </a:r>
                      <a:r>
                        <a:rPr lang="en-US" sz="1800" dirty="0" smtClean="0"/>
                        <a:t> </a:t>
                      </a:r>
                      <a:r>
                        <a:rPr lang="en-US" sz="1800" dirty="0" err="1" smtClean="0"/>
                        <a:t>dan</a:t>
                      </a:r>
                      <a:r>
                        <a:rPr lang="en-US" sz="1800" dirty="0" smtClean="0"/>
                        <a:t> </a:t>
                      </a:r>
                      <a:r>
                        <a:rPr lang="en-US" sz="1800" dirty="0" err="1" smtClean="0"/>
                        <a:t>penyakit</a:t>
                      </a:r>
                      <a:r>
                        <a:rPr lang="en-US" sz="1800" dirty="0" smtClean="0"/>
                        <a:t> </a:t>
                      </a:r>
                      <a:r>
                        <a:rPr lang="en-US" sz="1800" dirty="0" err="1" smtClean="0"/>
                        <a:t>berkaitan</a:t>
                      </a:r>
                      <a:r>
                        <a:rPr lang="en-US" sz="1800" dirty="0" smtClean="0"/>
                        <a:t> </a:t>
                      </a:r>
                      <a:r>
                        <a:rPr lang="en-US" sz="1800" dirty="0" err="1" smtClean="0"/>
                        <a:t>obesiti</a:t>
                      </a:r>
                      <a:r>
                        <a:rPr lang="en-US" sz="1800" dirty="0" smtClean="0"/>
                        <a:t> </a:t>
                      </a:r>
                      <a:r>
                        <a:rPr lang="en-US" sz="1800" dirty="0" err="1" smtClean="0"/>
                        <a:t>sebanyak</a:t>
                      </a:r>
                      <a:r>
                        <a:rPr lang="en-US" sz="1800" dirty="0" smtClean="0"/>
                        <a:t> 20% </a:t>
                      </a:r>
                      <a:r>
                        <a:rPr lang="en-US" sz="1800" dirty="0" err="1" smtClean="0"/>
                        <a:t>menjelang</a:t>
                      </a:r>
                      <a:r>
                        <a:rPr lang="en-US" sz="1800" dirty="0" smtClean="0"/>
                        <a:t> 2020.</a:t>
                      </a:r>
                      <a:endParaRPr lang="en-US" sz="1050" baseline="0" dirty="0" smtClean="0"/>
                    </a:p>
                    <a:p>
                      <a:pPr marL="0" marR="0">
                        <a:lnSpc>
                          <a:spcPct val="115000"/>
                        </a:lnSpc>
                        <a:spcBef>
                          <a:spcPts val="0"/>
                        </a:spcBef>
                        <a:spcAft>
                          <a:spcPts val="1000"/>
                        </a:spcAft>
                      </a:pPr>
                      <a:r>
                        <a:rPr lang="en-US" sz="1800" baseline="0" dirty="0" smtClean="0"/>
                        <a:t>[</a:t>
                      </a:r>
                      <a:r>
                        <a:rPr lang="en-US" sz="1800" baseline="0" dirty="0" err="1" smtClean="0"/>
                        <a:t>Objektif</a:t>
                      </a:r>
                      <a:r>
                        <a:rPr lang="en-US" sz="1800" baseline="0" dirty="0" smtClean="0"/>
                        <a:t> </a:t>
                      </a:r>
                      <a:r>
                        <a:rPr lang="en-US" sz="1800" baseline="0" dirty="0" err="1" smtClean="0"/>
                        <a:t>ini</a:t>
                      </a:r>
                      <a:r>
                        <a:rPr lang="en-US" sz="1800" baseline="0" dirty="0" smtClean="0"/>
                        <a:t> </a:t>
                      </a:r>
                      <a:r>
                        <a:rPr lang="en-US" sz="1800" baseline="0" dirty="0" err="1" smtClean="0"/>
                        <a:t>spesifik</a:t>
                      </a:r>
                      <a:r>
                        <a:rPr lang="en-US" sz="1800" baseline="0" dirty="0" smtClean="0"/>
                        <a:t>, </a:t>
                      </a:r>
                      <a:r>
                        <a:rPr lang="en-US" sz="1800" baseline="0" dirty="0" err="1" smtClean="0"/>
                        <a:t>boleh</a:t>
                      </a:r>
                      <a:r>
                        <a:rPr lang="en-US" sz="1800" baseline="0" dirty="0" smtClean="0"/>
                        <a:t> </a:t>
                      </a:r>
                      <a:r>
                        <a:rPr lang="en-US" sz="1800" baseline="0" dirty="0" err="1" smtClean="0"/>
                        <a:t>diukur</a:t>
                      </a:r>
                      <a:r>
                        <a:rPr lang="en-US" sz="1800" baseline="0" dirty="0" smtClean="0"/>
                        <a:t>, </a:t>
                      </a:r>
                      <a:r>
                        <a:rPr lang="en-US" sz="1800" baseline="0" dirty="0" err="1" smtClean="0"/>
                        <a:t>akauntabiliti</a:t>
                      </a:r>
                      <a:r>
                        <a:rPr lang="en-US" sz="1800" baseline="0" dirty="0" smtClean="0"/>
                        <a:t>, </a:t>
                      </a:r>
                      <a:r>
                        <a:rPr lang="en-US" sz="1800" baseline="0" dirty="0" err="1" smtClean="0"/>
                        <a:t>realistik</a:t>
                      </a:r>
                      <a:r>
                        <a:rPr lang="en-US" sz="1800" baseline="0" dirty="0" smtClean="0"/>
                        <a:t> </a:t>
                      </a:r>
                      <a:r>
                        <a:rPr lang="en-US" sz="1800" baseline="0" dirty="0" err="1" smtClean="0"/>
                        <a:t>dan</a:t>
                      </a:r>
                      <a:r>
                        <a:rPr lang="en-US" sz="1800" baseline="0" dirty="0" smtClean="0"/>
                        <a:t> </a:t>
                      </a:r>
                      <a:r>
                        <a:rPr lang="en-US" sz="1800" baseline="0" dirty="0" err="1" smtClean="0"/>
                        <a:t>mempunyai</a:t>
                      </a:r>
                      <a:r>
                        <a:rPr lang="en-US" sz="1800" baseline="0" dirty="0" smtClean="0"/>
                        <a:t> </a:t>
                      </a:r>
                      <a:r>
                        <a:rPr lang="en-US" sz="1800" baseline="0" dirty="0" err="1" smtClean="0"/>
                        <a:t>tempoh</a:t>
                      </a:r>
                      <a:r>
                        <a:rPr lang="en-US" sz="1800" baseline="0" dirty="0" smtClean="0"/>
                        <a:t> masa.]</a:t>
                      </a:r>
                      <a:endParaRPr lang="en-US" sz="1800" dirty="0">
                        <a:latin typeface="+mn-lt"/>
                        <a:ea typeface="Calibri"/>
                        <a:cs typeface="Times New Roman"/>
                      </a:endParaRPr>
                    </a:p>
                  </a:txBody>
                  <a:tcPr marL="62345" marR="62345" marT="0" marB="0"/>
                </a:tc>
                <a:tc>
                  <a:txBody>
                    <a:bodyPr/>
                    <a:lstStyle/>
                    <a:p>
                      <a:pPr marL="0" marR="0">
                        <a:lnSpc>
                          <a:spcPct val="115000"/>
                        </a:lnSpc>
                        <a:spcBef>
                          <a:spcPts val="0"/>
                        </a:spcBef>
                        <a:spcAft>
                          <a:spcPts val="1000"/>
                        </a:spcAft>
                      </a:pPr>
                      <a:r>
                        <a:rPr lang="en-US" sz="1800" dirty="0" err="1" smtClean="0"/>
                        <a:t>Untuk</a:t>
                      </a:r>
                      <a:r>
                        <a:rPr lang="en-US" sz="1800" dirty="0" smtClean="0"/>
                        <a:t> </a:t>
                      </a:r>
                      <a:r>
                        <a:rPr lang="en-US" sz="1800" dirty="0" err="1" smtClean="0"/>
                        <a:t>meningkatkan</a:t>
                      </a:r>
                      <a:r>
                        <a:rPr lang="en-US" sz="1800" baseline="0" dirty="0" smtClean="0"/>
                        <a:t> </a:t>
                      </a:r>
                      <a:r>
                        <a:rPr lang="en-US" sz="1800" baseline="0" dirty="0" err="1" smtClean="0"/>
                        <a:t>kesihatan</a:t>
                      </a:r>
                      <a:r>
                        <a:rPr lang="en-US" sz="1800" dirty="0" smtClean="0"/>
                        <a:t>.</a:t>
                      </a:r>
                    </a:p>
                    <a:p>
                      <a:pPr marL="0" marR="0">
                        <a:lnSpc>
                          <a:spcPct val="115000"/>
                        </a:lnSpc>
                        <a:spcBef>
                          <a:spcPts val="0"/>
                        </a:spcBef>
                        <a:spcAft>
                          <a:spcPts val="1000"/>
                        </a:spcAft>
                      </a:pPr>
                      <a:r>
                        <a:rPr lang="en-US" sz="1800" dirty="0" smtClean="0"/>
                        <a:t>[</a:t>
                      </a:r>
                      <a:r>
                        <a:rPr lang="en-US" sz="1800" dirty="0" err="1" smtClean="0"/>
                        <a:t>Objektif</a:t>
                      </a:r>
                      <a:r>
                        <a:rPr lang="en-US" sz="1800" dirty="0" smtClean="0"/>
                        <a:t> </a:t>
                      </a:r>
                      <a:r>
                        <a:rPr lang="en-US" sz="1800" dirty="0" err="1" smtClean="0"/>
                        <a:t>terlalu</a:t>
                      </a:r>
                      <a:r>
                        <a:rPr lang="en-US" sz="1800" dirty="0" smtClean="0"/>
                        <a:t> </a:t>
                      </a:r>
                      <a:r>
                        <a:rPr lang="en-US" sz="1800" dirty="0" err="1" smtClean="0"/>
                        <a:t>umum</a:t>
                      </a:r>
                      <a:r>
                        <a:rPr lang="en-US" sz="1800" dirty="0" smtClean="0"/>
                        <a:t> </a:t>
                      </a:r>
                      <a:r>
                        <a:rPr lang="en-US" sz="1800" dirty="0" err="1" smtClean="0"/>
                        <a:t>dan</a:t>
                      </a:r>
                      <a:r>
                        <a:rPr lang="en-US" sz="1800" dirty="0" smtClean="0"/>
                        <a:t> </a:t>
                      </a:r>
                      <a:r>
                        <a:rPr lang="en-US" sz="1800" dirty="0" err="1" smtClean="0"/>
                        <a:t>sukar</a:t>
                      </a:r>
                      <a:r>
                        <a:rPr lang="en-US" sz="1800" dirty="0" smtClean="0"/>
                        <a:t> </a:t>
                      </a:r>
                      <a:r>
                        <a:rPr lang="en-US" sz="1800" dirty="0" err="1" smtClean="0"/>
                        <a:t>diukur</a:t>
                      </a:r>
                      <a:r>
                        <a:rPr lang="en-US" sz="1800" dirty="0" smtClean="0"/>
                        <a:t> </a:t>
                      </a:r>
                      <a:r>
                        <a:rPr lang="en-US" sz="1800" dirty="0" err="1" smtClean="0"/>
                        <a:t>keberkesan</a:t>
                      </a:r>
                      <a:r>
                        <a:rPr lang="en-US" sz="1800" baseline="0" dirty="0" smtClean="0"/>
                        <a:t> </a:t>
                      </a:r>
                      <a:r>
                        <a:rPr lang="en-US" sz="1800" baseline="0" dirty="0" err="1" smtClean="0"/>
                        <a:t>dan</a:t>
                      </a:r>
                      <a:r>
                        <a:rPr lang="en-US" sz="1800" baseline="0" dirty="0" smtClean="0"/>
                        <a:t> </a:t>
                      </a:r>
                      <a:r>
                        <a:rPr lang="en-US" sz="1800" baseline="0" dirty="0" err="1" smtClean="0"/>
                        <a:t>impak</a:t>
                      </a:r>
                      <a:r>
                        <a:rPr lang="en-US" sz="1800" baseline="0" dirty="0" smtClean="0"/>
                        <a:t>.] </a:t>
                      </a:r>
                      <a:r>
                        <a:rPr lang="en-US" sz="1800" baseline="0" dirty="0" err="1" smtClean="0"/>
                        <a:t>sebenar</a:t>
                      </a:r>
                      <a:r>
                        <a:rPr lang="en-US" sz="1800" baseline="0" dirty="0" smtClean="0"/>
                        <a:t> </a:t>
                      </a:r>
                      <a:r>
                        <a:rPr lang="en-US" sz="1800" baseline="0" dirty="0" err="1" smtClean="0"/>
                        <a:t>hasil</a:t>
                      </a:r>
                      <a:r>
                        <a:rPr lang="en-US" sz="1800" baseline="0" dirty="0" smtClean="0"/>
                        <a:t>.</a:t>
                      </a:r>
                      <a:endParaRPr lang="en-US" sz="1800" dirty="0" smtClean="0"/>
                    </a:p>
                    <a:p>
                      <a:pPr marL="0" marR="0">
                        <a:lnSpc>
                          <a:spcPct val="115000"/>
                        </a:lnSpc>
                        <a:spcBef>
                          <a:spcPts val="0"/>
                        </a:spcBef>
                        <a:spcAft>
                          <a:spcPts val="1000"/>
                        </a:spcAft>
                      </a:pPr>
                      <a:endParaRPr lang="en-US" sz="1800" dirty="0">
                        <a:latin typeface="+mn-lt"/>
                        <a:ea typeface="Calibri"/>
                        <a:cs typeface="Times New Roman"/>
                      </a:endParaRPr>
                    </a:p>
                  </a:txBody>
                  <a:tcPr marL="62345" marR="62345" marT="0" marB="0"/>
                </a:tc>
              </a:tr>
            </a:tbl>
          </a:graphicData>
        </a:graphic>
      </p:graphicFrame>
      <p:pic>
        <p:nvPicPr>
          <p:cNvPr id="68620" name="Picture 4" descr="http://openclipart.org/image/2400px/svg_to_png/166734/bad.png"/>
          <p:cNvPicPr>
            <a:picLocks noChangeAspect="1" noChangeArrowheads="1"/>
          </p:cNvPicPr>
          <p:nvPr/>
        </p:nvPicPr>
        <p:blipFill>
          <a:blip r:embed="rId2"/>
          <a:srcRect/>
          <a:stretch>
            <a:fillRect/>
          </a:stretch>
        </p:blipFill>
        <p:spPr bwMode="auto">
          <a:xfrm>
            <a:off x="6011865" y="3101975"/>
            <a:ext cx="881062" cy="1246188"/>
          </a:xfrm>
          <a:prstGeom prst="rect">
            <a:avLst/>
          </a:prstGeom>
          <a:noFill/>
          <a:ln w="9525">
            <a:noFill/>
            <a:miter lim="800000"/>
            <a:headEnd/>
            <a:tailEnd/>
          </a:ln>
        </p:spPr>
      </p:pic>
      <p:pic>
        <p:nvPicPr>
          <p:cNvPr id="68621" name="Picture 6" descr="http://www.salespoint.co.kr/images/board/sp_story/good.png"/>
          <p:cNvPicPr>
            <a:picLocks noChangeAspect="1" noChangeArrowheads="1"/>
          </p:cNvPicPr>
          <p:nvPr/>
        </p:nvPicPr>
        <p:blipFill>
          <a:blip r:embed="rId3"/>
          <a:srcRect/>
          <a:stretch>
            <a:fillRect/>
          </a:stretch>
        </p:blipFill>
        <p:spPr bwMode="auto">
          <a:xfrm>
            <a:off x="1835151" y="3044825"/>
            <a:ext cx="935038" cy="1320800"/>
          </a:xfrm>
          <a:prstGeom prst="rect">
            <a:avLst/>
          </a:prstGeom>
          <a:noFill/>
          <a:ln w="9525">
            <a:noFill/>
            <a:miter lim="800000"/>
            <a:headEnd/>
            <a:tailEnd/>
          </a:ln>
        </p:spPr>
      </p:pic>
      <p:sp>
        <p:nvSpPr>
          <p:cNvPr id="8" name="Title 1"/>
          <p:cNvSpPr txBox="1">
            <a:spLocks/>
          </p:cNvSpPr>
          <p:nvPr/>
        </p:nvSpPr>
        <p:spPr>
          <a:xfrm>
            <a:off x="0" y="0"/>
            <a:ext cx="9144000" cy="1341438"/>
          </a:xfrm>
          <a:prstGeom prst="rect">
            <a:avLst/>
          </a:prstGeom>
          <a:solidFill>
            <a:srgbClr val="C00000"/>
          </a:solidFill>
        </p:spPr>
        <p:txBody>
          <a:bodyPr anchor="b"/>
          <a:lstStyle>
            <a:lvl1pPr algn="ctr" defTabSz="914400" rtl="0" eaLnBrk="1" latinLnBrk="0" hangingPunct="1">
              <a:spcBef>
                <a:spcPct val="0"/>
              </a:spcBef>
              <a:buNone/>
              <a:defRPr sz="4400" kern="1200">
                <a:solidFill>
                  <a:schemeClr val="tx1"/>
                </a:solidFill>
                <a:latin typeface="+mj-lt"/>
                <a:ea typeface="+mj-ea"/>
                <a:cs typeface="+mj-cs"/>
              </a:defRPr>
            </a:lvl1pPr>
          </a:lstStyle>
          <a:p>
            <a:pPr marL="173038" algn="l">
              <a:defRPr/>
            </a:pPr>
            <a:r>
              <a:rPr lang="en-MY" sz="4000" b="1" dirty="0" err="1" smtClean="0">
                <a:solidFill>
                  <a:schemeClr val="bg1"/>
                </a:solidFill>
                <a:effectLst>
                  <a:outerShdw blurRad="38100" dist="38100" dir="2700000" algn="tl">
                    <a:srgbClr val="000000">
                      <a:alpha val="43137"/>
                    </a:srgbClr>
                  </a:outerShdw>
                </a:effectLst>
                <a:ea typeface="Tahoma" panose="020B0604030504040204" pitchFamily="34" charset="0"/>
                <a:cs typeface="Tahoma" panose="020B0604030504040204" pitchFamily="34" charset="0"/>
              </a:rPr>
              <a:t>Elemen</a:t>
            </a:r>
            <a:r>
              <a:rPr lang="en-MY" sz="4000" b="1" dirty="0" smtClean="0">
                <a:solidFill>
                  <a:schemeClr val="bg1"/>
                </a:solidFill>
                <a:effectLst>
                  <a:outerShdw blurRad="38100" dist="38100" dir="2700000" algn="tl">
                    <a:srgbClr val="000000">
                      <a:alpha val="43137"/>
                    </a:srgbClr>
                  </a:outerShdw>
                </a:effectLst>
                <a:ea typeface="Tahoma" panose="020B0604030504040204" pitchFamily="34" charset="0"/>
                <a:cs typeface="Tahoma" panose="020B0604030504040204" pitchFamily="34" charset="0"/>
              </a:rPr>
              <a:t> </a:t>
            </a:r>
            <a:r>
              <a:rPr lang="en-MY" sz="4000" b="1" dirty="0">
                <a:solidFill>
                  <a:schemeClr val="bg1"/>
                </a:solidFill>
                <a:effectLst>
                  <a:outerShdw blurRad="38100" dist="38100" dir="2700000" algn="tl">
                    <a:srgbClr val="000000">
                      <a:alpha val="43137"/>
                    </a:srgbClr>
                  </a:outerShdw>
                </a:effectLst>
                <a:ea typeface="Tahoma" panose="020B0604030504040204" pitchFamily="34" charset="0"/>
                <a:cs typeface="Tahoma" panose="020B0604030504040204" pitchFamily="34" charset="0"/>
              </a:rPr>
              <a:t>2:  </a:t>
            </a:r>
            <a:br>
              <a:rPr lang="en-MY" sz="4000" b="1" dirty="0">
                <a:solidFill>
                  <a:schemeClr val="bg1"/>
                </a:solidFill>
                <a:effectLst>
                  <a:outerShdw blurRad="38100" dist="38100" dir="2700000" algn="tl">
                    <a:srgbClr val="000000">
                      <a:alpha val="43137"/>
                    </a:srgbClr>
                  </a:outerShdw>
                </a:effectLst>
                <a:ea typeface="Tahoma" panose="020B0604030504040204" pitchFamily="34" charset="0"/>
                <a:cs typeface="Tahoma" panose="020B0604030504040204" pitchFamily="34" charset="0"/>
              </a:rPr>
            </a:br>
            <a:r>
              <a:rPr lang="en-US" sz="4000" b="1" dirty="0" err="1" smtClean="0">
                <a:solidFill>
                  <a:schemeClr val="bg1"/>
                </a:solidFill>
                <a:effectLst>
                  <a:outerShdw blurRad="38100" dist="38100" dir="2700000" algn="tl">
                    <a:srgbClr val="000000">
                      <a:alpha val="43137"/>
                    </a:srgbClr>
                  </a:outerShdw>
                </a:effectLst>
                <a:ea typeface="Tahoma" panose="020B0604030504040204" pitchFamily="34" charset="0"/>
                <a:cs typeface="Tahoma" panose="020B0604030504040204" pitchFamily="34" charset="0"/>
              </a:rPr>
              <a:t>Huraikan</a:t>
            </a:r>
            <a:r>
              <a:rPr lang="en-US" sz="4000" b="1" dirty="0" smtClean="0">
                <a:solidFill>
                  <a:schemeClr val="bg1"/>
                </a:solidFill>
                <a:effectLst>
                  <a:outerShdw blurRad="38100" dist="38100" dir="2700000" algn="tl">
                    <a:srgbClr val="000000">
                      <a:alpha val="43137"/>
                    </a:srgbClr>
                  </a:outerShdw>
                </a:effectLst>
                <a:ea typeface="Tahoma" panose="020B0604030504040204" pitchFamily="34" charset="0"/>
                <a:cs typeface="Tahoma" panose="020B0604030504040204" pitchFamily="34" charset="0"/>
              </a:rPr>
              <a:t> </a:t>
            </a:r>
            <a:r>
              <a:rPr lang="en-US" sz="4000" b="1" dirty="0" err="1" smtClean="0">
                <a:solidFill>
                  <a:schemeClr val="bg1"/>
                </a:solidFill>
                <a:effectLst>
                  <a:outerShdw blurRad="38100" dist="38100" dir="2700000" algn="tl">
                    <a:srgbClr val="000000">
                      <a:alpha val="43137"/>
                    </a:srgbClr>
                  </a:outerShdw>
                </a:effectLst>
                <a:ea typeface="Tahoma" panose="020B0604030504040204" pitchFamily="34" charset="0"/>
                <a:cs typeface="Tahoma" panose="020B0604030504040204" pitchFamily="34" charset="0"/>
              </a:rPr>
              <a:t>Objektif</a:t>
            </a:r>
            <a:endParaRPr lang="en-MY" sz="4000" b="1" dirty="0">
              <a:solidFill>
                <a:schemeClr val="bg1"/>
              </a:solidFill>
              <a:effectLst>
                <a:outerShdw blurRad="38100" dist="38100" dir="2700000" algn="tl">
                  <a:srgbClr val="000000">
                    <a:alpha val="43137"/>
                  </a:srgbClr>
                </a:outerShdw>
              </a:effectLst>
              <a:ea typeface="Tahoma" panose="020B0604030504040204" pitchFamily="34" charset="0"/>
              <a:cs typeface="Tahoma" panose="020B0604030504040204" pitchFamily="34" charset="0"/>
            </a:endParaRPr>
          </a:p>
        </p:txBody>
      </p:sp>
      <p:sp>
        <p:nvSpPr>
          <p:cNvPr id="9" name="Slide Number Placeholder 1"/>
          <p:cNvSpPr>
            <a:spLocks noGrp="1"/>
          </p:cNvSpPr>
          <p:nvPr>
            <p:ph type="sldNum" sz="quarter" idx="12"/>
          </p:nvPr>
        </p:nvSpPr>
        <p:spPr>
          <a:xfrm>
            <a:off x="6975475" y="6519879"/>
            <a:ext cx="2133600" cy="365125"/>
          </a:xfrm>
        </p:spPr>
        <p:txBody>
          <a:bodyPr/>
          <a:lstStyle/>
          <a:p>
            <a:pPr>
              <a:defRPr/>
            </a:pPr>
            <a:fld id="{B7157FED-2FC7-483D-ADBE-21E4ACFEF76D}" type="slidenum">
              <a:rPr lang="en-US"/>
              <a:pPr>
                <a:defRPr/>
              </a:pPr>
              <a:t>18</a:t>
            </a:fld>
            <a:endParaRPr lang="en-US" dirty="0"/>
          </a:p>
        </p:txBody>
      </p:sp>
    </p:spTree>
  </p:cSld>
  <p:clrMapOvr>
    <a:masterClrMapping/>
  </p:clrMapOvr>
  <p:timing>
    <p:tnLst>
      <p:par>
        <p:cTn id="1" dur="indefinite" restart="never" nodeType="tmRoot"/>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9633" name="Rectangle 2"/>
          <p:cNvSpPr>
            <a:spLocks noGrp="1" noChangeArrowheads="1"/>
          </p:cNvSpPr>
          <p:nvPr>
            <p:ph idx="1"/>
          </p:nvPr>
        </p:nvSpPr>
        <p:spPr>
          <a:xfrm>
            <a:off x="927100" y="1316040"/>
            <a:ext cx="7321550" cy="4846637"/>
          </a:xfrm>
        </p:spPr>
        <p:txBody>
          <a:bodyPr lIns="82058" tIns="41029" rIns="82058" bIns="41029"/>
          <a:lstStyle/>
          <a:p>
            <a:pPr marL="0" indent="0">
              <a:buFont typeface="Arial" charset="0"/>
              <a:buNone/>
            </a:pPr>
            <a:endParaRPr lang="en-US" sz="2500" smtClean="0"/>
          </a:p>
          <a:p>
            <a:pPr marL="0" indent="0">
              <a:buFont typeface="Arial" charset="0"/>
              <a:buNone/>
            </a:pPr>
            <a:endParaRPr lang="en-US" sz="2500" b="1" smtClean="0"/>
          </a:p>
        </p:txBody>
      </p:sp>
      <p:graphicFrame>
        <p:nvGraphicFramePr>
          <p:cNvPr id="5" name="Diagram 4"/>
          <p:cNvGraphicFramePr/>
          <p:nvPr>
            <p:extLst>
              <p:ext uri="{D42A27DB-BD31-4B8C-83A1-F6EECF244321}">
                <p14:modId xmlns:p14="http://schemas.microsoft.com/office/powerpoint/2010/main" val="1115798381"/>
              </p:ext>
            </p:extLst>
          </p:nvPr>
        </p:nvGraphicFramePr>
        <p:xfrm>
          <a:off x="675020" y="1124744"/>
          <a:ext cx="7920880" cy="5197234"/>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2" name="Rectangle 1"/>
          <p:cNvSpPr/>
          <p:nvPr/>
        </p:nvSpPr>
        <p:spPr>
          <a:xfrm>
            <a:off x="-228600" y="76216"/>
            <a:ext cx="9448800" cy="646331"/>
          </a:xfrm>
          <a:prstGeom prst="rect">
            <a:avLst/>
          </a:prstGeom>
        </p:spPr>
        <p:txBody>
          <a:bodyPr wrap="square">
            <a:spAutoFit/>
          </a:bodyPr>
          <a:lstStyle/>
          <a:p>
            <a:pPr marL="442913">
              <a:defRPr/>
            </a:pPr>
            <a:r>
              <a:rPr lang="en-MY" sz="3600" b="1" dirty="0" err="1" smtClean="0">
                <a:solidFill>
                  <a:srgbClr val="FF0000"/>
                </a:solidFill>
                <a:effectLst>
                  <a:outerShdw blurRad="38100" dist="38100" dir="2700000" algn="tl">
                    <a:srgbClr val="000000">
                      <a:alpha val="43137"/>
                    </a:srgbClr>
                  </a:outerShdw>
                </a:effectLst>
                <a:ea typeface="Tahoma" panose="020B0604030504040204" pitchFamily="34" charset="0"/>
                <a:cs typeface="Tahoma" panose="020B0604030504040204" pitchFamily="34" charset="0"/>
              </a:rPr>
              <a:t>Matlamat</a:t>
            </a:r>
            <a:r>
              <a:rPr lang="en-MY" sz="3600" b="1" dirty="0" smtClean="0">
                <a:solidFill>
                  <a:srgbClr val="FF0000"/>
                </a:solidFill>
                <a:effectLst>
                  <a:outerShdw blurRad="38100" dist="38100" dir="2700000" algn="tl">
                    <a:srgbClr val="000000">
                      <a:alpha val="43137"/>
                    </a:srgbClr>
                  </a:outerShdw>
                </a:effectLst>
                <a:ea typeface="Tahoma" panose="020B0604030504040204" pitchFamily="34" charset="0"/>
                <a:cs typeface="Tahoma" panose="020B0604030504040204" pitchFamily="34" charset="0"/>
              </a:rPr>
              <a:t> </a:t>
            </a:r>
            <a:r>
              <a:rPr lang="en-MY" sz="3600" b="1" dirty="0" err="1" smtClean="0">
                <a:solidFill>
                  <a:srgbClr val="FF0000"/>
                </a:solidFill>
                <a:effectLst>
                  <a:outerShdw blurRad="38100" dist="38100" dir="2700000" algn="tl">
                    <a:srgbClr val="000000">
                      <a:alpha val="43137"/>
                    </a:srgbClr>
                  </a:outerShdw>
                </a:effectLst>
                <a:ea typeface="Tahoma" panose="020B0604030504040204" pitchFamily="34" charset="0"/>
                <a:cs typeface="Tahoma" panose="020B0604030504040204" pitchFamily="34" charset="0"/>
              </a:rPr>
              <a:t>Pelaksanaan</a:t>
            </a:r>
            <a:r>
              <a:rPr lang="en-MY" sz="3600" b="1" dirty="0" smtClean="0">
                <a:solidFill>
                  <a:srgbClr val="FF0000"/>
                </a:solidFill>
                <a:effectLst>
                  <a:outerShdw blurRad="38100" dist="38100" dir="2700000" algn="tl">
                    <a:srgbClr val="000000">
                      <a:alpha val="43137"/>
                    </a:srgbClr>
                  </a:outerShdw>
                </a:effectLst>
                <a:ea typeface="Tahoma" panose="020B0604030504040204" pitchFamily="34" charset="0"/>
                <a:cs typeface="Tahoma" panose="020B0604030504040204" pitchFamily="34" charset="0"/>
              </a:rPr>
              <a:t> </a:t>
            </a:r>
            <a:r>
              <a:rPr lang="en-MY" sz="3600" b="1" dirty="0" err="1" smtClean="0">
                <a:solidFill>
                  <a:srgbClr val="FF0000"/>
                </a:solidFill>
                <a:effectLst>
                  <a:outerShdw blurRad="38100" dist="38100" dir="2700000" algn="tl">
                    <a:srgbClr val="000000">
                      <a:alpha val="43137"/>
                    </a:srgbClr>
                  </a:outerShdw>
                </a:effectLst>
                <a:ea typeface="Tahoma" panose="020B0604030504040204" pitchFamily="34" charset="0"/>
                <a:cs typeface="Tahoma" panose="020B0604030504040204" pitchFamily="34" charset="0"/>
              </a:rPr>
              <a:t>Polisi</a:t>
            </a:r>
            <a:r>
              <a:rPr lang="en-MY" sz="3600" b="1" dirty="0" smtClean="0">
                <a:solidFill>
                  <a:srgbClr val="FF0000"/>
                </a:solidFill>
                <a:effectLst>
                  <a:outerShdw blurRad="38100" dist="38100" dir="2700000" algn="tl">
                    <a:srgbClr val="000000">
                      <a:alpha val="43137"/>
                    </a:srgbClr>
                  </a:outerShdw>
                </a:effectLst>
                <a:ea typeface="Tahoma" panose="020B0604030504040204" pitchFamily="34" charset="0"/>
                <a:cs typeface="Tahoma" panose="020B0604030504040204" pitchFamily="34" charset="0"/>
              </a:rPr>
              <a:t>/</a:t>
            </a:r>
            <a:r>
              <a:rPr lang="en-MY" sz="3600" b="1" dirty="0" err="1" smtClean="0">
                <a:solidFill>
                  <a:srgbClr val="FF0000"/>
                </a:solidFill>
                <a:effectLst>
                  <a:outerShdw blurRad="38100" dist="38100" dir="2700000" algn="tl">
                    <a:srgbClr val="000000">
                      <a:alpha val="43137"/>
                    </a:srgbClr>
                  </a:outerShdw>
                </a:effectLst>
                <a:ea typeface="Tahoma" panose="020B0604030504040204" pitchFamily="34" charset="0"/>
                <a:cs typeface="Tahoma" panose="020B0604030504040204" pitchFamily="34" charset="0"/>
              </a:rPr>
              <a:t>Peraturan</a:t>
            </a:r>
            <a:endParaRPr lang="en-MY" sz="3600" b="1" dirty="0">
              <a:solidFill>
                <a:srgbClr val="FF0000"/>
              </a:solidFill>
              <a:effectLst>
                <a:outerShdw blurRad="38100" dist="38100" dir="2700000" algn="tl">
                  <a:srgbClr val="000000">
                    <a:alpha val="43137"/>
                  </a:srgbClr>
                </a:outerShdw>
              </a:effectLst>
              <a:ea typeface="Tahoma" panose="020B0604030504040204" pitchFamily="34" charset="0"/>
              <a:cs typeface="Tahoma" panose="020B0604030504040204" pitchFamily="34" charset="0"/>
            </a:endParaRPr>
          </a:p>
        </p:txBody>
      </p:sp>
      <p:sp>
        <p:nvSpPr>
          <p:cNvPr id="3" name="Slide Number Placeholder 2"/>
          <p:cNvSpPr>
            <a:spLocks noGrp="1"/>
          </p:cNvSpPr>
          <p:nvPr>
            <p:ph type="sldNum" sz="quarter" idx="12"/>
          </p:nvPr>
        </p:nvSpPr>
        <p:spPr/>
        <p:txBody>
          <a:bodyPr/>
          <a:lstStyle/>
          <a:p>
            <a:pPr>
              <a:defRPr/>
            </a:pPr>
            <a:fld id="{6885B77E-3FD4-4081-81D6-3F9563904A1C}" type="slidenum">
              <a:rPr lang="en-US"/>
              <a:pPr>
                <a:defRPr/>
              </a:pPr>
              <a:t>19</a:t>
            </a:fld>
            <a:endParaRPr lang="en-US" dirty="0"/>
          </a:p>
        </p:txBody>
      </p:sp>
    </p:spTree>
  </p:cSld>
  <p:clrMapOvr>
    <a:masterClrMapping/>
  </p:clrMapOvr>
  <p:timing>
    <p:tnLst>
      <p:par>
        <p:cTn id="1" dur="indefinite" restart="never" nodeType="tmRoot"/>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extBox 7"/>
          <p:cNvSpPr txBox="1"/>
          <p:nvPr/>
        </p:nvSpPr>
        <p:spPr>
          <a:xfrm>
            <a:off x="3512408" y="3376844"/>
            <a:ext cx="2262353" cy="523220"/>
          </a:xfrm>
          <a:prstGeom prst="rect">
            <a:avLst/>
          </a:prstGeom>
          <a:noFill/>
        </p:spPr>
        <p:txBody>
          <a:bodyPr wrap="square" rtlCol="0">
            <a:spAutoFit/>
          </a:bodyPr>
          <a:lstStyle/>
          <a:p>
            <a:pPr fontAlgn="auto">
              <a:spcBef>
                <a:spcPts val="0"/>
              </a:spcBef>
              <a:spcAft>
                <a:spcPts val="0"/>
              </a:spcAft>
            </a:pPr>
            <a:r>
              <a:rPr lang="en-US" sz="1400" b="1" dirty="0" err="1" smtClean="0">
                <a:solidFill>
                  <a:srgbClr val="FF0000"/>
                </a:solidFill>
                <a:latin typeface="Tw Cen MT"/>
                <a:cs typeface="+mn-cs"/>
              </a:rPr>
              <a:t>Rengkasan</a:t>
            </a:r>
            <a:r>
              <a:rPr lang="en-US" sz="1400" b="1" dirty="0" smtClean="0">
                <a:solidFill>
                  <a:srgbClr val="FF0000"/>
                </a:solidFill>
                <a:latin typeface="Tw Cen MT"/>
                <a:cs typeface="+mn-cs"/>
              </a:rPr>
              <a:t> </a:t>
            </a:r>
            <a:r>
              <a:rPr lang="en-US" sz="1400" b="1" dirty="0" err="1" smtClean="0">
                <a:solidFill>
                  <a:srgbClr val="FF0000"/>
                </a:solidFill>
                <a:latin typeface="Tw Cen MT"/>
                <a:cs typeface="+mn-cs"/>
              </a:rPr>
              <a:t>Eksekutif</a:t>
            </a:r>
            <a:r>
              <a:rPr lang="en-US" sz="1400" b="1" dirty="0" smtClean="0">
                <a:solidFill>
                  <a:srgbClr val="FF0000"/>
                </a:solidFill>
                <a:latin typeface="Tw Cen MT"/>
                <a:cs typeface="+mn-cs"/>
              </a:rPr>
              <a:t>, PTE., m/s 27</a:t>
            </a:r>
            <a:endParaRPr lang="en-US" sz="1400" b="1" dirty="0">
              <a:solidFill>
                <a:srgbClr val="FF0000"/>
              </a:solidFill>
              <a:latin typeface="Tw Cen MT"/>
              <a:cs typeface="+mn-cs"/>
            </a:endParaRPr>
          </a:p>
        </p:txBody>
      </p:sp>
      <p:sp>
        <p:nvSpPr>
          <p:cNvPr id="9" name="Title 1"/>
          <p:cNvSpPr>
            <a:spLocks noGrp="1"/>
          </p:cNvSpPr>
          <p:nvPr>
            <p:ph type="title"/>
          </p:nvPr>
        </p:nvSpPr>
        <p:spPr>
          <a:xfrm>
            <a:off x="221333" y="17"/>
            <a:ext cx="7779667" cy="614855"/>
          </a:xfrm>
        </p:spPr>
        <p:txBody>
          <a:bodyPr>
            <a:normAutofit fontScale="90000"/>
          </a:bodyPr>
          <a:lstStyle/>
          <a:p>
            <a:pPr algn="l"/>
            <a:r>
              <a:rPr lang="en-US" dirty="0" err="1" smtClean="0"/>
              <a:t>Latar</a:t>
            </a:r>
            <a:r>
              <a:rPr lang="en-US" dirty="0" smtClean="0"/>
              <a:t> </a:t>
            </a:r>
            <a:r>
              <a:rPr lang="en-US" dirty="0" err="1" smtClean="0"/>
              <a:t>Belakang</a:t>
            </a:r>
            <a:r>
              <a:rPr lang="en-US" dirty="0" smtClean="0"/>
              <a:t>- </a:t>
            </a:r>
            <a:r>
              <a:rPr lang="en-US" dirty="0" err="1" smtClean="0"/>
              <a:t>mandat</a:t>
            </a:r>
            <a:r>
              <a:rPr lang="en-US" dirty="0" smtClean="0"/>
              <a:t> KEPADA MPC</a:t>
            </a:r>
            <a:endParaRPr lang="en-US" dirty="0"/>
          </a:p>
        </p:txBody>
      </p:sp>
      <p:pic>
        <p:nvPicPr>
          <p:cNvPr id="10" name="Picture 9"/>
          <p:cNvPicPr preferRelativeResize="0">
            <a:picLocks/>
          </p:cNvPicPr>
          <p:nvPr/>
        </p:nvPicPr>
        <p:blipFill>
          <a:blip r:embed="rId2"/>
          <a:stretch>
            <a:fillRect/>
          </a:stretch>
        </p:blipFill>
        <p:spPr>
          <a:xfrm>
            <a:off x="142516" y="607881"/>
            <a:ext cx="2387850" cy="2596388"/>
          </a:xfrm>
          <a:prstGeom prst="rect">
            <a:avLst/>
          </a:prstGeom>
          <a:ln>
            <a:noFill/>
          </a:ln>
          <a:effectLst>
            <a:softEdge rad="112500"/>
          </a:effectLst>
        </p:spPr>
      </p:pic>
      <p:sp>
        <p:nvSpPr>
          <p:cNvPr id="3" name="Rectangle 2"/>
          <p:cNvSpPr/>
          <p:nvPr/>
        </p:nvSpPr>
        <p:spPr>
          <a:xfrm>
            <a:off x="95219" y="3581401"/>
            <a:ext cx="2754399" cy="2677656"/>
          </a:xfrm>
          <a:prstGeom prst="rect">
            <a:avLst/>
          </a:prstGeom>
        </p:spPr>
        <p:txBody>
          <a:bodyPr wrap="square">
            <a:spAutoFit/>
          </a:bodyPr>
          <a:lstStyle/>
          <a:p>
            <a:pPr algn="just" fontAlgn="auto">
              <a:spcBef>
                <a:spcPts val="0"/>
              </a:spcBef>
              <a:spcAft>
                <a:spcPts val="0"/>
              </a:spcAft>
            </a:pPr>
            <a:r>
              <a:rPr lang="en-MY" sz="1400" b="1" dirty="0" smtClean="0">
                <a:solidFill>
                  <a:srgbClr val="0070C0"/>
                </a:solidFill>
                <a:latin typeface="Arial" panose="020B0604020202020204" pitchFamily="34" charset="0"/>
                <a:cs typeface="Arial" panose="020B0604020202020204" pitchFamily="34" charset="0"/>
              </a:rPr>
              <a:t>MPC </a:t>
            </a:r>
            <a:r>
              <a:rPr lang="en-MY" sz="1400" b="1" dirty="0" err="1" smtClean="0">
                <a:solidFill>
                  <a:srgbClr val="0070C0"/>
                </a:solidFill>
                <a:latin typeface="Arial" panose="020B0604020202020204" pitchFamily="34" charset="0"/>
                <a:cs typeface="Arial" panose="020B0604020202020204" pitchFamily="34" charset="0"/>
              </a:rPr>
              <a:t>mengkaji</a:t>
            </a:r>
            <a:r>
              <a:rPr lang="en-MY" sz="1400" b="1" dirty="0" smtClean="0">
                <a:solidFill>
                  <a:srgbClr val="0070C0"/>
                </a:solidFill>
                <a:latin typeface="Arial" panose="020B0604020202020204" pitchFamily="34" charset="0"/>
                <a:cs typeface="Arial" panose="020B0604020202020204" pitchFamily="34" charset="0"/>
              </a:rPr>
              <a:t> </a:t>
            </a:r>
            <a:r>
              <a:rPr lang="en-MY" sz="1400" b="1" dirty="0" err="1">
                <a:solidFill>
                  <a:srgbClr val="0070C0"/>
                </a:solidFill>
                <a:latin typeface="Arial" panose="020B0604020202020204" pitchFamily="34" charset="0"/>
                <a:cs typeface="Arial" panose="020B0604020202020204" pitchFamily="34" charset="0"/>
              </a:rPr>
              <a:t>semula</a:t>
            </a:r>
            <a:r>
              <a:rPr lang="en-MY" sz="1400" b="1" dirty="0">
                <a:solidFill>
                  <a:srgbClr val="0070C0"/>
                </a:solidFill>
                <a:latin typeface="Arial" panose="020B0604020202020204" pitchFamily="34" charset="0"/>
                <a:cs typeface="Arial" panose="020B0604020202020204" pitchFamily="34" charset="0"/>
              </a:rPr>
              <a:t> </a:t>
            </a:r>
            <a:r>
              <a:rPr lang="en-MY" sz="1400" b="1" dirty="0" err="1">
                <a:solidFill>
                  <a:prstClr val="black"/>
                </a:solidFill>
                <a:latin typeface="Arial" panose="020B0604020202020204" pitchFamily="34" charset="0"/>
                <a:cs typeface="Arial" panose="020B0604020202020204" pitchFamily="34" charset="0"/>
              </a:rPr>
              <a:t>peraturan</a:t>
            </a:r>
            <a:r>
              <a:rPr lang="en-MY" sz="1400" b="1" dirty="0">
                <a:solidFill>
                  <a:prstClr val="black"/>
                </a:solidFill>
                <a:latin typeface="Arial" panose="020B0604020202020204" pitchFamily="34" charset="0"/>
                <a:cs typeface="Arial" panose="020B0604020202020204" pitchFamily="34" charset="0"/>
              </a:rPr>
              <a:t> </a:t>
            </a:r>
            <a:r>
              <a:rPr lang="en-MY" sz="1400" b="1" dirty="0" err="1">
                <a:solidFill>
                  <a:prstClr val="black"/>
                </a:solidFill>
                <a:latin typeface="Arial" panose="020B0604020202020204" pitchFamily="34" charset="0"/>
                <a:cs typeface="Arial" panose="020B0604020202020204" pitchFamily="34" charset="0"/>
              </a:rPr>
              <a:t>perniagaan</a:t>
            </a:r>
            <a:r>
              <a:rPr lang="en-MY" sz="1400" b="1" dirty="0">
                <a:solidFill>
                  <a:prstClr val="black"/>
                </a:solidFill>
                <a:latin typeface="Arial" panose="020B0604020202020204" pitchFamily="34" charset="0"/>
                <a:cs typeface="Arial" panose="020B0604020202020204" pitchFamily="34" charset="0"/>
              </a:rPr>
              <a:t> </a:t>
            </a:r>
            <a:r>
              <a:rPr lang="en-MY" sz="1400" b="1" dirty="0" smtClean="0">
                <a:solidFill>
                  <a:srgbClr val="0070C0"/>
                </a:solidFill>
                <a:latin typeface="Arial" panose="020B0604020202020204" pitchFamily="34" charset="0"/>
                <a:cs typeface="Arial" panose="020B0604020202020204" pitchFamily="34" charset="0"/>
              </a:rPr>
              <a:t>yang </a:t>
            </a:r>
            <a:r>
              <a:rPr lang="en-MY" sz="1400" b="1" dirty="0" err="1">
                <a:solidFill>
                  <a:srgbClr val="0070C0"/>
                </a:solidFill>
                <a:latin typeface="Arial" panose="020B0604020202020204" pitchFamily="34" charset="0"/>
                <a:cs typeface="Arial" panose="020B0604020202020204" pitchFamily="34" charset="0"/>
              </a:rPr>
              <a:t>memberi</a:t>
            </a:r>
            <a:r>
              <a:rPr lang="en-MY" sz="1400" b="1" dirty="0">
                <a:solidFill>
                  <a:srgbClr val="0070C0"/>
                </a:solidFill>
                <a:latin typeface="Arial" panose="020B0604020202020204" pitchFamily="34" charset="0"/>
                <a:cs typeface="Arial" panose="020B0604020202020204" pitchFamily="34" charset="0"/>
              </a:rPr>
              <a:t> </a:t>
            </a:r>
            <a:r>
              <a:rPr lang="en-MY" sz="1400" b="1" dirty="0" err="1">
                <a:solidFill>
                  <a:srgbClr val="0070C0"/>
                </a:solidFill>
                <a:latin typeface="Arial" panose="020B0604020202020204" pitchFamily="34" charset="0"/>
                <a:cs typeface="Arial" panose="020B0604020202020204" pitchFamily="34" charset="0"/>
              </a:rPr>
              <a:t>kesan</a:t>
            </a:r>
            <a:r>
              <a:rPr lang="en-MY" sz="1400" b="1" dirty="0">
                <a:solidFill>
                  <a:srgbClr val="0070C0"/>
                </a:solidFill>
                <a:latin typeface="Arial" panose="020B0604020202020204" pitchFamily="34" charset="0"/>
                <a:cs typeface="Arial" panose="020B0604020202020204" pitchFamily="34" charset="0"/>
              </a:rPr>
              <a:t> </a:t>
            </a:r>
            <a:r>
              <a:rPr lang="en-MY" sz="1400" b="1" dirty="0" err="1">
                <a:solidFill>
                  <a:srgbClr val="0070C0"/>
                </a:solidFill>
                <a:latin typeface="Arial" panose="020B0604020202020204" pitchFamily="34" charset="0"/>
                <a:cs typeface="Arial" panose="020B0604020202020204" pitchFamily="34" charset="0"/>
              </a:rPr>
              <a:t>kepada</a:t>
            </a:r>
            <a:r>
              <a:rPr lang="en-MY" sz="1400" b="1" dirty="0">
                <a:solidFill>
                  <a:srgbClr val="0070C0"/>
                </a:solidFill>
                <a:latin typeface="Arial" panose="020B0604020202020204" pitchFamily="34" charset="0"/>
                <a:cs typeface="Arial" panose="020B0604020202020204" pitchFamily="34" charset="0"/>
              </a:rPr>
              <a:t> NKEA. </a:t>
            </a:r>
            <a:r>
              <a:rPr lang="en-MY" sz="1400" b="1" dirty="0" err="1">
                <a:solidFill>
                  <a:srgbClr val="0070C0"/>
                </a:solidFill>
                <a:latin typeface="Arial" panose="020B0604020202020204" pitchFamily="34" charset="0"/>
                <a:cs typeface="Arial" panose="020B0604020202020204" pitchFamily="34" charset="0"/>
              </a:rPr>
              <a:t>Peraturan</a:t>
            </a:r>
            <a:r>
              <a:rPr lang="en-MY" sz="1400" b="1" dirty="0">
                <a:solidFill>
                  <a:srgbClr val="0070C0"/>
                </a:solidFill>
                <a:latin typeface="Arial" panose="020B0604020202020204" pitchFamily="34" charset="0"/>
                <a:cs typeface="Arial" panose="020B0604020202020204" pitchFamily="34" charset="0"/>
              </a:rPr>
              <a:t> yang </a:t>
            </a:r>
            <a:r>
              <a:rPr lang="en-MY" sz="1400" b="1" dirty="0" err="1">
                <a:solidFill>
                  <a:srgbClr val="0070C0"/>
                </a:solidFill>
                <a:latin typeface="Arial" panose="020B0604020202020204" pitchFamily="34" charset="0"/>
                <a:cs typeface="Arial" panose="020B0604020202020204" pitchFamily="34" charset="0"/>
              </a:rPr>
              <a:t>menyumbang</a:t>
            </a:r>
            <a:r>
              <a:rPr lang="en-MY" sz="1400" b="1" dirty="0">
                <a:solidFill>
                  <a:srgbClr val="0070C0"/>
                </a:solidFill>
                <a:latin typeface="Arial" panose="020B0604020202020204" pitchFamily="34" charset="0"/>
                <a:cs typeface="Arial" panose="020B0604020202020204" pitchFamily="34" charset="0"/>
              </a:rPr>
              <a:t> </a:t>
            </a:r>
            <a:r>
              <a:rPr lang="en-MY" sz="1400" b="1" dirty="0" err="1">
                <a:solidFill>
                  <a:srgbClr val="0070C0"/>
                </a:solidFill>
                <a:latin typeface="Arial" panose="020B0604020202020204" pitchFamily="34" charset="0"/>
                <a:cs typeface="Arial" panose="020B0604020202020204" pitchFamily="34" charset="0"/>
              </a:rPr>
              <a:t>kepada</a:t>
            </a:r>
            <a:r>
              <a:rPr lang="en-MY" sz="1400" b="1" dirty="0">
                <a:solidFill>
                  <a:srgbClr val="0070C0"/>
                </a:solidFill>
                <a:latin typeface="Arial" panose="020B0604020202020204" pitchFamily="34" charset="0"/>
                <a:cs typeface="Arial" panose="020B0604020202020204" pitchFamily="34" charset="0"/>
              </a:rPr>
              <a:t> </a:t>
            </a:r>
            <a:r>
              <a:rPr lang="en-MY" sz="1400" b="1" dirty="0" err="1">
                <a:solidFill>
                  <a:srgbClr val="0070C0"/>
                </a:solidFill>
                <a:latin typeface="Arial" panose="020B0604020202020204" pitchFamily="34" charset="0"/>
                <a:cs typeface="Arial" panose="020B0604020202020204" pitchFamily="34" charset="0"/>
              </a:rPr>
              <a:t>penambahbaikan</a:t>
            </a:r>
            <a:r>
              <a:rPr lang="en-MY" sz="1400" b="1" dirty="0">
                <a:solidFill>
                  <a:srgbClr val="0070C0"/>
                </a:solidFill>
                <a:latin typeface="Arial" panose="020B0604020202020204" pitchFamily="34" charset="0"/>
                <a:cs typeface="Arial" panose="020B0604020202020204" pitchFamily="34" charset="0"/>
              </a:rPr>
              <a:t> </a:t>
            </a:r>
            <a:r>
              <a:rPr lang="en-MY" sz="1400" b="1" dirty="0" err="1">
                <a:solidFill>
                  <a:srgbClr val="0070C0"/>
                </a:solidFill>
                <a:latin typeface="Arial" panose="020B0604020202020204" pitchFamily="34" charset="0"/>
                <a:cs typeface="Arial" panose="020B0604020202020204" pitchFamily="34" charset="0"/>
              </a:rPr>
              <a:t>pencapaian</a:t>
            </a:r>
            <a:r>
              <a:rPr lang="en-MY" sz="1400" b="1" dirty="0">
                <a:solidFill>
                  <a:srgbClr val="0070C0"/>
                </a:solidFill>
                <a:latin typeface="Arial" panose="020B0604020202020204" pitchFamily="34" charset="0"/>
                <a:cs typeface="Arial" panose="020B0604020202020204" pitchFamily="34" charset="0"/>
              </a:rPr>
              <a:t> </a:t>
            </a:r>
            <a:r>
              <a:rPr lang="en-MY" sz="1400" b="1" dirty="0" err="1">
                <a:solidFill>
                  <a:srgbClr val="0070C0"/>
                </a:solidFill>
                <a:latin typeface="Arial" panose="020B0604020202020204" pitchFamily="34" charset="0"/>
                <a:cs typeface="Arial" panose="020B0604020202020204" pitchFamily="34" charset="0"/>
              </a:rPr>
              <a:t>negara</a:t>
            </a:r>
            <a:r>
              <a:rPr lang="en-MY" sz="1400" b="1" dirty="0">
                <a:solidFill>
                  <a:srgbClr val="0070C0"/>
                </a:solidFill>
                <a:latin typeface="Arial" panose="020B0604020202020204" pitchFamily="34" charset="0"/>
                <a:cs typeface="Arial" panose="020B0604020202020204" pitchFamily="34" charset="0"/>
              </a:rPr>
              <a:t> </a:t>
            </a:r>
            <a:r>
              <a:rPr lang="en-MY" sz="1400" b="1" dirty="0" err="1">
                <a:solidFill>
                  <a:srgbClr val="0070C0"/>
                </a:solidFill>
                <a:latin typeface="Arial" panose="020B0604020202020204" pitchFamily="34" charset="0"/>
                <a:cs typeface="Arial" panose="020B0604020202020204" pitchFamily="34" charset="0"/>
              </a:rPr>
              <a:t>akan</a:t>
            </a:r>
            <a:r>
              <a:rPr lang="en-MY" sz="1400" b="1" dirty="0">
                <a:solidFill>
                  <a:srgbClr val="0070C0"/>
                </a:solidFill>
                <a:latin typeface="Arial" panose="020B0604020202020204" pitchFamily="34" charset="0"/>
                <a:cs typeface="Arial" panose="020B0604020202020204" pitchFamily="34" charset="0"/>
              </a:rPr>
              <a:t> </a:t>
            </a:r>
            <a:r>
              <a:rPr lang="en-MY" sz="1400" b="1" dirty="0" err="1">
                <a:solidFill>
                  <a:srgbClr val="0070C0"/>
                </a:solidFill>
                <a:latin typeface="Arial" panose="020B0604020202020204" pitchFamily="34" charset="0"/>
                <a:cs typeface="Arial" panose="020B0604020202020204" pitchFamily="34" charset="0"/>
              </a:rPr>
              <a:t>dikekalkan</a:t>
            </a:r>
            <a:r>
              <a:rPr lang="en-MY" sz="1400" b="1" dirty="0">
                <a:solidFill>
                  <a:srgbClr val="0070C0"/>
                </a:solidFill>
                <a:latin typeface="Arial" panose="020B0604020202020204" pitchFamily="34" charset="0"/>
                <a:cs typeface="Arial" panose="020B0604020202020204" pitchFamily="34" charset="0"/>
              </a:rPr>
              <a:t>, </a:t>
            </a:r>
            <a:r>
              <a:rPr lang="en-MY" sz="1400" b="1" dirty="0" err="1">
                <a:solidFill>
                  <a:srgbClr val="0070C0"/>
                </a:solidFill>
                <a:latin typeface="Arial" panose="020B0604020202020204" pitchFamily="34" charset="0"/>
                <a:cs typeface="Arial" panose="020B0604020202020204" pitchFamily="34" charset="0"/>
              </a:rPr>
              <a:t>manakala</a:t>
            </a:r>
            <a:r>
              <a:rPr lang="en-MY" sz="1400" b="1" dirty="0">
                <a:solidFill>
                  <a:srgbClr val="0070C0"/>
                </a:solidFill>
                <a:latin typeface="Arial" panose="020B0604020202020204" pitchFamily="34" charset="0"/>
                <a:cs typeface="Arial" panose="020B0604020202020204" pitchFamily="34" charset="0"/>
              </a:rPr>
              <a:t> </a:t>
            </a:r>
            <a:r>
              <a:rPr lang="en-MY" sz="1400" b="1" dirty="0" err="1">
                <a:solidFill>
                  <a:srgbClr val="0070C0"/>
                </a:solidFill>
                <a:latin typeface="Arial" panose="020B0604020202020204" pitchFamily="34" charset="0"/>
                <a:cs typeface="Arial" panose="020B0604020202020204" pitchFamily="34" charset="0"/>
              </a:rPr>
              <a:t>peraturan</a:t>
            </a:r>
            <a:r>
              <a:rPr lang="en-MY" sz="1400" b="1" dirty="0">
                <a:solidFill>
                  <a:srgbClr val="0070C0"/>
                </a:solidFill>
                <a:latin typeface="Arial" panose="020B0604020202020204" pitchFamily="34" charset="0"/>
                <a:cs typeface="Arial" panose="020B0604020202020204" pitchFamily="34" charset="0"/>
              </a:rPr>
              <a:t> yang </a:t>
            </a:r>
            <a:r>
              <a:rPr lang="en-MY" sz="1400" b="1" dirty="0" err="1">
                <a:solidFill>
                  <a:srgbClr val="0070C0"/>
                </a:solidFill>
                <a:latin typeface="Arial" panose="020B0604020202020204" pitchFamily="34" charset="0"/>
                <a:cs typeface="Arial" panose="020B0604020202020204" pitchFamily="34" charset="0"/>
              </a:rPr>
              <a:t>tidak</a:t>
            </a:r>
            <a:r>
              <a:rPr lang="en-MY" sz="1400" b="1" dirty="0">
                <a:solidFill>
                  <a:srgbClr val="0070C0"/>
                </a:solidFill>
                <a:latin typeface="Arial" panose="020B0604020202020204" pitchFamily="34" charset="0"/>
                <a:cs typeface="Arial" panose="020B0604020202020204" pitchFamily="34" charset="0"/>
              </a:rPr>
              <a:t> </a:t>
            </a:r>
            <a:r>
              <a:rPr lang="en-MY" sz="1400" b="1" dirty="0" err="1">
                <a:solidFill>
                  <a:srgbClr val="0070C0"/>
                </a:solidFill>
                <a:latin typeface="Arial" panose="020B0604020202020204" pitchFamily="34" charset="0"/>
                <a:cs typeface="Arial" panose="020B0604020202020204" pitchFamily="34" charset="0"/>
              </a:rPr>
              <a:t>diperlukan</a:t>
            </a:r>
            <a:r>
              <a:rPr lang="en-MY" sz="1400" b="1" dirty="0">
                <a:solidFill>
                  <a:srgbClr val="0070C0"/>
                </a:solidFill>
                <a:latin typeface="Arial" panose="020B0604020202020204" pitchFamily="34" charset="0"/>
                <a:cs typeface="Arial" panose="020B0604020202020204" pitchFamily="34" charset="0"/>
              </a:rPr>
              <a:t> </a:t>
            </a:r>
            <a:r>
              <a:rPr lang="en-MY" sz="1400" b="1" dirty="0" err="1">
                <a:solidFill>
                  <a:srgbClr val="0070C0"/>
                </a:solidFill>
                <a:latin typeface="Arial" panose="020B0604020202020204" pitchFamily="34" charset="0"/>
                <a:cs typeface="Arial" panose="020B0604020202020204" pitchFamily="34" charset="0"/>
              </a:rPr>
              <a:t>dan</a:t>
            </a:r>
            <a:r>
              <a:rPr lang="en-MY" sz="1400" b="1" dirty="0">
                <a:solidFill>
                  <a:srgbClr val="0070C0"/>
                </a:solidFill>
                <a:latin typeface="Arial" panose="020B0604020202020204" pitchFamily="34" charset="0"/>
                <a:cs typeface="Arial" panose="020B0604020202020204" pitchFamily="34" charset="0"/>
              </a:rPr>
              <a:t> </a:t>
            </a:r>
            <a:r>
              <a:rPr lang="en-MY" sz="1400" b="1" dirty="0" err="1">
                <a:solidFill>
                  <a:srgbClr val="0070C0"/>
                </a:solidFill>
                <a:latin typeface="Arial" panose="020B0604020202020204" pitchFamily="34" charset="0"/>
                <a:cs typeface="Arial" panose="020B0604020202020204" pitchFamily="34" charset="0"/>
              </a:rPr>
              <a:t>lapuk</a:t>
            </a:r>
            <a:r>
              <a:rPr lang="en-MY" sz="1400" b="1" dirty="0">
                <a:solidFill>
                  <a:srgbClr val="0070C0"/>
                </a:solidFill>
                <a:latin typeface="Arial" panose="020B0604020202020204" pitchFamily="34" charset="0"/>
                <a:cs typeface="Arial" panose="020B0604020202020204" pitchFamily="34" charset="0"/>
              </a:rPr>
              <a:t> </a:t>
            </a:r>
            <a:r>
              <a:rPr lang="en-MY" sz="1400" b="1" dirty="0" err="1">
                <a:solidFill>
                  <a:srgbClr val="0070C0"/>
                </a:solidFill>
                <a:latin typeface="Arial" panose="020B0604020202020204" pitchFamily="34" charset="0"/>
                <a:cs typeface="Arial" panose="020B0604020202020204" pitchFamily="34" charset="0"/>
              </a:rPr>
              <a:t>akan</a:t>
            </a:r>
            <a:r>
              <a:rPr lang="en-MY" sz="1400" b="1" dirty="0">
                <a:solidFill>
                  <a:srgbClr val="0070C0"/>
                </a:solidFill>
                <a:latin typeface="Arial" panose="020B0604020202020204" pitchFamily="34" charset="0"/>
                <a:cs typeface="Arial" panose="020B0604020202020204" pitchFamily="34" charset="0"/>
              </a:rPr>
              <a:t> </a:t>
            </a:r>
            <a:r>
              <a:rPr lang="en-MY" sz="1400" b="1" dirty="0" err="1">
                <a:solidFill>
                  <a:srgbClr val="0070C0"/>
                </a:solidFill>
                <a:latin typeface="Arial" panose="020B0604020202020204" pitchFamily="34" charset="0"/>
                <a:cs typeface="Arial" panose="020B0604020202020204" pitchFamily="34" charset="0"/>
              </a:rPr>
              <a:t>dihapuskan</a:t>
            </a:r>
            <a:r>
              <a:rPr lang="en-MY" sz="1400" b="1" dirty="0">
                <a:solidFill>
                  <a:prstClr val="black"/>
                </a:solidFill>
                <a:latin typeface="Arial" panose="020B0604020202020204" pitchFamily="34" charset="0"/>
                <a:cs typeface="Arial" panose="020B0604020202020204" pitchFamily="34" charset="0"/>
              </a:rPr>
              <a:t>. </a:t>
            </a:r>
            <a:r>
              <a:rPr lang="en-MY" sz="1400" b="1" dirty="0" err="1">
                <a:solidFill>
                  <a:prstClr val="black"/>
                </a:solidFill>
                <a:latin typeface="Arial" panose="020B0604020202020204" pitchFamily="34" charset="0"/>
                <a:cs typeface="Arial" panose="020B0604020202020204" pitchFamily="34" charset="0"/>
              </a:rPr>
              <a:t>Kajian</a:t>
            </a:r>
            <a:r>
              <a:rPr lang="en-MY" sz="1400" b="1" dirty="0">
                <a:solidFill>
                  <a:prstClr val="black"/>
                </a:solidFill>
                <a:latin typeface="Arial" panose="020B0604020202020204" pitchFamily="34" charset="0"/>
                <a:cs typeface="Arial" panose="020B0604020202020204" pitchFamily="34" charset="0"/>
              </a:rPr>
              <a:t> </a:t>
            </a:r>
            <a:r>
              <a:rPr lang="en-MY" sz="1400" b="1" dirty="0" err="1">
                <a:solidFill>
                  <a:prstClr val="black"/>
                </a:solidFill>
                <a:latin typeface="Arial" panose="020B0604020202020204" pitchFamily="34" charset="0"/>
                <a:cs typeface="Arial" panose="020B0604020202020204" pitchFamily="34" charset="0"/>
              </a:rPr>
              <a:t>semula</a:t>
            </a:r>
            <a:r>
              <a:rPr lang="en-MY" sz="1400" b="1" dirty="0">
                <a:solidFill>
                  <a:prstClr val="black"/>
                </a:solidFill>
                <a:latin typeface="Arial" panose="020B0604020202020204" pitchFamily="34" charset="0"/>
                <a:cs typeface="Arial" panose="020B0604020202020204" pitchFamily="34" charset="0"/>
              </a:rPr>
              <a:t> </a:t>
            </a:r>
            <a:r>
              <a:rPr lang="en-MY" sz="1400" b="1" dirty="0" err="1">
                <a:solidFill>
                  <a:prstClr val="black"/>
                </a:solidFill>
                <a:latin typeface="Arial" panose="020B0604020202020204" pitchFamily="34" charset="0"/>
                <a:cs typeface="Arial" panose="020B0604020202020204" pitchFamily="34" charset="0"/>
              </a:rPr>
              <a:t>ini</a:t>
            </a:r>
            <a:r>
              <a:rPr lang="en-MY" sz="1400" b="1" dirty="0">
                <a:solidFill>
                  <a:prstClr val="black"/>
                </a:solidFill>
                <a:latin typeface="Arial" panose="020B0604020202020204" pitchFamily="34" charset="0"/>
                <a:cs typeface="Arial" panose="020B0604020202020204" pitchFamily="34" charset="0"/>
              </a:rPr>
              <a:t> </a:t>
            </a:r>
            <a:r>
              <a:rPr lang="en-MY" sz="1400" b="1" dirty="0" err="1">
                <a:solidFill>
                  <a:prstClr val="black"/>
                </a:solidFill>
                <a:latin typeface="Arial" panose="020B0604020202020204" pitchFamily="34" charset="0"/>
                <a:cs typeface="Arial" panose="020B0604020202020204" pitchFamily="34" charset="0"/>
              </a:rPr>
              <a:t>akan</a:t>
            </a:r>
            <a:r>
              <a:rPr lang="en-MY" sz="1400" b="1" dirty="0">
                <a:solidFill>
                  <a:prstClr val="black"/>
                </a:solidFill>
                <a:latin typeface="Arial" panose="020B0604020202020204" pitchFamily="34" charset="0"/>
                <a:cs typeface="Arial" panose="020B0604020202020204" pitchFamily="34" charset="0"/>
              </a:rPr>
              <a:t> </a:t>
            </a:r>
            <a:r>
              <a:rPr lang="en-MY" sz="1400" b="1" dirty="0" err="1">
                <a:solidFill>
                  <a:prstClr val="black"/>
                </a:solidFill>
                <a:latin typeface="Arial" panose="020B0604020202020204" pitchFamily="34" charset="0"/>
                <a:cs typeface="Arial" panose="020B0604020202020204" pitchFamily="34" charset="0"/>
              </a:rPr>
              <a:t>diteraju</a:t>
            </a:r>
            <a:r>
              <a:rPr lang="en-MY" sz="1400" b="1" dirty="0">
                <a:solidFill>
                  <a:prstClr val="black"/>
                </a:solidFill>
                <a:latin typeface="Arial" panose="020B0604020202020204" pitchFamily="34" charset="0"/>
                <a:cs typeface="Arial" panose="020B0604020202020204" pitchFamily="34" charset="0"/>
              </a:rPr>
              <a:t> </a:t>
            </a:r>
            <a:r>
              <a:rPr lang="en-MY" sz="1400" b="1" dirty="0" err="1">
                <a:solidFill>
                  <a:prstClr val="black"/>
                </a:solidFill>
                <a:latin typeface="Arial" panose="020B0604020202020204" pitchFamily="34" charset="0"/>
                <a:cs typeface="Arial" panose="020B0604020202020204" pitchFamily="34" charset="0"/>
              </a:rPr>
              <a:t>oleh</a:t>
            </a:r>
            <a:r>
              <a:rPr lang="en-MY" sz="1400" b="1" dirty="0">
                <a:solidFill>
                  <a:prstClr val="black"/>
                </a:solidFill>
                <a:latin typeface="Arial" panose="020B0604020202020204" pitchFamily="34" charset="0"/>
                <a:cs typeface="Arial" panose="020B0604020202020204" pitchFamily="34" charset="0"/>
              </a:rPr>
              <a:t> </a:t>
            </a:r>
            <a:r>
              <a:rPr lang="en-MY" sz="1400" b="1" dirty="0" err="1">
                <a:solidFill>
                  <a:prstClr val="black"/>
                </a:solidFill>
                <a:latin typeface="Arial" panose="020B0604020202020204" pitchFamily="34" charset="0"/>
                <a:cs typeface="Arial" panose="020B0604020202020204" pitchFamily="34" charset="0"/>
              </a:rPr>
              <a:t>Perbadanan</a:t>
            </a:r>
            <a:r>
              <a:rPr lang="en-MY" sz="1400" b="1" dirty="0">
                <a:solidFill>
                  <a:prstClr val="black"/>
                </a:solidFill>
                <a:latin typeface="Arial" panose="020B0604020202020204" pitchFamily="34" charset="0"/>
                <a:cs typeface="Arial" panose="020B0604020202020204" pitchFamily="34" charset="0"/>
              </a:rPr>
              <a:t> </a:t>
            </a:r>
            <a:r>
              <a:rPr lang="en-MY" sz="1400" b="1" dirty="0" err="1">
                <a:solidFill>
                  <a:prstClr val="black"/>
                </a:solidFill>
                <a:latin typeface="Arial" panose="020B0604020202020204" pitchFamily="34" charset="0"/>
                <a:cs typeface="Arial" panose="020B0604020202020204" pitchFamily="34" charset="0"/>
              </a:rPr>
              <a:t>Produktiviti</a:t>
            </a:r>
            <a:r>
              <a:rPr lang="en-MY" sz="1400" b="1" dirty="0">
                <a:solidFill>
                  <a:prstClr val="black"/>
                </a:solidFill>
                <a:latin typeface="Arial" panose="020B0604020202020204" pitchFamily="34" charset="0"/>
                <a:cs typeface="Arial" panose="020B0604020202020204" pitchFamily="34" charset="0"/>
              </a:rPr>
              <a:t> Malaysia (MPC</a:t>
            </a:r>
            <a:r>
              <a:rPr lang="en-MY" sz="1400" b="1" dirty="0" smtClean="0">
                <a:solidFill>
                  <a:prstClr val="black"/>
                </a:solidFill>
                <a:latin typeface="Arial" panose="020B0604020202020204" pitchFamily="34" charset="0"/>
                <a:cs typeface="Arial" panose="020B0604020202020204" pitchFamily="34" charset="0"/>
              </a:rPr>
              <a:t>)… </a:t>
            </a:r>
            <a:endParaRPr lang="en-MY" sz="1400" b="1" dirty="0">
              <a:solidFill>
                <a:prstClr val="black"/>
              </a:solidFill>
              <a:latin typeface="Arial" panose="020B0604020202020204" pitchFamily="34" charset="0"/>
              <a:cs typeface="Arial" panose="020B0604020202020204" pitchFamily="34" charset="0"/>
            </a:endParaRPr>
          </a:p>
        </p:txBody>
      </p:sp>
      <p:sp>
        <p:nvSpPr>
          <p:cNvPr id="11" name="TextBox 10"/>
          <p:cNvSpPr txBox="1"/>
          <p:nvPr/>
        </p:nvSpPr>
        <p:spPr>
          <a:xfrm>
            <a:off x="142526" y="3026942"/>
            <a:ext cx="2387851" cy="523220"/>
          </a:xfrm>
          <a:prstGeom prst="rect">
            <a:avLst/>
          </a:prstGeom>
          <a:noFill/>
        </p:spPr>
        <p:txBody>
          <a:bodyPr wrap="square" rtlCol="0">
            <a:spAutoFit/>
          </a:bodyPr>
          <a:lstStyle/>
          <a:p>
            <a:pPr fontAlgn="auto">
              <a:spcBef>
                <a:spcPts val="0"/>
              </a:spcBef>
              <a:spcAft>
                <a:spcPts val="0"/>
              </a:spcAft>
            </a:pPr>
            <a:r>
              <a:rPr lang="en-US" sz="1400" b="1" dirty="0" smtClean="0">
                <a:solidFill>
                  <a:srgbClr val="FF0000"/>
                </a:solidFill>
                <a:latin typeface="Tw Cen MT"/>
                <a:cs typeface="+mn-cs"/>
              </a:rPr>
              <a:t>BAB 3, </a:t>
            </a:r>
            <a:r>
              <a:rPr lang="en-US" sz="1400" b="1" dirty="0" err="1" smtClean="0">
                <a:solidFill>
                  <a:srgbClr val="FF0000"/>
                </a:solidFill>
                <a:latin typeface="Tw Cen MT"/>
                <a:cs typeface="+mn-cs"/>
              </a:rPr>
              <a:t>Memodenkan</a:t>
            </a:r>
            <a:r>
              <a:rPr lang="en-US" sz="1400" b="1" dirty="0" smtClean="0">
                <a:solidFill>
                  <a:srgbClr val="FF0000"/>
                </a:solidFill>
                <a:latin typeface="Tw Cen MT"/>
                <a:cs typeface="+mn-cs"/>
              </a:rPr>
              <a:t> </a:t>
            </a:r>
            <a:r>
              <a:rPr lang="en-US" sz="1400" b="1" dirty="0" err="1" smtClean="0">
                <a:solidFill>
                  <a:srgbClr val="FF0000"/>
                </a:solidFill>
                <a:latin typeface="Tw Cen MT"/>
                <a:cs typeface="+mn-cs"/>
              </a:rPr>
              <a:t>Peraturan</a:t>
            </a:r>
            <a:r>
              <a:rPr lang="en-US" sz="1400" b="1" dirty="0" smtClean="0">
                <a:solidFill>
                  <a:srgbClr val="FF0000"/>
                </a:solidFill>
                <a:latin typeface="Tw Cen MT"/>
                <a:cs typeface="+mn-cs"/>
              </a:rPr>
              <a:t> </a:t>
            </a:r>
            <a:r>
              <a:rPr lang="en-US" sz="1400" b="1" dirty="0" err="1" smtClean="0">
                <a:solidFill>
                  <a:srgbClr val="FF0000"/>
                </a:solidFill>
                <a:latin typeface="Tw Cen MT"/>
                <a:cs typeface="+mn-cs"/>
              </a:rPr>
              <a:t>Perniagaan</a:t>
            </a:r>
            <a:r>
              <a:rPr lang="en-US" sz="1400" b="1" dirty="0" smtClean="0">
                <a:solidFill>
                  <a:srgbClr val="FF0000"/>
                </a:solidFill>
                <a:latin typeface="Tw Cen MT"/>
                <a:cs typeface="+mn-cs"/>
              </a:rPr>
              <a:t> m/s 74</a:t>
            </a:r>
            <a:endParaRPr lang="en-US" sz="1400" b="1" dirty="0">
              <a:solidFill>
                <a:srgbClr val="FF0000"/>
              </a:solidFill>
              <a:latin typeface="Tw Cen MT"/>
              <a:cs typeface="+mn-cs"/>
            </a:endParaRPr>
          </a:p>
        </p:txBody>
      </p:sp>
      <p:sp>
        <p:nvSpPr>
          <p:cNvPr id="4" name="Rectangle 3"/>
          <p:cNvSpPr/>
          <p:nvPr/>
        </p:nvSpPr>
        <p:spPr>
          <a:xfrm>
            <a:off x="3344900" y="3710645"/>
            <a:ext cx="2597369" cy="3108543"/>
          </a:xfrm>
          <a:prstGeom prst="rect">
            <a:avLst/>
          </a:prstGeom>
        </p:spPr>
        <p:txBody>
          <a:bodyPr wrap="square">
            <a:spAutoFit/>
          </a:bodyPr>
          <a:lstStyle/>
          <a:p>
            <a:pPr algn="just" fontAlgn="auto">
              <a:spcBef>
                <a:spcPts val="0"/>
              </a:spcBef>
              <a:spcAft>
                <a:spcPts val="0"/>
              </a:spcAft>
            </a:pPr>
            <a:r>
              <a:rPr lang="en-MY" sz="1400" b="1" dirty="0" smtClean="0">
                <a:solidFill>
                  <a:srgbClr val="3333FF"/>
                </a:solidFill>
                <a:latin typeface="Arial" panose="020B0604020202020204" pitchFamily="34" charset="0"/>
                <a:cs typeface="Arial" panose="020B0604020202020204" pitchFamily="34" charset="0"/>
              </a:rPr>
              <a:t>MPC yang di </a:t>
            </a:r>
            <a:r>
              <a:rPr lang="en-MY" sz="1400" b="1" dirty="0" err="1" smtClean="0">
                <a:solidFill>
                  <a:srgbClr val="3333FF"/>
                </a:solidFill>
                <a:latin typeface="Arial" panose="020B0604020202020204" pitchFamily="34" charset="0"/>
                <a:cs typeface="Arial" panose="020B0604020202020204" pitchFamily="34" charset="0"/>
              </a:rPr>
              <a:t>struktur</a:t>
            </a:r>
            <a:r>
              <a:rPr lang="en-MY" sz="1400" b="1" dirty="0" smtClean="0">
                <a:solidFill>
                  <a:srgbClr val="3333FF"/>
                </a:solidFill>
                <a:latin typeface="Arial" panose="020B0604020202020204" pitchFamily="34" charset="0"/>
                <a:cs typeface="Arial" panose="020B0604020202020204" pitchFamily="34" charset="0"/>
              </a:rPr>
              <a:t> </a:t>
            </a:r>
            <a:r>
              <a:rPr lang="en-MY" sz="1400" b="1" dirty="0" err="1">
                <a:solidFill>
                  <a:srgbClr val="3333FF"/>
                </a:solidFill>
                <a:latin typeface="Arial" panose="020B0604020202020204" pitchFamily="34" charset="0"/>
                <a:cs typeface="Arial" panose="020B0604020202020204" pitchFamily="34" charset="0"/>
              </a:rPr>
              <a:t>dan</a:t>
            </a:r>
            <a:r>
              <a:rPr lang="en-MY" sz="1400" b="1" dirty="0">
                <a:solidFill>
                  <a:srgbClr val="3333FF"/>
                </a:solidFill>
                <a:latin typeface="Arial" panose="020B0604020202020204" pitchFamily="34" charset="0"/>
                <a:cs typeface="Arial" panose="020B0604020202020204" pitchFamily="34" charset="0"/>
              </a:rPr>
              <a:t> </a:t>
            </a:r>
            <a:r>
              <a:rPr lang="en-MY" sz="1400" b="1" dirty="0" smtClean="0">
                <a:solidFill>
                  <a:srgbClr val="3333FF"/>
                </a:solidFill>
                <a:latin typeface="Arial" panose="020B0604020202020204" pitchFamily="34" charset="0"/>
                <a:cs typeface="Arial" panose="020B0604020202020204" pitchFamily="34" charset="0"/>
              </a:rPr>
              <a:t>di </a:t>
            </a:r>
            <a:r>
              <a:rPr lang="en-MY" sz="1400" b="1" dirty="0" err="1" smtClean="0">
                <a:solidFill>
                  <a:srgbClr val="3333FF"/>
                </a:solidFill>
                <a:latin typeface="Arial" panose="020B0604020202020204" pitchFamily="34" charset="0"/>
                <a:cs typeface="Arial" panose="020B0604020202020204" pitchFamily="34" charset="0"/>
              </a:rPr>
              <a:t>jenamakan</a:t>
            </a:r>
            <a:r>
              <a:rPr lang="en-MY" sz="1400" b="1" dirty="0" smtClean="0">
                <a:solidFill>
                  <a:srgbClr val="3333FF"/>
                </a:solidFill>
                <a:latin typeface="Arial" panose="020B0604020202020204" pitchFamily="34" charset="0"/>
                <a:cs typeface="Arial" panose="020B0604020202020204" pitchFamily="34" charset="0"/>
              </a:rPr>
              <a:t> </a:t>
            </a:r>
            <a:r>
              <a:rPr lang="en-MY" sz="1400" b="1" dirty="0" err="1">
                <a:solidFill>
                  <a:srgbClr val="3333FF"/>
                </a:solidFill>
                <a:latin typeface="Arial" panose="020B0604020202020204" pitchFamily="34" charset="0"/>
                <a:cs typeface="Arial" panose="020B0604020202020204" pitchFamily="34" charset="0"/>
              </a:rPr>
              <a:t>semula</a:t>
            </a:r>
            <a:r>
              <a:rPr lang="en-MY" sz="1400" b="1" dirty="0">
                <a:solidFill>
                  <a:srgbClr val="3333FF"/>
                </a:solidFill>
                <a:latin typeface="Arial" panose="020B0604020202020204" pitchFamily="34" charset="0"/>
                <a:cs typeface="Arial" panose="020B0604020202020204" pitchFamily="34" charset="0"/>
              </a:rPr>
              <a:t> </a:t>
            </a:r>
            <a:r>
              <a:rPr lang="en-MY" sz="1400" b="1" dirty="0" err="1">
                <a:solidFill>
                  <a:srgbClr val="3333FF"/>
                </a:solidFill>
                <a:latin typeface="Arial" panose="020B0604020202020204" pitchFamily="34" charset="0"/>
                <a:cs typeface="Arial" panose="020B0604020202020204" pitchFamily="34" charset="0"/>
              </a:rPr>
              <a:t>akan</a:t>
            </a:r>
            <a:r>
              <a:rPr lang="en-MY" sz="1400" b="1" dirty="0">
                <a:solidFill>
                  <a:srgbClr val="3333FF"/>
                </a:solidFill>
                <a:latin typeface="Arial" panose="020B0604020202020204" pitchFamily="34" charset="0"/>
                <a:cs typeface="Arial" panose="020B0604020202020204" pitchFamily="34" charset="0"/>
              </a:rPr>
              <a:t> </a:t>
            </a:r>
            <a:r>
              <a:rPr lang="en-MY" sz="1400" b="1" dirty="0" err="1">
                <a:solidFill>
                  <a:prstClr val="black"/>
                </a:solidFill>
                <a:latin typeface="Arial" panose="020B0604020202020204" pitchFamily="34" charset="0"/>
                <a:cs typeface="Arial" panose="020B0604020202020204" pitchFamily="34" charset="0"/>
              </a:rPr>
              <a:t>menyediakan</a:t>
            </a:r>
            <a:r>
              <a:rPr lang="en-MY" sz="1400" b="1" dirty="0">
                <a:solidFill>
                  <a:prstClr val="black"/>
                </a:solidFill>
                <a:latin typeface="Arial" panose="020B0604020202020204" pitchFamily="34" charset="0"/>
                <a:cs typeface="Arial" panose="020B0604020202020204" pitchFamily="34" charset="0"/>
              </a:rPr>
              <a:t> </a:t>
            </a:r>
            <a:r>
              <a:rPr lang="en-MY" sz="1400" b="1" dirty="0" err="1">
                <a:solidFill>
                  <a:prstClr val="black"/>
                </a:solidFill>
                <a:latin typeface="Arial" panose="020B0604020202020204" pitchFamily="34" charset="0"/>
                <a:cs typeface="Arial" panose="020B0604020202020204" pitchFamily="34" charset="0"/>
              </a:rPr>
              <a:t>sokongan</a:t>
            </a:r>
            <a:r>
              <a:rPr lang="en-MY" sz="1400" b="1" dirty="0">
                <a:solidFill>
                  <a:prstClr val="black"/>
                </a:solidFill>
                <a:latin typeface="Arial" panose="020B0604020202020204" pitchFamily="34" charset="0"/>
                <a:cs typeface="Arial" panose="020B0604020202020204" pitchFamily="34" charset="0"/>
              </a:rPr>
              <a:t> </a:t>
            </a:r>
            <a:r>
              <a:rPr lang="en-MY" sz="1400" b="1" dirty="0" err="1">
                <a:solidFill>
                  <a:prstClr val="black"/>
                </a:solidFill>
                <a:latin typeface="Arial" panose="020B0604020202020204" pitchFamily="34" charset="0"/>
                <a:cs typeface="Arial" panose="020B0604020202020204" pitchFamily="34" charset="0"/>
              </a:rPr>
              <a:t>kepada</a:t>
            </a:r>
            <a:r>
              <a:rPr lang="en-MY" sz="1400" b="1" dirty="0">
                <a:solidFill>
                  <a:prstClr val="black"/>
                </a:solidFill>
                <a:latin typeface="Arial" panose="020B0604020202020204" pitchFamily="34" charset="0"/>
                <a:cs typeface="Arial" panose="020B0604020202020204" pitchFamily="34" charset="0"/>
              </a:rPr>
              <a:t> NKEA </a:t>
            </a:r>
            <a:r>
              <a:rPr lang="en-MY" sz="1400" b="1" dirty="0" err="1">
                <a:solidFill>
                  <a:prstClr val="black"/>
                </a:solidFill>
                <a:latin typeface="Arial" panose="020B0604020202020204" pitchFamily="34" charset="0"/>
                <a:cs typeface="Arial" panose="020B0604020202020204" pitchFamily="34" charset="0"/>
              </a:rPr>
              <a:t>dengan</a:t>
            </a:r>
            <a:r>
              <a:rPr lang="en-MY" sz="1400" b="1" dirty="0">
                <a:solidFill>
                  <a:prstClr val="black"/>
                </a:solidFill>
                <a:latin typeface="Arial" panose="020B0604020202020204" pitchFamily="34" charset="0"/>
                <a:cs typeface="Arial" panose="020B0604020202020204" pitchFamily="34" charset="0"/>
              </a:rPr>
              <a:t> </a:t>
            </a:r>
            <a:r>
              <a:rPr lang="en-MY" sz="1400" b="1" dirty="0" err="1">
                <a:solidFill>
                  <a:prstClr val="black"/>
                </a:solidFill>
                <a:latin typeface="Arial" panose="020B0604020202020204" pitchFamily="34" charset="0"/>
                <a:cs typeface="Arial" panose="020B0604020202020204" pitchFamily="34" charset="0"/>
              </a:rPr>
              <a:t>menyemak</a:t>
            </a:r>
            <a:r>
              <a:rPr lang="en-MY" sz="1400" b="1" dirty="0">
                <a:solidFill>
                  <a:prstClr val="black"/>
                </a:solidFill>
                <a:latin typeface="Arial" panose="020B0604020202020204" pitchFamily="34" charset="0"/>
                <a:cs typeface="Arial" panose="020B0604020202020204" pitchFamily="34" charset="0"/>
              </a:rPr>
              <a:t> </a:t>
            </a:r>
            <a:r>
              <a:rPr lang="en-MY" sz="1400" b="1" dirty="0" err="1">
                <a:solidFill>
                  <a:prstClr val="black"/>
                </a:solidFill>
                <a:latin typeface="Arial" panose="020B0604020202020204" pitchFamily="34" charset="0"/>
                <a:cs typeface="Arial" panose="020B0604020202020204" pitchFamily="34" charset="0"/>
              </a:rPr>
              <a:t>dan</a:t>
            </a:r>
            <a:r>
              <a:rPr lang="en-MY" sz="1400" b="1" dirty="0">
                <a:solidFill>
                  <a:prstClr val="black"/>
                </a:solidFill>
                <a:latin typeface="Arial" panose="020B0604020202020204" pitchFamily="34" charset="0"/>
                <a:cs typeface="Arial" panose="020B0604020202020204" pitchFamily="34" charset="0"/>
              </a:rPr>
              <a:t> </a:t>
            </a:r>
            <a:r>
              <a:rPr lang="en-MY" sz="1400" b="1" dirty="0" err="1">
                <a:solidFill>
                  <a:prstClr val="black"/>
                </a:solidFill>
                <a:latin typeface="Arial" panose="020B0604020202020204" pitchFamily="34" charset="0"/>
                <a:cs typeface="Arial" panose="020B0604020202020204" pitchFamily="34" charset="0"/>
              </a:rPr>
              <a:t>menyarankan</a:t>
            </a:r>
            <a:r>
              <a:rPr lang="en-MY" sz="1400" b="1" dirty="0">
                <a:solidFill>
                  <a:prstClr val="black"/>
                </a:solidFill>
                <a:latin typeface="Arial" panose="020B0604020202020204" pitchFamily="34" charset="0"/>
                <a:cs typeface="Arial" panose="020B0604020202020204" pitchFamily="34" charset="0"/>
              </a:rPr>
              <a:t> </a:t>
            </a:r>
            <a:r>
              <a:rPr lang="en-MY" sz="1400" b="1" dirty="0" err="1">
                <a:solidFill>
                  <a:prstClr val="black"/>
                </a:solidFill>
                <a:latin typeface="Arial" panose="020B0604020202020204" pitchFamily="34" charset="0"/>
                <a:cs typeface="Arial" panose="020B0604020202020204" pitchFamily="34" charset="0"/>
              </a:rPr>
              <a:t>perubahan</a:t>
            </a:r>
            <a:r>
              <a:rPr lang="en-MY" sz="1400" b="1" dirty="0">
                <a:solidFill>
                  <a:prstClr val="black"/>
                </a:solidFill>
                <a:latin typeface="Arial" panose="020B0604020202020204" pitchFamily="34" charset="0"/>
                <a:cs typeface="Arial" panose="020B0604020202020204" pitchFamily="34" charset="0"/>
              </a:rPr>
              <a:t> </a:t>
            </a:r>
            <a:r>
              <a:rPr lang="en-MY" sz="1400" b="1" dirty="0" err="1">
                <a:solidFill>
                  <a:prstClr val="black"/>
                </a:solidFill>
                <a:latin typeface="Arial" panose="020B0604020202020204" pitchFamily="34" charset="0"/>
                <a:cs typeface="Arial" panose="020B0604020202020204" pitchFamily="34" charset="0"/>
              </a:rPr>
              <a:t>kepada</a:t>
            </a:r>
            <a:r>
              <a:rPr lang="en-MY" sz="1400" b="1" dirty="0">
                <a:solidFill>
                  <a:prstClr val="black"/>
                </a:solidFill>
                <a:latin typeface="Arial" panose="020B0604020202020204" pitchFamily="34" charset="0"/>
                <a:cs typeface="Arial" panose="020B0604020202020204" pitchFamily="34" charset="0"/>
              </a:rPr>
              <a:t> </a:t>
            </a:r>
            <a:r>
              <a:rPr lang="en-MY" sz="1400" b="1" dirty="0" err="1">
                <a:solidFill>
                  <a:prstClr val="black"/>
                </a:solidFill>
                <a:latin typeface="Arial" panose="020B0604020202020204" pitchFamily="34" charset="0"/>
                <a:cs typeface="Arial" panose="020B0604020202020204" pitchFamily="34" charset="0"/>
              </a:rPr>
              <a:t>peraturan</a:t>
            </a:r>
            <a:r>
              <a:rPr lang="en-MY" sz="1400" b="1" dirty="0">
                <a:solidFill>
                  <a:prstClr val="black"/>
                </a:solidFill>
                <a:latin typeface="Arial" panose="020B0604020202020204" pitchFamily="34" charset="0"/>
                <a:cs typeface="Arial" panose="020B0604020202020204" pitchFamily="34" charset="0"/>
              </a:rPr>
              <a:t> </a:t>
            </a:r>
            <a:r>
              <a:rPr lang="en-MY" sz="1400" b="1" dirty="0" err="1">
                <a:solidFill>
                  <a:prstClr val="black"/>
                </a:solidFill>
                <a:latin typeface="Arial" panose="020B0604020202020204" pitchFamily="34" charset="0"/>
                <a:cs typeface="Arial" panose="020B0604020202020204" pitchFamily="34" charset="0"/>
              </a:rPr>
              <a:t>dan</a:t>
            </a:r>
            <a:r>
              <a:rPr lang="en-MY" sz="1400" b="1" dirty="0">
                <a:solidFill>
                  <a:prstClr val="black"/>
                </a:solidFill>
                <a:latin typeface="Arial" panose="020B0604020202020204" pitchFamily="34" charset="0"/>
                <a:cs typeface="Arial" panose="020B0604020202020204" pitchFamily="34" charset="0"/>
              </a:rPr>
              <a:t> </a:t>
            </a:r>
            <a:r>
              <a:rPr lang="en-MY" sz="1400" b="1" dirty="0" err="1">
                <a:solidFill>
                  <a:prstClr val="black"/>
                </a:solidFill>
                <a:latin typeface="Arial" panose="020B0604020202020204" pitchFamily="34" charset="0"/>
                <a:cs typeface="Arial" panose="020B0604020202020204" pitchFamily="34" charset="0"/>
              </a:rPr>
              <a:t>polisi</a:t>
            </a:r>
            <a:r>
              <a:rPr lang="en-MY" sz="1400" b="1" dirty="0">
                <a:solidFill>
                  <a:prstClr val="black"/>
                </a:solidFill>
                <a:latin typeface="Arial" panose="020B0604020202020204" pitchFamily="34" charset="0"/>
                <a:cs typeface="Arial" panose="020B0604020202020204" pitchFamily="34" charset="0"/>
              </a:rPr>
              <a:t> </a:t>
            </a:r>
            <a:r>
              <a:rPr lang="en-MY" sz="1400" b="1" dirty="0" err="1">
                <a:solidFill>
                  <a:prstClr val="black"/>
                </a:solidFill>
                <a:latin typeface="Arial" panose="020B0604020202020204" pitchFamily="34" charset="0"/>
                <a:cs typeface="Arial" panose="020B0604020202020204" pitchFamily="34" charset="0"/>
              </a:rPr>
              <a:t>sedia</a:t>
            </a:r>
            <a:r>
              <a:rPr lang="en-MY" sz="1400" b="1" dirty="0">
                <a:solidFill>
                  <a:prstClr val="black"/>
                </a:solidFill>
                <a:latin typeface="Arial" panose="020B0604020202020204" pitchFamily="34" charset="0"/>
                <a:cs typeface="Arial" panose="020B0604020202020204" pitchFamily="34" charset="0"/>
              </a:rPr>
              <a:t> </a:t>
            </a:r>
            <a:r>
              <a:rPr lang="en-MY" sz="1400" b="1" dirty="0" err="1">
                <a:solidFill>
                  <a:prstClr val="black"/>
                </a:solidFill>
                <a:latin typeface="Arial" panose="020B0604020202020204" pitchFamily="34" charset="0"/>
                <a:cs typeface="Arial" panose="020B0604020202020204" pitchFamily="34" charset="0"/>
              </a:rPr>
              <a:t>ada</a:t>
            </a:r>
            <a:r>
              <a:rPr lang="en-MY" sz="1400" b="1" dirty="0">
                <a:solidFill>
                  <a:prstClr val="black"/>
                </a:solidFill>
                <a:latin typeface="Arial" panose="020B0604020202020204" pitchFamily="34" charset="0"/>
                <a:cs typeface="Arial" panose="020B0604020202020204" pitchFamily="34" charset="0"/>
              </a:rPr>
              <a:t> </a:t>
            </a:r>
            <a:r>
              <a:rPr lang="en-MY" sz="1400" b="1" dirty="0" err="1">
                <a:solidFill>
                  <a:srgbClr val="3333FF"/>
                </a:solidFill>
                <a:latin typeface="Arial" panose="020B0604020202020204" pitchFamily="34" charset="0"/>
                <a:cs typeface="Arial" panose="020B0604020202020204" pitchFamily="34" charset="0"/>
              </a:rPr>
              <a:t>dengan</a:t>
            </a:r>
            <a:r>
              <a:rPr lang="en-MY" sz="1400" b="1" dirty="0">
                <a:solidFill>
                  <a:srgbClr val="3333FF"/>
                </a:solidFill>
                <a:latin typeface="Arial" panose="020B0604020202020204" pitchFamily="34" charset="0"/>
                <a:cs typeface="Arial" panose="020B0604020202020204" pitchFamily="34" charset="0"/>
              </a:rPr>
              <a:t> </a:t>
            </a:r>
            <a:r>
              <a:rPr lang="en-MY" sz="1400" b="1" dirty="0" err="1">
                <a:solidFill>
                  <a:srgbClr val="3333FF"/>
                </a:solidFill>
                <a:latin typeface="Arial" panose="020B0604020202020204" pitchFamily="34" charset="0"/>
                <a:cs typeface="Arial" panose="020B0604020202020204" pitchFamily="34" charset="0"/>
              </a:rPr>
              <a:t>tujuan</a:t>
            </a:r>
            <a:r>
              <a:rPr lang="en-MY" sz="1400" b="1" dirty="0">
                <a:solidFill>
                  <a:srgbClr val="3333FF"/>
                </a:solidFill>
                <a:latin typeface="Arial" panose="020B0604020202020204" pitchFamily="34" charset="0"/>
                <a:cs typeface="Arial" panose="020B0604020202020204" pitchFamily="34" charset="0"/>
              </a:rPr>
              <a:t> </a:t>
            </a:r>
            <a:r>
              <a:rPr lang="en-MY" sz="1400" b="1" dirty="0" err="1">
                <a:solidFill>
                  <a:srgbClr val="3333FF"/>
                </a:solidFill>
                <a:latin typeface="Arial" panose="020B0604020202020204" pitchFamily="34" charset="0"/>
                <a:cs typeface="Arial" panose="020B0604020202020204" pitchFamily="34" charset="0"/>
              </a:rPr>
              <a:t>mengeluarkan</a:t>
            </a:r>
            <a:r>
              <a:rPr lang="en-MY" sz="1400" b="1" dirty="0">
                <a:solidFill>
                  <a:srgbClr val="3333FF"/>
                </a:solidFill>
                <a:latin typeface="Arial" panose="020B0604020202020204" pitchFamily="34" charset="0"/>
                <a:cs typeface="Arial" panose="020B0604020202020204" pitchFamily="34" charset="0"/>
              </a:rPr>
              <a:t> </a:t>
            </a:r>
            <a:r>
              <a:rPr lang="en-MY" sz="1400" b="1" dirty="0" err="1">
                <a:solidFill>
                  <a:srgbClr val="3333FF"/>
                </a:solidFill>
                <a:latin typeface="Arial" panose="020B0604020202020204" pitchFamily="34" charset="0"/>
                <a:cs typeface="Arial" panose="020B0604020202020204" pitchFamily="34" charset="0"/>
              </a:rPr>
              <a:t>peraturan</a:t>
            </a:r>
            <a:r>
              <a:rPr lang="en-MY" sz="1400" b="1" dirty="0">
                <a:solidFill>
                  <a:srgbClr val="3333FF"/>
                </a:solidFill>
                <a:latin typeface="Arial" panose="020B0604020202020204" pitchFamily="34" charset="0"/>
                <a:cs typeface="Arial" panose="020B0604020202020204" pitchFamily="34" charset="0"/>
              </a:rPr>
              <a:t> </a:t>
            </a:r>
            <a:r>
              <a:rPr lang="en-MY" sz="1400" b="1" dirty="0" err="1">
                <a:solidFill>
                  <a:srgbClr val="3333FF"/>
                </a:solidFill>
                <a:latin typeface="Arial" panose="020B0604020202020204" pitchFamily="34" charset="0"/>
                <a:cs typeface="Arial" panose="020B0604020202020204" pitchFamily="34" charset="0"/>
              </a:rPr>
              <a:t>dan</a:t>
            </a:r>
            <a:r>
              <a:rPr lang="en-MY" sz="1400" b="1" dirty="0">
                <a:solidFill>
                  <a:srgbClr val="3333FF"/>
                </a:solidFill>
                <a:latin typeface="Arial" panose="020B0604020202020204" pitchFamily="34" charset="0"/>
                <a:cs typeface="Arial" panose="020B0604020202020204" pitchFamily="34" charset="0"/>
              </a:rPr>
              <a:t> </a:t>
            </a:r>
            <a:r>
              <a:rPr lang="en-MY" sz="1400" b="1" dirty="0" err="1">
                <a:solidFill>
                  <a:srgbClr val="3333FF"/>
                </a:solidFill>
                <a:latin typeface="Arial" panose="020B0604020202020204" pitchFamily="34" charset="0"/>
                <a:cs typeface="Arial" panose="020B0604020202020204" pitchFamily="34" charset="0"/>
              </a:rPr>
              <a:t>kos</a:t>
            </a:r>
            <a:r>
              <a:rPr lang="en-MY" sz="1400" b="1" dirty="0">
                <a:solidFill>
                  <a:srgbClr val="3333FF"/>
                </a:solidFill>
                <a:latin typeface="Arial" panose="020B0604020202020204" pitchFamily="34" charset="0"/>
                <a:cs typeface="Arial" panose="020B0604020202020204" pitchFamily="34" charset="0"/>
              </a:rPr>
              <a:t> </a:t>
            </a:r>
            <a:r>
              <a:rPr lang="en-MY" sz="1400" b="1" dirty="0" err="1">
                <a:solidFill>
                  <a:srgbClr val="3333FF"/>
                </a:solidFill>
                <a:latin typeface="Arial" panose="020B0604020202020204" pitchFamily="34" charset="0"/>
                <a:cs typeface="Arial" panose="020B0604020202020204" pitchFamily="34" charset="0"/>
              </a:rPr>
              <a:t>pematuhan</a:t>
            </a:r>
            <a:r>
              <a:rPr lang="en-MY" sz="1400" b="1" dirty="0">
                <a:solidFill>
                  <a:srgbClr val="3333FF"/>
                </a:solidFill>
                <a:latin typeface="Arial" panose="020B0604020202020204" pitchFamily="34" charset="0"/>
                <a:cs typeface="Arial" panose="020B0604020202020204" pitchFamily="34" charset="0"/>
              </a:rPr>
              <a:t> yang </a:t>
            </a:r>
            <a:r>
              <a:rPr lang="en-MY" sz="1400" b="1" dirty="0" err="1">
                <a:solidFill>
                  <a:srgbClr val="3333FF"/>
                </a:solidFill>
                <a:latin typeface="Arial" panose="020B0604020202020204" pitchFamily="34" charset="0"/>
                <a:cs typeface="Arial" panose="020B0604020202020204" pitchFamily="34" charset="0"/>
              </a:rPr>
              <a:t>tidak</a:t>
            </a:r>
            <a:r>
              <a:rPr lang="en-MY" sz="1400" b="1" dirty="0">
                <a:solidFill>
                  <a:srgbClr val="3333FF"/>
                </a:solidFill>
                <a:latin typeface="Arial" panose="020B0604020202020204" pitchFamily="34" charset="0"/>
                <a:cs typeface="Arial" panose="020B0604020202020204" pitchFamily="34" charset="0"/>
              </a:rPr>
              <a:t> </a:t>
            </a:r>
            <a:r>
              <a:rPr lang="en-MY" sz="1400" b="1" dirty="0" err="1">
                <a:solidFill>
                  <a:srgbClr val="3333FF"/>
                </a:solidFill>
                <a:latin typeface="Arial" panose="020B0604020202020204" pitchFamily="34" charset="0"/>
                <a:cs typeface="Arial" panose="020B0604020202020204" pitchFamily="34" charset="0"/>
              </a:rPr>
              <a:t>diperlukan</a:t>
            </a:r>
            <a:r>
              <a:rPr lang="en-MY" sz="1400" b="1" dirty="0">
                <a:solidFill>
                  <a:srgbClr val="3333FF"/>
                </a:solidFill>
                <a:latin typeface="Arial" panose="020B0604020202020204" pitchFamily="34" charset="0"/>
                <a:cs typeface="Arial" panose="020B0604020202020204" pitchFamily="34" charset="0"/>
              </a:rPr>
              <a:t> </a:t>
            </a:r>
            <a:r>
              <a:rPr lang="en-MY" sz="1400" b="1" dirty="0" err="1">
                <a:solidFill>
                  <a:srgbClr val="3333FF"/>
                </a:solidFill>
                <a:latin typeface="Arial" panose="020B0604020202020204" pitchFamily="34" charset="0"/>
                <a:cs typeface="Arial" panose="020B0604020202020204" pitchFamily="34" charset="0"/>
              </a:rPr>
              <a:t>serta</a:t>
            </a:r>
            <a:r>
              <a:rPr lang="en-MY" sz="1400" b="1" dirty="0">
                <a:solidFill>
                  <a:srgbClr val="3333FF"/>
                </a:solidFill>
                <a:latin typeface="Arial" panose="020B0604020202020204" pitchFamily="34" charset="0"/>
                <a:cs typeface="Arial" panose="020B0604020202020204" pitchFamily="34" charset="0"/>
              </a:rPr>
              <a:t> </a:t>
            </a:r>
            <a:r>
              <a:rPr lang="en-MY" sz="1400" b="1" dirty="0" err="1">
                <a:solidFill>
                  <a:srgbClr val="3333FF"/>
                </a:solidFill>
                <a:latin typeface="Arial" panose="020B0604020202020204" pitchFamily="34" charset="0"/>
                <a:cs typeface="Arial" panose="020B0604020202020204" pitchFamily="34" charset="0"/>
              </a:rPr>
              <a:t>mempertingkatkan</a:t>
            </a:r>
            <a:r>
              <a:rPr lang="en-MY" sz="1400" b="1" dirty="0">
                <a:solidFill>
                  <a:srgbClr val="3333FF"/>
                </a:solidFill>
                <a:latin typeface="Arial" panose="020B0604020202020204" pitchFamily="34" charset="0"/>
                <a:cs typeface="Arial" panose="020B0604020202020204" pitchFamily="34" charset="0"/>
              </a:rPr>
              <a:t> </a:t>
            </a:r>
            <a:r>
              <a:rPr lang="en-MY" sz="1400" b="1" dirty="0" err="1">
                <a:solidFill>
                  <a:srgbClr val="3333FF"/>
                </a:solidFill>
                <a:latin typeface="Arial" panose="020B0604020202020204" pitchFamily="34" charset="0"/>
                <a:cs typeface="Arial" panose="020B0604020202020204" pitchFamily="34" charset="0"/>
              </a:rPr>
              <a:t>kepantasan</a:t>
            </a:r>
            <a:r>
              <a:rPr lang="en-MY" sz="1400" b="1" dirty="0">
                <a:solidFill>
                  <a:srgbClr val="3333FF"/>
                </a:solidFill>
                <a:latin typeface="Arial" panose="020B0604020202020204" pitchFamily="34" charset="0"/>
                <a:cs typeface="Arial" panose="020B0604020202020204" pitchFamily="34" charset="0"/>
              </a:rPr>
              <a:t> </a:t>
            </a:r>
            <a:r>
              <a:rPr lang="en-MY" sz="1400" b="1" dirty="0" err="1">
                <a:solidFill>
                  <a:srgbClr val="3333FF"/>
                </a:solidFill>
                <a:latin typeface="Arial" panose="020B0604020202020204" pitchFamily="34" charset="0"/>
                <a:cs typeface="Arial" panose="020B0604020202020204" pitchFamily="34" charset="0"/>
              </a:rPr>
              <a:t>dan</a:t>
            </a:r>
            <a:r>
              <a:rPr lang="en-MY" sz="1400" b="1" dirty="0">
                <a:solidFill>
                  <a:srgbClr val="3333FF"/>
                </a:solidFill>
                <a:latin typeface="Arial" panose="020B0604020202020204" pitchFamily="34" charset="0"/>
                <a:cs typeface="Arial" panose="020B0604020202020204" pitchFamily="34" charset="0"/>
              </a:rPr>
              <a:t> </a:t>
            </a:r>
            <a:r>
              <a:rPr lang="en-MY" sz="1400" b="1" dirty="0" err="1">
                <a:solidFill>
                  <a:srgbClr val="3333FF"/>
                </a:solidFill>
                <a:latin typeface="Arial" panose="020B0604020202020204" pitchFamily="34" charset="0"/>
                <a:cs typeface="Arial" panose="020B0604020202020204" pitchFamily="34" charset="0"/>
              </a:rPr>
              <a:t>kemudahan</a:t>
            </a:r>
            <a:r>
              <a:rPr lang="en-MY" sz="1400" b="1" dirty="0">
                <a:solidFill>
                  <a:srgbClr val="3333FF"/>
                </a:solidFill>
                <a:latin typeface="Arial" panose="020B0604020202020204" pitchFamily="34" charset="0"/>
                <a:cs typeface="Arial" panose="020B0604020202020204" pitchFamily="34" charset="0"/>
              </a:rPr>
              <a:t> </a:t>
            </a:r>
            <a:r>
              <a:rPr lang="en-MY" sz="1400" b="1" dirty="0" err="1">
                <a:solidFill>
                  <a:srgbClr val="3333FF"/>
                </a:solidFill>
                <a:latin typeface="Arial" panose="020B0604020202020204" pitchFamily="34" charset="0"/>
                <a:cs typeface="Arial" panose="020B0604020202020204" pitchFamily="34" charset="0"/>
              </a:rPr>
              <a:t>penyampaian</a:t>
            </a:r>
            <a:r>
              <a:rPr lang="en-MY" sz="1400" b="1" dirty="0">
                <a:solidFill>
                  <a:srgbClr val="3333FF"/>
                </a:solidFill>
                <a:latin typeface="Arial" panose="020B0604020202020204" pitchFamily="34" charset="0"/>
                <a:cs typeface="Arial" panose="020B0604020202020204" pitchFamily="34" charset="0"/>
              </a:rPr>
              <a:t>;</a:t>
            </a:r>
          </a:p>
        </p:txBody>
      </p:sp>
      <p:pic>
        <p:nvPicPr>
          <p:cNvPr id="12" name="Picture 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623389" y="543290"/>
            <a:ext cx="2040374" cy="27502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 name="Picture 12" descr="Screen Shot 2015-12-14 at 1.22.49 PM.png"/>
          <p:cNvPicPr>
            <a:picLocks noChangeAspect="1"/>
          </p:cNvPicPr>
          <p:nvPr/>
        </p:nvPicPr>
        <p:blipFill rotWithShape="1">
          <a:blip r:embed="rId4" cstate="print">
            <a:extLst>
              <a:ext uri="{28A0092B-C50C-407E-A947-70E740481C1C}">
                <a14:useLocalDpi xmlns:a14="http://schemas.microsoft.com/office/drawing/2010/main" val="0"/>
              </a:ext>
            </a:extLst>
          </a:blip>
          <a:srcRect l="8857" t="36696" r="45244" b="15642"/>
          <a:stretch/>
        </p:blipFill>
        <p:spPr>
          <a:xfrm>
            <a:off x="6553200" y="504784"/>
            <a:ext cx="1982178" cy="2619416"/>
          </a:xfrm>
          <a:prstGeom prst="rect">
            <a:avLst/>
          </a:prstGeom>
        </p:spPr>
      </p:pic>
      <p:sp>
        <p:nvSpPr>
          <p:cNvPr id="14" name="Rectangle 13"/>
          <p:cNvSpPr/>
          <p:nvPr/>
        </p:nvSpPr>
        <p:spPr>
          <a:xfrm>
            <a:off x="6420520" y="3519312"/>
            <a:ext cx="2647281" cy="3108543"/>
          </a:xfrm>
          <a:prstGeom prst="rect">
            <a:avLst/>
          </a:prstGeom>
        </p:spPr>
        <p:txBody>
          <a:bodyPr wrap="square">
            <a:spAutoFit/>
          </a:bodyPr>
          <a:lstStyle/>
          <a:p>
            <a:pPr algn="just" fontAlgn="auto">
              <a:spcBef>
                <a:spcPts val="0"/>
              </a:spcBef>
              <a:spcAft>
                <a:spcPts val="0"/>
              </a:spcAft>
            </a:pPr>
            <a:r>
              <a:rPr lang="en-US" sz="1400" b="1" dirty="0" err="1" smtClean="0">
                <a:solidFill>
                  <a:prstClr val="black"/>
                </a:solidFill>
                <a:latin typeface="Arial" panose="020B0604020202020204" pitchFamily="34" charset="0"/>
                <a:cs typeface="Arial" panose="020B0604020202020204" pitchFamily="34" charset="0"/>
              </a:rPr>
              <a:t>Dasar</a:t>
            </a:r>
            <a:r>
              <a:rPr lang="en-US" sz="1400" b="1" dirty="0" smtClean="0">
                <a:solidFill>
                  <a:prstClr val="black"/>
                </a:solidFill>
                <a:latin typeface="Arial" panose="020B0604020202020204" pitchFamily="34" charset="0"/>
                <a:cs typeface="Arial" panose="020B0604020202020204" pitchFamily="34" charset="0"/>
              </a:rPr>
              <a:t> </a:t>
            </a:r>
            <a:r>
              <a:rPr lang="en-US" sz="1400" b="1" dirty="0" err="1">
                <a:solidFill>
                  <a:prstClr val="black"/>
                </a:solidFill>
                <a:latin typeface="Arial" panose="020B0604020202020204" pitchFamily="34" charset="0"/>
                <a:cs typeface="Arial" panose="020B0604020202020204" pitchFamily="34" charset="0"/>
              </a:rPr>
              <a:t>Kebangsaan</a:t>
            </a:r>
            <a:r>
              <a:rPr lang="en-US" sz="1400" b="1" dirty="0">
                <a:solidFill>
                  <a:prstClr val="black"/>
                </a:solidFill>
                <a:latin typeface="Arial" panose="020B0604020202020204" pitchFamily="34" charset="0"/>
                <a:cs typeface="Arial" panose="020B0604020202020204" pitchFamily="34" charset="0"/>
              </a:rPr>
              <a:t> </a:t>
            </a:r>
            <a:r>
              <a:rPr lang="en-US" sz="1400" b="1" dirty="0" err="1">
                <a:solidFill>
                  <a:prstClr val="black"/>
                </a:solidFill>
                <a:latin typeface="Arial" panose="020B0604020202020204" pitchFamily="34" charset="0"/>
                <a:cs typeface="Arial" panose="020B0604020202020204" pitchFamily="34" charset="0"/>
              </a:rPr>
              <a:t>Mengenai</a:t>
            </a:r>
            <a:r>
              <a:rPr lang="en-US" sz="1400" b="1" dirty="0">
                <a:solidFill>
                  <a:prstClr val="black"/>
                </a:solidFill>
                <a:latin typeface="Arial" panose="020B0604020202020204" pitchFamily="34" charset="0"/>
                <a:cs typeface="Arial" panose="020B0604020202020204" pitchFamily="34" charset="0"/>
              </a:rPr>
              <a:t> Pembangunan </a:t>
            </a:r>
            <a:r>
              <a:rPr lang="en-US" sz="1400" b="1" dirty="0" err="1">
                <a:solidFill>
                  <a:prstClr val="black"/>
                </a:solidFill>
                <a:latin typeface="Arial" panose="020B0604020202020204" pitchFamily="34" charset="0"/>
                <a:cs typeface="Arial" panose="020B0604020202020204" pitchFamily="34" charset="0"/>
              </a:rPr>
              <a:t>dan</a:t>
            </a:r>
            <a:r>
              <a:rPr lang="en-US" sz="1400" b="1" dirty="0">
                <a:solidFill>
                  <a:prstClr val="black"/>
                </a:solidFill>
                <a:latin typeface="Arial" panose="020B0604020202020204" pitchFamily="34" charset="0"/>
                <a:cs typeface="Arial" panose="020B0604020202020204" pitchFamily="34" charset="0"/>
              </a:rPr>
              <a:t> </a:t>
            </a:r>
            <a:r>
              <a:rPr lang="en-US" sz="1400" b="1" dirty="0" err="1" smtClean="0">
                <a:solidFill>
                  <a:prstClr val="black"/>
                </a:solidFill>
                <a:latin typeface="Arial" panose="020B0604020202020204" pitchFamily="34" charset="0"/>
                <a:cs typeface="Arial" panose="020B0604020202020204" pitchFamily="34" charset="0"/>
              </a:rPr>
              <a:t>Pe-laksanaan</a:t>
            </a:r>
            <a:r>
              <a:rPr lang="en-US" sz="1400" b="1" dirty="0" smtClean="0">
                <a:solidFill>
                  <a:prstClr val="black"/>
                </a:solidFill>
                <a:latin typeface="Arial" panose="020B0604020202020204" pitchFamily="34" charset="0"/>
                <a:cs typeface="Arial" panose="020B0604020202020204" pitchFamily="34" charset="0"/>
              </a:rPr>
              <a:t> </a:t>
            </a:r>
            <a:r>
              <a:rPr lang="en-US" sz="1400" b="1" dirty="0" err="1">
                <a:solidFill>
                  <a:prstClr val="black"/>
                </a:solidFill>
                <a:latin typeface="Arial" panose="020B0604020202020204" pitchFamily="34" charset="0"/>
                <a:cs typeface="Arial" panose="020B0604020202020204" pitchFamily="34" charset="0"/>
              </a:rPr>
              <a:t>Peraturan</a:t>
            </a:r>
            <a:r>
              <a:rPr lang="en-US" sz="1400" b="1" dirty="0">
                <a:solidFill>
                  <a:prstClr val="black"/>
                </a:solidFill>
                <a:latin typeface="Arial" panose="020B0604020202020204" pitchFamily="34" charset="0"/>
                <a:cs typeface="Arial" panose="020B0604020202020204" pitchFamily="34" charset="0"/>
              </a:rPr>
              <a:t> (NPDIR) </a:t>
            </a:r>
            <a:r>
              <a:rPr lang="en-US" sz="1400" b="1" dirty="0" err="1">
                <a:solidFill>
                  <a:srgbClr val="3366FF"/>
                </a:solidFill>
                <a:latin typeface="Arial" panose="020B0604020202020204" pitchFamily="34" charset="0"/>
                <a:cs typeface="Arial" panose="020B0604020202020204" pitchFamily="34" charset="0"/>
              </a:rPr>
              <a:t>untuk</a:t>
            </a:r>
            <a:r>
              <a:rPr lang="en-US" sz="1400" b="1" dirty="0">
                <a:solidFill>
                  <a:srgbClr val="3366FF"/>
                </a:solidFill>
                <a:latin typeface="Arial" panose="020B0604020202020204" pitchFamily="34" charset="0"/>
                <a:cs typeface="Arial" panose="020B0604020202020204" pitchFamily="34" charset="0"/>
              </a:rPr>
              <a:t> </a:t>
            </a:r>
            <a:r>
              <a:rPr lang="en-US" sz="1400" b="1" dirty="0" err="1">
                <a:solidFill>
                  <a:srgbClr val="3366FF"/>
                </a:solidFill>
                <a:latin typeface="Arial" panose="020B0604020202020204" pitchFamily="34" charset="0"/>
                <a:cs typeface="Arial" panose="020B0604020202020204" pitchFamily="34" charset="0"/>
              </a:rPr>
              <a:t>memodenkan</a:t>
            </a:r>
            <a:r>
              <a:rPr lang="en-US" sz="1400" b="1" dirty="0">
                <a:solidFill>
                  <a:srgbClr val="3366FF"/>
                </a:solidFill>
                <a:latin typeface="Arial" panose="020B0604020202020204" pitchFamily="34" charset="0"/>
                <a:cs typeface="Arial" panose="020B0604020202020204" pitchFamily="34" charset="0"/>
              </a:rPr>
              <a:t> </a:t>
            </a:r>
            <a:r>
              <a:rPr lang="en-US" sz="1400" b="1" dirty="0" err="1" smtClean="0">
                <a:solidFill>
                  <a:srgbClr val="3366FF"/>
                </a:solidFill>
                <a:latin typeface="Arial" panose="020B0604020202020204" pitchFamily="34" charset="0"/>
                <a:cs typeface="Arial" panose="020B0604020202020204" pitchFamily="34" charset="0"/>
              </a:rPr>
              <a:t>kaedah</a:t>
            </a:r>
            <a:r>
              <a:rPr lang="en-US" sz="1400" b="1" dirty="0" smtClean="0">
                <a:solidFill>
                  <a:srgbClr val="3366FF"/>
                </a:solidFill>
                <a:latin typeface="Arial" panose="020B0604020202020204" pitchFamily="34" charset="0"/>
                <a:cs typeface="Arial" panose="020B0604020202020204" pitchFamily="34" charset="0"/>
              </a:rPr>
              <a:t> </a:t>
            </a:r>
            <a:r>
              <a:rPr lang="en-US" sz="1400" b="1" dirty="0" err="1" smtClean="0">
                <a:solidFill>
                  <a:srgbClr val="3366FF"/>
                </a:solidFill>
                <a:latin typeface="Arial" panose="020B0604020202020204" pitchFamily="34" charset="0"/>
                <a:cs typeface="Arial" panose="020B0604020202020204" pitchFamily="34" charset="0"/>
              </a:rPr>
              <a:t>kawal</a:t>
            </a:r>
            <a:r>
              <a:rPr lang="en-US" sz="1400" b="1" dirty="0" smtClean="0">
                <a:solidFill>
                  <a:srgbClr val="3366FF"/>
                </a:solidFill>
                <a:latin typeface="Arial" panose="020B0604020202020204" pitchFamily="34" charset="0"/>
                <a:cs typeface="Arial" panose="020B0604020202020204" pitchFamily="34" charset="0"/>
              </a:rPr>
              <a:t> </a:t>
            </a:r>
            <a:r>
              <a:rPr lang="en-US" sz="1400" b="1" dirty="0" err="1">
                <a:solidFill>
                  <a:srgbClr val="3366FF"/>
                </a:solidFill>
                <a:latin typeface="Arial" panose="020B0604020202020204" pitchFamily="34" charset="0"/>
                <a:cs typeface="Arial" panose="020B0604020202020204" pitchFamily="34" charset="0"/>
              </a:rPr>
              <a:t>selia</a:t>
            </a:r>
            <a:r>
              <a:rPr lang="en-US" sz="1400" b="1" dirty="0">
                <a:solidFill>
                  <a:srgbClr val="3366FF"/>
                </a:solidFill>
                <a:latin typeface="Arial" panose="020B0604020202020204" pitchFamily="34" charset="0"/>
                <a:cs typeface="Arial" panose="020B0604020202020204" pitchFamily="34" charset="0"/>
              </a:rPr>
              <a:t> </a:t>
            </a:r>
            <a:r>
              <a:rPr lang="en-US" sz="1400" b="1" dirty="0" err="1">
                <a:solidFill>
                  <a:srgbClr val="3366FF"/>
                </a:solidFill>
                <a:latin typeface="Arial" panose="020B0604020202020204" pitchFamily="34" charset="0"/>
                <a:cs typeface="Arial" panose="020B0604020202020204" pitchFamily="34" charset="0"/>
              </a:rPr>
              <a:t>akan</a:t>
            </a:r>
            <a:r>
              <a:rPr lang="en-US" sz="1400" b="1" dirty="0">
                <a:solidFill>
                  <a:srgbClr val="3366FF"/>
                </a:solidFill>
                <a:latin typeface="Arial" panose="020B0604020202020204" pitchFamily="34" charset="0"/>
                <a:cs typeface="Arial" panose="020B0604020202020204" pitchFamily="34" charset="0"/>
              </a:rPr>
              <a:t> </a:t>
            </a:r>
            <a:r>
              <a:rPr lang="en-US" sz="1400" b="1" dirty="0" err="1">
                <a:solidFill>
                  <a:srgbClr val="3366FF"/>
                </a:solidFill>
                <a:latin typeface="Arial" panose="020B0604020202020204" pitchFamily="34" charset="0"/>
                <a:cs typeface="Arial" panose="020B0604020202020204" pitchFamily="34" charset="0"/>
              </a:rPr>
              <a:t>dilaksanakan</a:t>
            </a:r>
            <a:r>
              <a:rPr lang="en-US" sz="1400" b="1" dirty="0">
                <a:solidFill>
                  <a:srgbClr val="3366FF"/>
                </a:solidFill>
                <a:latin typeface="Arial" panose="020B0604020202020204" pitchFamily="34" charset="0"/>
                <a:cs typeface="Arial" panose="020B0604020202020204" pitchFamily="34" charset="0"/>
              </a:rPr>
              <a:t> </a:t>
            </a:r>
            <a:r>
              <a:rPr lang="en-US" sz="1400" b="1" dirty="0" err="1">
                <a:solidFill>
                  <a:srgbClr val="3366FF"/>
                </a:solidFill>
                <a:latin typeface="Arial" panose="020B0604020202020204" pitchFamily="34" charset="0"/>
                <a:cs typeface="Arial" panose="020B0604020202020204" pitchFamily="34" charset="0"/>
              </a:rPr>
              <a:t>sepenuhnya</a:t>
            </a:r>
            <a:r>
              <a:rPr lang="en-US" sz="1400" b="1" dirty="0">
                <a:solidFill>
                  <a:srgbClr val="3366FF"/>
                </a:solidFill>
                <a:latin typeface="Arial" panose="020B0604020202020204" pitchFamily="34" charset="0"/>
                <a:cs typeface="Arial" panose="020B0604020202020204" pitchFamily="34" charset="0"/>
              </a:rPr>
              <a:t> </a:t>
            </a:r>
            <a:r>
              <a:rPr lang="en-US" sz="1400" b="1" dirty="0" err="1">
                <a:solidFill>
                  <a:srgbClr val="3366FF"/>
                </a:solidFill>
                <a:latin typeface="Arial" panose="020B0604020202020204" pitchFamily="34" charset="0"/>
                <a:cs typeface="Arial" panose="020B0604020202020204" pitchFamily="34" charset="0"/>
              </a:rPr>
              <a:t>dengan</a:t>
            </a:r>
            <a:r>
              <a:rPr lang="en-US" sz="1400" b="1" dirty="0">
                <a:solidFill>
                  <a:srgbClr val="3366FF"/>
                </a:solidFill>
                <a:latin typeface="Arial" panose="020B0604020202020204" pitchFamily="34" charset="0"/>
                <a:cs typeface="Arial" panose="020B0604020202020204" pitchFamily="34" charset="0"/>
              </a:rPr>
              <a:t> </a:t>
            </a:r>
            <a:r>
              <a:rPr lang="en-US" sz="1400" b="1" dirty="0" err="1">
                <a:solidFill>
                  <a:srgbClr val="3366FF"/>
                </a:solidFill>
                <a:latin typeface="Arial" panose="020B0604020202020204" pitchFamily="34" charset="0"/>
                <a:cs typeface="Arial" panose="020B0604020202020204" pitchFamily="34" charset="0"/>
              </a:rPr>
              <a:t>penyertaan</a:t>
            </a:r>
            <a:r>
              <a:rPr lang="en-US" sz="1400" b="1" dirty="0">
                <a:solidFill>
                  <a:srgbClr val="3366FF"/>
                </a:solidFill>
                <a:latin typeface="Arial" panose="020B0604020202020204" pitchFamily="34" charset="0"/>
                <a:cs typeface="Arial" panose="020B0604020202020204" pitchFamily="34" charset="0"/>
              </a:rPr>
              <a:t> </a:t>
            </a:r>
            <a:r>
              <a:rPr lang="en-US" sz="1400" b="1" dirty="0" err="1">
                <a:solidFill>
                  <a:srgbClr val="3366FF"/>
                </a:solidFill>
                <a:latin typeface="Arial" panose="020B0604020202020204" pitchFamily="34" charset="0"/>
                <a:cs typeface="Arial" panose="020B0604020202020204" pitchFamily="34" charset="0"/>
              </a:rPr>
              <a:t>kerajaan</a:t>
            </a:r>
            <a:r>
              <a:rPr lang="en-US" sz="1400" b="1" dirty="0">
                <a:solidFill>
                  <a:srgbClr val="3366FF"/>
                </a:solidFill>
                <a:latin typeface="Arial" panose="020B0604020202020204" pitchFamily="34" charset="0"/>
                <a:cs typeface="Arial" panose="020B0604020202020204" pitchFamily="34" charset="0"/>
              </a:rPr>
              <a:t> </a:t>
            </a:r>
            <a:r>
              <a:rPr lang="en-US" sz="1400" b="1" dirty="0" err="1">
                <a:solidFill>
                  <a:srgbClr val="3366FF"/>
                </a:solidFill>
                <a:latin typeface="Arial" panose="020B0604020202020204" pitchFamily="34" charset="0"/>
                <a:cs typeface="Arial" panose="020B0604020202020204" pitchFamily="34" charset="0"/>
              </a:rPr>
              <a:t>negeri</a:t>
            </a:r>
            <a:r>
              <a:rPr lang="en-US" sz="1400" b="1" dirty="0">
                <a:solidFill>
                  <a:srgbClr val="3366FF"/>
                </a:solidFill>
                <a:latin typeface="Arial" panose="020B0604020202020204" pitchFamily="34" charset="0"/>
                <a:cs typeface="Arial" panose="020B0604020202020204" pitchFamily="34" charset="0"/>
              </a:rPr>
              <a:t> </a:t>
            </a:r>
            <a:r>
              <a:rPr lang="en-US" sz="1400" b="1" dirty="0" err="1">
                <a:solidFill>
                  <a:srgbClr val="3366FF"/>
                </a:solidFill>
                <a:latin typeface="Arial" panose="020B0604020202020204" pitchFamily="34" charset="0"/>
                <a:cs typeface="Arial" panose="020B0604020202020204" pitchFamily="34" charset="0"/>
              </a:rPr>
              <a:t>dan</a:t>
            </a:r>
            <a:r>
              <a:rPr lang="en-US" sz="1400" b="1" dirty="0">
                <a:solidFill>
                  <a:srgbClr val="3366FF"/>
                </a:solidFill>
                <a:latin typeface="Arial" panose="020B0604020202020204" pitchFamily="34" charset="0"/>
                <a:cs typeface="Arial" panose="020B0604020202020204" pitchFamily="34" charset="0"/>
              </a:rPr>
              <a:t> </a:t>
            </a:r>
            <a:r>
              <a:rPr lang="en-US" sz="1400" b="1" dirty="0" err="1">
                <a:solidFill>
                  <a:srgbClr val="3366FF"/>
                </a:solidFill>
                <a:latin typeface="Arial" panose="020B0604020202020204" pitchFamily="34" charset="0"/>
                <a:cs typeface="Arial" panose="020B0604020202020204" pitchFamily="34" charset="0"/>
              </a:rPr>
              <a:t>pihak</a:t>
            </a:r>
            <a:r>
              <a:rPr lang="en-US" sz="1400" b="1" dirty="0">
                <a:solidFill>
                  <a:srgbClr val="3366FF"/>
                </a:solidFill>
                <a:latin typeface="Arial" panose="020B0604020202020204" pitchFamily="34" charset="0"/>
                <a:cs typeface="Arial" panose="020B0604020202020204" pitchFamily="34" charset="0"/>
              </a:rPr>
              <a:t> </a:t>
            </a:r>
            <a:r>
              <a:rPr lang="en-US" sz="1400" b="1" dirty="0" err="1">
                <a:solidFill>
                  <a:srgbClr val="3366FF"/>
                </a:solidFill>
                <a:latin typeface="Arial" panose="020B0604020202020204" pitchFamily="34" charset="0"/>
                <a:cs typeface="Arial" panose="020B0604020202020204" pitchFamily="34" charset="0"/>
              </a:rPr>
              <a:t>berkuasa</a:t>
            </a:r>
            <a:r>
              <a:rPr lang="en-US" sz="1400" b="1" dirty="0">
                <a:solidFill>
                  <a:srgbClr val="3366FF"/>
                </a:solidFill>
                <a:latin typeface="Arial" panose="020B0604020202020204" pitchFamily="34" charset="0"/>
                <a:cs typeface="Arial" panose="020B0604020202020204" pitchFamily="34" charset="0"/>
              </a:rPr>
              <a:t> </a:t>
            </a:r>
            <a:r>
              <a:rPr lang="en-US" sz="1400" b="1" dirty="0" err="1">
                <a:solidFill>
                  <a:srgbClr val="3366FF"/>
                </a:solidFill>
                <a:latin typeface="Arial" panose="020B0604020202020204" pitchFamily="34" charset="0"/>
                <a:cs typeface="Arial" panose="020B0604020202020204" pitchFamily="34" charset="0"/>
              </a:rPr>
              <a:t>tempatan</a:t>
            </a:r>
            <a:r>
              <a:rPr lang="en-US" sz="1400" b="1" dirty="0" smtClean="0">
                <a:solidFill>
                  <a:srgbClr val="3366FF"/>
                </a:solidFill>
                <a:latin typeface="Arial" panose="020B0604020202020204" pitchFamily="34" charset="0"/>
                <a:cs typeface="Arial" panose="020B0604020202020204" pitchFamily="34" charset="0"/>
              </a:rPr>
              <a:t>.</a:t>
            </a:r>
            <a:r>
              <a:rPr lang="en-MY" sz="1400" b="1" dirty="0">
                <a:solidFill>
                  <a:prstClr val="black"/>
                </a:solidFill>
                <a:latin typeface="Arial" panose="020B0604020202020204" pitchFamily="34" charset="0"/>
                <a:cs typeface="Arial" panose="020B0604020202020204" pitchFamily="34" charset="0"/>
              </a:rPr>
              <a:t> </a:t>
            </a:r>
            <a:r>
              <a:rPr lang="en-MY" sz="1400" b="1" dirty="0" err="1" smtClean="0">
                <a:solidFill>
                  <a:prstClr val="black"/>
                </a:solidFill>
                <a:latin typeface="Arial" panose="020B0604020202020204" pitchFamily="34" charset="0"/>
                <a:cs typeface="Arial" panose="020B0604020202020204" pitchFamily="34" charset="0"/>
              </a:rPr>
              <a:t>Keupayaan</a:t>
            </a:r>
            <a:r>
              <a:rPr lang="en-MY" sz="1400" b="1" dirty="0" smtClean="0">
                <a:solidFill>
                  <a:prstClr val="black"/>
                </a:solidFill>
                <a:latin typeface="Arial" panose="020B0604020202020204" pitchFamily="34" charset="0"/>
                <a:cs typeface="Arial" panose="020B0604020202020204" pitchFamily="34" charset="0"/>
              </a:rPr>
              <a:t> </a:t>
            </a:r>
            <a:r>
              <a:rPr lang="en-MY" sz="1400" b="1" dirty="0" err="1" smtClean="0">
                <a:solidFill>
                  <a:prstClr val="black"/>
                </a:solidFill>
                <a:latin typeface="Arial" panose="020B0604020202020204" pitchFamily="34" charset="0"/>
                <a:cs typeface="Arial" panose="020B0604020202020204" pitchFamily="34" charset="0"/>
              </a:rPr>
              <a:t>pegawai</a:t>
            </a:r>
            <a:r>
              <a:rPr lang="en-MY" sz="1400" b="1" dirty="0" smtClean="0">
                <a:solidFill>
                  <a:prstClr val="black"/>
                </a:solidFill>
                <a:latin typeface="Arial" panose="020B0604020202020204" pitchFamily="34" charset="0"/>
                <a:cs typeface="Arial" panose="020B0604020202020204" pitchFamily="34" charset="0"/>
              </a:rPr>
              <a:t> </a:t>
            </a:r>
            <a:r>
              <a:rPr lang="en-MY" sz="1400" b="1" dirty="0" err="1" smtClean="0">
                <a:solidFill>
                  <a:prstClr val="black"/>
                </a:solidFill>
                <a:latin typeface="Arial" panose="020B0604020202020204" pitchFamily="34" charset="0"/>
                <a:cs typeface="Arial" panose="020B0604020202020204" pitchFamily="34" charset="0"/>
              </a:rPr>
              <a:t>penyelaras</a:t>
            </a:r>
            <a:r>
              <a:rPr lang="en-MY" sz="1400" b="1" dirty="0" smtClean="0">
                <a:solidFill>
                  <a:prstClr val="black"/>
                </a:solidFill>
                <a:latin typeface="Arial" panose="020B0604020202020204" pitchFamily="34" charset="0"/>
                <a:cs typeface="Arial" panose="020B0604020202020204" pitchFamily="34" charset="0"/>
              </a:rPr>
              <a:t> </a:t>
            </a:r>
            <a:r>
              <a:rPr lang="en-MY" sz="1400" b="1" dirty="0" err="1" smtClean="0">
                <a:solidFill>
                  <a:prstClr val="black"/>
                </a:solidFill>
                <a:latin typeface="Arial" panose="020B0604020202020204" pitchFamily="34" charset="0"/>
                <a:cs typeface="Arial" panose="020B0604020202020204" pitchFamily="34" charset="0"/>
              </a:rPr>
              <a:t>peraturan</a:t>
            </a:r>
            <a:r>
              <a:rPr lang="en-MY" sz="1400" b="1" dirty="0" smtClean="0">
                <a:solidFill>
                  <a:prstClr val="black"/>
                </a:solidFill>
                <a:latin typeface="Arial" panose="020B0604020202020204" pitchFamily="34" charset="0"/>
                <a:cs typeface="Arial" panose="020B0604020202020204" pitchFamily="34" charset="0"/>
              </a:rPr>
              <a:t> di </a:t>
            </a:r>
            <a:r>
              <a:rPr lang="en-MY" sz="1400" b="1" dirty="0" err="1" smtClean="0">
                <a:solidFill>
                  <a:prstClr val="black"/>
                </a:solidFill>
                <a:latin typeface="Arial" panose="020B0604020202020204" pitchFamily="34" charset="0"/>
                <a:cs typeface="Arial" panose="020B0604020202020204" pitchFamily="34" charset="0"/>
              </a:rPr>
              <a:t>kementerian</a:t>
            </a:r>
            <a:r>
              <a:rPr lang="en-MY" sz="1400" b="1" dirty="0" smtClean="0">
                <a:solidFill>
                  <a:prstClr val="black"/>
                </a:solidFill>
                <a:latin typeface="Arial" panose="020B0604020202020204" pitchFamily="34" charset="0"/>
                <a:cs typeface="Arial" panose="020B0604020202020204" pitchFamily="34" charset="0"/>
              </a:rPr>
              <a:t> </a:t>
            </a:r>
            <a:r>
              <a:rPr lang="en-MY" sz="1400" b="1" dirty="0" err="1" smtClean="0">
                <a:solidFill>
                  <a:prstClr val="black"/>
                </a:solidFill>
                <a:latin typeface="Arial" panose="020B0604020202020204" pitchFamily="34" charset="0"/>
                <a:cs typeface="Arial" panose="020B0604020202020204" pitchFamily="34" charset="0"/>
              </a:rPr>
              <a:t>dan</a:t>
            </a:r>
            <a:r>
              <a:rPr lang="en-MY" sz="1400" b="1" dirty="0" smtClean="0">
                <a:solidFill>
                  <a:prstClr val="black"/>
                </a:solidFill>
                <a:latin typeface="Arial" panose="020B0604020202020204" pitchFamily="34" charset="0"/>
                <a:cs typeface="Arial" panose="020B0604020202020204" pitchFamily="34" charset="0"/>
              </a:rPr>
              <a:t> </a:t>
            </a:r>
            <a:r>
              <a:rPr lang="en-MY" sz="1400" b="1" dirty="0" err="1" smtClean="0">
                <a:solidFill>
                  <a:prstClr val="black"/>
                </a:solidFill>
                <a:latin typeface="Arial" panose="020B0604020202020204" pitchFamily="34" charset="0"/>
                <a:cs typeface="Arial" panose="020B0604020202020204" pitchFamily="34" charset="0"/>
              </a:rPr>
              <a:t>agensi</a:t>
            </a:r>
            <a:r>
              <a:rPr lang="en-MY" sz="1400" b="1" dirty="0" smtClean="0">
                <a:solidFill>
                  <a:prstClr val="black"/>
                </a:solidFill>
                <a:latin typeface="Arial" panose="020B0604020202020204" pitchFamily="34" charset="0"/>
                <a:cs typeface="Arial" panose="020B0604020202020204" pitchFamily="34" charset="0"/>
              </a:rPr>
              <a:t> </a:t>
            </a:r>
            <a:r>
              <a:rPr lang="en-MY" sz="1400" b="1" dirty="0" err="1" smtClean="0">
                <a:solidFill>
                  <a:prstClr val="black"/>
                </a:solidFill>
                <a:latin typeface="Arial" panose="020B0604020202020204" pitchFamily="34" charset="0"/>
                <a:cs typeface="Arial" panose="020B0604020202020204" pitchFamily="34" charset="0"/>
              </a:rPr>
              <a:t>akan</a:t>
            </a:r>
            <a:r>
              <a:rPr lang="en-MY" sz="1400" b="1" dirty="0" smtClean="0">
                <a:solidFill>
                  <a:prstClr val="black"/>
                </a:solidFill>
                <a:latin typeface="Arial" panose="020B0604020202020204" pitchFamily="34" charset="0"/>
                <a:cs typeface="Arial" panose="020B0604020202020204" pitchFamily="34" charset="0"/>
              </a:rPr>
              <a:t> </a:t>
            </a:r>
            <a:r>
              <a:rPr lang="en-MY" sz="1400" b="1" dirty="0" err="1" smtClean="0">
                <a:solidFill>
                  <a:prstClr val="black"/>
                </a:solidFill>
                <a:latin typeface="Arial" panose="020B0604020202020204" pitchFamily="34" charset="0"/>
                <a:cs typeface="Arial" panose="020B0604020202020204" pitchFamily="34" charset="0"/>
              </a:rPr>
              <a:t>diperkukuh</a:t>
            </a:r>
            <a:r>
              <a:rPr lang="en-MY" sz="1400" b="1" dirty="0" smtClean="0">
                <a:solidFill>
                  <a:prstClr val="black"/>
                </a:solidFill>
                <a:latin typeface="Arial" panose="020B0604020202020204" pitchFamily="34" charset="0"/>
                <a:cs typeface="Arial" panose="020B0604020202020204" pitchFamily="34" charset="0"/>
              </a:rPr>
              <a:t> </a:t>
            </a:r>
            <a:r>
              <a:rPr lang="en-MY" sz="1400" b="1" dirty="0" err="1" smtClean="0">
                <a:solidFill>
                  <a:prstClr val="black"/>
                </a:solidFill>
                <a:latin typeface="Arial" panose="020B0604020202020204" pitchFamily="34" charset="0"/>
                <a:cs typeface="Arial" panose="020B0604020202020204" pitchFamily="34" charset="0"/>
              </a:rPr>
              <a:t>bagi</a:t>
            </a:r>
            <a:r>
              <a:rPr lang="en-MY" sz="1400" b="1" dirty="0" smtClean="0">
                <a:solidFill>
                  <a:prstClr val="black"/>
                </a:solidFill>
                <a:latin typeface="Arial" panose="020B0604020202020204" pitchFamily="34" charset="0"/>
                <a:cs typeface="Arial" panose="020B0604020202020204" pitchFamily="34" charset="0"/>
              </a:rPr>
              <a:t> </a:t>
            </a:r>
            <a:r>
              <a:rPr lang="en-MY" sz="1400" b="1" dirty="0" err="1" smtClean="0">
                <a:solidFill>
                  <a:prstClr val="black"/>
                </a:solidFill>
                <a:latin typeface="Arial" panose="020B0604020202020204" pitchFamily="34" charset="0"/>
                <a:cs typeface="Arial" panose="020B0604020202020204" pitchFamily="34" charset="0"/>
              </a:rPr>
              <a:t>memastikan</a:t>
            </a:r>
            <a:r>
              <a:rPr lang="en-MY" sz="1400" b="1" dirty="0" smtClean="0">
                <a:solidFill>
                  <a:prstClr val="black"/>
                </a:solidFill>
                <a:latin typeface="Arial" panose="020B0604020202020204" pitchFamily="34" charset="0"/>
                <a:cs typeface="Arial" panose="020B0604020202020204" pitchFamily="34" charset="0"/>
              </a:rPr>
              <a:t> </a:t>
            </a:r>
            <a:r>
              <a:rPr lang="en-MY" sz="1400" b="1" dirty="0" err="1" smtClean="0">
                <a:solidFill>
                  <a:prstClr val="black"/>
                </a:solidFill>
                <a:latin typeface="Arial" panose="020B0604020202020204" pitchFamily="34" charset="0"/>
                <a:cs typeface="Arial" panose="020B0604020202020204" pitchFamily="34" charset="0"/>
              </a:rPr>
              <a:t>pematuhan</a:t>
            </a:r>
            <a:r>
              <a:rPr lang="en-MY" sz="1400" b="1" dirty="0" smtClean="0">
                <a:solidFill>
                  <a:prstClr val="black"/>
                </a:solidFill>
                <a:latin typeface="Arial" panose="020B0604020202020204" pitchFamily="34" charset="0"/>
                <a:cs typeface="Arial" panose="020B0604020202020204" pitchFamily="34" charset="0"/>
              </a:rPr>
              <a:t> </a:t>
            </a:r>
            <a:r>
              <a:rPr lang="en-MY" sz="1400" b="1" dirty="0" err="1" smtClean="0">
                <a:solidFill>
                  <a:prstClr val="black"/>
                </a:solidFill>
                <a:latin typeface="Arial" panose="020B0604020202020204" pitchFamily="34" charset="0"/>
                <a:cs typeface="Arial" panose="020B0604020202020204" pitchFamily="34" charset="0"/>
              </a:rPr>
              <a:t>kepada</a:t>
            </a:r>
            <a:r>
              <a:rPr lang="en-MY" sz="1400" b="1" dirty="0" smtClean="0">
                <a:solidFill>
                  <a:prstClr val="black"/>
                </a:solidFill>
                <a:latin typeface="Arial" panose="020B0604020202020204" pitchFamily="34" charset="0"/>
                <a:cs typeface="Arial" panose="020B0604020202020204" pitchFamily="34" charset="0"/>
              </a:rPr>
              <a:t> NPDIR.</a:t>
            </a:r>
            <a:r>
              <a:rPr lang="en-US" sz="1400" b="1" dirty="0" smtClean="0">
                <a:solidFill>
                  <a:srgbClr val="3366FF"/>
                </a:solidFill>
                <a:latin typeface="Arial" panose="020B0604020202020204" pitchFamily="34" charset="0"/>
                <a:cs typeface="Arial" panose="020B0604020202020204" pitchFamily="34" charset="0"/>
              </a:rPr>
              <a:t>”</a:t>
            </a:r>
          </a:p>
        </p:txBody>
      </p:sp>
      <p:sp>
        <p:nvSpPr>
          <p:cNvPr id="15" name="TextBox 14"/>
          <p:cNvSpPr txBox="1"/>
          <p:nvPr/>
        </p:nvSpPr>
        <p:spPr>
          <a:xfrm>
            <a:off x="6531180" y="3031956"/>
            <a:ext cx="2230198" cy="523220"/>
          </a:xfrm>
          <a:prstGeom prst="rect">
            <a:avLst/>
          </a:prstGeom>
          <a:noFill/>
        </p:spPr>
        <p:txBody>
          <a:bodyPr wrap="square" rtlCol="0">
            <a:spAutoFit/>
          </a:bodyPr>
          <a:lstStyle/>
          <a:p>
            <a:pPr fontAlgn="auto">
              <a:spcBef>
                <a:spcPts val="0"/>
              </a:spcBef>
              <a:spcAft>
                <a:spcPts val="0"/>
              </a:spcAft>
            </a:pPr>
            <a:r>
              <a:rPr lang="en-US" sz="1400" b="1" dirty="0" smtClean="0">
                <a:solidFill>
                  <a:srgbClr val="FF0000"/>
                </a:solidFill>
                <a:latin typeface="Tw Cen MT"/>
                <a:cs typeface="+mn-cs"/>
              </a:rPr>
              <a:t>BAB 8, </a:t>
            </a:r>
            <a:r>
              <a:rPr lang="en-US" sz="1400" b="1" dirty="0" err="1" smtClean="0">
                <a:solidFill>
                  <a:srgbClr val="FF0000"/>
                </a:solidFill>
                <a:latin typeface="Tw Cen MT"/>
                <a:cs typeface="+mn-cs"/>
              </a:rPr>
              <a:t>Mentransformasi</a:t>
            </a:r>
            <a:r>
              <a:rPr lang="en-US" sz="1400" b="1" dirty="0" smtClean="0">
                <a:solidFill>
                  <a:srgbClr val="FF0000"/>
                </a:solidFill>
                <a:latin typeface="Tw Cen MT"/>
                <a:cs typeface="+mn-cs"/>
              </a:rPr>
              <a:t> </a:t>
            </a:r>
            <a:r>
              <a:rPr lang="en-US" sz="1400" b="1" dirty="0" err="1" smtClean="0">
                <a:solidFill>
                  <a:srgbClr val="FF0000"/>
                </a:solidFill>
                <a:latin typeface="Tw Cen MT"/>
                <a:cs typeface="+mn-cs"/>
              </a:rPr>
              <a:t>Sektor</a:t>
            </a:r>
            <a:r>
              <a:rPr lang="en-US" sz="1400" b="1" dirty="0" smtClean="0">
                <a:solidFill>
                  <a:srgbClr val="FF0000"/>
                </a:solidFill>
                <a:latin typeface="Tw Cen MT"/>
                <a:cs typeface="+mn-cs"/>
              </a:rPr>
              <a:t> </a:t>
            </a:r>
            <a:r>
              <a:rPr lang="en-US" sz="1400" b="1" dirty="0" err="1" smtClean="0">
                <a:solidFill>
                  <a:srgbClr val="FF0000"/>
                </a:solidFill>
                <a:latin typeface="Tw Cen MT"/>
                <a:cs typeface="+mn-cs"/>
              </a:rPr>
              <a:t>Perkhid</a:t>
            </a:r>
            <a:r>
              <a:rPr lang="en-US" sz="1400" b="1" dirty="0" smtClean="0">
                <a:solidFill>
                  <a:srgbClr val="FF0000"/>
                </a:solidFill>
                <a:latin typeface="Tw Cen MT"/>
                <a:cs typeface="+mn-cs"/>
              </a:rPr>
              <a:t>., m/s 8-17</a:t>
            </a:r>
            <a:endParaRPr lang="en-US" sz="1400" b="1" dirty="0">
              <a:solidFill>
                <a:srgbClr val="FF0000"/>
              </a:solidFill>
              <a:latin typeface="Tw Cen MT"/>
              <a:cs typeface="+mn-cs"/>
            </a:endParaRPr>
          </a:p>
        </p:txBody>
      </p:sp>
    </p:spTree>
    <p:extLst>
      <p:ext uri="{BB962C8B-B14F-4D97-AF65-F5344CB8AC3E}">
        <p14:creationId xmlns:p14="http://schemas.microsoft.com/office/powerpoint/2010/main" val="3260025550"/>
      </p:ext>
    </p:extLst>
  </p:cSld>
  <p:clrMapOvr>
    <a:masterClrMapping/>
  </p:clrMapOvr>
  <p:timing>
    <p:tnLst>
      <p:par>
        <p:cTn id="1" dur="indefinite" restart="never" nodeType="tmRoot"/>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681" name="Title 2"/>
          <p:cNvSpPr>
            <a:spLocks noGrp="1"/>
          </p:cNvSpPr>
          <p:nvPr>
            <p:ph type="title"/>
          </p:nvPr>
        </p:nvSpPr>
        <p:spPr>
          <a:xfrm>
            <a:off x="457200" y="-152400"/>
            <a:ext cx="8229600" cy="1143000"/>
          </a:xfrm>
        </p:spPr>
        <p:txBody>
          <a:bodyPr/>
          <a:lstStyle/>
          <a:p>
            <a:r>
              <a:rPr lang="en-GB" b="1" dirty="0" err="1" smtClean="0"/>
              <a:t>Apa</a:t>
            </a:r>
            <a:r>
              <a:rPr lang="en-GB" b="1" dirty="0" smtClean="0"/>
              <a:t> yang </a:t>
            </a:r>
            <a:r>
              <a:rPr lang="en-GB" b="1" dirty="0" err="1" smtClean="0"/>
              <a:t>bukan</a:t>
            </a:r>
            <a:r>
              <a:rPr lang="en-GB" b="1" dirty="0" smtClean="0"/>
              <a:t> </a:t>
            </a:r>
            <a:r>
              <a:rPr lang="en-GB" b="1" dirty="0" err="1" smtClean="0"/>
              <a:t>Objektif</a:t>
            </a:r>
            <a:r>
              <a:rPr lang="en-GB" b="1" dirty="0" smtClean="0"/>
              <a:t> </a:t>
            </a:r>
            <a:r>
              <a:rPr lang="en-GB" b="1" dirty="0" err="1" smtClean="0"/>
              <a:t>Polisi</a:t>
            </a:r>
            <a:endParaRPr lang="en-US" b="1" dirty="0" smtClean="0"/>
          </a:p>
        </p:txBody>
      </p:sp>
      <p:sp>
        <p:nvSpPr>
          <p:cNvPr id="71682" name="Content Placeholder 1"/>
          <p:cNvSpPr>
            <a:spLocks noGrp="1"/>
          </p:cNvSpPr>
          <p:nvPr>
            <p:ph idx="1"/>
          </p:nvPr>
        </p:nvSpPr>
        <p:spPr>
          <a:xfrm>
            <a:off x="457200" y="990616"/>
            <a:ext cx="8229600" cy="4525963"/>
          </a:xfrm>
        </p:spPr>
        <p:txBody>
          <a:bodyPr/>
          <a:lstStyle/>
          <a:p>
            <a:r>
              <a:rPr lang="en-GB" dirty="0" err="1" smtClean="0"/>
              <a:t>Untuk</a:t>
            </a:r>
            <a:r>
              <a:rPr lang="en-GB" dirty="0" smtClean="0"/>
              <a:t> </a:t>
            </a:r>
            <a:r>
              <a:rPr lang="en-GB" dirty="0" err="1" smtClean="0"/>
              <a:t>membetulkan</a:t>
            </a:r>
            <a:r>
              <a:rPr lang="en-GB" dirty="0" smtClean="0"/>
              <a:t> </a:t>
            </a:r>
            <a:r>
              <a:rPr lang="en-GB" dirty="0" err="1" smtClean="0"/>
              <a:t>masalah</a:t>
            </a:r>
            <a:endParaRPr lang="en-GB" dirty="0" smtClean="0"/>
          </a:p>
          <a:p>
            <a:r>
              <a:rPr lang="en-GB" dirty="0" err="1" smtClean="0"/>
              <a:t>Untuk</a:t>
            </a:r>
            <a:r>
              <a:rPr lang="en-GB" dirty="0" smtClean="0"/>
              <a:t> </a:t>
            </a:r>
            <a:r>
              <a:rPr lang="en-GB" dirty="0" err="1" smtClean="0"/>
              <a:t>melaksanakan</a:t>
            </a:r>
            <a:r>
              <a:rPr lang="en-GB" dirty="0" smtClean="0"/>
              <a:t> </a:t>
            </a:r>
            <a:r>
              <a:rPr lang="en-GB" dirty="0" err="1" smtClean="0"/>
              <a:t>arahan</a:t>
            </a:r>
            <a:r>
              <a:rPr lang="en-GB" dirty="0" smtClean="0"/>
              <a:t> </a:t>
            </a:r>
            <a:r>
              <a:rPr lang="en-GB" dirty="0" err="1" smtClean="0"/>
              <a:t>Menteri</a:t>
            </a:r>
            <a:endParaRPr lang="en-GB" dirty="0" smtClean="0"/>
          </a:p>
          <a:p>
            <a:r>
              <a:rPr lang="en-GB" dirty="0" err="1" smtClean="0"/>
              <a:t>Untuk</a:t>
            </a:r>
            <a:r>
              <a:rPr lang="en-GB" dirty="0" smtClean="0"/>
              <a:t> </a:t>
            </a:r>
            <a:r>
              <a:rPr lang="en-GB" dirty="0" err="1" smtClean="0"/>
              <a:t>mewujudkan</a:t>
            </a:r>
            <a:r>
              <a:rPr lang="en-GB" dirty="0" smtClean="0"/>
              <a:t> </a:t>
            </a:r>
            <a:r>
              <a:rPr lang="en-GB" dirty="0" err="1" smtClean="0"/>
              <a:t>peraturan</a:t>
            </a:r>
            <a:endParaRPr lang="en-GB" dirty="0" smtClean="0"/>
          </a:p>
          <a:p>
            <a:r>
              <a:rPr lang="en-GB" dirty="0" err="1" smtClean="0"/>
              <a:t>Untuk</a:t>
            </a:r>
            <a:r>
              <a:rPr lang="en-GB" dirty="0" smtClean="0"/>
              <a:t> </a:t>
            </a:r>
            <a:r>
              <a:rPr lang="en-GB" dirty="0" err="1" smtClean="0"/>
              <a:t>memberikan</a:t>
            </a:r>
            <a:r>
              <a:rPr lang="en-GB" dirty="0" smtClean="0"/>
              <a:t> </a:t>
            </a:r>
            <a:r>
              <a:rPr lang="en-GB" dirty="0" err="1" smtClean="0"/>
              <a:t>cadangan</a:t>
            </a:r>
            <a:r>
              <a:rPr lang="en-GB" dirty="0" smtClean="0"/>
              <a:t> </a:t>
            </a:r>
            <a:r>
              <a:rPr lang="en-GB" dirty="0" err="1" smtClean="0"/>
              <a:t>penyelesaian</a:t>
            </a:r>
            <a:endParaRPr lang="en-GB" dirty="0" smtClean="0"/>
          </a:p>
          <a:p>
            <a:r>
              <a:rPr lang="en-GB" dirty="0" err="1" smtClean="0"/>
              <a:t>Ianya</a:t>
            </a:r>
            <a:r>
              <a:rPr lang="en-GB" dirty="0" smtClean="0"/>
              <a:t> </a:t>
            </a:r>
            <a:r>
              <a:rPr lang="en-GB" dirty="0" err="1" smtClean="0"/>
              <a:t>adalah</a:t>
            </a:r>
            <a:r>
              <a:rPr lang="en-GB" dirty="0" smtClean="0"/>
              <a:t> </a:t>
            </a:r>
            <a:r>
              <a:rPr lang="en-GB" dirty="0" err="1" smtClean="0"/>
              <a:t>untuk</a:t>
            </a:r>
            <a:r>
              <a:rPr lang="en-GB" dirty="0" smtClean="0"/>
              <a:t> </a:t>
            </a:r>
            <a:r>
              <a:rPr lang="en-GB" dirty="0" err="1" smtClean="0"/>
              <a:t>menyatakan</a:t>
            </a:r>
            <a:r>
              <a:rPr lang="en-GB" dirty="0" smtClean="0"/>
              <a:t> </a:t>
            </a:r>
            <a:r>
              <a:rPr lang="en-GB" dirty="0" err="1" smtClean="0"/>
              <a:t>hasrat</a:t>
            </a:r>
            <a:r>
              <a:rPr lang="en-GB" dirty="0" smtClean="0"/>
              <a:t> </a:t>
            </a:r>
            <a:r>
              <a:rPr lang="en-GB" dirty="0" err="1" smtClean="0"/>
              <a:t>utama</a:t>
            </a:r>
            <a:r>
              <a:rPr lang="en-GB" dirty="0" smtClean="0"/>
              <a:t> yang </a:t>
            </a:r>
            <a:r>
              <a:rPr lang="en-GB" dirty="0" err="1" smtClean="0"/>
              <a:t>hendak</a:t>
            </a:r>
            <a:r>
              <a:rPr lang="en-GB" dirty="0" smtClean="0"/>
              <a:t> </a:t>
            </a:r>
            <a:r>
              <a:rPr lang="en-GB" dirty="0" err="1" smtClean="0"/>
              <a:t>dicapai</a:t>
            </a:r>
            <a:r>
              <a:rPr lang="en-GB" dirty="0" smtClean="0"/>
              <a:t> </a:t>
            </a:r>
            <a:r>
              <a:rPr lang="en-GB" dirty="0" err="1" smtClean="0"/>
              <a:t>apabila</a:t>
            </a:r>
            <a:r>
              <a:rPr lang="en-GB" dirty="0" smtClean="0"/>
              <a:t> </a:t>
            </a:r>
            <a:r>
              <a:rPr lang="en-GB" dirty="0" err="1" smtClean="0"/>
              <a:t>sesuatu</a:t>
            </a:r>
            <a:r>
              <a:rPr lang="en-GB" dirty="0" smtClean="0"/>
              <a:t> </a:t>
            </a:r>
            <a:r>
              <a:rPr lang="en-GB" dirty="0" err="1" smtClean="0"/>
              <a:t>dasar</a:t>
            </a:r>
            <a:r>
              <a:rPr lang="en-GB" dirty="0" smtClean="0"/>
              <a:t>/</a:t>
            </a:r>
            <a:r>
              <a:rPr lang="en-GB" dirty="0" err="1" smtClean="0"/>
              <a:t>polisi</a:t>
            </a:r>
            <a:r>
              <a:rPr lang="en-GB" dirty="0" smtClean="0"/>
              <a:t>/</a:t>
            </a:r>
            <a:r>
              <a:rPr lang="en-GB" dirty="0" err="1" smtClean="0"/>
              <a:t>peraturan</a:t>
            </a:r>
            <a:r>
              <a:rPr lang="en-GB" dirty="0" smtClean="0"/>
              <a:t> </a:t>
            </a:r>
            <a:r>
              <a:rPr lang="en-GB" dirty="0" err="1" smtClean="0"/>
              <a:t>dilaksanakan</a:t>
            </a:r>
            <a:r>
              <a:rPr lang="en-GB" dirty="0" smtClean="0"/>
              <a:t>.</a:t>
            </a:r>
          </a:p>
          <a:p>
            <a:endParaRPr lang="en-US" dirty="0" smtClean="0"/>
          </a:p>
        </p:txBody>
      </p:sp>
      <p:pic>
        <p:nvPicPr>
          <p:cNvPr id="71683" name="Picture 2" descr="http://livingdocs.org/wp-content/uploads/2012/05/1objective.png"/>
          <p:cNvPicPr>
            <a:picLocks noChangeAspect="1" noChangeArrowheads="1"/>
          </p:cNvPicPr>
          <p:nvPr/>
        </p:nvPicPr>
        <p:blipFill>
          <a:blip r:embed="rId2"/>
          <a:srcRect/>
          <a:stretch>
            <a:fillRect/>
          </a:stretch>
        </p:blipFill>
        <p:spPr bwMode="auto">
          <a:xfrm>
            <a:off x="6011871" y="4800600"/>
            <a:ext cx="2827337" cy="1746250"/>
          </a:xfrm>
          <a:prstGeom prst="rect">
            <a:avLst/>
          </a:prstGeom>
          <a:noFill/>
          <a:ln w="9525">
            <a:noFill/>
            <a:miter lim="800000"/>
            <a:headEnd/>
            <a:tailEnd/>
          </a:ln>
        </p:spPr>
      </p:pic>
      <p:sp>
        <p:nvSpPr>
          <p:cNvPr id="4" name="Slide Number Placeholder 3"/>
          <p:cNvSpPr>
            <a:spLocks noGrp="1"/>
          </p:cNvSpPr>
          <p:nvPr>
            <p:ph type="sldNum" sz="quarter" idx="12"/>
          </p:nvPr>
        </p:nvSpPr>
        <p:spPr/>
        <p:txBody>
          <a:bodyPr/>
          <a:lstStyle/>
          <a:p>
            <a:pPr>
              <a:defRPr/>
            </a:pPr>
            <a:fld id="{1D352CA7-B48E-402F-AB9C-A0ECEE038F50}" type="slidenum">
              <a:rPr lang="en-US"/>
              <a:pPr>
                <a:defRPr/>
              </a:pPr>
              <a:t>20</a:t>
            </a:fld>
            <a:endParaRPr lang="en-US" dirty="0"/>
          </a:p>
        </p:txBody>
      </p:sp>
    </p:spTree>
  </p:cSld>
  <p:clrMapOvr>
    <a:masterClrMapping/>
  </p:clrMapOvr>
  <p:timing>
    <p:tnLst>
      <p:par>
        <p:cTn id="1" dur="indefinite" restart="never" nodeType="tmRoot"/>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p:cNvSpPr>
            <a:spLocks noGrp="1"/>
          </p:cNvSpPr>
          <p:nvPr>
            <p:ph type="title"/>
          </p:nvPr>
        </p:nvSpPr>
        <p:spPr>
          <a:xfrm>
            <a:off x="457200" y="274654"/>
            <a:ext cx="8229600" cy="993775"/>
          </a:xfrm>
        </p:spPr>
        <p:txBody>
          <a:bodyPr rtlCol="0">
            <a:normAutofit/>
          </a:bodyPr>
          <a:lstStyle/>
          <a:p>
            <a:pPr fontAlgn="auto">
              <a:spcAft>
                <a:spcPts val="0"/>
              </a:spcAft>
              <a:defRPr/>
            </a:pPr>
            <a:r>
              <a:rPr lang="en-US" b="1" dirty="0" smtClean="0">
                <a:effectLst>
                  <a:outerShdw blurRad="38100" dist="38100" dir="2700000" algn="tl">
                    <a:srgbClr val="000000">
                      <a:alpha val="43137"/>
                    </a:srgbClr>
                  </a:outerShdw>
                </a:effectLst>
              </a:rPr>
              <a:t>7 Elements of RIA</a:t>
            </a:r>
            <a:endParaRPr lang="en-GB" b="1" dirty="0">
              <a:effectLst>
                <a:outerShdw blurRad="38100" dist="38100" dir="2700000" algn="tl">
                  <a:srgbClr val="000000">
                    <a:alpha val="43137"/>
                  </a:srgbClr>
                </a:outerShdw>
              </a:effectLst>
            </a:endParaRPr>
          </a:p>
        </p:txBody>
      </p:sp>
      <p:sp>
        <p:nvSpPr>
          <p:cNvPr id="6" name="Content Placeholder 2"/>
          <p:cNvSpPr>
            <a:spLocks noGrp="1"/>
          </p:cNvSpPr>
          <p:nvPr>
            <p:ph idx="1"/>
          </p:nvPr>
        </p:nvSpPr>
        <p:spPr>
          <a:xfrm>
            <a:off x="828826" y="1268765"/>
            <a:ext cx="4834880" cy="4525963"/>
          </a:xfrm>
          <a:ln>
            <a:noFill/>
          </a:ln>
          <a:effectLst>
            <a:outerShdw blurRad="225425" dist="50800" dir="5220000" algn="ctr">
              <a:srgbClr val="000000">
                <a:alpha val="33000"/>
              </a:srgbClr>
            </a:outerShdw>
          </a:effectLst>
          <a:scene3d>
            <a:camera prst="perspectiveFront" fov="3300000">
              <a:rot lat="486000" lon="19530000" rev="174000"/>
            </a:camera>
            <a:lightRig rig="harsh" dir="t">
              <a:rot lat="0" lon="0" rev="3000000"/>
            </a:lightRig>
          </a:scene3d>
          <a:sp3d extrusionH="254000" contourW="19050">
            <a:bevelT w="82550" h="44450" prst="angle"/>
            <a:bevelB w="82550" h="44450" prst="angle"/>
            <a:contourClr>
              <a:srgbClr val="FFFFFF"/>
            </a:contourClr>
          </a:sp3d>
        </p:spPr>
        <p:style>
          <a:lnRef idx="3">
            <a:schemeClr val="lt1"/>
          </a:lnRef>
          <a:fillRef idx="1">
            <a:schemeClr val="accent4"/>
          </a:fillRef>
          <a:effectRef idx="1">
            <a:schemeClr val="accent4"/>
          </a:effectRef>
          <a:fontRef idx="minor">
            <a:schemeClr val="lt1"/>
          </a:fontRef>
        </p:style>
        <p:txBody>
          <a:bodyPr rtlCol="0">
            <a:noAutofit/>
          </a:bodyPr>
          <a:lstStyle/>
          <a:p>
            <a:pPr marL="609600" indent="-609600" fontAlgn="auto">
              <a:lnSpc>
                <a:spcPct val="200000"/>
              </a:lnSpc>
              <a:spcBef>
                <a:spcPts val="0"/>
              </a:spcBef>
              <a:spcAft>
                <a:spcPts val="0"/>
              </a:spcAft>
              <a:buFont typeface="Monotype Sorts" pitchFamily="2" charset="2"/>
              <a:buAutoNum type="arabicPeriod"/>
              <a:defRPr/>
            </a:pPr>
            <a:r>
              <a:rPr lang="en-AU" altLang="en-US" sz="2000" b="1" dirty="0" err="1" smtClean="0">
                <a:solidFill>
                  <a:schemeClr val="bg1"/>
                </a:solidFill>
              </a:rPr>
              <a:t>Penyataan</a:t>
            </a:r>
            <a:r>
              <a:rPr lang="en-AU" altLang="en-US" sz="2000" b="1" dirty="0" smtClean="0">
                <a:solidFill>
                  <a:schemeClr val="bg1"/>
                </a:solidFill>
              </a:rPr>
              <a:t> </a:t>
            </a:r>
            <a:r>
              <a:rPr lang="en-AU" altLang="en-US" sz="2000" b="1" dirty="0" err="1" smtClean="0">
                <a:solidFill>
                  <a:schemeClr val="bg1"/>
                </a:solidFill>
              </a:rPr>
              <a:t>Masalah</a:t>
            </a:r>
            <a:endParaRPr lang="en-AU" altLang="en-US" sz="2000" b="1" dirty="0" smtClean="0">
              <a:solidFill>
                <a:schemeClr val="bg1"/>
              </a:solidFill>
            </a:endParaRPr>
          </a:p>
          <a:p>
            <a:pPr marL="609600" indent="-609600" fontAlgn="auto">
              <a:lnSpc>
                <a:spcPct val="200000"/>
              </a:lnSpc>
              <a:spcBef>
                <a:spcPts val="0"/>
              </a:spcBef>
              <a:spcAft>
                <a:spcPts val="0"/>
              </a:spcAft>
              <a:buFont typeface="Monotype Sorts" pitchFamily="2" charset="2"/>
              <a:buAutoNum type="arabicPeriod"/>
              <a:defRPr/>
            </a:pPr>
            <a:r>
              <a:rPr lang="en-AU" altLang="en-US" sz="2000" b="1" dirty="0" err="1" smtClean="0">
                <a:solidFill>
                  <a:schemeClr val="bg1"/>
                </a:solidFill>
              </a:rPr>
              <a:t>Objektif</a:t>
            </a:r>
            <a:endParaRPr lang="en-AU" altLang="en-US" sz="2000" b="1" dirty="0" smtClean="0">
              <a:solidFill>
                <a:schemeClr val="bg1"/>
              </a:solidFill>
            </a:endParaRPr>
          </a:p>
          <a:p>
            <a:pPr marL="609600" indent="-609600" fontAlgn="auto">
              <a:lnSpc>
                <a:spcPct val="200000"/>
              </a:lnSpc>
              <a:spcBef>
                <a:spcPts val="0"/>
              </a:spcBef>
              <a:spcAft>
                <a:spcPts val="0"/>
              </a:spcAft>
              <a:buFont typeface="Monotype Sorts" pitchFamily="2" charset="2"/>
              <a:buAutoNum type="arabicPeriod"/>
              <a:defRPr/>
            </a:pPr>
            <a:r>
              <a:rPr lang="en-AU" altLang="en-US" sz="2000" b="1" dirty="0" err="1" smtClean="0">
                <a:solidFill>
                  <a:srgbClr val="FFFF00"/>
                </a:solidFill>
              </a:rPr>
              <a:t>Opsyen</a:t>
            </a:r>
            <a:endParaRPr lang="en-AU" altLang="en-US" sz="2000" b="1" dirty="0" smtClean="0">
              <a:solidFill>
                <a:srgbClr val="FFFF00"/>
              </a:solidFill>
            </a:endParaRPr>
          </a:p>
          <a:p>
            <a:pPr marL="609600" indent="-609600" fontAlgn="auto">
              <a:lnSpc>
                <a:spcPct val="200000"/>
              </a:lnSpc>
              <a:spcBef>
                <a:spcPts val="0"/>
              </a:spcBef>
              <a:spcAft>
                <a:spcPts val="0"/>
              </a:spcAft>
              <a:buFont typeface="Monotype Sorts" pitchFamily="2" charset="2"/>
              <a:buAutoNum type="arabicPeriod"/>
              <a:defRPr/>
            </a:pPr>
            <a:r>
              <a:rPr lang="en-AU" altLang="en-US" sz="2000" b="1" dirty="0" err="1" smtClean="0"/>
              <a:t>Analisis</a:t>
            </a:r>
            <a:r>
              <a:rPr lang="en-AU" altLang="en-US" sz="2000" b="1" dirty="0" smtClean="0"/>
              <a:t> </a:t>
            </a:r>
            <a:r>
              <a:rPr lang="en-AU" altLang="en-US" sz="2000" b="1" dirty="0" err="1" smtClean="0"/>
              <a:t>Impak</a:t>
            </a:r>
            <a:endParaRPr lang="en-AU" altLang="en-US" sz="2000" b="1" dirty="0" smtClean="0"/>
          </a:p>
          <a:p>
            <a:pPr marL="609600" indent="-609600" fontAlgn="auto">
              <a:lnSpc>
                <a:spcPct val="200000"/>
              </a:lnSpc>
              <a:spcBef>
                <a:spcPts val="0"/>
              </a:spcBef>
              <a:spcAft>
                <a:spcPts val="0"/>
              </a:spcAft>
              <a:buFont typeface="Monotype Sorts" pitchFamily="2" charset="2"/>
              <a:buAutoNum type="arabicPeriod"/>
              <a:defRPr/>
            </a:pPr>
            <a:r>
              <a:rPr lang="en-AU" altLang="en-US" sz="2000" b="1" dirty="0" err="1" smtClean="0"/>
              <a:t>Seranta</a:t>
            </a:r>
            <a:r>
              <a:rPr lang="en-AU" altLang="en-US" sz="2000" b="1" dirty="0" smtClean="0"/>
              <a:t> </a:t>
            </a:r>
            <a:r>
              <a:rPr lang="en-AU" altLang="en-US" sz="2000" b="1" dirty="0" err="1" smtClean="0"/>
              <a:t>Awam</a:t>
            </a:r>
            <a:endParaRPr lang="en-AU" altLang="en-US" sz="2000" b="1" dirty="0" smtClean="0"/>
          </a:p>
          <a:p>
            <a:pPr marL="609600" indent="-609600" fontAlgn="auto">
              <a:lnSpc>
                <a:spcPct val="200000"/>
              </a:lnSpc>
              <a:spcBef>
                <a:spcPts val="0"/>
              </a:spcBef>
              <a:spcAft>
                <a:spcPts val="0"/>
              </a:spcAft>
              <a:buFont typeface="Monotype Sorts" pitchFamily="2" charset="2"/>
              <a:buAutoNum type="arabicPeriod"/>
              <a:defRPr/>
            </a:pPr>
            <a:r>
              <a:rPr lang="en-AU" altLang="en-US" sz="2000" b="1" dirty="0" err="1" smtClean="0"/>
              <a:t>Kesimpulan</a:t>
            </a:r>
            <a:r>
              <a:rPr lang="en-AU" altLang="en-US" sz="2000" b="1" dirty="0" smtClean="0"/>
              <a:t> </a:t>
            </a:r>
            <a:r>
              <a:rPr lang="en-AU" altLang="en-US" sz="2000" b="1" dirty="0" err="1" smtClean="0"/>
              <a:t>dan</a:t>
            </a:r>
            <a:r>
              <a:rPr lang="en-AU" altLang="en-US" sz="2000" b="1" dirty="0" smtClean="0"/>
              <a:t> </a:t>
            </a:r>
            <a:r>
              <a:rPr lang="en-AU" altLang="en-US" sz="2000" b="1" dirty="0" err="1" smtClean="0"/>
              <a:t>Syor</a:t>
            </a:r>
            <a:endParaRPr lang="en-AU" altLang="en-US" sz="2000" b="1" dirty="0" smtClean="0"/>
          </a:p>
          <a:p>
            <a:pPr marL="609600" indent="-609600" fontAlgn="auto">
              <a:lnSpc>
                <a:spcPct val="200000"/>
              </a:lnSpc>
              <a:spcBef>
                <a:spcPts val="0"/>
              </a:spcBef>
              <a:spcAft>
                <a:spcPts val="0"/>
              </a:spcAft>
              <a:buFont typeface="Monotype Sorts" pitchFamily="2" charset="2"/>
              <a:buAutoNum type="arabicPeriod"/>
              <a:defRPr/>
            </a:pPr>
            <a:r>
              <a:rPr lang="en-AU" altLang="en-US" sz="2000" b="1" dirty="0" err="1" smtClean="0"/>
              <a:t>Strategi</a:t>
            </a:r>
            <a:r>
              <a:rPr lang="en-AU" altLang="en-US" sz="2000" b="1" dirty="0" smtClean="0"/>
              <a:t> </a:t>
            </a:r>
            <a:r>
              <a:rPr lang="en-AU" altLang="en-US" sz="2000" b="1" dirty="0" err="1" smtClean="0"/>
              <a:t>Pelaksanaan</a:t>
            </a:r>
            <a:endParaRPr lang="en-AU" altLang="en-US" sz="2000" b="1" dirty="0" smtClean="0"/>
          </a:p>
          <a:p>
            <a:pPr fontAlgn="auto">
              <a:lnSpc>
                <a:spcPct val="200000"/>
              </a:lnSpc>
              <a:spcBef>
                <a:spcPts val="0"/>
              </a:spcBef>
              <a:spcAft>
                <a:spcPts val="0"/>
              </a:spcAft>
              <a:buFont typeface="Arial" panose="020B0604020202020204" pitchFamily="34" charset="0"/>
              <a:buChar char="•"/>
              <a:defRPr/>
            </a:pPr>
            <a:endParaRPr lang="en-MY" sz="2000" b="1" dirty="0"/>
          </a:p>
        </p:txBody>
      </p:sp>
      <p:pic>
        <p:nvPicPr>
          <p:cNvPr id="7" name="Picture 2"/>
          <p:cNvPicPr>
            <a:picLocks noChangeAspect="1" noChangeArrowheads="1"/>
          </p:cNvPicPr>
          <p:nvPr/>
        </p:nvPicPr>
        <p:blipFill>
          <a:blip r:embed="rId2"/>
          <a:srcRect/>
          <a:stretch>
            <a:fillRect/>
          </a:stretch>
        </p:blipFill>
        <p:spPr bwMode="auto">
          <a:xfrm rot="320429">
            <a:off x="5322890" y="1522416"/>
            <a:ext cx="3076575" cy="4535487"/>
          </a:xfrm>
          <a:prstGeom prst="rect">
            <a:avLst/>
          </a:prstGeom>
          <a:ln>
            <a:noFill/>
          </a:ln>
          <a:effectLst>
            <a:outerShdw blurRad="292100" dist="139700" dir="2700000" algn="tl" rotWithShape="0">
              <a:srgbClr val="333333">
                <a:alpha val="65000"/>
              </a:srgbClr>
            </a:outerShdw>
          </a:effectLst>
          <a:extLst/>
        </p:spPr>
      </p:pic>
      <p:sp>
        <p:nvSpPr>
          <p:cNvPr id="2" name="Slide Number Placeholder 1"/>
          <p:cNvSpPr>
            <a:spLocks noGrp="1"/>
          </p:cNvSpPr>
          <p:nvPr>
            <p:ph type="sldNum" sz="quarter" idx="12"/>
          </p:nvPr>
        </p:nvSpPr>
        <p:spPr/>
        <p:txBody>
          <a:bodyPr/>
          <a:lstStyle/>
          <a:p>
            <a:pPr>
              <a:defRPr/>
            </a:pPr>
            <a:fld id="{D2E56F41-CD53-4B8A-90CB-BC8CA0087F53}" type="slidenum">
              <a:rPr lang="en-US"/>
              <a:pPr>
                <a:defRPr/>
              </a:pPr>
              <a:t>21</a:t>
            </a:fld>
            <a:endParaRPr lang="en-US" dirty="0"/>
          </a:p>
        </p:txBody>
      </p:sp>
    </p:spTree>
  </p:cSld>
  <p:clrMapOvr>
    <a:masterClrMapping/>
  </p:clrMapOvr>
  <p:timing>
    <p:tnLst>
      <p:par>
        <p:cTn id="1" dur="indefinite" restart="never" nodeType="tmRoot"/>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Content Placeholder 3" descr="carClamp_1641344c.jpg"/>
          <p:cNvPicPr>
            <a:picLocks noGrp="1" noChangeAspect="1"/>
          </p:cNvPicPr>
          <p:nvPr>
            <p:ph idx="1"/>
          </p:nvPr>
        </p:nvPicPr>
        <p:blipFill>
          <a:blip r:embed="rId3" cstate="print"/>
          <a:stretch>
            <a:fillRect/>
          </a:stretch>
        </p:blipFill>
        <p:spPr>
          <a:xfrm>
            <a:off x="6191837" y="3742716"/>
            <a:ext cx="2736655" cy="1713384"/>
          </a:xfrm>
          <a:solidFill>
            <a:srgbClr val="FFFFFF">
              <a:shade val="85000"/>
            </a:srgbClr>
          </a:solidFill>
          <a:ln w="88900" cap="sq">
            <a:solidFill>
              <a:srgbClr val="FFFFFF"/>
            </a:solidFill>
          </a:ln>
          <a:effectLst>
            <a:outerShdw blurRad="55000" dist="18000" dir="5400000" algn="tl" rotWithShape="0">
              <a:srgbClr val="000000">
                <a:alpha val="40000"/>
              </a:srgbClr>
            </a:outerShdw>
          </a:effectLst>
          <a:scene3d>
            <a:camera prst="orthographicFront"/>
            <a:lightRig rig="twoPt" dir="t">
              <a:rot lat="0" lon="0" rev="7200000"/>
            </a:lightRig>
          </a:scene3d>
          <a:sp3d>
            <a:bevelT w="25400" h="19050"/>
            <a:contourClr>
              <a:srgbClr val="FFFFFF"/>
            </a:contourClr>
          </a:sp3d>
        </p:spPr>
      </p:pic>
      <p:sp>
        <p:nvSpPr>
          <p:cNvPr id="7" name="TextBox 6"/>
          <p:cNvSpPr txBox="1"/>
          <p:nvPr/>
        </p:nvSpPr>
        <p:spPr>
          <a:xfrm>
            <a:off x="3851276" y="5589588"/>
            <a:ext cx="5076825" cy="830262"/>
          </a:xfrm>
          <a:prstGeom prst="rect">
            <a:avLst/>
          </a:prstGeom>
          <a:noFill/>
        </p:spPr>
        <p:txBody>
          <a:bodyPr>
            <a:spAutoFit/>
          </a:bodyPr>
          <a:lstStyle/>
          <a:p>
            <a:pPr algn="r">
              <a:defRPr/>
            </a:pPr>
            <a:r>
              <a:rPr lang="en-GB" sz="2800" b="1" dirty="0">
                <a:solidFill>
                  <a:schemeClr val="tx2"/>
                </a:solidFill>
                <a:effectLst>
                  <a:outerShdw blurRad="38100" dist="38100" dir="2700000" algn="tl">
                    <a:srgbClr val="000000">
                      <a:alpha val="43137"/>
                    </a:srgbClr>
                  </a:outerShdw>
                </a:effectLst>
                <a:latin typeface="+mn-lt"/>
              </a:rPr>
              <a:t>Do Nothing </a:t>
            </a:r>
          </a:p>
          <a:p>
            <a:pPr algn="r">
              <a:defRPr/>
            </a:pPr>
            <a:r>
              <a:rPr lang="en-GB" sz="2000" b="1" dirty="0">
                <a:solidFill>
                  <a:schemeClr val="tx2"/>
                </a:solidFill>
                <a:effectLst>
                  <a:outerShdw blurRad="38100" dist="38100" dir="2700000" algn="tl">
                    <a:srgbClr val="000000">
                      <a:alpha val="43137"/>
                    </a:srgbClr>
                  </a:outerShdw>
                </a:effectLst>
                <a:latin typeface="+mn-lt"/>
              </a:rPr>
              <a:t>is always the first option...</a:t>
            </a:r>
            <a:endParaRPr lang="en-US" sz="2000" b="1" dirty="0">
              <a:solidFill>
                <a:schemeClr val="tx2"/>
              </a:solidFill>
              <a:effectLst>
                <a:outerShdw blurRad="38100" dist="38100" dir="2700000" algn="tl">
                  <a:srgbClr val="000000">
                    <a:alpha val="43137"/>
                  </a:srgbClr>
                </a:outerShdw>
              </a:effectLst>
              <a:latin typeface="+mn-lt"/>
            </a:endParaRPr>
          </a:p>
        </p:txBody>
      </p:sp>
      <p:sp>
        <p:nvSpPr>
          <p:cNvPr id="8" name="Title 1"/>
          <p:cNvSpPr txBox="1">
            <a:spLocks/>
          </p:cNvSpPr>
          <p:nvPr/>
        </p:nvSpPr>
        <p:spPr>
          <a:xfrm>
            <a:off x="0" y="-26988"/>
            <a:ext cx="9144000" cy="1295401"/>
          </a:xfrm>
          <a:prstGeom prst="rect">
            <a:avLst/>
          </a:prstGeom>
          <a:solidFill>
            <a:srgbClr val="C00000"/>
          </a:solidFill>
        </p:spPr>
        <p:txBody>
          <a:bodyPr anchor="b">
            <a:normAutofit fontScale="92500" lnSpcReduction="20000"/>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marL="111125" algn="l">
              <a:defRPr/>
            </a:pPr>
            <a:r>
              <a:rPr lang="en-MY" sz="3400" b="1" dirty="0" err="1" smtClean="0">
                <a:solidFill>
                  <a:schemeClr val="bg1"/>
                </a:solidFill>
                <a:effectLst>
                  <a:outerShdw blurRad="38100" dist="38100" dir="2700000" algn="tl">
                    <a:srgbClr val="000000">
                      <a:alpha val="43137"/>
                    </a:srgbClr>
                  </a:outerShdw>
                </a:effectLst>
                <a:latin typeface="Tahoma" panose="020B0604030504040204" pitchFamily="34" charset="0"/>
                <a:ea typeface="Tahoma" panose="020B0604030504040204" pitchFamily="34" charset="0"/>
                <a:cs typeface="Tahoma" panose="020B0604030504040204" pitchFamily="34" charset="0"/>
              </a:rPr>
              <a:t>Elemen</a:t>
            </a:r>
            <a:r>
              <a:rPr lang="en-MY" sz="3400" b="1" dirty="0" smtClean="0">
                <a:solidFill>
                  <a:schemeClr val="bg1"/>
                </a:solidFill>
                <a:effectLst>
                  <a:outerShdw blurRad="38100" dist="38100" dir="2700000" algn="tl">
                    <a:srgbClr val="000000">
                      <a:alpha val="43137"/>
                    </a:srgbClr>
                  </a:outerShdw>
                </a:effectLst>
                <a:latin typeface="Tahoma" panose="020B0604030504040204" pitchFamily="34" charset="0"/>
                <a:ea typeface="Tahoma" panose="020B0604030504040204" pitchFamily="34" charset="0"/>
                <a:cs typeface="Tahoma" panose="020B0604030504040204" pitchFamily="34" charset="0"/>
              </a:rPr>
              <a:t> </a:t>
            </a:r>
            <a:r>
              <a:rPr lang="en-MY" sz="3400" b="1" dirty="0">
                <a:solidFill>
                  <a:schemeClr val="bg1"/>
                </a:solidFill>
                <a:effectLst>
                  <a:outerShdw blurRad="38100" dist="38100" dir="2700000" algn="tl">
                    <a:srgbClr val="000000">
                      <a:alpha val="43137"/>
                    </a:srgbClr>
                  </a:outerShdw>
                </a:effectLst>
                <a:latin typeface="Tahoma" panose="020B0604030504040204" pitchFamily="34" charset="0"/>
                <a:ea typeface="Tahoma" panose="020B0604030504040204" pitchFamily="34" charset="0"/>
                <a:cs typeface="Tahoma" panose="020B0604030504040204" pitchFamily="34" charset="0"/>
              </a:rPr>
              <a:t>3:  </a:t>
            </a:r>
            <a:br>
              <a:rPr lang="en-MY" sz="3400" b="1" dirty="0">
                <a:solidFill>
                  <a:schemeClr val="bg1"/>
                </a:solidFill>
                <a:effectLst>
                  <a:outerShdw blurRad="38100" dist="38100" dir="2700000" algn="tl">
                    <a:srgbClr val="000000">
                      <a:alpha val="43137"/>
                    </a:srgbClr>
                  </a:outerShdw>
                </a:effectLst>
                <a:latin typeface="Tahoma" panose="020B0604030504040204" pitchFamily="34" charset="0"/>
                <a:ea typeface="Tahoma" panose="020B0604030504040204" pitchFamily="34" charset="0"/>
                <a:cs typeface="Tahoma" panose="020B0604030504040204" pitchFamily="34" charset="0"/>
              </a:rPr>
            </a:br>
            <a:r>
              <a:rPr lang="en-MY" sz="3400" b="1" dirty="0" err="1" smtClean="0">
                <a:solidFill>
                  <a:schemeClr val="bg1"/>
                </a:solidFill>
                <a:effectLst>
                  <a:outerShdw blurRad="38100" dist="38100" dir="2700000" algn="tl">
                    <a:srgbClr val="000000">
                      <a:alpha val="43137"/>
                    </a:srgbClr>
                  </a:outerShdw>
                </a:effectLst>
                <a:latin typeface="Tahoma" panose="020B0604030504040204" pitchFamily="34" charset="0"/>
                <a:ea typeface="Tahoma" panose="020B0604030504040204" pitchFamily="34" charset="0"/>
                <a:cs typeface="Tahoma" panose="020B0604030504040204" pitchFamily="34" charset="0"/>
              </a:rPr>
              <a:t>Mengenalpasti</a:t>
            </a:r>
            <a:r>
              <a:rPr lang="en-MY" sz="3400" b="1" dirty="0" smtClean="0">
                <a:solidFill>
                  <a:schemeClr val="bg1"/>
                </a:solidFill>
                <a:effectLst>
                  <a:outerShdw blurRad="38100" dist="38100" dir="2700000" algn="tl">
                    <a:srgbClr val="000000">
                      <a:alpha val="43137"/>
                    </a:srgbClr>
                  </a:outerShdw>
                </a:effectLst>
                <a:latin typeface="Tahoma" panose="020B0604030504040204" pitchFamily="34" charset="0"/>
                <a:ea typeface="Tahoma" panose="020B0604030504040204" pitchFamily="34" charset="0"/>
                <a:cs typeface="Tahoma" panose="020B0604030504040204" pitchFamily="34" charset="0"/>
              </a:rPr>
              <a:t> </a:t>
            </a:r>
            <a:r>
              <a:rPr lang="en-MY" sz="3400" b="1" dirty="0" err="1" smtClean="0">
                <a:solidFill>
                  <a:schemeClr val="bg1"/>
                </a:solidFill>
                <a:effectLst>
                  <a:outerShdw blurRad="38100" dist="38100" dir="2700000" algn="tl">
                    <a:srgbClr val="000000">
                      <a:alpha val="43137"/>
                    </a:srgbClr>
                  </a:outerShdw>
                </a:effectLst>
                <a:latin typeface="Tahoma" panose="020B0604030504040204" pitchFamily="34" charset="0"/>
                <a:ea typeface="Tahoma" panose="020B0604030504040204" pitchFamily="34" charset="0"/>
                <a:cs typeface="Tahoma" panose="020B0604030504040204" pitchFamily="34" charset="0"/>
              </a:rPr>
              <a:t>Opsyen</a:t>
            </a:r>
            <a:r>
              <a:rPr lang="en-MY" sz="3400" b="1" dirty="0" smtClean="0">
                <a:solidFill>
                  <a:schemeClr val="bg1"/>
                </a:solidFill>
                <a:effectLst>
                  <a:outerShdw blurRad="38100" dist="38100" dir="2700000" algn="tl">
                    <a:srgbClr val="000000">
                      <a:alpha val="43137"/>
                    </a:srgbClr>
                  </a:outerShdw>
                </a:effectLst>
                <a:latin typeface="Tahoma" panose="020B0604030504040204" pitchFamily="34" charset="0"/>
                <a:ea typeface="Tahoma" panose="020B0604030504040204" pitchFamily="34" charset="0"/>
                <a:cs typeface="Tahoma" panose="020B0604030504040204" pitchFamily="34" charset="0"/>
              </a:rPr>
              <a:t> yang </a:t>
            </a:r>
            <a:r>
              <a:rPr lang="en-MY" sz="3400" b="1" dirty="0" err="1" smtClean="0">
                <a:solidFill>
                  <a:schemeClr val="bg1"/>
                </a:solidFill>
                <a:effectLst>
                  <a:outerShdw blurRad="38100" dist="38100" dir="2700000" algn="tl">
                    <a:srgbClr val="000000">
                      <a:alpha val="43137"/>
                    </a:srgbClr>
                  </a:outerShdw>
                </a:effectLst>
                <a:latin typeface="Tahoma" panose="020B0604030504040204" pitchFamily="34" charset="0"/>
                <a:ea typeface="Tahoma" panose="020B0604030504040204" pitchFamily="34" charset="0"/>
                <a:cs typeface="Tahoma" panose="020B0604030504040204" pitchFamily="34" charset="0"/>
              </a:rPr>
              <a:t>boleh</a:t>
            </a:r>
            <a:r>
              <a:rPr lang="en-MY" sz="3400" b="1" dirty="0" smtClean="0">
                <a:solidFill>
                  <a:schemeClr val="bg1"/>
                </a:solidFill>
                <a:effectLst>
                  <a:outerShdw blurRad="38100" dist="38100" dir="2700000" algn="tl">
                    <a:srgbClr val="000000">
                      <a:alpha val="43137"/>
                    </a:srgbClr>
                  </a:outerShdw>
                </a:effectLst>
                <a:latin typeface="Tahoma" panose="020B0604030504040204" pitchFamily="34" charset="0"/>
                <a:ea typeface="Tahoma" panose="020B0604030504040204" pitchFamily="34" charset="0"/>
                <a:cs typeface="Tahoma" panose="020B0604030504040204" pitchFamily="34" charset="0"/>
              </a:rPr>
              <a:t> </a:t>
            </a:r>
            <a:r>
              <a:rPr lang="en-MY" sz="3400" b="1" dirty="0" err="1" smtClean="0">
                <a:solidFill>
                  <a:schemeClr val="bg1"/>
                </a:solidFill>
                <a:effectLst>
                  <a:outerShdw blurRad="38100" dist="38100" dir="2700000" algn="tl">
                    <a:srgbClr val="000000">
                      <a:alpha val="43137"/>
                    </a:srgbClr>
                  </a:outerShdw>
                </a:effectLst>
                <a:latin typeface="Tahoma" panose="020B0604030504040204" pitchFamily="34" charset="0"/>
                <a:ea typeface="Tahoma" panose="020B0604030504040204" pitchFamily="34" charset="0"/>
                <a:cs typeface="Tahoma" panose="020B0604030504040204" pitchFamily="34" charset="0"/>
              </a:rPr>
              <a:t>menangani</a:t>
            </a:r>
            <a:r>
              <a:rPr lang="en-MY" sz="3400" b="1" dirty="0" smtClean="0">
                <a:solidFill>
                  <a:schemeClr val="bg1"/>
                </a:solidFill>
                <a:effectLst>
                  <a:outerShdw blurRad="38100" dist="38100" dir="2700000" algn="tl">
                    <a:srgbClr val="000000">
                      <a:alpha val="43137"/>
                    </a:srgbClr>
                  </a:outerShdw>
                </a:effectLst>
                <a:latin typeface="Tahoma" panose="020B0604030504040204" pitchFamily="34" charset="0"/>
                <a:ea typeface="Tahoma" panose="020B0604030504040204" pitchFamily="34" charset="0"/>
                <a:cs typeface="Tahoma" panose="020B0604030504040204" pitchFamily="34" charset="0"/>
              </a:rPr>
              <a:t> </a:t>
            </a:r>
            <a:r>
              <a:rPr lang="en-MY" sz="3400" b="1" dirty="0" err="1" smtClean="0">
                <a:solidFill>
                  <a:schemeClr val="bg1"/>
                </a:solidFill>
                <a:effectLst>
                  <a:outerShdw blurRad="38100" dist="38100" dir="2700000" algn="tl">
                    <a:srgbClr val="000000">
                      <a:alpha val="43137"/>
                    </a:srgbClr>
                  </a:outerShdw>
                </a:effectLst>
                <a:latin typeface="Tahoma" panose="020B0604030504040204" pitchFamily="34" charset="0"/>
                <a:ea typeface="Tahoma" panose="020B0604030504040204" pitchFamily="34" charset="0"/>
                <a:cs typeface="Tahoma" panose="020B0604030504040204" pitchFamily="34" charset="0"/>
              </a:rPr>
              <a:t>permasalahan</a:t>
            </a:r>
            <a:endParaRPr lang="en-MY" sz="3400" b="1" dirty="0">
              <a:solidFill>
                <a:schemeClr val="bg1"/>
              </a:solidFill>
              <a:effectLst>
                <a:outerShdw blurRad="38100" dist="38100" dir="2700000" algn="tl">
                  <a:srgbClr val="000000">
                    <a:alpha val="43137"/>
                  </a:srgbClr>
                </a:outerShdw>
              </a:effectLst>
              <a:latin typeface="Tahoma" panose="020B0604030504040204" pitchFamily="34" charset="0"/>
              <a:ea typeface="Tahoma" panose="020B0604030504040204" pitchFamily="34" charset="0"/>
              <a:cs typeface="Tahoma" panose="020B0604030504040204" pitchFamily="34" charset="0"/>
            </a:endParaRPr>
          </a:p>
        </p:txBody>
      </p:sp>
      <p:pic>
        <p:nvPicPr>
          <p:cNvPr id="73732" name="Picture 2" descr="http://openclipart.org/image/2400px/svg_to_png/174/tomas_arad_colored_bullets.png"/>
          <p:cNvPicPr>
            <a:picLocks noChangeAspect="1" noChangeArrowheads="1"/>
          </p:cNvPicPr>
          <p:nvPr/>
        </p:nvPicPr>
        <p:blipFill>
          <a:blip r:embed="rId4"/>
          <a:srcRect b="75954"/>
          <a:stretch>
            <a:fillRect/>
          </a:stretch>
        </p:blipFill>
        <p:spPr bwMode="auto">
          <a:xfrm>
            <a:off x="169863" y="1343025"/>
            <a:ext cx="1003300" cy="860425"/>
          </a:xfrm>
          <a:prstGeom prst="rect">
            <a:avLst/>
          </a:prstGeom>
          <a:noFill/>
          <a:ln w="9525">
            <a:noFill/>
            <a:miter lim="800000"/>
            <a:headEnd/>
            <a:tailEnd/>
          </a:ln>
        </p:spPr>
      </p:pic>
      <p:pic>
        <p:nvPicPr>
          <p:cNvPr id="73733" name="Picture 2" descr="http://openclipart.org/image/2400px/svg_to_png/174/tomas_arad_colored_bullets.png"/>
          <p:cNvPicPr>
            <a:picLocks noChangeAspect="1" noChangeArrowheads="1"/>
          </p:cNvPicPr>
          <p:nvPr/>
        </p:nvPicPr>
        <p:blipFill>
          <a:blip r:embed="rId4"/>
          <a:srcRect t="24634" b="51152"/>
          <a:stretch>
            <a:fillRect/>
          </a:stretch>
        </p:blipFill>
        <p:spPr bwMode="auto">
          <a:xfrm>
            <a:off x="169863" y="2133616"/>
            <a:ext cx="1003300" cy="866775"/>
          </a:xfrm>
          <a:prstGeom prst="rect">
            <a:avLst/>
          </a:prstGeom>
          <a:noFill/>
          <a:ln w="9525">
            <a:noFill/>
            <a:miter lim="800000"/>
            <a:headEnd/>
            <a:tailEnd/>
          </a:ln>
        </p:spPr>
      </p:pic>
      <p:pic>
        <p:nvPicPr>
          <p:cNvPr id="73734" name="Picture 2" descr="http://openclipart.org/image/2400px/svg_to_png/174/tomas_arad_colored_bullets.png"/>
          <p:cNvPicPr>
            <a:picLocks noChangeAspect="1" noChangeArrowheads="1"/>
          </p:cNvPicPr>
          <p:nvPr/>
        </p:nvPicPr>
        <p:blipFill>
          <a:blip r:embed="rId4"/>
          <a:srcRect t="75262"/>
          <a:stretch>
            <a:fillRect/>
          </a:stretch>
        </p:blipFill>
        <p:spPr bwMode="auto">
          <a:xfrm>
            <a:off x="169863" y="5229241"/>
            <a:ext cx="1003300" cy="885825"/>
          </a:xfrm>
          <a:prstGeom prst="rect">
            <a:avLst/>
          </a:prstGeom>
          <a:noFill/>
          <a:ln w="9525">
            <a:noFill/>
            <a:miter lim="800000"/>
            <a:headEnd/>
            <a:tailEnd/>
          </a:ln>
        </p:spPr>
      </p:pic>
      <p:sp>
        <p:nvSpPr>
          <p:cNvPr id="73735" name="Rectangle 2"/>
          <p:cNvSpPr>
            <a:spLocks noChangeArrowheads="1"/>
          </p:cNvSpPr>
          <p:nvPr/>
        </p:nvSpPr>
        <p:spPr bwMode="auto">
          <a:xfrm>
            <a:off x="1130300" y="1603375"/>
            <a:ext cx="1622560" cy="338554"/>
          </a:xfrm>
          <a:prstGeom prst="rect">
            <a:avLst/>
          </a:prstGeom>
          <a:noFill/>
          <a:ln w="9525">
            <a:noFill/>
            <a:miter lim="800000"/>
            <a:headEnd/>
            <a:tailEnd/>
          </a:ln>
        </p:spPr>
        <p:txBody>
          <a:bodyPr wrap="none">
            <a:spAutoFit/>
          </a:bodyPr>
          <a:lstStyle/>
          <a:p>
            <a:pPr>
              <a:lnSpc>
                <a:spcPct val="80000"/>
              </a:lnSpc>
            </a:pPr>
            <a:r>
              <a:rPr lang="en-AU" altLang="en-US" sz="2000" b="1" i="1" dirty="0" smtClean="0"/>
              <a:t>Status Quo</a:t>
            </a:r>
            <a:r>
              <a:rPr lang="en-AU" altLang="en-US" sz="2000" i="1" dirty="0" smtClean="0"/>
              <a:t> </a:t>
            </a:r>
            <a:endParaRPr lang="en-AU" altLang="en-US" sz="2000" i="1" dirty="0"/>
          </a:p>
        </p:txBody>
      </p:sp>
      <p:sp>
        <p:nvSpPr>
          <p:cNvPr id="73736" name="Rectangle 4"/>
          <p:cNvSpPr>
            <a:spLocks noChangeArrowheads="1"/>
          </p:cNvSpPr>
          <p:nvPr/>
        </p:nvSpPr>
        <p:spPr bwMode="auto">
          <a:xfrm>
            <a:off x="1116013" y="2409825"/>
            <a:ext cx="2549096" cy="338554"/>
          </a:xfrm>
          <a:prstGeom prst="rect">
            <a:avLst/>
          </a:prstGeom>
          <a:noFill/>
          <a:ln w="9525">
            <a:noFill/>
            <a:miter lim="800000"/>
            <a:headEnd/>
            <a:tailEnd/>
          </a:ln>
        </p:spPr>
        <p:txBody>
          <a:bodyPr wrap="none">
            <a:spAutoFit/>
          </a:bodyPr>
          <a:lstStyle/>
          <a:p>
            <a:pPr>
              <a:lnSpc>
                <a:spcPct val="80000"/>
              </a:lnSpc>
            </a:pPr>
            <a:r>
              <a:rPr lang="en-AU" altLang="en-US" sz="2000" b="1" dirty="0" err="1" smtClean="0"/>
              <a:t>Opsyen</a:t>
            </a:r>
            <a:r>
              <a:rPr lang="en-AU" altLang="en-US" sz="2000" b="1" dirty="0" smtClean="0"/>
              <a:t> - </a:t>
            </a:r>
            <a:r>
              <a:rPr lang="en-AU" altLang="en-US" sz="2000" b="1" dirty="0" err="1" smtClean="0"/>
              <a:t>Peraturan</a:t>
            </a:r>
            <a:endParaRPr lang="en-AU" altLang="en-US" sz="2000" b="1" dirty="0"/>
          </a:p>
        </p:txBody>
      </p:sp>
      <p:sp>
        <p:nvSpPr>
          <p:cNvPr id="73737" name="Rectangle 12"/>
          <p:cNvSpPr>
            <a:spLocks noChangeArrowheads="1"/>
          </p:cNvSpPr>
          <p:nvPr/>
        </p:nvSpPr>
        <p:spPr bwMode="auto">
          <a:xfrm>
            <a:off x="1119188" y="5502275"/>
            <a:ext cx="3475631" cy="338554"/>
          </a:xfrm>
          <a:prstGeom prst="rect">
            <a:avLst/>
          </a:prstGeom>
          <a:noFill/>
          <a:ln w="9525">
            <a:noFill/>
            <a:miter lim="800000"/>
            <a:headEnd/>
            <a:tailEnd/>
          </a:ln>
        </p:spPr>
        <p:txBody>
          <a:bodyPr wrap="none">
            <a:spAutoFit/>
          </a:bodyPr>
          <a:lstStyle/>
          <a:p>
            <a:pPr>
              <a:lnSpc>
                <a:spcPct val="80000"/>
              </a:lnSpc>
            </a:pPr>
            <a:r>
              <a:rPr lang="en-AU" altLang="en-US" sz="2000" b="1" dirty="0" err="1" smtClean="0"/>
              <a:t>Opsyen</a:t>
            </a:r>
            <a:r>
              <a:rPr lang="en-AU" altLang="en-US" sz="2000" b="1" dirty="0" smtClean="0"/>
              <a:t> - </a:t>
            </a:r>
            <a:r>
              <a:rPr lang="en-AU" altLang="en-US" sz="2000" b="1" dirty="0" err="1" smtClean="0"/>
              <a:t>Bukan</a:t>
            </a:r>
            <a:r>
              <a:rPr lang="en-AU" altLang="en-US" sz="2000" b="1" dirty="0" smtClean="0"/>
              <a:t> </a:t>
            </a:r>
            <a:r>
              <a:rPr lang="en-AU" altLang="en-US" sz="2000" b="1" dirty="0" err="1" smtClean="0"/>
              <a:t>Peraturan</a:t>
            </a:r>
            <a:endParaRPr lang="en-AU" altLang="en-US" sz="2000" b="1" dirty="0"/>
          </a:p>
        </p:txBody>
      </p:sp>
      <p:sp>
        <p:nvSpPr>
          <p:cNvPr id="12" name="Rectangle 11"/>
          <p:cNvSpPr/>
          <p:nvPr/>
        </p:nvSpPr>
        <p:spPr>
          <a:xfrm>
            <a:off x="504827" y="2711456"/>
            <a:ext cx="5743575" cy="2616101"/>
          </a:xfrm>
          <a:prstGeom prst="rect">
            <a:avLst/>
          </a:prstGeom>
        </p:spPr>
        <p:txBody>
          <a:bodyPr wrap="square">
            <a:spAutoFit/>
          </a:bodyPr>
          <a:lstStyle/>
          <a:p>
            <a:pPr marL="1082675" lvl="1" indent="-449263" fontAlgn="auto">
              <a:spcAft>
                <a:spcPts val="0"/>
              </a:spcAft>
              <a:buFont typeface="Arial" panose="020B0604020202020204" pitchFamily="34" charset="0"/>
              <a:buChar char="•"/>
              <a:defRPr/>
            </a:pPr>
            <a:r>
              <a:rPr lang="en-AU" altLang="en-US" sz="1600" b="1" i="1" dirty="0"/>
              <a:t>Self-regulation</a:t>
            </a:r>
          </a:p>
          <a:p>
            <a:pPr marL="1601788" lvl="2" indent="-404813" fontAlgn="auto">
              <a:spcAft>
                <a:spcPts val="0"/>
              </a:spcAft>
              <a:buFont typeface="Arial" panose="020B0604020202020204" pitchFamily="34" charset="0"/>
              <a:buChar char="•"/>
              <a:defRPr/>
            </a:pPr>
            <a:r>
              <a:rPr lang="en-AU" altLang="en-US" sz="1400" i="1" dirty="0" err="1" smtClean="0"/>
              <a:t>Risiko</a:t>
            </a:r>
            <a:r>
              <a:rPr lang="en-AU" altLang="en-US" sz="1400" i="1" dirty="0" smtClean="0"/>
              <a:t>  </a:t>
            </a:r>
            <a:r>
              <a:rPr lang="en-AU" altLang="en-US" sz="1400" i="1" dirty="0" err="1" smtClean="0"/>
              <a:t>dan</a:t>
            </a:r>
            <a:r>
              <a:rPr lang="en-AU" altLang="en-US" sz="1400" i="1" dirty="0" smtClean="0"/>
              <a:t> </a:t>
            </a:r>
            <a:r>
              <a:rPr lang="en-AU" altLang="en-US" sz="1400" i="1" dirty="0" err="1" smtClean="0"/>
              <a:t>Impak</a:t>
            </a:r>
            <a:r>
              <a:rPr lang="en-AU" altLang="en-US" sz="1400" i="1" dirty="0" smtClean="0"/>
              <a:t> yang </a:t>
            </a:r>
            <a:r>
              <a:rPr lang="en-AU" altLang="en-US" sz="1400" i="1" dirty="0" err="1" smtClean="0"/>
              <a:t>rendah</a:t>
            </a:r>
            <a:endParaRPr lang="en-AU" altLang="en-US" sz="1400" i="1" dirty="0"/>
          </a:p>
          <a:p>
            <a:pPr marL="1601788" lvl="2" indent="-404813" fontAlgn="auto">
              <a:spcAft>
                <a:spcPts val="0"/>
              </a:spcAft>
              <a:buFont typeface="Arial" panose="020B0604020202020204" pitchFamily="34" charset="0"/>
              <a:buChar char="•"/>
              <a:defRPr/>
            </a:pPr>
            <a:r>
              <a:rPr lang="en-AU" altLang="en-US" sz="1400" i="1" dirty="0" err="1" smtClean="0"/>
              <a:t>Secara</a:t>
            </a:r>
            <a:r>
              <a:rPr lang="en-AU" altLang="en-US" sz="1400" i="1" dirty="0" smtClean="0"/>
              <a:t> </a:t>
            </a:r>
            <a:r>
              <a:rPr lang="en-AU" altLang="en-US" sz="1400" i="1" dirty="0" err="1" smtClean="0"/>
              <a:t>umum</a:t>
            </a:r>
            <a:r>
              <a:rPr lang="en-AU" altLang="en-US" sz="1400" i="1" dirty="0" smtClean="0"/>
              <a:t> </a:t>
            </a:r>
            <a:r>
              <a:rPr lang="en-AU" altLang="en-US" sz="1400" i="1" dirty="0" err="1" smtClean="0"/>
              <a:t>masyarakat</a:t>
            </a:r>
            <a:r>
              <a:rPr lang="en-AU" altLang="en-US" sz="1400" i="1" dirty="0" smtClean="0"/>
              <a:t> </a:t>
            </a:r>
            <a:r>
              <a:rPr lang="en-AU" altLang="en-US" sz="1400" i="1" dirty="0" err="1" smtClean="0"/>
              <a:t>tidak</a:t>
            </a:r>
            <a:r>
              <a:rPr lang="en-AU" altLang="en-US" sz="1400" i="1" dirty="0" smtClean="0"/>
              <a:t> </a:t>
            </a:r>
            <a:r>
              <a:rPr lang="en-AU" altLang="en-US" sz="1400" i="1" dirty="0" err="1" smtClean="0"/>
              <a:t>begitu</a:t>
            </a:r>
            <a:r>
              <a:rPr lang="en-AU" altLang="en-US" sz="1400" i="1" dirty="0" smtClean="0"/>
              <a:t> </a:t>
            </a:r>
            <a:r>
              <a:rPr lang="en-AU" altLang="en-US" sz="1400" i="1" dirty="0" err="1" smtClean="0"/>
              <a:t>terkesan</a:t>
            </a:r>
            <a:endParaRPr lang="en-AU" altLang="en-US" sz="1400" i="1" dirty="0"/>
          </a:p>
          <a:p>
            <a:pPr marL="1082675" lvl="1" indent="-449263" fontAlgn="auto">
              <a:spcAft>
                <a:spcPts val="0"/>
              </a:spcAft>
              <a:buFont typeface="Arial" panose="020B0604020202020204" pitchFamily="34" charset="0"/>
              <a:buChar char="•"/>
              <a:defRPr/>
            </a:pPr>
            <a:r>
              <a:rPr lang="en-AU" altLang="en-US" sz="1600" b="1" i="1" dirty="0"/>
              <a:t>Quasi-regulation</a:t>
            </a:r>
          </a:p>
          <a:p>
            <a:pPr marL="1601788" lvl="2" indent="-404813" fontAlgn="auto">
              <a:spcAft>
                <a:spcPts val="0"/>
              </a:spcAft>
              <a:buFont typeface="Arial" panose="020B0604020202020204" pitchFamily="34" charset="0"/>
              <a:buChar char="•"/>
              <a:defRPr/>
            </a:pPr>
            <a:r>
              <a:rPr lang="en-AU" altLang="en-US" sz="1400" i="1" dirty="0" err="1" smtClean="0"/>
              <a:t>Kod</a:t>
            </a:r>
            <a:r>
              <a:rPr lang="en-AU" altLang="en-US" sz="1400" i="1" dirty="0" smtClean="0"/>
              <a:t> </a:t>
            </a:r>
            <a:r>
              <a:rPr lang="en-AU" altLang="en-US" sz="1400" i="1" dirty="0" err="1" smtClean="0"/>
              <a:t>Amalan</a:t>
            </a:r>
            <a:r>
              <a:rPr lang="en-AU" altLang="en-US" sz="1400" i="1" dirty="0" smtClean="0"/>
              <a:t> </a:t>
            </a:r>
            <a:r>
              <a:rPr lang="en-AU" altLang="en-US" sz="1400" i="1" dirty="0" err="1" smtClean="0"/>
              <a:t>Industri</a:t>
            </a:r>
            <a:endParaRPr lang="en-AU" altLang="en-US" sz="1400" i="1" dirty="0"/>
          </a:p>
          <a:p>
            <a:pPr marL="1601788" lvl="2" indent="-404813" fontAlgn="auto">
              <a:spcAft>
                <a:spcPts val="0"/>
              </a:spcAft>
              <a:buFont typeface="Arial" panose="020B0604020202020204" pitchFamily="34" charset="0"/>
              <a:buChar char="•"/>
              <a:defRPr/>
            </a:pPr>
            <a:r>
              <a:rPr lang="en-AU" altLang="en-US" sz="1400" i="1" dirty="0" err="1" smtClean="0"/>
              <a:t>Garispanduan</a:t>
            </a:r>
            <a:r>
              <a:rPr lang="en-AU" altLang="en-US" sz="1400" i="1" dirty="0" smtClean="0"/>
              <a:t> </a:t>
            </a:r>
            <a:r>
              <a:rPr lang="en-AU" altLang="en-US" sz="1400" i="1" dirty="0" err="1" smtClean="0"/>
              <a:t>dilaksanakan</a:t>
            </a:r>
            <a:r>
              <a:rPr lang="en-AU" altLang="en-US" sz="1400" i="1" dirty="0" smtClean="0"/>
              <a:t> </a:t>
            </a:r>
            <a:r>
              <a:rPr lang="en-AU" altLang="en-US" sz="1400" i="1" dirty="0" err="1" smtClean="0"/>
              <a:t>secara</a:t>
            </a:r>
            <a:r>
              <a:rPr lang="en-AU" altLang="en-US" sz="1400" i="1" dirty="0" smtClean="0"/>
              <a:t> </a:t>
            </a:r>
            <a:r>
              <a:rPr lang="en-AU" altLang="en-US" sz="1400" i="1" dirty="0" err="1" smtClean="0"/>
              <a:t>sukarela</a:t>
            </a:r>
            <a:endParaRPr lang="en-AU" altLang="en-US" sz="1400" i="1" dirty="0"/>
          </a:p>
          <a:p>
            <a:pPr marL="1087438" lvl="1" indent="-457200">
              <a:buFont typeface="Arial" panose="020B0604020202020204" pitchFamily="34" charset="0"/>
              <a:buChar char="•"/>
              <a:defRPr/>
            </a:pPr>
            <a:r>
              <a:rPr lang="en-MY" sz="1600" b="1" i="1" dirty="0"/>
              <a:t>Co-regulation</a:t>
            </a:r>
            <a:endParaRPr lang="en-GB" sz="1600" b="1" i="1" dirty="0"/>
          </a:p>
          <a:p>
            <a:pPr marL="1608138" lvl="2" indent="-409575">
              <a:buFont typeface="Arial" panose="020B0604020202020204" pitchFamily="34" charset="0"/>
              <a:buChar char="•"/>
              <a:defRPr/>
            </a:pPr>
            <a:r>
              <a:rPr lang="en-US" sz="1400" i="1" dirty="0" err="1" smtClean="0"/>
              <a:t>Piawaian</a:t>
            </a:r>
            <a:r>
              <a:rPr lang="en-US" sz="1400" i="1" dirty="0" smtClean="0"/>
              <a:t> </a:t>
            </a:r>
            <a:r>
              <a:rPr lang="en-US" sz="1400" i="1" dirty="0" err="1" smtClean="0"/>
              <a:t>kerajaan</a:t>
            </a:r>
            <a:r>
              <a:rPr lang="en-US" sz="1400" i="1" dirty="0" smtClean="0"/>
              <a:t> yang </a:t>
            </a:r>
            <a:r>
              <a:rPr lang="en-US" sz="1400" i="1" dirty="0" err="1" smtClean="0"/>
              <a:t>wajib</a:t>
            </a:r>
            <a:r>
              <a:rPr lang="en-US" sz="1400" i="1" dirty="0" smtClean="0"/>
              <a:t> </a:t>
            </a:r>
            <a:r>
              <a:rPr lang="en-US" sz="1400" i="1" dirty="0" err="1" smtClean="0"/>
              <a:t>dipatuhi</a:t>
            </a:r>
            <a:endParaRPr lang="en-US" sz="1400" i="1" dirty="0"/>
          </a:p>
          <a:p>
            <a:pPr marL="1608138" lvl="2" indent="-409575">
              <a:buFont typeface="Arial" panose="020B0604020202020204" pitchFamily="34" charset="0"/>
              <a:buChar char="•"/>
              <a:defRPr/>
            </a:pPr>
            <a:r>
              <a:rPr lang="en-US" sz="1400" i="1" dirty="0" err="1" smtClean="0"/>
              <a:t>Pematuhan</a:t>
            </a:r>
            <a:r>
              <a:rPr lang="en-US" sz="1400" i="1" dirty="0" smtClean="0"/>
              <a:t> </a:t>
            </a:r>
            <a:r>
              <a:rPr lang="en-US" sz="1400" i="1" dirty="0" err="1" smtClean="0"/>
              <a:t>kepada</a:t>
            </a:r>
            <a:r>
              <a:rPr lang="en-US" sz="1400" i="1" dirty="0" smtClean="0"/>
              <a:t> </a:t>
            </a:r>
            <a:r>
              <a:rPr lang="en-US" sz="1400" i="1" dirty="0" err="1" smtClean="0"/>
              <a:t>kod</a:t>
            </a:r>
            <a:r>
              <a:rPr lang="en-US" sz="1400" i="1" dirty="0" smtClean="0"/>
              <a:t> </a:t>
            </a:r>
            <a:r>
              <a:rPr lang="en-US" sz="1400" i="1" dirty="0" err="1" smtClean="0"/>
              <a:t>industri</a:t>
            </a:r>
            <a:endParaRPr lang="en-AU" sz="1400" i="1" dirty="0"/>
          </a:p>
          <a:p>
            <a:pPr marL="1082675" lvl="1" indent="-449263" fontAlgn="auto">
              <a:spcAft>
                <a:spcPts val="0"/>
              </a:spcAft>
              <a:buFont typeface="Arial" panose="020B0604020202020204" pitchFamily="34" charset="0"/>
              <a:buChar char="•"/>
              <a:defRPr/>
            </a:pPr>
            <a:r>
              <a:rPr lang="en-AU" altLang="en-US" sz="1600" b="1" i="1" dirty="0"/>
              <a:t>Explicit government regulation</a:t>
            </a:r>
          </a:p>
          <a:p>
            <a:pPr marL="1601788" lvl="2" indent="-404813" fontAlgn="auto">
              <a:spcAft>
                <a:spcPts val="0"/>
              </a:spcAft>
              <a:buFont typeface="Arial" panose="020B0604020202020204" pitchFamily="34" charset="0"/>
              <a:buChar char="•"/>
              <a:defRPr/>
            </a:pPr>
            <a:r>
              <a:rPr lang="en-AU" altLang="en-US" sz="1400" i="1" dirty="0" err="1" smtClean="0"/>
              <a:t>Risiko</a:t>
            </a:r>
            <a:r>
              <a:rPr lang="en-AU" altLang="en-US" sz="1400" i="1" dirty="0" smtClean="0"/>
              <a:t> </a:t>
            </a:r>
            <a:r>
              <a:rPr lang="en-AU" altLang="en-US" sz="1400" i="1" dirty="0" err="1" smtClean="0"/>
              <a:t>dan</a:t>
            </a:r>
            <a:r>
              <a:rPr lang="en-AU" altLang="en-US" sz="1400" i="1" dirty="0" smtClean="0"/>
              <a:t> </a:t>
            </a:r>
            <a:r>
              <a:rPr lang="en-AU" altLang="en-US" sz="1400" i="1" dirty="0" err="1" smtClean="0"/>
              <a:t>impak</a:t>
            </a:r>
            <a:r>
              <a:rPr lang="en-AU" altLang="en-US" sz="1400" i="1" dirty="0" smtClean="0"/>
              <a:t> yang </a:t>
            </a:r>
            <a:r>
              <a:rPr lang="en-AU" altLang="en-US" sz="1400" i="1" dirty="0" err="1" smtClean="0"/>
              <a:t>tinggi</a:t>
            </a:r>
            <a:endParaRPr lang="en-AU" altLang="en-US" sz="1400" i="1" dirty="0"/>
          </a:p>
        </p:txBody>
      </p:sp>
      <p:sp>
        <p:nvSpPr>
          <p:cNvPr id="73739" name="Rectangle 13"/>
          <p:cNvSpPr>
            <a:spLocks noChangeArrowheads="1"/>
          </p:cNvSpPr>
          <p:nvPr/>
        </p:nvSpPr>
        <p:spPr bwMode="auto">
          <a:xfrm>
            <a:off x="506413" y="5822966"/>
            <a:ext cx="5218112" cy="485775"/>
          </a:xfrm>
          <a:prstGeom prst="rect">
            <a:avLst/>
          </a:prstGeom>
          <a:noFill/>
          <a:ln w="9525">
            <a:noFill/>
            <a:miter lim="800000"/>
            <a:headEnd/>
            <a:tailEnd/>
          </a:ln>
        </p:spPr>
        <p:txBody>
          <a:bodyPr>
            <a:spAutoFit/>
          </a:bodyPr>
          <a:lstStyle/>
          <a:p>
            <a:pPr marL="1087438" lvl="1" indent="-457200">
              <a:lnSpc>
                <a:spcPct val="80000"/>
              </a:lnSpc>
              <a:buFont typeface="Arial" charset="0"/>
              <a:buChar char="•"/>
            </a:pPr>
            <a:r>
              <a:rPr lang="en-AU" altLang="en-US" sz="1600" b="1" i="1" dirty="0" err="1" smtClean="0"/>
              <a:t>Kempen</a:t>
            </a:r>
            <a:r>
              <a:rPr lang="en-AU" altLang="en-US" sz="1600" b="1" i="1" dirty="0" smtClean="0"/>
              <a:t> </a:t>
            </a:r>
            <a:r>
              <a:rPr lang="en-AU" altLang="en-US" sz="1600" b="1" i="1" dirty="0" err="1" smtClean="0"/>
              <a:t>Kesedaran</a:t>
            </a:r>
            <a:r>
              <a:rPr lang="en-AU" altLang="en-US" sz="1600" b="1" i="1" dirty="0" smtClean="0"/>
              <a:t>  </a:t>
            </a:r>
            <a:endParaRPr lang="en-AU" altLang="en-US" sz="1600" b="1" i="1" dirty="0"/>
          </a:p>
          <a:p>
            <a:pPr marL="1087438" lvl="1" indent="-457200">
              <a:lnSpc>
                <a:spcPct val="80000"/>
              </a:lnSpc>
              <a:buFont typeface="Arial" charset="0"/>
              <a:buChar char="•"/>
            </a:pPr>
            <a:r>
              <a:rPr lang="en-AU" altLang="en-US" sz="1600" b="1" i="1" dirty="0" smtClean="0"/>
              <a:t>Pembangunan </a:t>
            </a:r>
            <a:r>
              <a:rPr lang="en-AU" altLang="en-US" sz="1600" b="1" i="1" dirty="0" err="1" smtClean="0"/>
              <a:t>Kapasiti</a:t>
            </a:r>
            <a:endParaRPr lang="en-AU" altLang="en-US" sz="1600" b="1" i="1" dirty="0"/>
          </a:p>
        </p:txBody>
      </p:sp>
      <p:sp>
        <p:nvSpPr>
          <p:cNvPr id="2" name="Slide Number Placeholder 1"/>
          <p:cNvSpPr>
            <a:spLocks noGrp="1"/>
          </p:cNvSpPr>
          <p:nvPr>
            <p:ph type="sldNum" sz="quarter" idx="12"/>
          </p:nvPr>
        </p:nvSpPr>
        <p:spPr/>
        <p:txBody>
          <a:bodyPr/>
          <a:lstStyle/>
          <a:p>
            <a:pPr>
              <a:defRPr/>
            </a:pPr>
            <a:fld id="{C74AE404-BFE8-4151-BF8F-50FCEE18C2A4}" type="slidenum">
              <a:rPr lang="en-US"/>
              <a:pPr>
                <a:defRPr/>
              </a:pPr>
              <a:t>22</a:t>
            </a:fld>
            <a:endParaRPr lang="en-US" dirty="0"/>
          </a:p>
        </p:txBody>
      </p:sp>
    </p:spTree>
  </p:cSld>
  <p:clrMapOvr>
    <a:masterClrMapping/>
  </p:clrMapOvr>
  <p:transition/>
  <p:timing>
    <p:tnLst>
      <p:par>
        <p:cTn id="1" dur="indefinite" restart="never" nodeType="tmRoot"/>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p:cNvSpPr>
            <a:spLocks noGrp="1"/>
          </p:cNvSpPr>
          <p:nvPr>
            <p:ph type="title"/>
          </p:nvPr>
        </p:nvSpPr>
        <p:spPr>
          <a:xfrm>
            <a:off x="457200" y="274654"/>
            <a:ext cx="8229600" cy="993775"/>
          </a:xfrm>
        </p:spPr>
        <p:txBody>
          <a:bodyPr rtlCol="0">
            <a:normAutofit/>
          </a:bodyPr>
          <a:lstStyle/>
          <a:p>
            <a:pPr fontAlgn="auto">
              <a:spcAft>
                <a:spcPts val="0"/>
              </a:spcAft>
              <a:defRPr/>
            </a:pPr>
            <a:r>
              <a:rPr lang="en-US" b="1" dirty="0" smtClean="0">
                <a:effectLst>
                  <a:outerShdw blurRad="38100" dist="38100" dir="2700000" algn="tl">
                    <a:srgbClr val="000000">
                      <a:alpha val="43137"/>
                    </a:srgbClr>
                  </a:outerShdw>
                </a:effectLst>
              </a:rPr>
              <a:t>7 </a:t>
            </a:r>
            <a:r>
              <a:rPr lang="en-US" b="1" dirty="0" err="1" smtClean="0">
                <a:effectLst>
                  <a:outerShdw blurRad="38100" dist="38100" dir="2700000" algn="tl">
                    <a:srgbClr val="000000">
                      <a:alpha val="43137"/>
                    </a:srgbClr>
                  </a:outerShdw>
                </a:effectLst>
              </a:rPr>
              <a:t>Elemen</a:t>
            </a:r>
            <a:r>
              <a:rPr lang="en-US" b="1" dirty="0" smtClean="0">
                <a:effectLst>
                  <a:outerShdw blurRad="38100" dist="38100" dir="2700000" algn="tl">
                    <a:srgbClr val="000000">
                      <a:alpha val="43137"/>
                    </a:srgbClr>
                  </a:outerShdw>
                </a:effectLst>
              </a:rPr>
              <a:t> RIA</a:t>
            </a:r>
            <a:endParaRPr lang="en-GB" b="1" dirty="0">
              <a:effectLst>
                <a:outerShdw blurRad="38100" dist="38100" dir="2700000" algn="tl">
                  <a:srgbClr val="000000">
                    <a:alpha val="43137"/>
                  </a:srgbClr>
                </a:outerShdw>
              </a:effectLst>
            </a:endParaRPr>
          </a:p>
        </p:txBody>
      </p:sp>
      <p:sp>
        <p:nvSpPr>
          <p:cNvPr id="6" name="Content Placeholder 2"/>
          <p:cNvSpPr>
            <a:spLocks noGrp="1"/>
          </p:cNvSpPr>
          <p:nvPr>
            <p:ph idx="1"/>
          </p:nvPr>
        </p:nvSpPr>
        <p:spPr>
          <a:xfrm>
            <a:off x="755577" y="1374017"/>
            <a:ext cx="4834880" cy="4525963"/>
          </a:xfrm>
          <a:ln>
            <a:noFill/>
          </a:ln>
          <a:effectLst>
            <a:outerShdw blurRad="225425" dist="50800" dir="5220000" algn="ctr">
              <a:srgbClr val="000000">
                <a:alpha val="33000"/>
              </a:srgbClr>
            </a:outerShdw>
          </a:effectLst>
          <a:scene3d>
            <a:camera prst="perspectiveFront" fov="3300000">
              <a:rot lat="486000" lon="19530000" rev="174000"/>
            </a:camera>
            <a:lightRig rig="harsh" dir="t">
              <a:rot lat="0" lon="0" rev="3000000"/>
            </a:lightRig>
          </a:scene3d>
          <a:sp3d extrusionH="254000" contourW="19050">
            <a:bevelT w="82550" h="44450" prst="angle"/>
            <a:bevelB w="82550" h="44450" prst="angle"/>
            <a:contourClr>
              <a:srgbClr val="FFFFFF"/>
            </a:contourClr>
          </a:sp3d>
        </p:spPr>
        <p:style>
          <a:lnRef idx="3">
            <a:schemeClr val="lt1"/>
          </a:lnRef>
          <a:fillRef idx="1">
            <a:schemeClr val="accent4"/>
          </a:fillRef>
          <a:effectRef idx="1">
            <a:schemeClr val="accent4"/>
          </a:effectRef>
          <a:fontRef idx="minor">
            <a:schemeClr val="lt1"/>
          </a:fontRef>
        </p:style>
        <p:txBody>
          <a:bodyPr rtlCol="0">
            <a:noAutofit/>
          </a:bodyPr>
          <a:lstStyle/>
          <a:p>
            <a:pPr marL="609600" indent="-609600" fontAlgn="auto">
              <a:lnSpc>
                <a:spcPct val="200000"/>
              </a:lnSpc>
              <a:spcBef>
                <a:spcPts val="0"/>
              </a:spcBef>
              <a:spcAft>
                <a:spcPts val="0"/>
              </a:spcAft>
              <a:buFont typeface="Monotype Sorts" pitchFamily="2" charset="2"/>
              <a:buAutoNum type="arabicPeriod"/>
              <a:defRPr/>
            </a:pPr>
            <a:r>
              <a:rPr lang="en-AU" altLang="en-US" sz="2000" b="1" dirty="0" err="1" smtClean="0">
                <a:solidFill>
                  <a:schemeClr val="bg1"/>
                </a:solidFill>
              </a:rPr>
              <a:t>Penyataan</a:t>
            </a:r>
            <a:r>
              <a:rPr lang="en-AU" altLang="en-US" sz="2000" b="1" dirty="0" smtClean="0">
                <a:solidFill>
                  <a:schemeClr val="bg1"/>
                </a:solidFill>
              </a:rPr>
              <a:t> </a:t>
            </a:r>
            <a:r>
              <a:rPr lang="en-AU" altLang="en-US" sz="2000" b="1" dirty="0" err="1" smtClean="0">
                <a:solidFill>
                  <a:schemeClr val="bg1"/>
                </a:solidFill>
              </a:rPr>
              <a:t>Masalah</a:t>
            </a:r>
            <a:endParaRPr lang="en-AU" altLang="en-US" sz="2000" b="1" dirty="0" smtClean="0">
              <a:solidFill>
                <a:schemeClr val="bg1"/>
              </a:solidFill>
            </a:endParaRPr>
          </a:p>
          <a:p>
            <a:pPr marL="609600" indent="-609600" fontAlgn="auto">
              <a:lnSpc>
                <a:spcPct val="200000"/>
              </a:lnSpc>
              <a:spcBef>
                <a:spcPts val="0"/>
              </a:spcBef>
              <a:spcAft>
                <a:spcPts val="0"/>
              </a:spcAft>
              <a:buFont typeface="Monotype Sorts" pitchFamily="2" charset="2"/>
              <a:buAutoNum type="arabicPeriod"/>
              <a:defRPr/>
            </a:pPr>
            <a:r>
              <a:rPr lang="en-AU" altLang="en-US" sz="2000" b="1" dirty="0" err="1" smtClean="0">
                <a:solidFill>
                  <a:schemeClr val="bg1"/>
                </a:solidFill>
              </a:rPr>
              <a:t>Objektif</a:t>
            </a:r>
            <a:endParaRPr lang="en-AU" altLang="en-US" sz="2000" b="1" dirty="0" smtClean="0">
              <a:solidFill>
                <a:schemeClr val="bg1"/>
              </a:solidFill>
            </a:endParaRPr>
          </a:p>
          <a:p>
            <a:pPr marL="609600" indent="-609600" fontAlgn="auto">
              <a:lnSpc>
                <a:spcPct val="200000"/>
              </a:lnSpc>
              <a:spcBef>
                <a:spcPts val="0"/>
              </a:spcBef>
              <a:spcAft>
                <a:spcPts val="0"/>
              </a:spcAft>
              <a:buFont typeface="Monotype Sorts" pitchFamily="2" charset="2"/>
              <a:buAutoNum type="arabicPeriod"/>
              <a:defRPr/>
            </a:pPr>
            <a:r>
              <a:rPr lang="en-AU" altLang="en-US" sz="2000" b="1" dirty="0" err="1" smtClean="0">
                <a:solidFill>
                  <a:schemeClr val="bg1"/>
                </a:solidFill>
              </a:rPr>
              <a:t>Opsyen</a:t>
            </a:r>
            <a:endParaRPr lang="en-AU" altLang="en-US" sz="2000" b="1" dirty="0" smtClean="0">
              <a:solidFill>
                <a:schemeClr val="bg1"/>
              </a:solidFill>
            </a:endParaRPr>
          </a:p>
          <a:p>
            <a:pPr marL="609600" indent="-609600" fontAlgn="auto">
              <a:lnSpc>
                <a:spcPct val="200000"/>
              </a:lnSpc>
              <a:spcBef>
                <a:spcPts val="0"/>
              </a:spcBef>
              <a:spcAft>
                <a:spcPts val="0"/>
              </a:spcAft>
              <a:buFont typeface="Monotype Sorts" pitchFamily="2" charset="2"/>
              <a:buAutoNum type="arabicPeriod"/>
              <a:defRPr/>
            </a:pPr>
            <a:r>
              <a:rPr lang="en-AU" altLang="en-US" sz="2000" b="1" dirty="0" err="1" smtClean="0">
                <a:solidFill>
                  <a:srgbClr val="FFFF00"/>
                </a:solidFill>
              </a:rPr>
              <a:t>Analisis</a:t>
            </a:r>
            <a:r>
              <a:rPr lang="en-AU" altLang="en-US" sz="2000" b="1" dirty="0" smtClean="0">
                <a:solidFill>
                  <a:srgbClr val="FFFF00"/>
                </a:solidFill>
              </a:rPr>
              <a:t> </a:t>
            </a:r>
            <a:r>
              <a:rPr lang="en-AU" altLang="en-US" sz="2000" b="1" dirty="0" err="1" smtClean="0">
                <a:solidFill>
                  <a:srgbClr val="FFFF00"/>
                </a:solidFill>
              </a:rPr>
              <a:t>Impak</a:t>
            </a:r>
            <a:endParaRPr lang="en-AU" altLang="en-US" sz="2000" b="1" dirty="0" smtClean="0">
              <a:solidFill>
                <a:srgbClr val="FFFF00"/>
              </a:solidFill>
            </a:endParaRPr>
          </a:p>
          <a:p>
            <a:pPr marL="609600" indent="-609600" fontAlgn="auto">
              <a:lnSpc>
                <a:spcPct val="200000"/>
              </a:lnSpc>
              <a:spcBef>
                <a:spcPts val="0"/>
              </a:spcBef>
              <a:spcAft>
                <a:spcPts val="0"/>
              </a:spcAft>
              <a:buFont typeface="Monotype Sorts" pitchFamily="2" charset="2"/>
              <a:buAutoNum type="arabicPeriod"/>
              <a:defRPr/>
            </a:pPr>
            <a:r>
              <a:rPr lang="en-AU" altLang="en-US" sz="2000" b="1" dirty="0" err="1" smtClean="0"/>
              <a:t>Seranta</a:t>
            </a:r>
            <a:r>
              <a:rPr lang="en-AU" altLang="en-US" sz="2000" b="1" dirty="0" smtClean="0"/>
              <a:t> </a:t>
            </a:r>
            <a:r>
              <a:rPr lang="en-AU" altLang="en-US" sz="2000" b="1" dirty="0" err="1" smtClean="0"/>
              <a:t>Awam</a:t>
            </a:r>
            <a:endParaRPr lang="en-AU" altLang="en-US" sz="2000" b="1" dirty="0" smtClean="0"/>
          </a:p>
          <a:p>
            <a:pPr marL="609600" indent="-609600" fontAlgn="auto">
              <a:lnSpc>
                <a:spcPct val="200000"/>
              </a:lnSpc>
              <a:spcBef>
                <a:spcPts val="0"/>
              </a:spcBef>
              <a:spcAft>
                <a:spcPts val="0"/>
              </a:spcAft>
              <a:buFont typeface="Monotype Sorts" pitchFamily="2" charset="2"/>
              <a:buAutoNum type="arabicPeriod"/>
              <a:defRPr/>
            </a:pPr>
            <a:r>
              <a:rPr lang="en-AU" altLang="en-US" sz="2000" b="1" dirty="0" err="1" smtClean="0"/>
              <a:t>Kesimpulan</a:t>
            </a:r>
            <a:r>
              <a:rPr lang="en-AU" altLang="en-US" sz="2000" b="1" dirty="0" smtClean="0"/>
              <a:t> </a:t>
            </a:r>
            <a:r>
              <a:rPr lang="en-AU" altLang="en-US" sz="2000" b="1" dirty="0" err="1" smtClean="0"/>
              <a:t>dan</a:t>
            </a:r>
            <a:r>
              <a:rPr lang="en-AU" altLang="en-US" sz="2000" b="1" dirty="0" smtClean="0"/>
              <a:t> </a:t>
            </a:r>
            <a:r>
              <a:rPr lang="en-AU" altLang="en-US" sz="2000" b="1" dirty="0" err="1" smtClean="0"/>
              <a:t>Syor</a:t>
            </a:r>
            <a:endParaRPr lang="en-AU" altLang="en-US" sz="2000" b="1" dirty="0" smtClean="0"/>
          </a:p>
          <a:p>
            <a:pPr marL="609600" indent="-609600" fontAlgn="auto">
              <a:lnSpc>
                <a:spcPct val="200000"/>
              </a:lnSpc>
              <a:spcBef>
                <a:spcPts val="0"/>
              </a:spcBef>
              <a:spcAft>
                <a:spcPts val="0"/>
              </a:spcAft>
              <a:buFont typeface="Monotype Sorts" pitchFamily="2" charset="2"/>
              <a:buAutoNum type="arabicPeriod"/>
              <a:defRPr/>
            </a:pPr>
            <a:r>
              <a:rPr lang="en-AU" altLang="en-US" sz="2000" b="1" dirty="0" err="1" smtClean="0"/>
              <a:t>Strategi</a:t>
            </a:r>
            <a:r>
              <a:rPr lang="en-AU" altLang="en-US" sz="2000" b="1" dirty="0" smtClean="0"/>
              <a:t> </a:t>
            </a:r>
            <a:r>
              <a:rPr lang="en-AU" altLang="en-US" sz="2000" b="1" dirty="0" err="1" smtClean="0"/>
              <a:t>Pelaksanaan</a:t>
            </a:r>
            <a:endParaRPr lang="en-AU" altLang="en-US" sz="2000" b="1" dirty="0" smtClean="0"/>
          </a:p>
          <a:p>
            <a:pPr fontAlgn="auto">
              <a:lnSpc>
                <a:spcPct val="200000"/>
              </a:lnSpc>
              <a:spcBef>
                <a:spcPts val="0"/>
              </a:spcBef>
              <a:spcAft>
                <a:spcPts val="0"/>
              </a:spcAft>
              <a:buFont typeface="Arial" panose="020B0604020202020204" pitchFamily="34" charset="0"/>
              <a:buChar char="•"/>
              <a:defRPr/>
            </a:pPr>
            <a:endParaRPr lang="en-MY" sz="2000" b="1" dirty="0"/>
          </a:p>
        </p:txBody>
      </p:sp>
      <p:pic>
        <p:nvPicPr>
          <p:cNvPr id="7" name="Picture 2"/>
          <p:cNvPicPr>
            <a:picLocks noChangeAspect="1" noChangeArrowheads="1"/>
          </p:cNvPicPr>
          <p:nvPr/>
        </p:nvPicPr>
        <p:blipFill>
          <a:blip r:embed="rId2"/>
          <a:srcRect/>
          <a:stretch>
            <a:fillRect/>
          </a:stretch>
        </p:blipFill>
        <p:spPr bwMode="auto">
          <a:xfrm rot="320429">
            <a:off x="5322890" y="1522416"/>
            <a:ext cx="3076575" cy="4535487"/>
          </a:xfrm>
          <a:prstGeom prst="rect">
            <a:avLst/>
          </a:prstGeom>
          <a:ln>
            <a:noFill/>
          </a:ln>
          <a:effectLst>
            <a:outerShdw blurRad="292100" dist="139700" dir="2700000" algn="tl" rotWithShape="0">
              <a:srgbClr val="333333">
                <a:alpha val="65000"/>
              </a:srgbClr>
            </a:outerShdw>
          </a:effectLst>
          <a:extLst/>
        </p:spPr>
      </p:pic>
      <p:sp>
        <p:nvSpPr>
          <p:cNvPr id="2" name="Slide Number Placeholder 1"/>
          <p:cNvSpPr>
            <a:spLocks noGrp="1"/>
          </p:cNvSpPr>
          <p:nvPr>
            <p:ph type="sldNum" sz="quarter" idx="12"/>
          </p:nvPr>
        </p:nvSpPr>
        <p:spPr/>
        <p:txBody>
          <a:bodyPr/>
          <a:lstStyle/>
          <a:p>
            <a:pPr>
              <a:defRPr/>
            </a:pPr>
            <a:fld id="{CB616C25-0882-4456-8048-33287843AFC8}" type="slidenum">
              <a:rPr lang="en-US"/>
              <a:pPr>
                <a:defRPr/>
              </a:pPr>
              <a:t>23</a:t>
            </a:fld>
            <a:endParaRPr lang="en-US" dirty="0"/>
          </a:p>
        </p:txBody>
      </p:sp>
    </p:spTree>
  </p:cSld>
  <p:clrMapOvr>
    <a:masterClrMapping/>
  </p:clrMapOvr>
  <p:timing>
    <p:tnLst>
      <p:par>
        <p:cTn id="1" dur="indefinite" restart="never" nodeType="tmRoot"/>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9873" name="Rectangle 3"/>
          <p:cNvSpPr>
            <a:spLocks noGrp="1" noChangeArrowheads="1"/>
          </p:cNvSpPr>
          <p:nvPr>
            <p:ph idx="1"/>
          </p:nvPr>
        </p:nvSpPr>
        <p:spPr>
          <a:xfrm>
            <a:off x="457200" y="1143000"/>
            <a:ext cx="8229600" cy="4525963"/>
          </a:xfrm>
        </p:spPr>
        <p:txBody>
          <a:bodyPr/>
          <a:lstStyle/>
          <a:p>
            <a:pPr marL="519113" indent="-519113">
              <a:lnSpc>
                <a:spcPct val="80000"/>
              </a:lnSpc>
              <a:spcBef>
                <a:spcPct val="60000"/>
              </a:spcBef>
            </a:pPr>
            <a:r>
              <a:rPr lang="en-AU" altLang="en-US" sz="2400" b="1" dirty="0" err="1" smtClean="0"/>
              <a:t>Siapa</a:t>
            </a:r>
            <a:r>
              <a:rPr lang="en-AU" altLang="en-US" sz="2400" b="1" dirty="0" smtClean="0"/>
              <a:t> yang </a:t>
            </a:r>
            <a:r>
              <a:rPr lang="en-AU" altLang="en-US" sz="2400" b="1" dirty="0" err="1" smtClean="0"/>
              <a:t>akan</a:t>
            </a:r>
            <a:r>
              <a:rPr lang="en-AU" altLang="en-US" sz="2400" b="1" dirty="0" smtClean="0"/>
              <a:t> </a:t>
            </a:r>
            <a:r>
              <a:rPr lang="en-AU" altLang="en-US" sz="2400" b="1" dirty="0" err="1" smtClean="0"/>
              <a:t>menerima</a:t>
            </a:r>
            <a:r>
              <a:rPr lang="en-AU" altLang="en-US" sz="2400" b="1" dirty="0" smtClean="0"/>
              <a:t> </a:t>
            </a:r>
            <a:r>
              <a:rPr lang="en-AU" altLang="en-US" sz="2400" b="1" dirty="0" err="1" smtClean="0"/>
              <a:t>kesan</a:t>
            </a:r>
            <a:r>
              <a:rPr lang="en-AU" altLang="en-US" sz="2400" b="1" dirty="0" smtClean="0"/>
              <a:t>?</a:t>
            </a:r>
          </a:p>
          <a:p>
            <a:pPr marL="519113" indent="-519113">
              <a:lnSpc>
                <a:spcPct val="80000"/>
              </a:lnSpc>
              <a:spcBef>
                <a:spcPct val="60000"/>
              </a:spcBef>
            </a:pPr>
            <a:r>
              <a:rPr lang="en-AU" altLang="en-US" sz="2400" b="1" dirty="0" err="1" smtClean="0"/>
              <a:t>Kesan</a:t>
            </a:r>
            <a:r>
              <a:rPr lang="en-AU" altLang="en-US" sz="2400" b="1" dirty="0" smtClean="0"/>
              <a:t> yang </a:t>
            </a:r>
            <a:r>
              <a:rPr lang="en-AU" altLang="en-US" sz="2400" b="1" dirty="0" err="1" smtClean="0"/>
              <a:t>positif</a:t>
            </a:r>
            <a:r>
              <a:rPr lang="en-AU" altLang="en-US" sz="2400" b="1" dirty="0" smtClean="0"/>
              <a:t> </a:t>
            </a:r>
            <a:r>
              <a:rPr lang="en-AU" altLang="en-US" sz="2400" b="1" dirty="0" err="1" smtClean="0"/>
              <a:t>atau</a:t>
            </a:r>
            <a:r>
              <a:rPr lang="en-AU" altLang="en-US" sz="2400" b="1" dirty="0" smtClean="0"/>
              <a:t> </a:t>
            </a:r>
            <a:r>
              <a:rPr lang="en-AU" altLang="en-US" sz="2400" b="1" dirty="0" err="1" smtClean="0"/>
              <a:t>negatif</a:t>
            </a:r>
            <a:endParaRPr lang="en-AU" altLang="en-US" sz="2400" b="1" dirty="0" smtClean="0"/>
          </a:p>
          <a:p>
            <a:pPr marL="519113" indent="-519113">
              <a:lnSpc>
                <a:spcPct val="80000"/>
              </a:lnSpc>
              <a:spcBef>
                <a:spcPct val="60000"/>
              </a:spcBef>
            </a:pPr>
            <a:r>
              <a:rPr lang="en-AU" altLang="en-US" sz="2400" b="1" dirty="0" err="1" smtClean="0"/>
              <a:t>Analisis</a:t>
            </a:r>
            <a:r>
              <a:rPr lang="en-AU" altLang="en-US" sz="2400" b="1" dirty="0" smtClean="0"/>
              <a:t> </a:t>
            </a:r>
            <a:r>
              <a:rPr lang="en-AU" altLang="en-US" sz="2400" b="1" dirty="0" err="1" smtClean="0"/>
              <a:t>Kuantitatif</a:t>
            </a:r>
            <a:r>
              <a:rPr lang="en-AU" altLang="en-US" sz="2400" b="1" dirty="0" smtClean="0"/>
              <a:t> </a:t>
            </a:r>
            <a:r>
              <a:rPr lang="en-AU" altLang="en-US" sz="2400" b="1" dirty="0" err="1" smtClean="0"/>
              <a:t>ke</a:t>
            </a:r>
            <a:r>
              <a:rPr lang="en-AU" altLang="en-US" sz="2400" b="1" dirty="0" smtClean="0"/>
              <a:t> </a:t>
            </a:r>
            <a:r>
              <a:rPr lang="en-AU" altLang="en-US" sz="2400" b="1" dirty="0" err="1" smtClean="0"/>
              <a:t>atas</a:t>
            </a:r>
            <a:r>
              <a:rPr lang="en-AU" altLang="en-US" sz="2400" b="1" dirty="0" smtClean="0"/>
              <a:t> </a:t>
            </a:r>
            <a:r>
              <a:rPr lang="en-AU" altLang="en-US" sz="2400" b="1" dirty="0" err="1" smtClean="0"/>
              <a:t>Impak</a:t>
            </a:r>
            <a:r>
              <a:rPr lang="en-AU" altLang="en-US" sz="2400" b="1" dirty="0" smtClean="0"/>
              <a:t> (Kos, </a:t>
            </a:r>
            <a:r>
              <a:rPr lang="en-AU" altLang="en-US" sz="2400" b="1" dirty="0" err="1" smtClean="0"/>
              <a:t>Faedah</a:t>
            </a:r>
            <a:r>
              <a:rPr lang="en-AU" altLang="en-US" sz="2400" b="1" dirty="0" smtClean="0"/>
              <a:t> </a:t>
            </a:r>
            <a:r>
              <a:rPr lang="en-AU" altLang="en-US" sz="2400" b="1" dirty="0" err="1" smtClean="0"/>
              <a:t>dan</a:t>
            </a:r>
            <a:r>
              <a:rPr lang="en-AU" altLang="en-US" sz="2400" b="1" dirty="0" smtClean="0"/>
              <a:t> </a:t>
            </a:r>
            <a:r>
              <a:rPr lang="en-AU" altLang="en-US" sz="2400" b="1" dirty="0" err="1" smtClean="0"/>
              <a:t>risiko</a:t>
            </a:r>
            <a:r>
              <a:rPr lang="en-AU" altLang="en-US" sz="2400" b="1" dirty="0" smtClean="0"/>
              <a:t>)</a:t>
            </a:r>
          </a:p>
          <a:p>
            <a:pPr marL="519113" indent="-519113">
              <a:lnSpc>
                <a:spcPct val="80000"/>
              </a:lnSpc>
              <a:spcBef>
                <a:spcPct val="60000"/>
              </a:spcBef>
            </a:pPr>
            <a:r>
              <a:rPr lang="en-AU" altLang="en-US" sz="2400" b="1" dirty="0" err="1" smtClean="0"/>
              <a:t>Analisis</a:t>
            </a:r>
            <a:r>
              <a:rPr lang="en-AU" altLang="en-US" sz="2400" b="1" dirty="0" smtClean="0"/>
              <a:t> </a:t>
            </a:r>
            <a:r>
              <a:rPr lang="en-AU" altLang="en-US" sz="2400" b="1" dirty="0" err="1" smtClean="0"/>
              <a:t>Kuantitatif</a:t>
            </a:r>
            <a:r>
              <a:rPr lang="en-AU" altLang="en-US" sz="2400" b="1" dirty="0" smtClean="0"/>
              <a:t> </a:t>
            </a:r>
            <a:r>
              <a:rPr lang="en-AU" altLang="en-US" sz="2400" b="1" dirty="0" err="1" smtClean="0"/>
              <a:t>atau</a:t>
            </a:r>
            <a:r>
              <a:rPr lang="en-AU" altLang="en-US" sz="2400" b="1" dirty="0" smtClean="0"/>
              <a:t> </a:t>
            </a:r>
            <a:r>
              <a:rPr lang="en-AU" altLang="en-US" sz="2400" b="1" dirty="0" err="1" smtClean="0"/>
              <a:t>Kualitatif</a:t>
            </a:r>
            <a:r>
              <a:rPr lang="en-AU" altLang="en-US" sz="2400" b="1" dirty="0" smtClean="0"/>
              <a:t> </a:t>
            </a:r>
            <a:r>
              <a:rPr lang="en-AU" altLang="en-US" sz="2400" b="1" dirty="0" err="1" smtClean="0"/>
              <a:t>disokong</a:t>
            </a:r>
            <a:r>
              <a:rPr lang="en-AU" altLang="en-US" sz="2400" b="1" dirty="0" smtClean="0"/>
              <a:t> </a:t>
            </a:r>
            <a:r>
              <a:rPr lang="en-AU" altLang="en-US" sz="2400" b="1" dirty="0" err="1" smtClean="0"/>
              <a:t>dengan</a:t>
            </a:r>
            <a:r>
              <a:rPr lang="en-AU" altLang="en-US" sz="2400" b="1" dirty="0" smtClean="0"/>
              <a:t> </a:t>
            </a:r>
            <a:r>
              <a:rPr lang="en-AU" altLang="en-US" sz="2400" b="1" dirty="0" err="1" smtClean="0"/>
              <a:t>fakta</a:t>
            </a:r>
            <a:r>
              <a:rPr lang="en-AU" altLang="en-US" sz="2400" b="1" dirty="0" smtClean="0"/>
              <a:t> </a:t>
            </a:r>
            <a:r>
              <a:rPr lang="en-AU" altLang="en-US" sz="2400" b="1" dirty="0" err="1" smtClean="0"/>
              <a:t>atau</a:t>
            </a:r>
            <a:r>
              <a:rPr lang="en-AU" altLang="en-US" sz="2400" b="1" dirty="0" smtClean="0"/>
              <a:t> </a:t>
            </a:r>
            <a:r>
              <a:rPr lang="en-AU" altLang="en-US" sz="2400" b="1" dirty="0" err="1" smtClean="0"/>
              <a:t>bukti</a:t>
            </a:r>
            <a:endParaRPr lang="en-AU" altLang="en-US" sz="2400" dirty="0" smtClean="0"/>
          </a:p>
        </p:txBody>
      </p:sp>
      <p:sp>
        <p:nvSpPr>
          <p:cNvPr id="4" name="Title 1"/>
          <p:cNvSpPr txBox="1">
            <a:spLocks/>
          </p:cNvSpPr>
          <p:nvPr/>
        </p:nvSpPr>
        <p:spPr>
          <a:xfrm>
            <a:off x="0" y="-26988"/>
            <a:ext cx="9144000" cy="1017588"/>
          </a:xfrm>
          <a:prstGeom prst="rect">
            <a:avLst/>
          </a:prstGeom>
          <a:solidFill>
            <a:srgbClr val="C00000"/>
          </a:solidFill>
        </p:spPr>
        <p:txBody>
          <a:bodyPr anchor="b"/>
          <a:lstStyle>
            <a:lvl1pPr algn="ctr" defTabSz="914400" rtl="0" eaLnBrk="1" latinLnBrk="0" hangingPunct="1">
              <a:spcBef>
                <a:spcPct val="0"/>
              </a:spcBef>
              <a:buNone/>
              <a:defRPr sz="4400" kern="1200">
                <a:solidFill>
                  <a:schemeClr val="tx1"/>
                </a:solidFill>
                <a:latin typeface="+mj-lt"/>
                <a:ea typeface="+mj-ea"/>
                <a:cs typeface="+mj-cs"/>
              </a:defRPr>
            </a:lvl1pPr>
          </a:lstStyle>
          <a:p>
            <a:pPr marL="442913" algn="l">
              <a:defRPr/>
            </a:pPr>
            <a:r>
              <a:rPr lang="en-MY" sz="3200" b="1" dirty="0" err="1" smtClean="0">
                <a:solidFill>
                  <a:schemeClr val="bg1"/>
                </a:solidFill>
                <a:effectLst>
                  <a:outerShdw blurRad="38100" dist="38100" dir="2700000" algn="tl">
                    <a:srgbClr val="000000">
                      <a:alpha val="43137"/>
                    </a:srgbClr>
                  </a:outerShdw>
                </a:effectLst>
                <a:latin typeface="Tahoma" panose="020B0604030504040204" pitchFamily="34" charset="0"/>
                <a:ea typeface="Tahoma" panose="020B0604030504040204" pitchFamily="34" charset="0"/>
                <a:cs typeface="Tahoma" panose="020B0604030504040204" pitchFamily="34" charset="0"/>
              </a:rPr>
              <a:t>Elemen</a:t>
            </a:r>
            <a:r>
              <a:rPr lang="en-MY" sz="3200" b="1" dirty="0" smtClean="0">
                <a:solidFill>
                  <a:schemeClr val="bg1"/>
                </a:solidFill>
                <a:effectLst>
                  <a:outerShdw blurRad="38100" dist="38100" dir="2700000" algn="tl">
                    <a:srgbClr val="000000">
                      <a:alpha val="43137"/>
                    </a:srgbClr>
                  </a:outerShdw>
                </a:effectLst>
                <a:latin typeface="Tahoma" panose="020B0604030504040204" pitchFamily="34" charset="0"/>
                <a:ea typeface="Tahoma" panose="020B0604030504040204" pitchFamily="34" charset="0"/>
                <a:cs typeface="Tahoma" panose="020B0604030504040204" pitchFamily="34" charset="0"/>
              </a:rPr>
              <a:t> 4: </a:t>
            </a:r>
          </a:p>
          <a:p>
            <a:pPr marL="442913" algn="l">
              <a:defRPr/>
            </a:pPr>
            <a:r>
              <a:rPr lang="en-MY" sz="3200" b="1" dirty="0" err="1" smtClean="0">
                <a:solidFill>
                  <a:schemeClr val="bg1"/>
                </a:solidFill>
                <a:effectLst>
                  <a:outerShdw blurRad="38100" dist="38100" dir="2700000" algn="tl">
                    <a:srgbClr val="000000">
                      <a:alpha val="43137"/>
                    </a:srgbClr>
                  </a:outerShdw>
                </a:effectLst>
                <a:latin typeface="Tahoma" panose="020B0604030504040204" pitchFamily="34" charset="0"/>
                <a:ea typeface="Tahoma" panose="020B0604030504040204" pitchFamily="34" charset="0"/>
                <a:cs typeface="Tahoma" panose="020B0604030504040204" pitchFamily="34" charset="0"/>
              </a:rPr>
              <a:t>Menyediakan</a:t>
            </a:r>
            <a:r>
              <a:rPr lang="en-MY" sz="3200" b="1" dirty="0" smtClean="0">
                <a:solidFill>
                  <a:schemeClr val="bg1"/>
                </a:solidFill>
                <a:effectLst>
                  <a:outerShdw blurRad="38100" dist="38100" dir="2700000" algn="tl">
                    <a:srgbClr val="000000">
                      <a:alpha val="43137"/>
                    </a:srgbClr>
                  </a:outerShdw>
                </a:effectLst>
                <a:latin typeface="Tahoma" panose="020B0604030504040204" pitchFamily="34" charset="0"/>
                <a:ea typeface="Tahoma" panose="020B0604030504040204" pitchFamily="34" charset="0"/>
                <a:cs typeface="Tahoma" panose="020B0604030504040204" pitchFamily="34" charset="0"/>
              </a:rPr>
              <a:t> </a:t>
            </a:r>
            <a:r>
              <a:rPr lang="en-MY" sz="3200" b="1" dirty="0" err="1" smtClean="0">
                <a:solidFill>
                  <a:schemeClr val="bg1"/>
                </a:solidFill>
                <a:effectLst>
                  <a:outerShdw blurRad="38100" dist="38100" dir="2700000" algn="tl">
                    <a:srgbClr val="000000">
                      <a:alpha val="43137"/>
                    </a:srgbClr>
                  </a:outerShdw>
                </a:effectLst>
                <a:latin typeface="Tahoma" panose="020B0604030504040204" pitchFamily="34" charset="0"/>
                <a:ea typeface="Tahoma" panose="020B0604030504040204" pitchFamily="34" charset="0"/>
                <a:cs typeface="Tahoma" panose="020B0604030504040204" pitchFamily="34" charset="0"/>
              </a:rPr>
              <a:t>Analisis</a:t>
            </a:r>
            <a:r>
              <a:rPr lang="en-MY" sz="3200" b="1" dirty="0" smtClean="0">
                <a:solidFill>
                  <a:schemeClr val="bg1"/>
                </a:solidFill>
                <a:effectLst>
                  <a:outerShdw blurRad="38100" dist="38100" dir="2700000" algn="tl">
                    <a:srgbClr val="000000">
                      <a:alpha val="43137"/>
                    </a:srgbClr>
                  </a:outerShdw>
                </a:effectLst>
                <a:latin typeface="Tahoma" panose="020B0604030504040204" pitchFamily="34" charset="0"/>
                <a:ea typeface="Tahoma" panose="020B0604030504040204" pitchFamily="34" charset="0"/>
                <a:cs typeface="Tahoma" panose="020B0604030504040204" pitchFamily="34" charset="0"/>
              </a:rPr>
              <a:t> </a:t>
            </a:r>
            <a:r>
              <a:rPr lang="en-MY" sz="3200" b="1" dirty="0" err="1" smtClean="0">
                <a:solidFill>
                  <a:schemeClr val="bg1"/>
                </a:solidFill>
                <a:effectLst>
                  <a:outerShdw blurRad="38100" dist="38100" dir="2700000" algn="tl">
                    <a:srgbClr val="000000">
                      <a:alpha val="43137"/>
                    </a:srgbClr>
                  </a:outerShdw>
                </a:effectLst>
                <a:latin typeface="Tahoma" panose="020B0604030504040204" pitchFamily="34" charset="0"/>
                <a:ea typeface="Tahoma" panose="020B0604030504040204" pitchFamily="34" charset="0"/>
                <a:cs typeface="Tahoma" panose="020B0604030504040204" pitchFamily="34" charset="0"/>
              </a:rPr>
              <a:t>Impak</a:t>
            </a:r>
            <a:endParaRPr lang="en-MY" sz="3200" b="1" dirty="0">
              <a:solidFill>
                <a:schemeClr val="bg1"/>
              </a:solidFill>
              <a:effectLst>
                <a:outerShdw blurRad="38100" dist="38100" dir="2700000" algn="tl">
                  <a:srgbClr val="000000">
                    <a:alpha val="43137"/>
                  </a:srgbClr>
                </a:outerShdw>
              </a:effectLst>
              <a:latin typeface="Tahoma" panose="020B0604030504040204" pitchFamily="34" charset="0"/>
              <a:ea typeface="Tahoma" panose="020B0604030504040204" pitchFamily="34" charset="0"/>
              <a:cs typeface="Tahoma" panose="020B0604030504040204" pitchFamily="34" charset="0"/>
            </a:endParaRPr>
          </a:p>
        </p:txBody>
      </p:sp>
      <p:pic>
        <p:nvPicPr>
          <p:cNvPr id="79875" name="Picture 2" descr="http://blog.catchpoint.com/wp-content/uploads/2012/01/domino-effect.png?w=300"/>
          <p:cNvPicPr>
            <a:picLocks noChangeAspect="1" noChangeArrowheads="1"/>
          </p:cNvPicPr>
          <p:nvPr/>
        </p:nvPicPr>
        <p:blipFill>
          <a:blip r:embed="rId3"/>
          <a:srcRect/>
          <a:stretch>
            <a:fillRect/>
          </a:stretch>
        </p:blipFill>
        <p:spPr bwMode="auto">
          <a:xfrm>
            <a:off x="4067183" y="2590800"/>
            <a:ext cx="4968875" cy="3725863"/>
          </a:xfrm>
          <a:prstGeom prst="rect">
            <a:avLst/>
          </a:prstGeom>
          <a:noFill/>
          <a:ln w="9525">
            <a:noFill/>
            <a:miter lim="800000"/>
            <a:headEnd/>
            <a:tailEnd/>
          </a:ln>
        </p:spPr>
      </p:pic>
      <p:sp>
        <p:nvSpPr>
          <p:cNvPr id="2" name="Slide Number Placeholder 1"/>
          <p:cNvSpPr>
            <a:spLocks noGrp="1"/>
          </p:cNvSpPr>
          <p:nvPr>
            <p:ph type="sldNum" sz="quarter" idx="12"/>
          </p:nvPr>
        </p:nvSpPr>
        <p:spPr/>
        <p:txBody>
          <a:bodyPr/>
          <a:lstStyle/>
          <a:p>
            <a:pPr>
              <a:defRPr/>
            </a:pPr>
            <a:fld id="{13CC74C3-EFFD-46EE-97FE-D641FAA64AC3}" type="slidenum">
              <a:rPr lang="en-US"/>
              <a:pPr>
                <a:defRPr/>
              </a:pPr>
              <a:t>24</a:t>
            </a:fld>
            <a:endParaRPr lang="en-US" dirty="0"/>
          </a:p>
        </p:txBody>
      </p:sp>
    </p:spTree>
  </p:cSld>
  <p:clrMapOvr>
    <a:masterClrMapping/>
  </p:clrMapOvr>
  <p:timing>
    <p:tnLst>
      <p:par>
        <p:cTn id="1" dur="indefinite" restart="never" nodeType="tmRoot"/>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 y="-100013"/>
            <a:ext cx="9131300" cy="720726"/>
          </a:xfrm>
        </p:spPr>
        <p:txBody>
          <a:bodyPr rtlCol="0">
            <a:noAutofit/>
          </a:bodyPr>
          <a:lstStyle/>
          <a:p>
            <a:pPr fontAlgn="auto">
              <a:spcAft>
                <a:spcPts val="0"/>
              </a:spcAft>
              <a:defRPr/>
            </a:pPr>
            <a:r>
              <a:rPr lang="en-AU" sz="3600" b="1" dirty="0" err="1" smtClean="0">
                <a:effectLst>
                  <a:outerShdw blurRad="38100" dist="38100" dir="2700000" algn="tl">
                    <a:srgbClr val="000000">
                      <a:alpha val="43137"/>
                    </a:srgbClr>
                  </a:outerShdw>
                </a:effectLst>
                <a:cs typeface="Aharoni" panose="02010803020104030203" pitchFamily="2" charset="-79"/>
              </a:rPr>
              <a:t>Contoh</a:t>
            </a:r>
            <a:r>
              <a:rPr lang="en-AU" sz="3600" b="1" dirty="0" smtClean="0">
                <a:effectLst>
                  <a:outerShdw blurRad="38100" dist="38100" dir="2700000" algn="tl">
                    <a:srgbClr val="000000">
                      <a:alpha val="43137"/>
                    </a:srgbClr>
                  </a:outerShdw>
                </a:effectLst>
                <a:cs typeface="Aharoni" panose="02010803020104030203" pitchFamily="2" charset="-79"/>
              </a:rPr>
              <a:t> Kos</a:t>
            </a:r>
            <a:endParaRPr lang="ms-MY" sz="3600" dirty="0">
              <a:effectLst>
                <a:outerShdw blurRad="38100" dist="38100" dir="2700000" algn="tl">
                  <a:srgbClr val="000000">
                    <a:alpha val="43137"/>
                  </a:srgbClr>
                </a:outerShdw>
              </a:effectLst>
              <a:cs typeface="Aharoni" panose="02010803020104030203" pitchFamily="2" charset="-79"/>
            </a:endParaRPr>
          </a:p>
        </p:txBody>
      </p:sp>
      <p:sp>
        <p:nvSpPr>
          <p:cNvPr id="81922" name="Slide Number Placeholder 3"/>
          <p:cNvSpPr txBox="1">
            <a:spLocks/>
          </p:cNvSpPr>
          <p:nvPr/>
        </p:nvSpPr>
        <p:spPr bwMode="auto">
          <a:xfrm>
            <a:off x="8763000" y="6492891"/>
            <a:ext cx="2133600" cy="365125"/>
          </a:xfrm>
          <a:prstGeom prst="rect">
            <a:avLst/>
          </a:prstGeom>
          <a:noFill/>
          <a:ln w="9525">
            <a:noFill/>
            <a:miter lim="800000"/>
            <a:headEnd/>
            <a:tailEnd/>
          </a:ln>
        </p:spPr>
        <p:txBody>
          <a:bodyPr/>
          <a:lstStyle/>
          <a:p>
            <a:fld id="{90FD0889-06BE-4FDB-9A2C-60180A1B2E6F}" type="slidenum">
              <a:rPr lang="en-GB" sz="1400">
                <a:latin typeface="Calibri" pitchFamily="34" charset="0"/>
              </a:rPr>
              <a:pPr/>
              <a:t>25</a:t>
            </a:fld>
            <a:endParaRPr lang="en-GB" sz="1400">
              <a:latin typeface="Calibri" pitchFamily="34" charset="0"/>
            </a:endParaRPr>
          </a:p>
        </p:txBody>
      </p:sp>
      <p:graphicFrame>
        <p:nvGraphicFramePr>
          <p:cNvPr id="5" name="Table 4"/>
          <p:cNvGraphicFramePr>
            <a:graphicFrameLocks noGrp="1"/>
          </p:cNvGraphicFramePr>
          <p:nvPr>
            <p:extLst>
              <p:ext uri="{D42A27DB-BD31-4B8C-83A1-F6EECF244321}">
                <p14:modId xmlns:p14="http://schemas.microsoft.com/office/powerpoint/2010/main" val="3883898981"/>
              </p:ext>
            </p:extLst>
          </p:nvPr>
        </p:nvGraphicFramePr>
        <p:xfrm>
          <a:off x="0" y="549275"/>
          <a:ext cx="9144000" cy="6309320"/>
        </p:xfrm>
        <a:graphic>
          <a:graphicData uri="http://schemas.openxmlformats.org/drawingml/2006/table">
            <a:tbl>
              <a:tblPr firstRow="1" bandRow="1">
                <a:tableStyleId>{5C22544A-7EE6-4342-B048-85BDC9FD1C3A}</a:tableStyleId>
              </a:tblPr>
              <a:tblGrid>
                <a:gridCol w="4572000"/>
                <a:gridCol w="4572000"/>
              </a:tblGrid>
              <a:tr h="3154660">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2800" b="1" dirty="0" smtClean="0">
                          <a:solidFill>
                            <a:schemeClr val="tx1"/>
                          </a:solidFill>
                          <a:effectLst/>
                        </a:rPr>
                        <a:t>Kos </a:t>
                      </a:r>
                      <a:r>
                        <a:rPr lang="en-US" sz="2800" b="1" dirty="0" err="1" smtClean="0">
                          <a:solidFill>
                            <a:schemeClr val="tx1"/>
                          </a:solidFill>
                          <a:effectLst/>
                        </a:rPr>
                        <a:t>kepada</a:t>
                      </a:r>
                      <a:r>
                        <a:rPr lang="en-US" sz="2800" b="1" dirty="0" smtClean="0">
                          <a:solidFill>
                            <a:schemeClr val="tx1"/>
                          </a:solidFill>
                          <a:effectLst/>
                        </a:rPr>
                        <a:t> </a:t>
                      </a:r>
                      <a:r>
                        <a:rPr lang="en-US" sz="2800" b="1" dirty="0" err="1" smtClean="0">
                          <a:solidFill>
                            <a:schemeClr val="tx1"/>
                          </a:solidFill>
                          <a:effectLst/>
                        </a:rPr>
                        <a:t>Perniagaan</a:t>
                      </a:r>
                      <a:endParaRPr lang="en-US" sz="2800" b="1" dirty="0" smtClean="0">
                        <a:solidFill>
                          <a:schemeClr val="tx1"/>
                        </a:solidFill>
                        <a:effectLst/>
                      </a:endParaRPr>
                    </a:p>
                    <a:p>
                      <a:pPr marL="457200" marR="0" indent="-45720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2000" b="0" dirty="0" smtClean="0">
                          <a:solidFill>
                            <a:schemeClr val="tx1"/>
                          </a:solidFill>
                        </a:rPr>
                        <a:t>Beban </a:t>
                      </a:r>
                      <a:r>
                        <a:rPr lang="en-US" sz="2000" b="0" dirty="0" err="1" smtClean="0">
                          <a:solidFill>
                            <a:schemeClr val="tx1"/>
                          </a:solidFill>
                        </a:rPr>
                        <a:t>Dokumen</a:t>
                      </a:r>
                      <a:r>
                        <a:rPr lang="en-US" sz="2000" b="0" dirty="0" smtClean="0">
                          <a:solidFill>
                            <a:schemeClr val="tx1"/>
                          </a:solidFill>
                        </a:rPr>
                        <a:t> </a:t>
                      </a:r>
                      <a:r>
                        <a:rPr lang="en-US" sz="2000" b="0" dirty="0" err="1" smtClean="0">
                          <a:solidFill>
                            <a:schemeClr val="tx1"/>
                          </a:solidFill>
                        </a:rPr>
                        <a:t>Sokongan</a:t>
                      </a:r>
                      <a:endParaRPr lang="en-US" sz="2000" b="0" dirty="0" smtClean="0">
                        <a:solidFill>
                          <a:schemeClr val="tx1"/>
                        </a:solidFill>
                      </a:endParaRPr>
                    </a:p>
                    <a:p>
                      <a:pPr marL="457200" marR="0" indent="-45720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2000" b="0" dirty="0" err="1" smtClean="0">
                          <a:solidFill>
                            <a:schemeClr val="tx1"/>
                          </a:solidFill>
                        </a:rPr>
                        <a:t>Lesen</a:t>
                      </a:r>
                      <a:r>
                        <a:rPr lang="en-US" sz="2000" b="0" dirty="0" smtClean="0">
                          <a:solidFill>
                            <a:schemeClr val="tx1"/>
                          </a:solidFill>
                        </a:rPr>
                        <a:t> Fi/Levi</a:t>
                      </a:r>
                    </a:p>
                    <a:p>
                      <a:pPr marL="457200" marR="0" indent="-45720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2000" b="0" dirty="0" smtClean="0">
                          <a:solidFill>
                            <a:schemeClr val="tx1"/>
                          </a:solidFill>
                        </a:rPr>
                        <a:t>Kos </a:t>
                      </a:r>
                      <a:r>
                        <a:rPr lang="en-US" sz="2000" b="0" dirty="0" err="1" smtClean="0">
                          <a:solidFill>
                            <a:schemeClr val="tx1"/>
                          </a:solidFill>
                        </a:rPr>
                        <a:t>Pematuhan</a:t>
                      </a:r>
                      <a:r>
                        <a:rPr lang="en-US" sz="2000" b="0" dirty="0" smtClean="0">
                          <a:solidFill>
                            <a:schemeClr val="tx1"/>
                          </a:solidFill>
                        </a:rPr>
                        <a:t> </a:t>
                      </a:r>
                      <a:r>
                        <a:rPr lang="en-US" sz="2000" b="0" dirty="0" err="1" smtClean="0">
                          <a:solidFill>
                            <a:schemeClr val="tx1"/>
                          </a:solidFill>
                        </a:rPr>
                        <a:t>kepada</a:t>
                      </a:r>
                      <a:r>
                        <a:rPr lang="en-US" sz="2000" b="0" dirty="0" smtClean="0">
                          <a:solidFill>
                            <a:schemeClr val="tx1"/>
                          </a:solidFill>
                        </a:rPr>
                        <a:t> </a:t>
                      </a:r>
                      <a:r>
                        <a:rPr lang="en-US" sz="2000" b="0" dirty="0" err="1" smtClean="0">
                          <a:solidFill>
                            <a:schemeClr val="tx1"/>
                          </a:solidFill>
                        </a:rPr>
                        <a:t>peraturan</a:t>
                      </a:r>
                      <a:endParaRPr lang="en-US" sz="2000" b="0" dirty="0" smtClean="0">
                        <a:solidFill>
                          <a:schemeClr val="tx1"/>
                        </a:solidFill>
                      </a:endParaRPr>
                    </a:p>
                    <a:p>
                      <a:pPr marL="457200" marR="0" indent="-45720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2000" b="0" dirty="0" err="1" smtClean="0">
                          <a:solidFill>
                            <a:schemeClr val="tx1"/>
                          </a:solidFill>
                        </a:rPr>
                        <a:t>Kekangan</a:t>
                      </a:r>
                      <a:r>
                        <a:rPr lang="en-US" sz="2000" b="0" dirty="0" smtClean="0">
                          <a:solidFill>
                            <a:schemeClr val="tx1"/>
                          </a:solidFill>
                        </a:rPr>
                        <a:t> </a:t>
                      </a:r>
                      <a:r>
                        <a:rPr lang="en-US" sz="2000" b="0" dirty="0" err="1" smtClean="0">
                          <a:solidFill>
                            <a:schemeClr val="tx1"/>
                          </a:solidFill>
                        </a:rPr>
                        <a:t>akses</a:t>
                      </a:r>
                      <a:r>
                        <a:rPr lang="en-US" sz="2000" b="0" dirty="0" smtClean="0">
                          <a:solidFill>
                            <a:schemeClr val="tx1"/>
                          </a:solidFill>
                        </a:rPr>
                        <a:t> </a:t>
                      </a:r>
                      <a:r>
                        <a:rPr lang="en-US" sz="2000" b="0" dirty="0" err="1" smtClean="0">
                          <a:solidFill>
                            <a:schemeClr val="tx1"/>
                          </a:solidFill>
                        </a:rPr>
                        <a:t>kpd</a:t>
                      </a:r>
                      <a:r>
                        <a:rPr lang="en-US" sz="2000" b="0" dirty="0" smtClean="0">
                          <a:solidFill>
                            <a:schemeClr val="tx1"/>
                          </a:solidFill>
                        </a:rPr>
                        <a:t> </a:t>
                      </a:r>
                      <a:r>
                        <a:rPr lang="en-US" sz="2000" b="0" dirty="0" err="1" smtClean="0">
                          <a:solidFill>
                            <a:schemeClr val="tx1"/>
                          </a:solidFill>
                        </a:rPr>
                        <a:t>pasaran</a:t>
                      </a:r>
                      <a:endParaRPr lang="en-US" sz="2000" b="0" dirty="0" smtClean="0">
                        <a:solidFill>
                          <a:schemeClr val="tx1"/>
                        </a:solidFill>
                      </a:endParaRPr>
                    </a:p>
                    <a:p>
                      <a:pPr marL="457200" marR="0" indent="-45720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2000" b="0" dirty="0" err="1" smtClean="0">
                          <a:solidFill>
                            <a:schemeClr val="tx1"/>
                          </a:solidFill>
                        </a:rPr>
                        <a:t>Harga</a:t>
                      </a:r>
                      <a:r>
                        <a:rPr lang="en-US" sz="2000" b="0" dirty="0" smtClean="0">
                          <a:solidFill>
                            <a:schemeClr val="tx1"/>
                          </a:solidFill>
                        </a:rPr>
                        <a:t> Input</a:t>
                      </a:r>
                      <a:r>
                        <a:rPr lang="en-US" sz="2000" b="0" baseline="0" dirty="0" smtClean="0">
                          <a:solidFill>
                            <a:schemeClr val="tx1"/>
                          </a:solidFill>
                        </a:rPr>
                        <a:t> yang </a:t>
                      </a:r>
                      <a:r>
                        <a:rPr lang="en-US" sz="2000" b="0" baseline="0" dirty="0" err="1" smtClean="0">
                          <a:solidFill>
                            <a:schemeClr val="tx1"/>
                          </a:solidFill>
                        </a:rPr>
                        <a:t>meningkat</a:t>
                      </a:r>
                      <a:endParaRPr lang="en-US" sz="2000" b="0" dirty="0" smtClean="0">
                        <a:solidFill>
                          <a:schemeClr val="tx1"/>
                        </a:solidFill>
                      </a:endParaRPr>
                    </a:p>
                    <a:p>
                      <a:pPr algn="ctr"/>
                      <a:endParaRPr lang="ms-MY" sz="2800" b="1" dirty="0">
                        <a:solidFill>
                          <a:schemeClr val="tx1"/>
                        </a:solidFill>
                      </a:endParaRPr>
                    </a:p>
                  </a:txBody>
                  <a:tcPr>
                    <a:solidFill>
                      <a:schemeClr val="accent3">
                        <a:lumMod val="60000"/>
                        <a:lumOff val="4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2800" b="1" dirty="0" smtClean="0">
                          <a:solidFill>
                            <a:schemeClr val="tx1"/>
                          </a:solidFill>
                          <a:effectLst/>
                        </a:rPr>
                        <a:t>Kos </a:t>
                      </a:r>
                      <a:r>
                        <a:rPr lang="en-US" sz="2800" b="1" dirty="0" err="1" smtClean="0">
                          <a:solidFill>
                            <a:schemeClr val="tx1"/>
                          </a:solidFill>
                          <a:effectLst/>
                        </a:rPr>
                        <a:t>kepada</a:t>
                      </a:r>
                      <a:r>
                        <a:rPr lang="en-US" sz="2800" b="1" dirty="0" smtClean="0">
                          <a:solidFill>
                            <a:schemeClr val="tx1"/>
                          </a:solidFill>
                          <a:effectLst/>
                        </a:rPr>
                        <a:t> </a:t>
                      </a:r>
                      <a:r>
                        <a:rPr lang="en-US" sz="2800" b="1" dirty="0" err="1" smtClean="0">
                          <a:solidFill>
                            <a:schemeClr val="tx1"/>
                          </a:solidFill>
                          <a:effectLst/>
                        </a:rPr>
                        <a:t>Pengguna</a:t>
                      </a:r>
                      <a:endParaRPr lang="en-US" sz="2800" b="1" dirty="0" smtClean="0">
                        <a:solidFill>
                          <a:schemeClr val="tx1"/>
                        </a:solidFill>
                        <a:effectLst/>
                      </a:endParaRPr>
                    </a:p>
                    <a:p>
                      <a:pPr marL="457200" marR="0" indent="-45720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2000" b="0" dirty="0" err="1" smtClean="0">
                          <a:solidFill>
                            <a:schemeClr val="tx1"/>
                          </a:solidFill>
                        </a:rPr>
                        <a:t>Kenaikan</a:t>
                      </a:r>
                      <a:r>
                        <a:rPr lang="en-US" sz="2000" b="0" dirty="0" smtClean="0">
                          <a:solidFill>
                            <a:schemeClr val="tx1"/>
                          </a:solidFill>
                        </a:rPr>
                        <a:t> </a:t>
                      </a:r>
                      <a:r>
                        <a:rPr lang="en-US" sz="2000" b="0" dirty="0" err="1" smtClean="0">
                          <a:solidFill>
                            <a:schemeClr val="tx1"/>
                          </a:solidFill>
                        </a:rPr>
                        <a:t>harga</a:t>
                      </a:r>
                      <a:r>
                        <a:rPr lang="en-US" sz="2000" b="0" dirty="0" smtClean="0">
                          <a:solidFill>
                            <a:schemeClr val="tx1"/>
                          </a:solidFill>
                        </a:rPr>
                        <a:t> </a:t>
                      </a:r>
                      <a:r>
                        <a:rPr lang="en-US" sz="2000" b="0" dirty="0" err="1" smtClean="0">
                          <a:solidFill>
                            <a:schemeClr val="tx1"/>
                          </a:solidFill>
                        </a:rPr>
                        <a:t>barang</a:t>
                      </a:r>
                      <a:r>
                        <a:rPr lang="en-US" sz="2000" b="0" dirty="0" smtClean="0">
                          <a:solidFill>
                            <a:schemeClr val="tx1"/>
                          </a:solidFill>
                        </a:rPr>
                        <a:t> </a:t>
                      </a:r>
                      <a:r>
                        <a:rPr lang="en-US" sz="2000" b="0" dirty="0" err="1" smtClean="0">
                          <a:solidFill>
                            <a:schemeClr val="tx1"/>
                          </a:solidFill>
                        </a:rPr>
                        <a:t>dan</a:t>
                      </a:r>
                      <a:r>
                        <a:rPr lang="en-US" sz="2000" b="0" dirty="0" smtClean="0">
                          <a:solidFill>
                            <a:schemeClr val="tx1"/>
                          </a:solidFill>
                        </a:rPr>
                        <a:t> </a:t>
                      </a:r>
                      <a:r>
                        <a:rPr lang="en-US" sz="2000" b="0" dirty="0" err="1" smtClean="0">
                          <a:solidFill>
                            <a:schemeClr val="tx1"/>
                          </a:solidFill>
                        </a:rPr>
                        <a:t>perkhidmatan</a:t>
                      </a:r>
                      <a:endParaRPr lang="en-US" sz="2000" b="0" baseline="0" dirty="0" smtClean="0">
                        <a:solidFill>
                          <a:schemeClr val="tx1"/>
                        </a:solidFill>
                      </a:endParaRPr>
                    </a:p>
                    <a:p>
                      <a:pPr marL="457200" marR="0" indent="-45720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2000" b="0" baseline="0" dirty="0" err="1" smtClean="0">
                          <a:solidFill>
                            <a:schemeClr val="tx1"/>
                          </a:solidFill>
                        </a:rPr>
                        <a:t>Perubahan</a:t>
                      </a:r>
                      <a:r>
                        <a:rPr lang="en-US" sz="2000" b="0" baseline="0" dirty="0" smtClean="0">
                          <a:solidFill>
                            <a:schemeClr val="tx1"/>
                          </a:solidFill>
                        </a:rPr>
                        <a:t> </a:t>
                      </a:r>
                      <a:r>
                        <a:rPr lang="en-US" sz="2000" b="0" baseline="0" dirty="0" err="1" smtClean="0">
                          <a:solidFill>
                            <a:schemeClr val="tx1"/>
                          </a:solidFill>
                        </a:rPr>
                        <a:t>maklumat</a:t>
                      </a:r>
                      <a:r>
                        <a:rPr lang="en-US" sz="2000" b="0" baseline="0" dirty="0" smtClean="0">
                          <a:solidFill>
                            <a:schemeClr val="tx1"/>
                          </a:solidFill>
                        </a:rPr>
                        <a:t> </a:t>
                      </a:r>
                      <a:r>
                        <a:rPr lang="en-US" sz="2000" b="0" baseline="0" dirty="0" err="1" smtClean="0">
                          <a:solidFill>
                            <a:schemeClr val="tx1"/>
                          </a:solidFill>
                        </a:rPr>
                        <a:t>berkaitan</a:t>
                      </a:r>
                      <a:r>
                        <a:rPr lang="en-US" sz="2000" b="0" baseline="0" dirty="0" smtClean="0">
                          <a:solidFill>
                            <a:schemeClr val="tx1"/>
                          </a:solidFill>
                        </a:rPr>
                        <a:t> </a:t>
                      </a:r>
                      <a:r>
                        <a:rPr lang="en-US" sz="2000" b="0" baseline="0" dirty="0" err="1" smtClean="0">
                          <a:solidFill>
                            <a:schemeClr val="tx1"/>
                          </a:solidFill>
                        </a:rPr>
                        <a:t>produk</a:t>
                      </a:r>
                      <a:r>
                        <a:rPr lang="en-US" sz="2000" b="0" baseline="0" dirty="0" smtClean="0">
                          <a:solidFill>
                            <a:schemeClr val="tx1"/>
                          </a:solidFill>
                        </a:rPr>
                        <a:t> </a:t>
                      </a:r>
                      <a:r>
                        <a:rPr lang="en-US" sz="2000" b="0" baseline="0" dirty="0" err="1" smtClean="0">
                          <a:solidFill>
                            <a:schemeClr val="tx1"/>
                          </a:solidFill>
                        </a:rPr>
                        <a:t>atau</a:t>
                      </a:r>
                      <a:r>
                        <a:rPr lang="en-US" sz="2000" b="0" baseline="0" dirty="0" smtClean="0">
                          <a:solidFill>
                            <a:schemeClr val="tx1"/>
                          </a:solidFill>
                        </a:rPr>
                        <a:t> </a:t>
                      </a:r>
                      <a:r>
                        <a:rPr lang="en-US" sz="2000" b="0" baseline="0" dirty="0" err="1" smtClean="0">
                          <a:solidFill>
                            <a:schemeClr val="tx1"/>
                          </a:solidFill>
                        </a:rPr>
                        <a:t>perkhidmatan</a:t>
                      </a:r>
                      <a:endParaRPr lang="en-US" sz="2000" b="0" baseline="0" dirty="0" smtClean="0">
                        <a:solidFill>
                          <a:schemeClr val="tx1"/>
                        </a:solidFill>
                      </a:endParaRPr>
                    </a:p>
                    <a:p>
                      <a:pPr marL="457200" marR="0" indent="-45720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2000" b="0" baseline="0" dirty="0" err="1" smtClean="0">
                          <a:solidFill>
                            <a:schemeClr val="tx1"/>
                          </a:solidFill>
                        </a:rPr>
                        <a:t>Kemerosotan</a:t>
                      </a:r>
                      <a:r>
                        <a:rPr lang="en-US" sz="2000" b="0" baseline="0" dirty="0" smtClean="0">
                          <a:solidFill>
                            <a:schemeClr val="tx1"/>
                          </a:solidFill>
                        </a:rPr>
                        <a:t> </a:t>
                      </a:r>
                      <a:r>
                        <a:rPr lang="en-US" sz="2000" b="0" baseline="0" dirty="0" err="1" smtClean="0">
                          <a:solidFill>
                            <a:schemeClr val="tx1"/>
                          </a:solidFill>
                        </a:rPr>
                        <a:t>dari</a:t>
                      </a:r>
                      <a:r>
                        <a:rPr lang="en-US" sz="2000" b="0" baseline="0" dirty="0" smtClean="0">
                          <a:solidFill>
                            <a:schemeClr val="tx1"/>
                          </a:solidFill>
                        </a:rPr>
                        <a:t> </a:t>
                      </a:r>
                      <a:r>
                        <a:rPr lang="en-US" sz="2000" b="0" baseline="0" dirty="0" err="1" smtClean="0">
                          <a:solidFill>
                            <a:schemeClr val="tx1"/>
                          </a:solidFill>
                        </a:rPr>
                        <a:t>segi</a:t>
                      </a:r>
                      <a:r>
                        <a:rPr lang="en-US" sz="2000" b="0" baseline="0" dirty="0" smtClean="0">
                          <a:solidFill>
                            <a:schemeClr val="tx1"/>
                          </a:solidFill>
                        </a:rPr>
                        <a:t> </a:t>
                      </a:r>
                      <a:r>
                        <a:rPr lang="en-US" sz="2000" b="0" baseline="0" dirty="0" err="1" smtClean="0">
                          <a:solidFill>
                            <a:schemeClr val="tx1"/>
                          </a:solidFill>
                        </a:rPr>
                        <a:t>kualiti</a:t>
                      </a:r>
                      <a:r>
                        <a:rPr lang="en-US" sz="2000" b="0" baseline="0" dirty="0" smtClean="0">
                          <a:solidFill>
                            <a:schemeClr val="tx1"/>
                          </a:solidFill>
                        </a:rPr>
                        <a:t> </a:t>
                      </a:r>
                      <a:r>
                        <a:rPr lang="en-US" sz="2000" b="0" baseline="0" dirty="0" err="1" smtClean="0">
                          <a:solidFill>
                            <a:schemeClr val="tx1"/>
                          </a:solidFill>
                        </a:rPr>
                        <a:t>dan</a:t>
                      </a:r>
                      <a:r>
                        <a:rPr lang="en-US" sz="2000" b="0" baseline="0" dirty="0" smtClean="0">
                          <a:solidFill>
                            <a:schemeClr val="tx1"/>
                          </a:solidFill>
                        </a:rPr>
                        <a:t> </a:t>
                      </a:r>
                      <a:r>
                        <a:rPr lang="en-US" sz="2000" b="0" baseline="0" dirty="0" err="1" smtClean="0">
                          <a:solidFill>
                            <a:schemeClr val="tx1"/>
                          </a:solidFill>
                        </a:rPr>
                        <a:t>kuantiti</a:t>
                      </a:r>
                      <a:endParaRPr lang="en-US" sz="2000" b="0"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endParaRPr lang="en-US" sz="2000" b="1" dirty="0" smtClean="0">
                        <a:solidFill>
                          <a:schemeClr val="tx1"/>
                        </a:solidFill>
                      </a:endParaRPr>
                    </a:p>
                    <a:p>
                      <a:pPr algn="l"/>
                      <a:endParaRPr lang="ms-MY" sz="2800" b="1" dirty="0">
                        <a:solidFill>
                          <a:schemeClr val="tx1"/>
                        </a:solidFill>
                      </a:endParaRPr>
                    </a:p>
                  </a:txBody>
                  <a:tcPr>
                    <a:solidFill>
                      <a:schemeClr val="accent2">
                        <a:lumMod val="40000"/>
                        <a:lumOff val="60000"/>
                      </a:schemeClr>
                    </a:solidFill>
                  </a:tcPr>
                </a:tc>
              </a:tr>
              <a:tr h="3154660">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2800" b="1" dirty="0" smtClean="0">
                          <a:effectLst/>
                        </a:rPr>
                        <a:t>Kos </a:t>
                      </a:r>
                      <a:r>
                        <a:rPr lang="en-US" sz="2800" b="1" dirty="0" err="1" smtClean="0">
                          <a:effectLst/>
                        </a:rPr>
                        <a:t>kepada</a:t>
                      </a:r>
                      <a:r>
                        <a:rPr lang="en-US" sz="2800" b="1" dirty="0" smtClean="0">
                          <a:effectLst/>
                        </a:rPr>
                        <a:t> </a:t>
                      </a:r>
                      <a:r>
                        <a:rPr lang="en-US" sz="2800" b="1" dirty="0" err="1" smtClean="0">
                          <a:effectLst/>
                        </a:rPr>
                        <a:t>Komuniti</a:t>
                      </a:r>
                      <a:endParaRPr lang="en-US" sz="2800" b="1" dirty="0" smtClean="0">
                        <a:effectLst/>
                      </a:endParaRPr>
                    </a:p>
                    <a:p>
                      <a:pPr marL="342900" marR="0" indent="-34290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2000" b="0" dirty="0" err="1" smtClean="0"/>
                        <a:t>Pencemaran</a:t>
                      </a:r>
                      <a:r>
                        <a:rPr lang="en-US" sz="2000" b="0" dirty="0" smtClean="0"/>
                        <a:t> </a:t>
                      </a:r>
                      <a:r>
                        <a:rPr lang="en-US" sz="2000" b="0" dirty="0" err="1" smtClean="0"/>
                        <a:t>Alam</a:t>
                      </a:r>
                      <a:r>
                        <a:rPr lang="en-US" sz="2000" b="0" dirty="0" smtClean="0"/>
                        <a:t> </a:t>
                      </a:r>
                      <a:r>
                        <a:rPr lang="en-US" sz="2000" b="0" dirty="0" err="1" smtClean="0"/>
                        <a:t>Sekitar</a:t>
                      </a:r>
                      <a:endParaRPr lang="en-US" sz="2000" b="0" baseline="0" dirty="0" smtClean="0"/>
                    </a:p>
                    <a:p>
                      <a:pPr marL="342900" marR="0" indent="-34290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2000" b="0" baseline="0" dirty="0" err="1" smtClean="0"/>
                        <a:t>Kemerosotan</a:t>
                      </a:r>
                      <a:r>
                        <a:rPr lang="en-US" sz="2000" b="0" baseline="0" dirty="0" smtClean="0"/>
                        <a:t> </a:t>
                      </a:r>
                      <a:r>
                        <a:rPr lang="en-US" sz="2000" b="0" baseline="0" dirty="0" err="1" smtClean="0"/>
                        <a:t>kesihatan</a:t>
                      </a:r>
                      <a:r>
                        <a:rPr lang="en-US" sz="2000" b="0" baseline="0" dirty="0" smtClean="0"/>
                        <a:t> </a:t>
                      </a:r>
                      <a:r>
                        <a:rPr lang="en-US" sz="2000" b="0" baseline="0" dirty="0" err="1" smtClean="0"/>
                        <a:t>dan</a:t>
                      </a:r>
                      <a:r>
                        <a:rPr lang="en-US" sz="2000" b="0" baseline="0" dirty="0" smtClean="0"/>
                        <a:t> </a:t>
                      </a:r>
                      <a:r>
                        <a:rPr lang="en-US" sz="2000" b="0" baseline="0" dirty="0" err="1" smtClean="0"/>
                        <a:t>keselamatan</a:t>
                      </a:r>
                      <a:endParaRPr lang="en-US" sz="2000" b="0" baseline="0" dirty="0" smtClean="0"/>
                    </a:p>
                    <a:p>
                      <a:pPr marL="342900" marR="0" indent="-34290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2000" b="0" baseline="0" dirty="0" err="1" smtClean="0"/>
                        <a:t>Peluang</a:t>
                      </a:r>
                      <a:r>
                        <a:rPr lang="en-US" sz="2000" b="0" baseline="0" dirty="0" smtClean="0"/>
                        <a:t> </a:t>
                      </a:r>
                      <a:r>
                        <a:rPr lang="en-US" sz="2000" b="0" baseline="0" dirty="0" err="1" smtClean="0"/>
                        <a:t>pekerjaan</a:t>
                      </a:r>
                      <a:r>
                        <a:rPr lang="en-US" sz="2000" b="0" baseline="0" dirty="0" smtClean="0"/>
                        <a:t> yang </a:t>
                      </a:r>
                      <a:r>
                        <a:rPr lang="en-US" sz="2000" b="0" baseline="0" dirty="0" err="1" smtClean="0"/>
                        <a:t>terhad</a:t>
                      </a:r>
                      <a:endParaRPr lang="en-US" sz="2000" b="0" dirty="0" smtClean="0"/>
                    </a:p>
                    <a:p>
                      <a:pPr algn="ctr"/>
                      <a:endParaRPr lang="ms-MY" sz="2800" b="1" dirty="0"/>
                    </a:p>
                  </a:txBody>
                  <a:tcPr>
                    <a:solidFill>
                      <a:schemeClr val="accent6">
                        <a:lumMod val="20000"/>
                        <a:lumOff val="80000"/>
                      </a:schemeClr>
                    </a:solidFill>
                  </a:tcPr>
                </a:tc>
                <a:tc>
                  <a:txBody>
                    <a:bodyPr/>
                    <a:lstStyle/>
                    <a:p>
                      <a:pPr marL="0" indent="0" algn="ctr">
                        <a:buNone/>
                      </a:pPr>
                      <a:r>
                        <a:rPr lang="en-US" sz="2800" b="1" dirty="0" smtClean="0">
                          <a:effectLst/>
                        </a:rPr>
                        <a:t>Kos </a:t>
                      </a:r>
                      <a:r>
                        <a:rPr lang="en-US" sz="2800" b="1" dirty="0" err="1" smtClean="0">
                          <a:effectLst/>
                        </a:rPr>
                        <a:t>kepada</a:t>
                      </a:r>
                      <a:r>
                        <a:rPr lang="en-US" sz="2800" b="1" dirty="0" smtClean="0">
                          <a:effectLst/>
                        </a:rPr>
                        <a:t> </a:t>
                      </a:r>
                      <a:r>
                        <a:rPr lang="en-US" sz="2800" b="1" dirty="0" err="1" smtClean="0">
                          <a:effectLst/>
                        </a:rPr>
                        <a:t>Kerajaan</a:t>
                      </a:r>
                      <a:endParaRPr lang="en-US" sz="2800" b="1" dirty="0" smtClean="0">
                        <a:effectLst/>
                      </a:endParaRPr>
                    </a:p>
                    <a:p>
                      <a:pPr marL="457200" indent="-457200" algn="l">
                        <a:buFont typeface="Arial" panose="020B0604020202020204" pitchFamily="34" charset="0"/>
                        <a:buChar char="•"/>
                      </a:pPr>
                      <a:r>
                        <a:rPr lang="en-US" sz="2000" b="0" dirty="0" smtClean="0"/>
                        <a:t>Kos </a:t>
                      </a:r>
                      <a:r>
                        <a:rPr lang="en-US" sz="2000" b="0" dirty="0" err="1" smtClean="0"/>
                        <a:t>membangunkan</a:t>
                      </a:r>
                      <a:r>
                        <a:rPr lang="en-US" sz="2000" b="0" baseline="0" dirty="0" smtClean="0"/>
                        <a:t> </a:t>
                      </a:r>
                      <a:r>
                        <a:rPr lang="en-US" sz="2000" b="0" baseline="0" dirty="0" err="1" smtClean="0"/>
                        <a:t>peraturan</a:t>
                      </a:r>
                      <a:endParaRPr lang="en-US" sz="2000" b="0" dirty="0" smtClean="0"/>
                    </a:p>
                    <a:p>
                      <a:pPr marL="457200" indent="-457200" algn="l">
                        <a:buFont typeface="Arial" panose="020B0604020202020204" pitchFamily="34" charset="0"/>
                        <a:buChar char="•"/>
                      </a:pPr>
                      <a:r>
                        <a:rPr lang="en-US" sz="2000" b="0" dirty="0" smtClean="0"/>
                        <a:t>Kos </a:t>
                      </a:r>
                      <a:r>
                        <a:rPr lang="en-US" sz="2000" b="0" dirty="0" err="1" smtClean="0"/>
                        <a:t>mentadbir</a:t>
                      </a:r>
                      <a:r>
                        <a:rPr lang="en-US" sz="2000" b="0" dirty="0" smtClean="0"/>
                        <a:t> </a:t>
                      </a:r>
                      <a:r>
                        <a:rPr lang="en-US" sz="2000" b="0" dirty="0" err="1" smtClean="0"/>
                        <a:t>pelesenan</a:t>
                      </a:r>
                      <a:endParaRPr lang="en-US" sz="2000" b="0" baseline="0" dirty="0" smtClean="0"/>
                    </a:p>
                    <a:p>
                      <a:pPr marL="457200" indent="-457200" algn="l">
                        <a:buFont typeface="Arial" panose="020B0604020202020204" pitchFamily="34" charset="0"/>
                        <a:buChar char="•"/>
                      </a:pPr>
                      <a:r>
                        <a:rPr lang="en-US" sz="2000" b="0" baseline="0" dirty="0" smtClean="0"/>
                        <a:t>Kos </a:t>
                      </a:r>
                      <a:r>
                        <a:rPr lang="en-US" sz="2000" b="0" baseline="0" dirty="0" err="1" smtClean="0"/>
                        <a:t>mengumpul</a:t>
                      </a:r>
                      <a:r>
                        <a:rPr lang="en-US" sz="2000" b="0" baseline="0" dirty="0" smtClean="0"/>
                        <a:t> </a:t>
                      </a:r>
                      <a:r>
                        <a:rPr lang="en-US" sz="2000" b="0" baseline="0" dirty="0" err="1" smtClean="0"/>
                        <a:t>maklumat</a:t>
                      </a:r>
                      <a:endParaRPr lang="en-US" sz="2000" b="0" baseline="0" dirty="0" smtClean="0"/>
                    </a:p>
                    <a:p>
                      <a:pPr marL="457200" indent="-457200" algn="l">
                        <a:buFont typeface="Arial" panose="020B0604020202020204" pitchFamily="34" charset="0"/>
                        <a:buChar char="•"/>
                      </a:pPr>
                      <a:r>
                        <a:rPr lang="en-US" sz="2000" b="0" baseline="0" dirty="0" smtClean="0"/>
                        <a:t>Kos </a:t>
                      </a:r>
                      <a:r>
                        <a:rPr lang="en-US" sz="2000" b="0" baseline="0" dirty="0" err="1" smtClean="0"/>
                        <a:t>Penguatkuasaan</a:t>
                      </a:r>
                      <a:endParaRPr lang="en-US" sz="2000" b="0" baseline="0" dirty="0" smtClean="0"/>
                    </a:p>
                    <a:p>
                      <a:pPr marL="0" indent="0" algn="l">
                        <a:buFont typeface="Arial" panose="020B0604020202020204" pitchFamily="34" charset="0"/>
                        <a:buNone/>
                      </a:pPr>
                      <a:r>
                        <a:rPr lang="en-US" sz="2800" b="1" dirty="0" smtClean="0"/>
                        <a:t> </a:t>
                      </a:r>
                      <a:endParaRPr lang="ms-MY" sz="2800" b="1" dirty="0" smtClean="0"/>
                    </a:p>
                    <a:p>
                      <a:pPr algn="ctr"/>
                      <a:endParaRPr lang="ms-MY" sz="2800" b="1" dirty="0" smtClean="0"/>
                    </a:p>
                    <a:p>
                      <a:pPr algn="ctr"/>
                      <a:endParaRPr lang="ms-MY" sz="2800" b="1" dirty="0"/>
                    </a:p>
                  </a:txBody>
                  <a:tcPr/>
                </a:tc>
              </a:tr>
            </a:tbl>
          </a:graphicData>
        </a:graphic>
      </p:graphicFrame>
      <p:pic>
        <p:nvPicPr>
          <p:cNvPr id="81934" name="Picture 2"/>
          <p:cNvPicPr>
            <a:picLocks noChangeAspect="1" noChangeArrowheads="1"/>
          </p:cNvPicPr>
          <p:nvPr/>
        </p:nvPicPr>
        <p:blipFill>
          <a:blip r:embed="rId2"/>
          <a:srcRect/>
          <a:stretch>
            <a:fillRect/>
          </a:stretch>
        </p:blipFill>
        <p:spPr bwMode="auto">
          <a:xfrm>
            <a:off x="152401" y="2616199"/>
            <a:ext cx="1035050" cy="981075"/>
          </a:xfrm>
          <a:prstGeom prst="rect">
            <a:avLst/>
          </a:prstGeom>
          <a:noFill/>
          <a:ln w="9525">
            <a:noFill/>
            <a:miter lim="800000"/>
            <a:headEnd/>
            <a:tailEnd/>
          </a:ln>
        </p:spPr>
      </p:pic>
      <p:pic>
        <p:nvPicPr>
          <p:cNvPr id="81936" name="Picture 4"/>
          <p:cNvPicPr>
            <a:picLocks noChangeAspect="1" noChangeArrowheads="1"/>
          </p:cNvPicPr>
          <p:nvPr/>
        </p:nvPicPr>
        <p:blipFill>
          <a:blip r:embed="rId3"/>
          <a:srcRect/>
          <a:stretch>
            <a:fillRect/>
          </a:stretch>
        </p:blipFill>
        <p:spPr bwMode="auto">
          <a:xfrm>
            <a:off x="1609725" y="2654315"/>
            <a:ext cx="1017588" cy="942959"/>
          </a:xfrm>
          <a:prstGeom prst="rect">
            <a:avLst/>
          </a:prstGeom>
          <a:noFill/>
          <a:ln w="9525">
            <a:noFill/>
            <a:miter lim="800000"/>
            <a:headEnd/>
            <a:tailEnd/>
          </a:ln>
        </p:spPr>
      </p:pic>
      <p:pic>
        <p:nvPicPr>
          <p:cNvPr id="81937" name="Picture 5"/>
          <p:cNvPicPr>
            <a:picLocks noChangeAspect="1" noChangeArrowheads="1"/>
          </p:cNvPicPr>
          <p:nvPr/>
        </p:nvPicPr>
        <p:blipFill>
          <a:blip r:embed="rId4"/>
          <a:srcRect/>
          <a:stretch>
            <a:fillRect/>
          </a:stretch>
        </p:blipFill>
        <p:spPr bwMode="auto">
          <a:xfrm>
            <a:off x="3059114" y="2616200"/>
            <a:ext cx="1201737" cy="884238"/>
          </a:xfrm>
          <a:prstGeom prst="rect">
            <a:avLst/>
          </a:prstGeom>
          <a:noFill/>
          <a:ln w="9525">
            <a:noFill/>
            <a:miter lim="800000"/>
            <a:headEnd/>
            <a:tailEnd/>
          </a:ln>
        </p:spPr>
      </p:pic>
      <p:pic>
        <p:nvPicPr>
          <p:cNvPr id="81938" name="Picture 6"/>
          <p:cNvPicPr>
            <a:picLocks noChangeAspect="1" noChangeArrowheads="1"/>
          </p:cNvPicPr>
          <p:nvPr/>
        </p:nvPicPr>
        <p:blipFill>
          <a:blip r:embed="rId5"/>
          <a:srcRect/>
          <a:stretch>
            <a:fillRect/>
          </a:stretch>
        </p:blipFill>
        <p:spPr bwMode="auto">
          <a:xfrm>
            <a:off x="5655435" y="2819400"/>
            <a:ext cx="1004136" cy="754079"/>
          </a:xfrm>
          <a:prstGeom prst="rect">
            <a:avLst/>
          </a:prstGeom>
          <a:noFill/>
          <a:ln w="9525">
            <a:noFill/>
            <a:miter lim="800000"/>
            <a:headEnd/>
            <a:tailEnd/>
          </a:ln>
        </p:spPr>
      </p:pic>
      <p:pic>
        <p:nvPicPr>
          <p:cNvPr id="81939" name="Picture 7"/>
          <p:cNvPicPr>
            <a:picLocks noChangeAspect="1" noChangeArrowheads="1"/>
          </p:cNvPicPr>
          <p:nvPr/>
        </p:nvPicPr>
        <p:blipFill>
          <a:blip r:embed="rId6"/>
          <a:srcRect/>
          <a:stretch>
            <a:fillRect/>
          </a:stretch>
        </p:blipFill>
        <p:spPr bwMode="auto">
          <a:xfrm>
            <a:off x="6858000" y="2819400"/>
            <a:ext cx="1770061" cy="773128"/>
          </a:xfrm>
          <a:prstGeom prst="rect">
            <a:avLst/>
          </a:prstGeom>
          <a:noFill/>
          <a:ln w="9525">
            <a:noFill/>
            <a:miter lim="800000"/>
            <a:headEnd/>
            <a:tailEnd/>
          </a:ln>
        </p:spPr>
      </p:pic>
      <p:pic>
        <p:nvPicPr>
          <p:cNvPr id="81940" name="Picture 8"/>
          <p:cNvPicPr>
            <a:picLocks noChangeAspect="1" noChangeArrowheads="1"/>
          </p:cNvPicPr>
          <p:nvPr/>
        </p:nvPicPr>
        <p:blipFill>
          <a:blip r:embed="rId7"/>
          <a:srcRect/>
          <a:stretch>
            <a:fillRect/>
          </a:stretch>
        </p:blipFill>
        <p:spPr bwMode="auto">
          <a:xfrm>
            <a:off x="2555883" y="5414963"/>
            <a:ext cx="1833563" cy="1327150"/>
          </a:xfrm>
          <a:prstGeom prst="rect">
            <a:avLst/>
          </a:prstGeom>
          <a:noFill/>
          <a:ln w="9525">
            <a:noFill/>
            <a:miter lim="800000"/>
            <a:headEnd/>
            <a:tailEnd/>
          </a:ln>
        </p:spPr>
      </p:pic>
      <p:pic>
        <p:nvPicPr>
          <p:cNvPr id="81941" name="Picture 9"/>
          <p:cNvPicPr>
            <a:picLocks noChangeAspect="1" noChangeArrowheads="1"/>
          </p:cNvPicPr>
          <p:nvPr/>
        </p:nvPicPr>
        <p:blipFill>
          <a:blip r:embed="rId8"/>
          <a:srcRect/>
          <a:stretch>
            <a:fillRect/>
          </a:stretch>
        </p:blipFill>
        <p:spPr bwMode="auto">
          <a:xfrm>
            <a:off x="669925" y="5456821"/>
            <a:ext cx="1663700" cy="1288483"/>
          </a:xfrm>
          <a:prstGeom prst="rect">
            <a:avLst/>
          </a:prstGeom>
          <a:noFill/>
          <a:ln w="9525">
            <a:noFill/>
            <a:miter lim="800000"/>
            <a:headEnd/>
            <a:tailEnd/>
          </a:ln>
        </p:spPr>
      </p:pic>
      <p:pic>
        <p:nvPicPr>
          <p:cNvPr id="81942" name="Picture 10"/>
          <p:cNvPicPr>
            <a:picLocks noChangeAspect="1" noChangeArrowheads="1"/>
          </p:cNvPicPr>
          <p:nvPr/>
        </p:nvPicPr>
        <p:blipFill>
          <a:blip r:embed="rId9"/>
          <a:srcRect/>
          <a:stretch>
            <a:fillRect/>
          </a:stretch>
        </p:blipFill>
        <p:spPr bwMode="auto">
          <a:xfrm>
            <a:off x="7956550" y="5084763"/>
            <a:ext cx="1055688" cy="1014412"/>
          </a:xfrm>
          <a:prstGeom prst="rect">
            <a:avLst/>
          </a:prstGeom>
          <a:noFill/>
          <a:ln w="9525">
            <a:noFill/>
            <a:miter lim="800000"/>
            <a:headEnd/>
            <a:tailEnd/>
          </a:ln>
        </p:spPr>
      </p:pic>
      <p:pic>
        <p:nvPicPr>
          <p:cNvPr id="81943" name="Picture 11"/>
          <p:cNvPicPr>
            <a:picLocks noChangeAspect="1" noChangeArrowheads="1"/>
          </p:cNvPicPr>
          <p:nvPr/>
        </p:nvPicPr>
        <p:blipFill>
          <a:blip r:embed="rId10"/>
          <a:srcRect/>
          <a:stretch>
            <a:fillRect/>
          </a:stretch>
        </p:blipFill>
        <p:spPr bwMode="auto">
          <a:xfrm>
            <a:off x="4667251" y="5411788"/>
            <a:ext cx="1538288" cy="882650"/>
          </a:xfrm>
          <a:prstGeom prst="rect">
            <a:avLst/>
          </a:prstGeom>
          <a:noFill/>
          <a:ln w="9525">
            <a:noFill/>
            <a:miter lim="800000"/>
            <a:headEnd/>
            <a:tailEnd/>
          </a:ln>
        </p:spPr>
      </p:pic>
      <p:pic>
        <p:nvPicPr>
          <p:cNvPr id="81944" name="Picture 12"/>
          <p:cNvPicPr>
            <a:picLocks noChangeAspect="1" noChangeArrowheads="1"/>
          </p:cNvPicPr>
          <p:nvPr/>
        </p:nvPicPr>
        <p:blipFill>
          <a:blip r:embed="rId11"/>
          <a:srcRect/>
          <a:stretch>
            <a:fillRect/>
          </a:stretch>
        </p:blipFill>
        <p:spPr bwMode="auto">
          <a:xfrm>
            <a:off x="6205546" y="5791216"/>
            <a:ext cx="1614487" cy="1008063"/>
          </a:xfrm>
          <a:prstGeom prst="rect">
            <a:avLst/>
          </a:prstGeom>
          <a:noFill/>
          <a:ln w="9525">
            <a:noFill/>
            <a:miter lim="800000"/>
            <a:headEnd/>
            <a:tailEnd/>
          </a:ln>
        </p:spPr>
      </p:pic>
      <p:sp>
        <p:nvSpPr>
          <p:cNvPr id="3" name="Slide Number Placeholder 2"/>
          <p:cNvSpPr>
            <a:spLocks noGrp="1"/>
          </p:cNvSpPr>
          <p:nvPr>
            <p:ph type="sldNum" sz="quarter" idx="12"/>
          </p:nvPr>
        </p:nvSpPr>
        <p:spPr/>
        <p:txBody>
          <a:bodyPr/>
          <a:lstStyle/>
          <a:p>
            <a:pPr>
              <a:defRPr/>
            </a:pPr>
            <a:fld id="{FC14F7C4-824F-4668-906C-66C5FE7A7085}" type="slidenum">
              <a:rPr lang="en-US"/>
              <a:pPr>
                <a:defRPr/>
              </a:pPr>
              <a:t>25</a:t>
            </a:fld>
            <a:endParaRPr lang="en-US" dirty="0"/>
          </a:p>
        </p:txBody>
      </p:sp>
    </p:spTree>
  </p:cSld>
  <p:clrMapOvr>
    <a:masterClrMapping/>
  </p:clrMapOvr>
  <p:timing>
    <p:tnLst>
      <p:par>
        <p:cTn id="1" dur="indefinite" restart="never" nodeType="tmRoot"/>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15888"/>
            <a:ext cx="8229600" cy="1143000"/>
          </a:xfrm>
        </p:spPr>
        <p:txBody>
          <a:bodyPr rtlCol="0">
            <a:normAutofit/>
          </a:bodyPr>
          <a:lstStyle/>
          <a:p>
            <a:pPr fontAlgn="auto">
              <a:spcAft>
                <a:spcPts val="0"/>
              </a:spcAft>
              <a:defRPr/>
            </a:pPr>
            <a:r>
              <a:rPr lang="en-US" b="1" dirty="0" err="1" smtClean="0">
                <a:effectLst>
                  <a:outerShdw blurRad="38100" dist="38100" dir="2700000" algn="tl">
                    <a:srgbClr val="000000">
                      <a:alpha val="43137"/>
                    </a:srgbClr>
                  </a:outerShdw>
                </a:effectLst>
              </a:rPr>
              <a:t>Contoh</a:t>
            </a:r>
            <a:r>
              <a:rPr lang="en-US" b="1" dirty="0" smtClean="0">
                <a:effectLst>
                  <a:outerShdw blurRad="38100" dist="38100" dir="2700000" algn="tl">
                    <a:srgbClr val="000000">
                      <a:alpha val="43137"/>
                    </a:srgbClr>
                  </a:outerShdw>
                </a:effectLst>
              </a:rPr>
              <a:t> </a:t>
            </a:r>
            <a:r>
              <a:rPr lang="en-US" b="1" dirty="0" err="1" smtClean="0">
                <a:effectLst>
                  <a:outerShdw blurRad="38100" dist="38100" dir="2700000" algn="tl">
                    <a:srgbClr val="000000">
                      <a:alpha val="43137"/>
                    </a:srgbClr>
                  </a:outerShdw>
                </a:effectLst>
              </a:rPr>
              <a:t>Faedah</a:t>
            </a:r>
            <a:endParaRPr lang="en-GB" b="1" dirty="0">
              <a:effectLst>
                <a:outerShdw blurRad="38100" dist="38100" dir="2700000" algn="tl">
                  <a:srgbClr val="000000">
                    <a:alpha val="43137"/>
                  </a:srgbClr>
                </a:outerShdw>
              </a:effectLst>
            </a:endParaRPr>
          </a:p>
        </p:txBody>
      </p:sp>
      <p:sp>
        <p:nvSpPr>
          <p:cNvPr id="3" name="Content Placeholder 2"/>
          <p:cNvSpPr>
            <a:spLocks noGrp="1"/>
          </p:cNvSpPr>
          <p:nvPr>
            <p:ph idx="1"/>
          </p:nvPr>
        </p:nvSpPr>
        <p:spPr>
          <a:xfrm>
            <a:off x="457200" y="914400"/>
            <a:ext cx="8229600" cy="5356224"/>
          </a:xfrm>
        </p:spPr>
        <p:txBody>
          <a:bodyPr rtlCol="0">
            <a:noAutofit/>
          </a:bodyPr>
          <a:lstStyle/>
          <a:p>
            <a:pPr algn="just" fontAlgn="auto">
              <a:spcAft>
                <a:spcPts val="0"/>
              </a:spcAft>
              <a:buFont typeface="Arial" panose="020B0604020202020204" pitchFamily="34" charset="0"/>
              <a:buChar char="•"/>
              <a:defRPr/>
            </a:pPr>
            <a:r>
              <a:rPr lang="en-US" sz="2400" dirty="0" err="1" smtClean="0"/>
              <a:t>Penambahbaikan</a:t>
            </a:r>
            <a:r>
              <a:rPr lang="en-US" sz="2400" dirty="0" smtClean="0"/>
              <a:t> </a:t>
            </a:r>
            <a:r>
              <a:rPr lang="en-US" sz="2400" dirty="0" err="1" smtClean="0"/>
              <a:t>dari</a:t>
            </a:r>
            <a:r>
              <a:rPr lang="en-US" sz="2400" dirty="0" smtClean="0"/>
              <a:t> </a:t>
            </a:r>
            <a:r>
              <a:rPr lang="en-US" sz="2400" dirty="0" err="1" smtClean="0"/>
              <a:t>segi</a:t>
            </a:r>
            <a:r>
              <a:rPr lang="en-US" sz="2400" dirty="0" smtClean="0"/>
              <a:t> </a:t>
            </a:r>
            <a:r>
              <a:rPr lang="en-US" sz="2400" dirty="0" err="1" smtClean="0"/>
              <a:t>kualiti</a:t>
            </a:r>
            <a:r>
              <a:rPr lang="en-US" sz="2400" dirty="0" smtClean="0"/>
              <a:t> </a:t>
            </a:r>
            <a:r>
              <a:rPr lang="en-US" sz="2400" dirty="0" err="1" smtClean="0"/>
              <a:t>produk</a:t>
            </a:r>
            <a:r>
              <a:rPr lang="en-US" sz="2400" dirty="0" smtClean="0"/>
              <a:t> </a:t>
            </a:r>
            <a:r>
              <a:rPr lang="en-US" sz="2400" dirty="0" err="1" smtClean="0"/>
              <a:t>dan</a:t>
            </a:r>
            <a:r>
              <a:rPr lang="en-US" sz="2400" dirty="0" smtClean="0"/>
              <a:t> </a:t>
            </a:r>
            <a:r>
              <a:rPr lang="en-US" sz="2400" dirty="0" err="1" smtClean="0"/>
              <a:t>perkhidmatan</a:t>
            </a:r>
            <a:endParaRPr lang="en-US" sz="2400" dirty="0" smtClean="0"/>
          </a:p>
          <a:p>
            <a:pPr algn="just" fontAlgn="auto">
              <a:spcAft>
                <a:spcPts val="0"/>
              </a:spcAft>
              <a:buFont typeface="Arial" panose="020B0604020202020204" pitchFamily="34" charset="0"/>
              <a:buChar char="•"/>
              <a:defRPr/>
            </a:pPr>
            <a:r>
              <a:rPr lang="en-US" sz="2400" dirty="0" err="1" smtClean="0"/>
              <a:t>Banyak</a:t>
            </a:r>
            <a:r>
              <a:rPr lang="en-US" sz="2400" dirty="0" smtClean="0"/>
              <a:t> </a:t>
            </a:r>
            <a:r>
              <a:rPr lang="en-US" sz="2400" dirty="0" err="1" smtClean="0"/>
              <a:t>pilihan</a:t>
            </a:r>
            <a:r>
              <a:rPr lang="en-US" sz="2400" dirty="0" smtClean="0"/>
              <a:t> </a:t>
            </a:r>
            <a:r>
              <a:rPr lang="en-US" sz="2400" dirty="0" err="1" smtClean="0"/>
              <a:t>produk</a:t>
            </a:r>
            <a:r>
              <a:rPr lang="en-US" sz="2400" dirty="0" smtClean="0"/>
              <a:t> </a:t>
            </a:r>
            <a:r>
              <a:rPr lang="en-US" sz="2400" dirty="0" err="1" smtClean="0"/>
              <a:t>dan</a:t>
            </a:r>
            <a:r>
              <a:rPr lang="en-US" sz="2400" dirty="0" smtClean="0"/>
              <a:t> </a:t>
            </a:r>
            <a:r>
              <a:rPr lang="en-US" sz="2400" dirty="0" err="1" smtClean="0"/>
              <a:t>perkhidmatan</a:t>
            </a:r>
            <a:r>
              <a:rPr lang="en-US" sz="2400" dirty="0" smtClean="0"/>
              <a:t>.</a:t>
            </a:r>
          </a:p>
          <a:p>
            <a:pPr algn="just" fontAlgn="auto">
              <a:spcAft>
                <a:spcPts val="0"/>
              </a:spcAft>
              <a:buFont typeface="Arial" panose="020B0604020202020204" pitchFamily="34" charset="0"/>
              <a:buChar char="•"/>
              <a:defRPr/>
            </a:pPr>
            <a:r>
              <a:rPr lang="en-US" sz="2400" dirty="0" err="1" smtClean="0"/>
              <a:t>Pengurangan</a:t>
            </a:r>
            <a:r>
              <a:rPr lang="en-US" sz="2400" dirty="0" smtClean="0"/>
              <a:t> </a:t>
            </a:r>
            <a:r>
              <a:rPr lang="en-US" sz="2400" dirty="0" err="1" smtClean="0"/>
              <a:t>harga</a:t>
            </a:r>
            <a:r>
              <a:rPr lang="en-US" sz="2400" dirty="0" smtClean="0"/>
              <a:t> </a:t>
            </a:r>
            <a:r>
              <a:rPr lang="en-US" sz="2400" dirty="0" err="1" smtClean="0"/>
              <a:t>dan</a:t>
            </a:r>
            <a:r>
              <a:rPr lang="en-US" sz="2400" dirty="0" smtClean="0"/>
              <a:t> </a:t>
            </a:r>
            <a:r>
              <a:rPr lang="en-US" sz="2400" dirty="0" err="1" smtClean="0"/>
              <a:t>kos</a:t>
            </a:r>
            <a:r>
              <a:rPr lang="en-US" sz="2400" dirty="0" smtClean="0"/>
              <a:t> </a:t>
            </a:r>
            <a:r>
              <a:rPr lang="en-US" sz="2400" dirty="0" err="1" smtClean="0"/>
              <a:t>produk</a:t>
            </a:r>
            <a:r>
              <a:rPr lang="en-US" sz="2400" dirty="0" smtClean="0"/>
              <a:t> </a:t>
            </a:r>
            <a:r>
              <a:rPr lang="en-US" sz="2400" dirty="0" err="1" smtClean="0"/>
              <a:t>dan</a:t>
            </a:r>
            <a:r>
              <a:rPr lang="en-US" sz="2400" dirty="0" smtClean="0"/>
              <a:t> </a:t>
            </a:r>
            <a:r>
              <a:rPr lang="en-US" sz="2400" dirty="0" err="1" smtClean="0"/>
              <a:t>perkhidmatan</a:t>
            </a:r>
            <a:r>
              <a:rPr lang="en-US" sz="2400" dirty="0" smtClean="0"/>
              <a:t>.</a:t>
            </a:r>
          </a:p>
          <a:p>
            <a:pPr algn="just" fontAlgn="auto">
              <a:spcAft>
                <a:spcPts val="0"/>
              </a:spcAft>
              <a:buFont typeface="Arial" panose="020B0604020202020204" pitchFamily="34" charset="0"/>
              <a:buChar char="•"/>
              <a:defRPr/>
            </a:pPr>
            <a:r>
              <a:rPr lang="en-US" sz="2400" dirty="0" err="1" smtClean="0"/>
              <a:t>Penambahbaikan</a:t>
            </a:r>
            <a:r>
              <a:rPr lang="en-US" sz="2400" dirty="0" smtClean="0"/>
              <a:t> </a:t>
            </a:r>
            <a:r>
              <a:rPr lang="en-US" sz="2400" dirty="0" err="1" smtClean="0"/>
              <a:t>dari</a:t>
            </a:r>
            <a:r>
              <a:rPr lang="en-US" sz="2400" dirty="0" smtClean="0"/>
              <a:t> </a:t>
            </a:r>
            <a:r>
              <a:rPr lang="en-US" sz="2400" dirty="0" err="1" smtClean="0"/>
              <a:t>segi</a:t>
            </a:r>
            <a:r>
              <a:rPr lang="en-US" sz="2400" dirty="0" smtClean="0"/>
              <a:t> </a:t>
            </a:r>
            <a:r>
              <a:rPr lang="en-US" sz="2400" dirty="0" err="1" smtClean="0"/>
              <a:t>kesihatan</a:t>
            </a:r>
            <a:r>
              <a:rPr lang="en-US" sz="2400" dirty="0" smtClean="0"/>
              <a:t> </a:t>
            </a:r>
            <a:r>
              <a:rPr lang="en-US" sz="2400" dirty="0" err="1" smtClean="0"/>
              <a:t>dan</a:t>
            </a:r>
            <a:r>
              <a:rPr lang="en-US" sz="2400" dirty="0" smtClean="0"/>
              <a:t> </a:t>
            </a:r>
            <a:r>
              <a:rPr lang="en-US" sz="2400" dirty="0" err="1" smtClean="0"/>
              <a:t>keselamatan</a:t>
            </a:r>
            <a:r>
              <a:rPr lang="en-US" sz="2400" dirty="0" smtClean="0"/>
              <a:t> </a:t>
            </a:r>
            <a:r>
              <a:rPr lang="en-US" sz="2400" dirty="0" err="1" smtClean="0"/>
              <a:t>masyarakat</a:t>
            </a:r>
            <a:r>
              <a:rPr lang="en-US" sz="2400" dirty="0" smtClean="0"/>
              <a:t>.</a:t>
            </a:r>
          </a:p>
          <a:p>
            <a:pPr algn="just" fontAlgn="auto">
              <a:spcAft>
                <a:spcPts val="0"/>
              </a:spcAft>
              <a:buFont typeface="Arial" panose="020B0604020202020204" pitchFamily="34" charset="0"/>
              <a:buChar char="•"/>
              <a:defRPr/>
            </a:pPr>
            <a:r>
              <a:rPr lang="en-US" sz="2400" dirty="0" err="1" smtClean="0"/>
              <a:t>Penambahbaikan</a:t>
            </a:r>
            <a:r>
              <a:rPr lang="en-US" sz="2400" dirty="0" smtClean="0"/>
              <a:t> </a:t>
            </a:r>
            <a:r>
              <a:rPr lang="en-US" sz="2400" dirty="0" err="1" smtClean="0"/>
              <a:t>keadaan</a:t>
            </a:r>
            <a:r>
              <a:rPr lang="en-US" sz="2400" dirty="0" smtClean="0"/>
              <a:t> </a:t>
            </a:r>
            <a:r>
              <a:rPr lang="en-US" sz="2400" dirty="0" err="1" smtClean="0"/>
              <a:t>Alam</a:t>
            </a:r>
            <a:r>
              <a:rPr lang="en-US" sz="2400" dirty="0" smtClean="0"/>
              <a:t> </a:t>
            </a:r>
            <a:r>
              <a:rPr lang="en-US" sz="2400" dirty="0" err="1" smtClean="0"/>
              <a:t>Sekitar</a:t>
            </a:r>
            <a:r>
              <a:rPr lang="en-US" sz="2400" dirty="0" smtClean="0"/>
              <a:t>.</a:t>
            </a:r>
          </a:p>
          <a:p>
            <a:pPr algn="just" fontAlgn="auto">
              <a:spcAft>
                <a:spcPts val="0"/>
              </a:spcAft>
              <a:buFont typeface="Arial" panose="020B0604020202020204" pitchFamily="34" charset="0"/>
              <a:buChar char="•"/>
              <a:defRPr/>
            </a:pPr>
            <a:r>
              <a:rPr lang="en-US" sz="2400" dirty="0" err="1" smtClean="0"/>
              <a:t>Pengurangan</a:t>
            </a:r>
            <a:r>
              <a:rPr lang="en-US" sz="2400" dirty="0" smtClean="0"/>
              <a:t> </a:t>
            </a:r>
            <a:r>
              <a:rPr lang="en-US" sz="2400" dirty="0" err="1" smtClean="0"/>
              <a:t>kos</a:t>
            </a:r>
            <a:r>
              <a:rPr lang="en-US" sz="2400" dirty="0" smtClean="0"/>
              <a:t> </a:t>
            </a:r>
            <a:r>
              <a:rPr lang="en-US" sz="2400" dirty="0" err="1" smtClean="0"/>
              <a:t>pematuhan</a:t>
            </a:r>
            <a:r>
              <a:rPr lang="en-US" sz="2400" dirty="0" smtClean="0"/>
              <a:t> </a:t>
            </a:r>
            <a:r>
              <a:rPr lang="en-US" sz="2400" dirty="0" err="1" smtClean="0"/>
              <a:t>kepada</a:t>
            </a:r>
            <a:r>
              <a:rPr lang="en-US" sz="2400" dirty="0" smtClean="0"/>
              <a:t> </a:t>
            </a:r>
            <a:r>
              <a:rPr lang="en-US" sz="2400" dirty="0" err="1" smtClean="0"/>
              <a:t>perniagaan</a:t>
            </a:r>
            <a:r>
              <a:rPr lang="en-US" sz="2400" dirty="0" smtClean="0"/>
              <a:t> </a:t>
            </a:r>
            <a:r>
              <a:rPr lang="en-US" sz="2400" dirty="0" err="1" smtClean="0"/>
              <a:t>dan</a:t>
            </a:r>
            <a:r>
              <a:rPr lang="en-US" sz="2400" dirty="0" smtClean="0"/>
              <a:t> </a:t>
            </a:r>
            <a:r>
              <a:rPr lang="en-US" sz="2400" dirty="0" err="1" smtClean="0"/>
              <a:t>kos</a:t>
            </a:r>
            <a:r>
              <a:rPr lang="en-US" sz="2400" dirty="0" smtClean="0"/>
              <a:t> </a:t>
            </a:r>
            <a:r>
              <a:rPr lang="en-US" sz="2400" dirty="0" err="1" smtClean="0"/>
              <a:t>pentadbiran</a:t>
            </a:r>
            <a:r>
              <a:rPr lang="en-US" sz="2400" dirty="0" smtClean="0"/>
              <a:t> </a:t>
            </a:r>
            <a:r>
              <a:rPr lang="en-US" sz="2400" dirty="0" err="1" smtClean="0"/>
              <a:t>oleh</a:t>
            </a:r>
            <a:r>
              <a:rPr lang="en-US" sz="2400" dirty="0" smtClean="0"/>
              <a:t> </a:t>
            </a:r>
            <a:r>
              <a:rPr lang="en-US" sz="2400" dirty="0" err="1" smtClean="0"/>
              <a:t>kerajaan</a:t>
            </a:r>
            <a:r>
              <a:rPr lang="en-US" sz="2400" dirty="0"/>
              <a:t>.</a:t>
            </a:r>
            <a:endParaRPr lang="en-US" sz="2400" dirty="0" smtClean="0"/>
          </a:p>
          <a:p>
            <a:pPr algn="just" fontAlgn="auto">
              <a:spcAft>
                <a:spcPts val="0"/>
              </a:spcAft>
              <a:buFont typeface="Arial" panose="020B0604020202020204" pitchFamily="34" charset="0"/>
              <a:buChar char="•"/>
              <a:defRPr/>
            </a:pPr>
            <a:r>
              <a:rPr lang="en-US" sz="2400" dirty="0" err="1" smtClean="0"/>
              <a:t>Pengurangan</a:t>
            </a:r>
            <a:r>
              <a:rPr lang="en-US" sz="2400" dirty="0" smtClean="0"/>
              <a:t> </a:t>
            </a:r>
            <a:r>
              <a:rPr lang="en-US" sz="2400" dirty="0" err="1" smtClean="0"/>
              <a:t>kadar</a:t>
            </a:r>
            <a:r>
              <a:rPr lang="en-US" sz="2400" dirty="0" smtClean="0"/>
              <a:t> </a:t>
            </a:r>
            <a:r>
              <a:rPr lang="en-US" sz="2400" dirty="0" err="1" smtClean="0"/>
              <a:t>kemalangan</a:t>
            </a:r>
            <a:r>
              <a:rPr lang="en-US" sz="2400" dirty="0" smtClean="0"/>
              <a:t> </a:t>
            </a:r>
            <a:r>
              <a:rPr lang="en-US" sz="2400" dirty="0" err="1" smtClean="0"/>
              <a:t>dan</a:t>
            </a:r>
            <a:r>
              <a:rPr lang="en-US" sz="2400" dirty="0" smtClean="0"/>
              <a:t> </a:t>
            </a:r>
            <a:r>
              <a:rPr lang="en-US" sz="2400" dirty="0" err="1" smtClean="0"/>
              <a:t>penambahbaikan</a:t>
            </a:r>
            <a:r>
              <a:rPr lang="en-US" sz="2400" dirty="0" smtClean="0"/>
              <a:t> </a:t>
            </a:r>
            <a:r>
              <a:rPr lang="en-US" sz="2400" dirty="0" err="1" smtClean="0"/>
              <a:t>kesihatan</a:t>
            </a:r>
            <a:r>
              <a:rPr lang="en-US" sz="2400" dirty="0" smtClean="0"/>
              <a:t> &amp; </a:t>
            </a:r>
            <a:r>
              <a:rPr lang="en-US" sz="2400" dirty="0" err="1" smtClean="0"/>
              <a:t>keselamatan</a:t>
            </a:r>
            <a:r>
              <a:rPr lang="en-US" sz="2400" dirty="0" smtClean="0"/>
              <a:t> </a:t>
            </a:r>
            <a:r>
              <a:rPr lang="en-US" sz="2400" dirty="0" err="1" smtClean="0"/>
              <a:t>awam</a:t>
            </a:r>
            <a:r>
              <a:rPr lang="en-US" sz="2400" dirty="0" smtClean="0"/>
              <a:t>.</a:t>
            </a:r>
          </a:p>
          <a:p>
            <a:pPr algn="just" fontAlgn="auto">
              <a:spcAft>
                <a:spcPts val="0"/>
              </a:spcAft>
              <a:buFont typeface="Arial" panose="020B0604020202020204" pitchFamily="34" charset="0"/>
              <a:buChar char="•"/>
              <a:defRPr/>
            </a:pPr>
            <a:r>
              <a:rPr lang="en-US" sz="2400" dirty="0" err="1" smtClean="0"/>
              <a:t>Penambahbaikan</a:t>
            </a:r>
            <a:r>
              <a:rPr lang="en-US" sz="2400" dirty="0" smtClean="0"/>
              <a:t> </a:t>
            </a:r>
            <a:r>
              <a:rPr lang="en-US" sz="2400" dirty="0" err="1" smtClean="0"/>
              <a:t>dari</a:t>
            </a:r>
            <a:r>
              <a:rPr lang="en-US" sz="2400" dirty="0" smtClean="0"/>
              <a:t> </a:t>
            </a:r>
            <a:r>
              <a:rPr lang="en-US" sz="2400" dirty="0" err="1" smtClean="0"/>
              <a:t>segi</a:t>
            </a:r>
            <a:r>
              <a:rPr lang="en-US" sz="2400" dirty="0" smtClean="0"/>
              <a:t> </a:t>
            </a:r>
            <a:r>
              <a:rPr lang="en-US" sz="2400" dirty="0" err="1" smtClean="0"/>
              <a:t>maklumat</a:t>
            </a:r>
            <a:r>
              <a:rPr lang="en-US" sz="2400" dirty="0" smtClean="0"/>
              <a:t> yang </a:t>
            </a:r>
            <a:r>
              <a:rPr lang="en-US" sz="2400" dirty="0" err="1" smtClean="0"/>
              <a:t>disampaikan</a:t>
            </a:r>
            <a:r>
              <a:rPr lang="en-US" sz="2400" dirty="0" smtClean="0"/>
              <a:t> </a:t>
            </a:r>
            <a:r>
              <a:rPr lang="en-US" sz="2400" dirty="0" err="1" smtClean="0"/>
              <a:t>kepada</a:t>
            </a:r>
            <a:r>
              <a:rPr lang="en-US" sz="2400" dirty="0" smtClean="0"/>
              <a:t> </a:t>
            </a:r>
            <a:r>
              <a:rPr lang="en-US" sz="2400" dirty="0" err="1" smtClean="0"/>
              <a:t>masyarakat</a:t>
            </a:r>
            <a:r>
              <a:rPr lang="en-US" sz="2400" dirty="0" smtClean="0"/>
              <a:t>, </a:t>
            </a:r>
            <a:r>
              <a:rPr lang="en-US" sz="2400" dirty="0" err="1" smtClean="0"/>
              <a:t>komuniti</a:t>
            </a:r>
            <a:r>
              <a:rPr lang="en-US" sz="2400" dirty="0" smtClean="0"/>
              <a:t> </a:t>
            </a:r>
            <a:r>
              <a:rPr lang="en-US" sz="2400" dirty="0" err="1" smtClean="0"/>
              <a:t>perniagaan</a:t>
            </a:r>
            <a:r>
              <a:rPr lang="en-US" sz="2400" dirty="0" smtClean="0"/>
              <a:t> </a:t>
            </a:r>
            <a:r>
              <a:rPr lang="en-US" sz="2400" dirty="0" err="1" smtClean="0"/>
              <a:t>dan</a:t>
            </a:r>
            <a:r>
              <a:rPr lang="en-US" sz="2400" dirty="0" smtClean="0"/>
              <a:t> </a:t>
            </a:r>
            <a:r>
              <a:rPr lang="en-US" sz="2400" dirty="0" err="1" smtClean="0"/>
              <a:t>komuniti</a:t>
            </a:r>
            <a:r>
              <a:rPr lang="en-US" sz="2400" dirty="0" smtClean="0"/>
              <a:t> </a:t>
            </a:r>
            <a:r>
              <a:rPr lang="en-US" sz="2400" dirty="0" err="1" smtClean="0"/>
              <a:t>pelaburan</a:t>
            </a:r>
            <a:r>
              <a:rPr lang="en-US" sz="2400" dirty="0" smtClean="0"/>
              <a:t> </a:t>
            </a:r>
            <a:r>
              <a:rPr lang="en-US" sz="2400" dirty="0" err="1" smtClean="0"/>
              <a:t>serta</a:t>
            </a:r>
            <a:r>
              <a:rPr lang="en-US" sz="2400" dirty="0" smtClean="0"/>
              <a:t> </a:t>
            </a:r>
            <a:r>
              <a:rPr lang="en-US" sz="2400" dirty="0" err="1" smtClean="0"/>
              <a:t>pihak-pihak</a:t>
            </a:r>
            <a:r>
              <a:rPr lang="en-US" sz="2400" dirty="0" smtClean="0"/>
              <a:t> </a:t>
            </a:r>
            <a:r>
              <a:rPr lang="en-US" sz="2400" dirty="0" err="1" smtClean="0"/>
              <a:t>berkepentingan</a:t>
            </a:r>
            <a:r>
              <a:rPr lang="en-US" sz="2400" dirty="0" smtClean="0"/>
              <a:t>.</a:t>
            </a:r>
            <a:endParaRPr lang="en-GB" sz="2400" dirty="0"/>
          </a:p>
        </p:txBody>
      </p:sp>
      <p:sp>
        <p:nvSpPr>
          <p:cNvPr id="4" name="Slide Number Placeholder 3"/>
          <p:cNvSpPr>
            <a:spLocks noGrp="1"/>
          </p:cNvSpPr>
          <p:nvPr>
            <p:ph type="sldNum" sz="quarter" idx="12"/>
          </p:nvPr>
        </p:nvSpPr>
        <p:spPr/>
        <p:txBody>
          <a:bodyPr/>
          <a:lstStyle/>
          <a:p>
            <a:pPr>
              <a:defRPr/>
            </a:pPr>
            <a:fld id="{70690136-C0F2-4CDA-8CA2-2047B2BA477D}" type="slidenum">
              <a:rPr lang="en-US"/>
              <a:pPr>
                <a:defRPr/>
              </a:pPr>
              <a:t>26</a:t>
            </a:fld>
            <a:endParaRPr lang="en-US" dirty="0"/>
          </a:p>
        </p:txBody>
      </p:sp>
    </p:spTree>
  </p:cSld>
  <p:clrMapOvr>
    <a:masterClrMapping/>
  </p:clrMapOvr>
  <p:timing>
    <p:tnLst>
      <p:par>
        <p:cTn id="1" dur="indefinite" restart="never" nodeType="tmRoot"/>
      </p:par>
    </p:tn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44466"/>
            <a:ext cx="8229600" cy="720725"/>
          </a:xfrm>
        </p:spPr>
        <p:txBody>
          <a:bodyPr rtlCol="0">
            <a:noAutofit/>
          </a:bodyPr>
          <a:lstStyle/>
          <a:p>
            <a:pPr fontAlgn="auto">
              <a:spcAft>
                <a:spcPts val="0"/>
              </a:spcAft>
              <a:defRPr/>
            </a:pPr>
            <a:r>
              <a:rPr lang="en-US" sz="4000" b="1" dirty="0" err="1" smtClean="0">
                <a:effectLst>
                  <a:outerShdw blurRad="38100" dist="38100" dir="2700000" algn="tl">
                    <a:srgbClr val="000000">
                      <a:alpha val="43137"/>
                    </a:srgbClr>
                  </a:outerShdw>
                </a:effectLst>
              </a:rPr>
              <a:t>Analisa</a:t>
            </a:r>
            <a:r>
              <a:rPr lang="en-US" sz="4000" b="1" dirty="0" smtClean="0">
                <a:effectLst>
                  <a:outerShdw blurRad="38100" dist="38100" dir="2700000" algn="tl">
                    <a:srgbClr val="000000">
                      <a:alpha val="43137"/>
                    </a:srgbClr>
                  </a:outerShdw>
                </a:effectLst>
              </a:rPr>
              <a:t> Kos </a:t>
            </a:r>
            <a:r>
              <a:rPr lang="en-US" sz="4000" b="1" dirty="0" err="1" smtClean="0">
                <a:effectLst>
                  <a:outerShdw blurRad="38100" dist="38100" dir="2700000" algn="tl">
                    <a:srgbClr val="000000">
                      <a:alpha val="43137"/>
                    </a:srgbClr>
                  </a:outerShdw>
                </a:effectLst>
              </a:rPr>
              <a:t>Faedah</a:t>
            </a:r>
            <a:endParaRPr lang="en-GB" sz="4000" dirty="0">
              <a:effectLst>
                <a:outerShdw blurRad="38100" dist="38100" dir="2700000" algn="tl">
                  <a:srgbClr val="000000">
                    <a:alpha val="43137"/>
                  </a:srgbClr>
                </a:outerShdw>
              </a:effectLst>
            </a:endParaRPr>
          </a:p>
        </p:txBody>
      </p:sp>
      <p:graphicFrame>
        <p:nvGraphicFramePr>
          <p:cNvPr id="3" name="Content Placeholder 2"/>
          <p:cNvGraphicFramePr>
            <a:graphicFrameLocks noGrp="1"/>
          </p:cNvGraphicFramePr>
          <p:nvPr>
            <p:ph idx="1"/>
            <p:extLst>
              <p:ext uri="{D42A27DB-BD31-4B8C-83A1-F6EECF244321}">
                <p14:modId xmlns:p14="http://schemas.microsoft.com/office/powerpoint/2010/main" val="4113721294"/>
              </p:ext>
            </p:extLst>
          </p:nvPr>
        </p:nvGraphicFramePr>
        <p:xfrm>
          <a:off x="468314" y="692150"/>
          <a:ext cx="8219257" cy="5544616"/>
        </p:xfrm>
        <a:graphic>
          <a:graphicData uri="http://schemas.openxmlformats.org/drawingml/2006/table">
            <a:tbl>
              <a:tblPr firstRow="1" bandRow="1">
                <a:tableStyleId>{21E4AEA4-8DFA-4A89-87EB-49C32662AFE0}</a:tableStyleId>
              </a:tblPr>
              <a:tblGrid>
                <a:gridCol w="890005"/>
                <a:gridCol w="3368811"/>
                <a:gridCol w="1944216"/>
                <a:gridCol w="2016225"/>
              </a:tblGrid>
              <a:tr h="554462">
                <a:tc rowSpan="2">
                  <a:txBody>
                    <a:bodyPr/>
                    <a:lstStyle/>
                    <a:p>
                      <a:pPr algn="ctr"/>
                      <a:r>
                        <a:rPr lang="en-US" sz="2400" dirty="0" err="1" smtClean="0"/>
                        <a:t>Bil</a:t>
                      </a:r>
                      <a:r>
                        <a:rPr lang="en-US" sz="2400" dirty="0" smtClean="0"/>
                        <a:t>.</a:t>
                      </a:r>
                      <a:endParaRPr lang="en-GB" sz="2400" b="1" dirty="0">
                        <a:solidFill>
                          <a:schemeClr val="bg1"/>
                        </a:solidFill>
                      </a:endParaRPr>
                    </a:p>
                  </a:txBody>
                  <a:tcPr/>
                </a:tc>
                <a:tc rowSpan="2">
                  <a:txBody>
                    <a:bodyPr/>
                    <a:lstStyle/>
                    <a:p>
                      <a:pPr algn="ctr"/>
                      <a:r>
                        <a:rPr lang="en-US" sz="2400" dirty="0" smtClean="0"/>
                        <a:t>OPSYEN</a:t>
                      </a:r>
                      <a:endParaRPr lang="en-GB" sz="2400" b="1" dirty="0">
                        <a:solidFill>
                          <a:schemeClr val="bg1"/>
                        </a:solidFill>
                      </a:endParaRPr>
                    </a:p>
                  </a:txBody>
                  <a:tcPr/>
                </a:tc>
                <a:tc gridSpan="2">
                  <a:txBody>
                    <a:bodyPr/>
                    <a:lstStyle/>
                    <a:p>
                      <a:pPr algn="ctr"/>
                      <a:r>
                        <a:rPr lang="en-US" sz="2400" dirty="0" smtClean="0"/>
                        <a:t>IMPAK</a:t>
                      </a:r>
                      <a:endParaRPr lang="en-GB" sz="2400" b="1" dirty="0">
                        <a:solidFill>
                          <a:schemeClr val="bg1"/>
                        </a:solidFill>
                      </a:endParaRPr>
                    </a:p>
                  </a:txBody>
                  <a:tcPr/>
                </a:tc>
                <a:tc hMerge="1">
                  <a:txBody>
                    <a:bodyPr/>
                    <a:lstStyle/>
                    <a:p>
                      <a:endParaRPr lang="en-GB" dirty="0"/>
                    </a:p>
                  </a:txBody>
                  <a:tcPr/>
                </a:tc>
              </a:tr>
              <a:tr h="554462">
                <a:tc vMerge="1">
                  <a:txBody>
                    <a:bodyPr/>
                    <a:lstStyle/>
                    <a:p>
                      <a:endParaRPr lang="en-GB" dirty="0"/>
                    </a:p>
                  </a:txBody>
                  <a:tcPr/>
                </a:tc>
                <a:tc vMerge="1">
                  <a:txBody>
                    <a:bodyPr/>
                    <a:lstStyle/>
                    <a:p>
                      <a:endParaRPr lang="en-GB" dirty="0"/>
                    </a:p>
                  </a:txBody>
                  <a:tcPr/>
                </a:tc>
                <a:tc>
                  <a:txBody>
                    <a:bodyPr/>
                    <a:lstStyle/>
                    <a:p>
                      <a:pPr algn="ctr"/>
                      <a:r>
                        <a:rPr lang="en-US" sz="2400" b="1" dirty="0" smtClean="0">
                          <a:solidFill>
                            <a:schemeClr val="bg1"/>
                          </a:solidFill>
                        </a:rPr>
                        <a:t>KOS</a:t>
                      </a:r>
                      <a:endParaRPr lang="en-GB" sz="2400" b="1" dirty="0">
                        <a:solidFill>
                          <a:schemeClr val="bg1"/>
                        </a:solidFill>
                      </a:endParaRPr>
                    </a:p>
                  </a:txBody>
                  <a:tcPr>
                    <a:solidFill>
                      <a:schemeClr val="accent2"/>
                    </a:solidFill>
                  </a:tcPr>
                </a:tc>
                <a:tc>
                  <a:txBody>
                    <a:bodyPr/>
                    <a:lstStyle/>
                    <a:p>
                      <a:pPr algn="ctr"/>
                      <a:r>
                        <a:rPr lang="en-US" sz="2400" b="1" dirty="0" smtClean="0">
                          <a:solidFill>
                            <a:schemeClr val="bg1"/>
                          </a:solidFill>
                        </a:rPr>
                        <a:t>FAEDAH</a:t>
                      </a:r>
                      <a:endParaRPr lang="en-GB" sz="2400" b="1" dirty="0">
                        <a:solidFill>
                          <a:schemeClr val="bg1"/>
                        </a:solidFill>
                      </a:endParaRPr>
                    </a:p>
                  </a:txBody>
                  <a:tcPr>
                    <a:solidFill>
                      <a:schemeClr val="accent2"/>
                    </a:solidFill>
                  </a:tcPr>
                </a:tc>
              </a:tr>
              <a:tr h="1108923">
                <a:tc>
                  <a:txBody>
                    <a:bodyPr/>
                    <a:lstStyle/>
                    <a:p>
                      <a:pPr algn="ctr"/>
                      <a:r>
                        <a:rPr lang="en-US" dirty="0" smtClean="0"/>
                        <a:t>1.</a:t>
                      </a:r>
                      <a:endParaRPr lang="en-GB" dirty="0"/>
                    </a:p>
                  </a:txBody>
                  <a:tcPr/>
                </a:tc>
                <a:tc>
                  <a:txBody>
                    <a:bodyPr/>
                    <a:lstStyle/>
                    <a:p>
                      <a:pPr algn="ctr"/>
                      <a:endParaRPr lang="en-GB" dirty="0"/>
                    </a:p>
                  </a:txBody>
                  <a:tcPr/>
                </a:tc>
                <a:tc>
                  <a:txBody>
                    <a:bodyPr/>
                    <a:lstStyle/>
                    <a:p>
                      <a:pPr algn="ctr"/>
                      <a:endParaRPr lang="en-GB" dirty="0"/>
                    </a:p>
                  </a:txBody>
                  <a:tcPr/>
                </a:tc>
                <a:tc>
                  <a:txBody>
                    <a:bodyPr/>
                    <a:lstStyle/>
                    <a:p>
                      <a:pPr algn="ctr"/>
                      <a:endParaRPr lang="en-US" dirty="0" smtClean="0"/>
                    </a:p>
                    <a:p>
                      <a:pPr algn="ctr"/>
                      <a:endParaRPr lang="en-US" dirty="0" smtClean="0"/>
                    </a:p>
                    <a:p>
                      <a:pPr algn="ctr"/>
                      <a:endParaRPr lang="en-US" dirty="0" smtClean="0"/>
                    </a:p>
                  </a:txBody>
                  <a:tcPr/>
                </a:tc>
              </a:tr>
              <a:tr h="1108923">
                <a:tc>
                  <a:txBody>
                    <a:bodyPr/>
                    <a:lstStyle/>
                    <a:p>
                      <a:pPr algn="ctr"/>
                      <a:r>
                        <a:rPr lang="en-US" dirty="0" smtClean="0"/>
                        <a:t>2.</a:t>
                      </a:r>
                      <a:endParaRPr lang="en-GB" dirty="0"/>
                    </a:p>
                  </a:txBody>
                  <a:tcPr/>
                </a:tc>
                <a:tc>
                  <a:txBody>
                    <a:bodyPr/>
                    <a:lstStyle/>
                    <a:p>
                      <a:pPr algn="ctr"/>
                      <a:endParaRPr lang="en-GB" dirty="0"/>
                    </a:p>
                  </a:txBody>
                  <a:tcPr/>
                </a:tc>
                <a:tc>
                  <a:txBody>
                    <a:bodyPr/>
                    <a:lstStyle/>
                    <a:p>
                      <a:pPr algn="ctr"/>
                      <a:endParaRPr lang="en-GB" dirty="0"/>
                    </a:p>
                  </a:txBody>
                  <a:tcPr/>
                </a:tc>
                <a:tc>
                  <a:txBody>
                    <a:bodyPr/>
                    <a:lstStyle/>
                    <a:p>
                      <a:pPr algn="ctr"/>
                      <a:endParaRPr lang="en-US" dirty="0" smtClean="0"/>
                    </a:p>
                    <a:p>
                      <a:pPr algn="ctr"/>
                      <a:endParaRPr lang="en-US" dirty="0" smtClean="0"/>
                    </a:p>
                    <a:p>
                      <a:pPr algn="ctr"/>
                      <a:endParaRPr lang="en-US" dirty="0" smtClean="0"/>
                    </a:p>
                  </a:txBody>
                  <a:tcPr/>
                </a:tc>
              </a:tr>
              <a:tr h="1108923">
                <a:tc>
                  <a:txBody>
                    <a:bodyPr/>
                    <a:lstStyle/>
                    <a:p>
                      <a:pPr algn="ctr"/>
                      <a:r>
                        <a:rPr lang="en-US" dirty="0" smtClean="0"/>
                        <a:t>3.</a:t>
                      </a:r>
                      <a:endParaRPr lang="en-GB" dirty="0"/>
                    </a:p>
                  </a:txBody>
                  <a:tcPr/>
                </a:tc>
                <a:tc>
                  <a:txBody>
                    <a:bodyPr/>
                    <a:lstStyle/>
                    <a:p>
                      <a:pPr algn="ctr"/>
                      <a:endParaRPr lang="en-GB" dirty="0"/>
                    </a:p>
                  </a:txBody>
                  <a:tcPr/>
                </a:tc>
                <a:tc>
                  <a:txBody>
                    <a:bodyPr/>
                    <a:lstStyle/>
                    <a:p>
                      <a:pPr algn="ctr"/>
                      <a:endParaRPr lang="en-GB" dirty="0"/>
                    </a:p>
                  </a:txBody>
                  <a:tcPr/>
                </a:tc>
                <a:tc>
                  <a:txBody>
                    <a:bodyPr/>
                    <a:lstStyle/>
                    <a:p>
                      <a:pPr algn="ctr"/>
                      <a:endParaRPr lang="en-US" dirty="0" smtClean="0"/>
                    </a:p>
                    <a:p>
                      <a:pPr algn="ctr"/>
                      <a:endParaRPr lang="en-US" dirty="0" smtClean="0"/>
                    </a:p>
                    <a:p>
                      <a:pPr algn="ctr"/>
                      <a:endParaRPr lang="en-GB" dirty="0"/>
                    </a:p>
                  </a:txBody>
                  <a:tcPr/>
                </a:tc>
              </a:tr>
              <a:tr h="1108923">
                <a:tc>
                  <a:txBody>
                    <a:bodyPr/>
                    <a:lstStyle/>
                    <a:p>
                      <a:pPr algn="ctr"/>
                      <a:r>
                        <a:rPr lang="en-US" dirty="0" smtClean="0"/>
                        <a:t>4.</a:t>
                      </a:r>
                      <a:endParaRPr lang="en-GB" dirty="0"/>
                    </a:p>
                  </a:txBody>
                  <a:tcPr/>
                </a:tc>
                <a:tc>
                  <a:txBody>
                    <a:bodyPr/>
                    <a:lstStyle/>
                    <a:p>
                      <a:pPr algn="ctr"/>
                      <a:endParaRPr lang="en-GB" dirty="0"/>
                    </a:p>
                  </a:txBody>
                  <a:tcPr/>
                </a:tc>
                <a:tc>
                  <a:txBody>
                    <a:bodyPr/>
                    <a:lstStyle/>
                    <a:p>
                      <a:pPr algn="ctr"/>
                      <a:endParaRPr lang="en-GB" dirty="0"/>
                    </a:p>
                  </a:txBody>
                  <a:tcPr/>
                </a:tc>
                <a:tc>
                  <a:txBody>
                    <a:bodyPr/>
                    <a:lstStyle/>
                    <a:p>
                      <a:pPr algn="ctr"/>
                      <a:endParaRPr lang="en-US" dirty="0" smtClean="0"/>
                    </a:p>
                    <a:p>
                      <a:pPr algn="ctr"/>
                      <a:endParaRPr lang="en-US" dirty="0" smtClean="0"/>
                    </a:p>
                    <a:p>
                      <a:pPr algn="ctr"/>
                      <a:endParaRPr lang="en-GB" dirty="0"/>
                    </a:p>
                  </a:txBody>
                  <a:tcPr/>
                </a:tc>
              </a:tr>
            </a:tbl>
          </a:graphicData>
        </a:graphic>
      </p:graphicFrame>
      <p:sp>
        <p:nvSpPr>
          <p:cNvPr id="4" name="Slide Number Placeholder 3"/>
          <p:cNvSpPr>
            <a:spLocks noGrp="1"/>
          </p:cNvSpPr>
          <p:nvPr>
            <p:ph type="sldNum" sz="quarter" idx="12"/>
          </p:nvPr>
        </p:nvSpPr>
        <p:spPr/>
        <p:txBody>
          <a:bodyPr/>
          <a:lstStyle/>
          <a:p>
            <a:pPr>
              <a:defRPr/>
            </a:pPr>
            <a:fld id="{7BBDF122-6362-4BBB-87CF-71345BF8A003}" type="slidenum">
              <a:rPr lang="en-US"/>
              <a:pPr>
                <a:defRPr/>
              </a:pPr>
              <a:t>27</a:t>
            </a:fld>
            <a:endParaRPr lang="en-US" dirty="0"/>
          </a:p>
        </p:txBody>
      </p:sp>
    </p:spTree>
  </p:cSld>
  <p:clrMapOvr>
    <a:masterClrMapping/>
  </p:clrMapOvr>
  <p:timing>
    <p:tnLst>
      <p:par>
        <p:cTn id="1" dur="indefinite" restart="never" nodeType="tmRoot"/>
      </p:par>
    </p:tn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Content Placeholder 3"/>
          <p:cNvGraphicFramePr>
            <a:graphicFrameLocks noGrp="1"/>
          </p:cNvGraphicFramePr>
          <p:nvPr>
            <p:ph idx="1"/>
            <p:extLst>
              <p:ext uri="{D42A27DB-BD31-4B8C-83A1-F6EECF244321}">
                <p14:modId xmlns:p14="http://schemas.microsoft.com/office/powerpoint/2010/main" val="1748395641"/>
              </p:ext>
            </p:extLst>
          </p:nvPr>
        </p:nvGraphicFramePr>
        <p:xfrm>
          <a:off x="152400" y="152400"/>
          <a:ext cx="8839200" cy="9123680"/>
        </p:xfrm>
        <a:graphic>
          <a:graphicData uri="http://schemas.openxmlformats.org/drawingml/2006/table">
            <a:tbl>
              <a:tblPr firstRow="1" bandRow="1">
                <a:tableStyleId>{5C22544A-7EE6-4342-B048-85BDC9FD1C3A}</a:tableStyleId>
              </a:tblPr>
              <a:tblGrid>
                <a:gridCol w="2762250"/>
                <a:gridCol w="3130550"/>
                <a:gridCol w="2946400"/>
              </a:tblGrid>
              <a:tr h="370840">
                <a:tc>
                  <a:txBody>
                    <a:bodyPr/>
                    <a:lstStyle/>
                    <a:p>
                      <a:pPr algn="ctr"/>
                      <a:r>
                        <a:rPr lang="en-US" dirty="0" smtClean="0"/>
                        <a:t>Option</a:t>
                      </a:r>
                      <a:endParaRPr lang="en-MY" dirty="0"/>
                    </a:p>
                  </a:txBody>
                  <a:tcPr/>
                </a:tc>
                <a:tc>
                  <a:txBody>
                    <a:bodyPr/>
                    <a:lstStyle/>
                    <a:p>
                      <a:pPr algn="ctr"/>
                      <a:r>
                        <a:rPr lang="en-US" dirty="0" smtClean="0"/>
                        <a:t>Advantages</a:t>
                      </a:r>
                      <a:endParaRPr lang="en-MY" dirty="0"/>
                    </a:p>
                  </a:txBody>
                  <a:tcPr/>
                </a:tc>
                <a:tc>
                  <a:txBody>
                    <a:bodyPr/>
                    <a:lstStyle/>
                    <a:p>
                      <a:pPr algn="ctr"/>
                      <a:r>
                        <a:rPr lang="en-US" dirty="0" smtClean="0"/>
                        <a:t>Disadvantages</a:t>
                      </a:r>
                      <a:endParaRPr lang="en-MY" dirty="0"/>
                    </a:p>
                  </a:txBody>
                  <a:tcPr/>
                </a:tc>
              </a:tr>
              <a:tr h="370840">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1800" dirty="0" smtClean="0"/>
                        <a:t>1.Status</a:t>
                      </a:r>
                      <a:r>
                        <a:rPr lang="en-US" sz="1800" baseline="0" dirty="0" smtClean="0"/>
                        <a:t> Quo</a:t>
                      </a:r>
                      <a:endParaRPr lang="en-US" sz="1800" dirty="0" smtClean="0"/>
                    </a:p>
                  </a:txBody>
                  <a:tcPr/>
                </a:tc>
                <a:tc>
                  <a:txBody>
                    <a:bodyPr/>
                    <a:lstStyle/>
                    <a:p>
                      <a:pPr marL="0" indent="0">
                        <a:buFont typeface="Arial" panose="020B0604020202020204" pitchFamily="34" charset="0"/>
                        <a:buNone/>
                      </a:pPr>
                      <a:r>
                        <a:rPr lang="en-US" sz="1400" dirty="0" smtClean="0"/>
                        <a:t>Consignment</a:t>
                      </a:r>
                      <a:r>
                        <a:rPr lang="en-US" sz="1400" baseline="0" dirty="0" smtClean="0"/>
                        <a:t>: Sales guaranteed</a:t>
                      </a:r>
                    </a:p>
                  </a:txBody>
                  <a:tcPr/>
                </a:tc>
                <a:tc>
                  <a:txBody>
                    <a:bodyPr/>
                    <a:lstStyle/>
                    <a:p>
                      <a:pPr marL="0" indent="0">
                        <a:buFont typeface="Arial" panose="020B0604020202020204" pitchFamily="34" charset="0"/>
                        <a:buNone/>
                      </a:pPr>
                      <a:r>
                        <a:rPr lang="en-US" sz="1400" dirty="0" smtClean="0"/>
                        <a:t>Price making: Unfair, not by grade/quality</a:t>
                      </a:r>
                    </a:p>
                    <a:p>
                      <a:pPr marL="0" indent="0">
                        <a:buFont typeface="Arial" panose="020B0604020202020204" pitchFamily="34" charset="0"/>
                        <a:buNone/>
                      </a:pPr>
                      <a:r>
                        <a:rPr lang="en-US" sz="1400" dirty="0" smtClean="0"/>
                        <a:t>Margin: low</a:t>
                      </a:r>
                    </a:p>
                    <a:p>
                      <a:pPr marL="0" marR="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en-US" sz="1400" baseline="0" dirty="0" smtClean="0"/>
                        <a:t>Cash on delivery</a:t>
                      </a:r>
                      <a:r>
                        <a:rPr lang="en-MY" sz="1400" baseline="0" dirty="0" smtClean="0"/>
                        <a:t>: low price</a:t>
                      </a:r>
                      <a:endParaRPr lang="en-US" sz="1400" dirty="0" smtClean="0"/>
                    </a:p>
                    <a:p>
                      <a:pPr marL="0" indent="0">
                        <a:buFont typeface="Arial" panose="020B0604020202020204" pitchFamily="34" charset="0"/>
                        <a:buNone/>
                      </a:pPr>
                      <a:r>
                        <a:rPr lang="en-US" sz="1400" dirty="0" smtClean="0"/>
                        <a:t>Payment: not</a:t>
                      </a:r>
                      <a:r>
                        <a:rPr lang="en-US" sz="1400" baseline="0" dirty="0" smtClean="0"/>
                        <a:t> immediately</a:t>
                      </a:r>
                      <a:endParaRPr lang="en-US" sz="1400" dirty="0" smtClean="0"/>
                    </a:p>
                    <a:p>
                      <a:pPr marL="0" indent="0">
                        <a:buFont typeface="Arial" panose="020B0604020202020204" pitchFamily="34" charset="0"/>
                        <a:buNone/>
                      </a:pPr>
                      <a:r>
                        <a:rPr lang="en-US" sz="1400" baseline="0" dirty="0" smtClean="0"/>
                        <a:t>Market information: lacking/lagging</a:t>
                      </a:r>
                    </a:p>
                    <a:p>
                      <a:pPr marL="0" indent="0">
                        <a:buFont typeface="Arial" panose="020B0604020202020204" pitchFamily="34" charset="0"/>
                        <a:buNone/>
                      </a:pPr>
                      <a:r>
                        <a:rPr lang="en-US" sz="1400" baseline="0" dirty="0" smtClean="0"/>
                        <a:t>Losses: trimming, shrinkage, </a:t>
                      </a:r>
                    </a:p>
                    <a:p>
                      <a:pPr marL="0" indent="0">
                        <a:buFont typeface="Arial" panose="020B0604020202020204" pitchFamily="34" charset="0"/>
                        <a:buNone/>
                      </a:pPr>
                      <a:r>
                        <a:rPr lang="en-US" sz="1400" baseline="0" dirty="0" smtClean="0"/>
                        <a:t>Ethnic </a:t>
                      </a:r>
                      <a:endParaRPr lang="en-MY" sz="1400" dirty="0"/>
                    </a:p>
                  </a:txBody>
                  <a:tcPr/>
                </a:tc>
              </a:tr>
              <a:tr h="37084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400" b="0" i="0" u="none" strike="noStrike" kern="1200" cap="none" spc="0" normalizeH="0" baseline="0" noProof="0" dirty="0" smtClean="0">
                          <a:ln>
                            <a:noFill/>
                          </a:ln>
                          <a:solidFill>
                            <a:prstClr val="black"/>
                          </a:solidFill>
                          <a:effectLst/>
                          <a:uLnTx/>
                          <a:uFillTx/>
                          <a:latin typeface="+mn-lt"/>
                          <a:ea typeface="+mn-ea"/>
                          <a:cs typeface="+mn-cs"/>
                        </a:rPr>
                        <a:t>2.Develop New Regulation on </a:t>
                      </a:r>
                      <a:r>
                        <a:rPr kumimoji="0" lang="en-GB" sz="1400" b="1" i="0" u="none" strike="noStrike" kern="1200" cap="none" spc="0" normalizeH="0" baseline="0" noProof="0" dirty="0" smtClean="0">
                          <a:ln>
                            <a:noFill/>
                          </a:ln>
                          <a:solidFill>
                            <a:prstClr val="black"/>
                          </a:solidFill>
                          <a:effectLst/>
                          <a:uLnTx/>
                          <a:uFillTx/>
                          <a:latin typeface="+mn-lt"/>
                          <a:ea typeface="+mn-ea"/>
                          <a:cs typeface="+mn-cs"/>
                        </a:rPr>
                        <a:t>Wholesale</a:t>
                      </a:r>
                      <a:r>
                        <a:rPr kumimoji="0" lang="en-GB" sz="1400" b="0" i="0" u="none" strike="noStrike" kern="1200" cap="none" spc="0" normalizeH="0" baseline="0" noProof="0" dirty="0" smtClean="0">
                          <a:ln>
                            <a:noFill/>
                          </a:ln>
                          <a:solidFill>
                            <a:prstClr val="black"/>
                          </a:solidFill>
                          <a:effectLst/>
                          <a:uLnTx/>
                          <a:uFillTx/>
                          <a:latin typeface="+mn-lt"/>
                          <a:ea typeface="+mn-ea"/>
                          <a:cs typeface="+mn-cs"/>
                        </a:rPr>
                        <a:t> on Horticulture &amp; Abolish </a:t>
                      </a:r>
                      <a:r>
                        <a:rPr kumimoji="0" lang="en-GB" sz="1400" b="0" i="1" u="none" strike="noStrike" kern="1200" cap="none" spc="0" normalizeH="0" baseline="0" noProof="0" dirty="0" err="1" smtClean="0">
                          <a:ln>
                            <a:noFill/>
                          </a:ln>
                          <a:solidFill>
                            <a:prstClr val="black"/>
                          </a:solidFill>
                          <a:effectLst/>
                          <a:uLnTx/>
                          <a:uFillTx/>
                          <a:latin typeface="+mn-lt"/>
                          <a:ea typeface="+mn-ea"/>
                          <a:cs typeface="+mn-cs"/>
                        </a:rPr>
                        <a:t>Peraturan-Peraturan</a:t>
                      </a:r>
                      <a:r>
                        <a:rPr kumimoji="0" lang="en-GB" sz="1400" b="0" i="1" u="none" strike="noStrike" kern="1200" cap="none" spc="0" normalizeH="0" baseline="0" noProof="0" dirty="0" smtClean="0">
                          <a:ln>
                            <a:noFill/>
                          </a:ln>
                          <a:solidFill>
                            <a:prstClr val="black"/>
                          </a:solidFill>
                          <a:effectLst/>
                          <a:uLnTx/>
                          <a:uFillTx/>
                          <a:latin typeface="+mn-lt"/>
                          <a:ea typeface="+mn-ea"/>
                          <a:cs typeface="+mn-cs"/>
                        </a:rPr>
                        <a:t> </a:t>
                      </a:r>
                      <a:r>
                        <a:rPr kumimoji="0" lang="en-GB" sz="1400" b="0" i="1" u="none" strike="noStrike" kern="1200" cap="none" spc="0" normalizeH="0" baseline="0" noProof="0" dirty="0" err="1" smtClean="0">
                          <a:ln>
                            <a:noFill/>
                          </a:ln>
                          <a:solidFill>
                            <a:prstClr val="black"/>
                          </a:solidFill>
                          <a:effectLst/>
                          <a:uLnTx/>
                          <a:uFillTx/>
                          <a:latin typeface="+mn-lt"/>
                          <a:ea typeface="+mn-ea"/>
                          <a:cs typeface="+mn-cs"/>
                        </a:rPr>
                        <a:t>Lembaga</a:t>
                      </a:r>
                      <a:r>
                        <a:rPr kumimoji="0" lang="en-GB" sz="1400" b="0" i="1" u="none" strike="noStrike" kern="1200" cap="none" spc="0" normalizeH="0" baseline="0" noProof="0" dirty="0" smtClean="0">
                          <a:ln>
                            <a:noFill/>
                          </a:ln>
                          <a:solidFill>
                            <a:prstClr val="black"/>
                          </a:solidFill>
                          <a:effectLst/>
                          <a:uLnTx/>
                          <a:uFillTx/>
                          <a:latin typeface="+mn-lt"/>
                          <a:ea typeface="+mn-ea"/>
                          <a:cs typeface="+mn-cs"/>
                        </a:rPr>
                        <a:t> </a:t>
                      </a:r>
                      <a:r>
                        <a:rPr kumimoji="0" lang="en-GB" sz="1400" b="0" i="1" u="none" strike="noStrike" kern="1200" cap="none" spc="0" normalizeH="0" baseline="0" noProof="0" dirty="0" err="1" smtClean="0">
                          <a:ln>
                            <a:noFill/>
                          </a:ln>
                          <a:solidFill>
                            <a:prstClr val="black"/>
                          </a:solidFill>
                          <a:effectLst/>
                          <a:uLnTx/>
                          <a:uFillTx/>
                          <a:latin typeface="+mn-lt"/>
                          <a:ea typeface="+mn-ea"/>
                          <a:cs typeface="+mn-cs"/>
                        </a:rPr>
                        <a:t>Pemasaran</a:t>
                      </a:r>
                      <a:r>
                        <a:rPr kumimoji="0" lang="en-GB" sz="1400" b="0" i="1" u="none" strike="noStrike" kern="1200" cap="none" spc="0" normalizeH="0" baseline="0" noProof="0" dirty="0" smtClean="0">
                          <a:ln>
                            <a:noFill/>
                          </a:ln>
                          <a:solidFill>
                            <a:prstClr val="black"/>
                          </a:solidFill>
                          <a:effectLst/>
                          <a:uLnTx/>
                          <a:uFillTx/>
                          <a:latin typeface="+mn-lt"/>
                          <a:ea typeface="+mn-ea"/>
                          <a:cs typeface="+mn-cs"/>
                        </a:rPr>
                        <a:t> </a:t>
                      </a:r>
                      <a:r>
                        <a:rPr kumimoji="0" lang="en-GB" sz="1400" b="0" i="1" u="none" strike="noStrike" kern="1200" cap="none" spc="0" normalizeH="0" baseline="0" noProof="0" dirty="0" err="1" smtClean="0">
                          <a:ln>
                            <a:noFill/>
                          </a:ln>
                          <a:solidFill>
                            <a:prstClr val="black"/>
                          </a:solidFill>
                          <a:effectLst/>
                          <a:uLnTx/>
                          <a:uFillTx/>
                          <a:latin typeface="+mn-lt"/>
                          <a:ea typeface="+mn-ea"/>
                          <a:cs typeface="+mn-cs"/>
                        </a:rPr>
                        <a:t>Pertanian</a:t>
                      </a:r>
                      <a:r>
                        <a:rPr kumimoji="0" lang="en-GB" sz="1400" b="0" i="1" u="none" strike="noStrike" kern="1200" cap="none" spc="0" normalizeH="0" baseline="0" noProof="0" dirty="0" smtClean="0">
                          <a:ln>
                            <a:noFill/>
                          </a:ln>
                          <a:solidFill>
                            <a:prstClr val="black"/>
                          </a:solidFill>
                          <a:effectLst/>
                          <a:uLnTx/>
                          <a:uFillTx/>
                          <a:latin typeface="+mn-lt"/>
                          <a:ea typeface="+mn-ea"/>
                          <a:cs typeface="+mn-cs"/>
                        </a:rPr>
                        <a:t> Persekutuan ( </a:t>
                      </a:r>
                      <a:r>
                        <a:rPr kumimoji="0" lang="en-GB" sz="1400" b="0" i="1" u="none" strike="noStrike" kern="1200" cap="none" spc="0" normalizeH="0" baseline="0" noProof="0" dirty="0" err="1" smtClean="0">
                          <a:ln>
                            <a:noFill/>
                          </a:ln>
                          <a:solidFill>
                            <a:prstClr val="black"/>
                          </a:solidFill>
                          <a:effectLst/>
                          <a:uLnTx/>
                          <a:uFillTx/>
                          <a:latin typeface="+mn-lt"/>
                          <a:ea typeface="+mn-ea"/>
                          <a:cs typeface="+mn-cs"/>
                        </a:rPr>
                        <a:t>Pendaftaran</a:t>
                      </a:r>
                      <a:r>
                        <a:rPr kumimoji="0" lang="en-GB" sz="1400" b="0" i="1" u="none" strike="noStrike" kern="1200" cap="none" spc="0" normalizeH="0" baseline="0" noProof="0" dirty="0" smtClean="0">
                          <a:ln>
                            <a:noFill/>
                          </a:ln>
                          <a:solidFill>
                            <a:prstClr val="black"/>
                          </a:solidFill>
                          <a:effectLst/>
                          <a:uLnTx/>
                          <a:uFillTx/>
                          <a:latin typeface="+mn-lt"/>
                          <a:ea typeface="+mn-ea"/>
                          <a:cs typeface="+mn-cs"/>
                        </a:rPr>
                        <a:t> Orang-Orang yang </a:t>
                      </a:r>
                      <a:r>
                        <a:rPr kumimoji="0" lang="en-GB" sz="1400" b="0" i="1" u="none" strike="noStrike" kern="1200" cap="none" spc="0" normalizeH="0" baseline="0" noProof="0" dirty="0" err="1" smtClean="0">
                          <a:ln>
                            <a:noFill/>
                          </a:ln>
                          <a:solidFill>
                            <a:prstClr val="black"/>
                          </a:solidFill>
                          <a:effectLst/>
                          <a:uLnTx/>
                          <a:uFillTx/>
                          <a:latin typeface="+mn-lt"/>
                          <a:ea typeface="+mn-ea"/>
                          <a:cs typeface="+mn-cs"/>
                        </a:rPr>
                        <a:t>Melibatkan</a:t>
                      </a:r>
                      <a:r>
                        <a:rPr kumimoji="0" lang="en-GB" sz="1400" b="0" i="1" u="none" strike="noStrike" kern="1200" cap="none" spc="0" normalizeH="0" baseline="0" noProof="0" dirty="0" smtClean="0">
                          <a:ln>
                            <a:noFill/>
                          </a:ln>
                          <a:solidFill>
                            <a:prstClr val="black"/>
                          </a:solidFill>
                          <a:effectLst/>
                          <a:uLnTx/>
                          <a:uFillTx/>
                          <a:latin typeface="+mn-lt"/>
                          <a:ea typeface="+mn-ea"/>
                          <a:cs typeface="+mn-cs"/>
                        </a:rPr>
                        <a:t> </a:t>
                      </a:r>
                      <a:r>
                        <a:rPr kumimoji="0" lang="en-GB" sz="1400" b="0" i="1" u="none" strike="noStrike" kern="1200" cap="none" spc="0" normalizeH="0" baseline="0" noProof="0" dirty="0" err="1" smtClean="0">
                          <a:ln>
                            <a:noFill/>
                          </a:ln>
                          <a:solidFill>
                            <a:prstClr val="black"/>
                          </a:solidFill>
                          <a:effectLst/>
                          <a:uLnTx/>
                          <a:uFillTx/>
                          <a:latin typeface="+mn-lt"/>
                          <a:ea typeface="+mn-ea"/>
                          <a:cs typeface="+mn-cs"/>
                        </a:rPr>
                        <a:t>Diri</a:t>
                      </a:r>
                      <a:r>
                        <a:rPr kumimoji="0" lang="en-GB" sz="1400" b="0" i="1" u="none" strike="noStrike" kern="1200" cap="none" spc="0" normalizeH="0" baseline="0" noProof="0" dirty="0" smtClean="0">
                          <a:ln>
                            <a:noFill/>
                          </a:ln>
                          <a:solidFill>
                            <a:prstClr val="black"/>
                          </a:solidFill>
                          <a:effectLst/>
                          <a:uLnTx/>
                          <a:uFillTx/>
                          <a:latin typeface="+mn-lt"/>
                          <a:ea typeface="+mn-ea"/>
                          <a:cs typeface="+mn-cs"/>
                        </a:rPr>
                        <a:t> </a:t>
                      </a:r>
                      <a:r>
                        <a:rPr kumimoji="0" lang="en-GB" sz="1400" b="0" i="1" u="none" strike="noStrike" kern="1200" cap="none" spc="0" normalizeH="0" baseline="0" noProof="0" dirty="0" err="1" smtClean="0">
                          <a:ln>
                            <a:noFill/>
                          </a:ln>
                          <a:solidFill>
                            <a:prstClr val="black"/>
                          </a:solidFill>
                          <a:effectLst/>
                          <a:uLnTx/>
                          <a:uFillTx/>
                          <a:latin typeface="+mn-lt"/>
                          <a:ea typeface="+mn-ea"/>
                          <a:cs typeface="+mn-cs"/>
                        </a:rPr>
                        <a:t>Dalam</a:t>
                      </a:r>
                      <a:r>
                        <a:rPr kumimoji="0" lang="en-GB" sz="1400" b="0" i="1" u="none" strike="noStrike" kern="1200" cap="none" spc="0" normalizeH="0" baseline="0" noProof="0" dirty="0" smtClean="0">
                          <a:ln>
                            <a:noFill/>
                          </a:ln>
                          <a:solidFill>
                            <a:prstClr val="black"/>
                          </a:solidFill>
                          <a:effectLst/>
                          <a:uLnTx/>
                          <a:uFillTx/>
                          <a:latin typeface="+mn-lt"/>
                          <a:ea typeface="+mn-ea"/>
                          <a:cs typeface="+mn-cs"/>
                        </a:rPr>
                        <a:t> </a:t>
                      </a:r>
                      <a:r>
                        <a:rPr kumimoji="0" lang="en-GB" sz="1400" b="0" i="1" u="none" strike="noStrike" kern="1200" cap="none" spc="0" normalizeH="0" baseline="0" noProof="0" dirty="0" err="1" smtClean="0">
                          <a:ln>
                            <a:noFill/>
                          </a:ln>
                          <a:solidFill>
                            <a:prstClr val="black"/>
                          </a:solidFill>
                          <a:effectLst/>
                          <a:uLnTx/>
                          <a:uFillTx/>
                          <a:latin typeface="+mn-lt"/>
                          <a:ea typeface="+mn-ea"/>
                          <a:cs typeface="+mn-cs"/>
                        </a:rPr>
                        <a:t>Pemprosesan</a:t>
                      </a:r>
                      <a:r>
                        <a:rPr kumimoji="0" lang="en-GB" sz="1400" b="0" i="1" u="none" strike="noStrike" kern="1200" cap="none" spc="0" normalizeH="0" baseline="0" noProof="0" dirty="0" smtClean="0">
                          <a:ln>
                            <a:noFill/>
                          </a:ln>
                          <a:solidFill>
                            <a:prstClr val="black"/>
                          </a:solidFill>
                          <a:effectLst/>
                          <a:uLnTx/>
                          <a:uFillTx/>
                          <a:latin typeface="+mn-lt"/>
                          <a:ea typeface="+mn-ea"/>
                          <a:cs typeface="+mn-cs"/>
                        </a:rPr>
                        <a:t> </a:t>
                      </a:r>
                      <a:r>
                        <a:rPr kumimoji="0" lang="en-GB" sz="1400" b="0" i="1" u="none" strike="noStrike" kern="1200" cap="none" spc="0" normalizeH="0" baseline="0" noProof="0" dirty="0" err="1" smtClean="0">
                          <a:ln>
                            <a:noFill/>
                          </a:ln>
                          <a:solidFill>
                            <a:prstClr val="black"/>
                          </a:solidFill>
                          <a:effectLst/>
                          <a:uLnTx/>
                          <a:uFillTx/>
                          <a:latin typeface="+mn-lt"/>
                          <a:ea typeface="+mn-ea"/>
                          <a:cs typeface="+mn-cs"/>
                        </a:rPr>
                        <a:t>atau</a:t>
                      </a:r>
                      <a:r>
                        <a:rPr kumimoji="0" lang="en-GB" sz="1400" b="0" i="1" u="none" strike="noStrike" kern="1200" cap="none" spc="0" normalizeH="0" baseline="0" noProof="0" dirty="0" smtClean="0">
                          <a:ln>
                            <a:noFill/>
                          </a:ln>
                          <a:solidFill>
                            <a:prstClr val="black"/>
                          </a:solidFill>
                          <a:effectLst/>
                          <a:uLnTx/>
                          <a:uFillTx/>
                          <a:latin typeface="+mn-lt"/>
                          <a:ea typeface="+mn-ea"/>
                          <a:cs typeface="+mn-cs"/>
                        </a:rPr>
                        <a:t> </a:t>
                      </a:r>
                      <a:r>
                        <a:rPr kumimoji="0" lang="en-GB" sz="1400" b="0" i="1" u="none" strike="noStrike" kern="1200" cap="none" spc="0" normalizeH="0" baseline="0" noProof="0" dirty="0" err="1" smtClean="0">
                          <a:ln>
                            <a:noFill/>
                          </a:ln>
                          <a:solidFill>
                            <a:prstClr val="black"/>
                          </a:solidFill>
                          <a:effectLst/>
                          <a:uLnTx/>
                          <a:uFillTx/>
                          <a:latin typeface="+mn-lt"/>
                          <a:ea typeface="+mn-ea"/>
                          <a:cs typeface="+mn-cs"/>
                        </a:rPr>
                        <a:t>Pemasaran</a:t>
                      </a:r>
                      <a:r>
                        <a:rPr kumimoji="0" lang="en-GB" sz="1400" b="0" i="1" u="none" strike="noStrike" kern="1200" cap="none" spc="0" normalizeH="0" baseline="0" noProof="0" dirty="0" smtClean="0">
                          <a:ln>
                            <a:noFill/>
                          </a:ln>
                          <a:solidFill>
                            <a:prstClr val="black"/>
                          </a:solidFill>
                          <a:effectLst/>
                          <a:uLnTx/>
                          <a:uFillTx/>
                          <a:latin typeface="+mn-lt"/>
                          <a:ea typeface="+mn-ea"/>
                          <a:cs typeface="+mn-cs"/>
                        </a:rPr>
                        <a:t> </a:t>
                      </a:r>
                      <a:r>
                        <a:rPr kumimoji="0" lang="en-GB" sz="1400" b="0" i="1" u="none" strike="noStrike" kern="1200" cap="none" spc="0" normalizeH="0" baseline="0" noProof="0" dirty="0" err="1" smtClean="0">
                          <a:ln>
                            <a:noFill/>
                          </a:ln>
                          <a:solidFill>
                            <a:prstClr val="black"/>
                          </a:solidFill>
                          <a:effectLst/>
                          <a:uLnTx/>
                          <a:uFillTx/>
                          <a:latin typeface="+mn-lt"/>
                          <a:ea typeface="+mn-ea"/>
                          <a:cs typeface="+mn-cs"/>
                        </a:rPr>
                        <a:t>Keluaran</a:t>
                      </a:r>
                      <a:r>
                        <a:rPr kumimoji="0" lang="en-GB" sz="1400" b="0" i="1" u="none" strike="noStrike" kern="1200" cap="none" spc="0" normalizeH="0" baseline="0" noProof="0" dirty="0" smtClean="0">
                          <a:ln>
                            <a:noFill/>
                          </a:ln>
                          <a:solidFill>
                            <a:prstClr val="black"/>
                          </a:solidFill>
                          <a:effectLst/>
                          <a:uLnTx/>
                          <a:uFillTx/>
                          <a:latin typeface="+mn-lt"/>
                          <a:ea typeface="+mn-ea"/>
                          <a:cs typeface="+mn-cs"/>
                        </a:rPr>
                        <a:t> </a:t>
                      </a:r>
                      <a:r>
                        <a:rPr kumimoji="0" lang="en-GB" sz="1400" b="0" i="1" u="none" strike="noStrike" kern="1200" cap="none" spc="0" normalizeH="0" baseline="0" noProof="0" dirty="0" err="1" smtClean="0">
                          <a:ln>
                            <a:noFill/>
                          </a:ln>
                          <a:solidFill>
                            <a:prstClr val="black"/>
                          </a:solidFill>
                          <a:effectLst/>
                          <a:uLnTx/>
                          <a:uFillTx/>
                          <a:latin typeface="+mn-lt"/>
                          <a:ea typeface="+mn-ea"/>
                          <a:cs typeface="+mn-cs"/>
                        </a:rPr>
                        <a:t>Pertanian</a:t>
                      </a:r>
                      <a:r>
                        <a:rPr kumimoji="0" lang="en-GB" sz="1400" b="0" i="1" u="none" strike="noStrike" kern="1200" cap="none" spc="0" normalizeH="0" baseline="0" noProof="0" dirty="0" smtClean="0">
                          <a:ln>
                            <a:noFill/>
                          </a:ln>
                          <a:solidFill>
                            <a:prstClr val="black"/>
                          </a:solidFill>
                          <a:effectLst/>
                          <a:uLnTx/>
                          <a:uFillTx/>
                          <a:latin typeface="+mn-lt"/>
                          <a:ea typeface="+mn-ea"/>
                          <a:cs typeface="+mn-cs"/>
                        </a:rPr>
                        <a:t>) 1989</a:t>
                      </a:r>
                      <a:r>
                        <a:rPr kumimoji="0" lang="en-GB" sz="1400" b="0" i="0" u="none" strike="noStrike" kern="1200" cap="none" spc="0" normalizeH="0" baseline="0" noProof="0" dirty="0" smtClean="0">
                          <a:ln>
                            <a:noFill/>
                          </a:ln>
                          <a:solidFill>
                            <a:prstClr val="black"/>
                          </a:solidFill>
                          <a:effectLst/>
                          <a:uLnTx/>
                          <a:uFillTx/>
                          <a:latin typeface="+mn-lt"/>
                          <a:ea typeface="+mn-ea"/>
                          <a:cs typeface="+mn-cs"/>
                        </a:rPr>
                        <a:t>, </a:t>
                      </a:r>
                      <a:r>
                        <a:rPr kumimoji="0" lang="en-GB" sz="1400" b="0" i="1" u="none" strike="noStrike" kern="1200" cap="none" spc="0" normalizeH="0" baseline="0" noProof="0" dirty="0" err="1" smtClean="0">
                          <a:ln>
                            <a:noFill/>
                          </a:ln>
                          <a:solidFill>
                            <a:prstClr val="black"/>
                          </a:solidFill>
                          <a:effectLst/>
                          <a:uLnTx/>
                          <a:uFillTx/>
                          <a:latin typeface="+mn-lt"/>
                          <a:ea typeface="+mn-ea"/>
                          <a:cs typeface="+mn-cs"/>
                        </a:rPr>
                        <a:t>Rancangan</a:t>
                      </a:r>
                      <a:r>
                        <a:rPr kumimoji="0" lang="en-GB" sz="1400" b="0" i="1" u="none" strike="noStrike" kern="1200" cap="none" spc="0" normalizeH="0" baseline="0" noProof="0" dirty="0" smtClean="0">
                          <a:ln>
                            <a:noFill/>
                          </a:ln>
                          <a:solidFill>
                            <a:prstClr val="black"/>
                          </a:solidFill>
                          <a:effectLst/>
                          <a:uLnTx/>
                          <a:uFillTx/>
                          <a:latin typeface="+mn-lt"/>
                          <a:ea typeface="+mn-ea"/>
                          <a:cs typeface="+mn-cs"/>
                        </a:rPr>
                        <a:t> </a:t>
                      </a:r>
                      <a:r>
                        <a:rPr kumimoji="0" lang="en-GB" sz="1400" b="0" i="1" u="none" strike="noStrike" kern="1200" cap="none" spc="0" normalizeH="0" baseline="0" noProof="0" dirty="0" err="1" smtClean="0">
                          <a:ln>
                            <a:noFill/>
                          </a:ln>
                          <a:solidFill>
                            <a:prstClr val="black"/>
                          </a:solidFill>
                          <a:effectLst/>
                          <a:uLnTx/>
                          <a:uFillTx/>
                          <a:latin typeface="+mn-lt"/>
                          <a:ea typeface="+mn-ea"/>
                          <a:cs typeface="+mn-cs"/>
                        </a:rPr>
                        <a:t>Pemasaran</a:t>
                      </a:r>
                      <a:r>
                        <a:rPr kumimoji="0" lang="en-GB" sz="1400" b="0" i="1" u="none" strike="noStrike" kern="1200" cap="none" spc="0" normalizeH="0" baseline="0" noProof="0" dirty="0" smtClean="0">
                          <a:ln>
                            <a:noFill/>
                          </a:ln>
                          <a:solidFill>
                            <a:prstClr val="black"/>
                          </a:solidFill>
                          <a:effectLst/>
                          <a:uLnTx/>
                          <a:uFillTx/>
                          <a:latin typeface="+mn-lt"/>
                          <a:ea typeface="+mn-ea"/>
                          <a:cs typeface="+mn-cs"/>
                        </a:rPr>
                        <a:t> Kopi 1971</a:t>
                      </a:r>
                      <a:r>
                        <a:rPr kumimoji="0" lang="en-GB" sz="1400" b="0" i="0" u="none" strike="noStrike" kern="1200" cap="none" spc="0" normalizeH="0" baseline="0" noProof="0" dirty="0" smtClean="0">
                          <a:ln>
                            <a:noFill/>
                          </a:ln>
                          <a:solidFill>
                            <a:prstClr val="black"/>
                          </a:solidFill>
                          <a:effectLst/>
                          <a:uLnTx/>
                          <a:uFillTx/>
                          <a:latin typeface="+mn-lt"/>
                          <a:ea typeface="+mn-ea"/>
                          <a:cs typeface="+mn-cs"/>
                        </a:rPr>
                        <a:t>, </a:t>
                      </a:r>
                      <a:r>
                        <a:rPr kumimoji="0" lang="en-GB" sz="1400" b="0" i="1" u="none" strike="noStrike" kern="1200" cap="none" spc="0" normalizeH="0" baseline="0" noProof="0" dirty="0" err="1" smtClean="0">
                          <a:ln>
                            <a:noFill/>
                          </a:ln>
                          <a:solidFill>
                            <a:prstClr val="black"/>
                          </a:solidFill>
                          <a:effectLst/>
                          <a:uLnTx/>
                          <a:uFillTx/>
                          <a:latin typeface="+mn-lt"/>
                          <a:ea typeface="+mn-ea"/>
                          <a:cs typeface="+mn-cs"/>
                        </a:rPr>
                        <a:t>Rancangan</a:t>
                      </a:r>
                      <a:r>
                        <a:rPr kumimoji="0" lang="en-GB" sz="1400" b="0" i="1" u="none" strike="noStrike" kern="1200" cap="none" spc="0" normalizeH="0" baseline="0" noProof="0" dirty="0" smtClean="0">
                          <a:ln>
                            <a:noFill/>
                          </a:ln>
                          <a:solidFill>
                            <a:prstClr val="black"/>
                          </a:solidFill>
                          <a:effectLst/>
                          <a:uLnTx/>
                          <a:uFillTx/>
                          <a:latin typeface="+mn-lt"/>
                          <a:ea typeface="+mn-ea"/>
                          <a:cs typeface="+mn-cs"/>
                        </a:rPr>
                        <a:t> </a:t>
                      </a:r>
                      <a:r>
                        <a:rPr kumimoji="0" lang="en-GB" sz="1400" b="0" i="1" u="none" strike="noStrike" kern="1200" cap="none" spc="0" normalizeH="0" baseline="0" noProof="0" dirty="0" err="1" smtClean="0">
                          <a:ln>
                            <a:noFill/>
                          </a:ln>
                          <a:solidFill>
                            <a:prstClr val="black"/>
                          </a:solidFill>
                          <a:effectLst/>
                          <a:uLnTx/>
                          <a:uFillTx/>
                          <a:latin typeface="+mn-lt"/>
                          <a:ea typeface="+mn-ea"/>
                          <a:cs typeface="+mn-cs"/>
                        </a:rPr>
                        <a:t>Pemasaran</a:t>
                      </a:r>
                      <a:r>
                        <a:rPr kumimoji="0" lang="en-GB" sz="1400" b="0" i="1" u="none" strike="noStrike" kern="1200" cap="none" spc="0" normalizeH="0" baseline="0" noProof="0" dirty="0" smtClean="0">
                          <a:ln>
                            <a:noFill/>
                          </a:ln>
                          <a:solidFill>
                            <a:prstClr val="black"/>
                          </a:solidFill>
                          <a:effectLst/>
                          <a:uLnTx/>
                          <a:uFillTx/>
                          <a:latin typeface="+mn-lt"/>
                          <a:ea typeface="+mn-ea"/>
                          <a:cs typeface="+mn-cs"/>
                        </a:rPr>
                        <a:t> </a:t>
                      </a:r>
                      <a:r>
                        <a:rPr kumimoji="0" lang="en-GB" sz="1400" b="0" i="1" u="none" strike="noStrike" kern="1200" cap="none" spc="0" normalizeH="0" baseline="0" noProof="0" dirty="0" err="1" smtClean="0">
                          <a:ln>
                            <a:noFill/>
                          </a:ln>
                          <a:solidFill>
                            <a:prstClr val="black"/>
                          </a:solidFill>
                          <a:effectLst/>
                          <a:uLnTx/>
                          <a:uFillTx/>
                          <a:latin typeface="+mn-lt"/>
                          <a:ea typeface="+mn-ea"/>
                          <a:cs typeface="+mn-cs"/>
                        </a:rPr>
                        <a:t>Kelapa</a:t>
                      </a:r>
                      <a:r>
                        <a:rPr kumimoji="0" lang="en-GB" sz="1400" b="0" i="1" u="none" strike="noStrike" kern="1200" cap="none" spc="0" normalizeH="0" baseline="0" noProof="0" dirty="0" smtClean="0">
                          <a:ln>
                            <a:noFill/>
                          </a:ln>
                          <a:solidFill>
                            <a:prstClr val="black"/>
                          </a:solidFill>
                          <a:effectLst/>
                          <a:uLnTx/>
                          <a:uFillTx/>
                          <a:latin typeface="+mn-lt"/>
                          <a:ea typeface="+mn-ea"/>
                          <a:cs typeface="+mn-cs"/>
                        </a:rPr>
                        <a:t>  1973 </a:t>
                      </a:r>
                      <a:r>
                        <a:rPr kumimoji="0" lang="en-GB" sz="1400" b="0" i="0" u="none" strike="noStrike" kern="1200" cap="none" spc="0" normalizeH="0" baseline="0" noProof="0" dirty="0" smtClean="0">
                          <a:ln>
                            <a:noFill/>
                          </a:ln>
                          <a:solidFill>
                            <a:prstClr val="black"/>
                          </a:solidFill>
                          <a:effectLst/>
                          <a:uLnTx/>
                          <a:uFillTx/>
                          <a:latin typeface="+mn-lt"/>
                          <a:ea typeface="+mn-ea"/>
                          <a:cs typeface="+mn-cs"/>
                        </a:rPr>
                        <a:t>and Regulation on Vegetables 1975.</a:t>
                      </a:r>
                    </a:p>
                  </a:txBody>
                  <a:tcPr/>
                </a:tc>
                <a:tc>
                  <a:txBody>
                    <a:bodyPr/>
                    <a:lstStyle/>
                    <a:p>
                      <a:pPr marL="0" indent="0">
                        <a:buFont typeface="Arial" panose="020B0604020202020204" pitchFamily="34" charset="0"/>
                        <a:buNone/>
                      </a:pPr>
                      <a:r>
                        <a:rPr lang="en-US" sz="1400" dirty="0" smtClean="0"/>
                        <a:t>Well structure wholesaling system</a:t>
                      </a:r>
                    </a:p>
                    <a:p>
                      <a:pPr marL="0" indent="0">
                        <a:buFont typeface="Arial" panose="020B0604020202020204" pitchFamily="34" charset="0"/>
                        <a:buNone/>
                      </a:pPr>
                      <a:r>
                        <a:rPr lang="en-US" sz="1400" dirty="0" smtClean="0"/>
                        <a:t>Overcome illegal business</a:t>
                      </a:r>
                    </a:p>
                    <a:p>
                      <a:pPr marL="0" indent="0">
                        <a:buFont typeface="Arial" panose="020B0604020202020204" pitchFamily="34" charset="0"/>
                        <a:buNone/>
                      </a:pPr>
                      <a:r>
                        <a:rPr lang="en-US" sz="1400" dirty="0" smtClean="0"/>
                        <a:t>Ensure</a:t>
                      </a:r>
                      <a:r>
                        <a:rPr lang="en-US" sz="1400" baseline="0" dirty="0" smtClean="0"/>
                        <a:t> quality and safety product in the market</a:t>
                      </a:r>
                    </a:p>
                    <a:p>
                      <a:pPr marL="0" indent="0">
                        <a:buFont typeface="Arial" panose="020B0604020202020204" pitchFamily="34" charset="0"/>
                        <a:buNone/>
                      </a:pPr>
                      <a:r>
                        <a:rPr lang="en-US" sz="1400" baseline="0" dirty="0" smtClean="0"/>
                        <a:t>Proper waste management</a:t>
                      </a:r>
                    </a:p>
                    <a:p>
                      <a:pPr marL="0" indent="0">
                        <a:buFont typeface="Arial" panose="020B0604020202020204" pitchFamily="34" charset="0"/>
                        <a:buNone/>
                      </a:pPr>
                      <a:r>
                        <a:rPr lang="en-US" sz="1400" baseline="0" dirty="0" smtClean="0"/>
                        <a:t>Improved competition</a:t>
                      </a:r>
                    </a:p>
                    <a:p>
                      <a:pPr marL="0" indent="0">
                        <a:buFont typeface="Arial" panose="020B0604020202020204" pitchFamily="34" charset="0"/>
                        <a:buNone/>
                      </a:pPr>
                      <a:r>
                        <a:rPr lang="en-US" sz="1400" baseline="0" dirty="0" smtClean="0"/>
                        <a:t>Increased sales of product</a:t>
                      </a:r>
                    </a:p>
                    <a:p>
                      <a:pPr marL="0" indent="0">
                        <a:buFont typeface="Arial" panose="020B0604020202020204" pitchFamily="34" charset="0"/>
                        <a:buNone/>
                      </a:pPr>
                      <a:r>
                        <a:rPr lang="en-US" sz="1400" baseline="0" dirty="0" smtClean="0"/>
                        <a:t>Data collection: updated</a:t>
                      </a:r>
                    </a:p>
                    <a:p>
                      <a:pPr marL="0" indent="0">
                        <a:buFont typeface="Arial" panose="020B0604020202020204" pitchFamily="34" charset="0"/>
                        <a:buNone/>
                      </a:pPr>
                      <a:r>
                        <a:rPr lang="en-US" sz="1400" baseline="0" dirty="0" smtClean="0"/>
                        <a:t>Method: systematic</a:t>
                      </a:r>
                    </a:p>
                    <a:p>
                      <a:pPr marL="0" indent="0">
                        <a:buFont typeface="Arial" panose="020B0604020202020204" pitchFamily="34" charset="0"/>
                        <a:buNone/>
                      </a:pPr>
                      <a:r>
                        <a:rPr lang="en-US" sz="1400" baseline="0" dirty="0" smtClean="0"/>
                        <a:t>Develop good packaging practices</a:t>
                      </a:r>
                    </a:p>
                    <a:p>
                      <a:pPr marL="0" indent="0">
                        <a:buFont typeface="Arial" panose="020B0604020202020204" pitchFamily="34" charset="0"/>
                        <a:buNone/>
                      </a:pPr>
                      <a:r>
                        <a:rPr lang="en-US" sz="1400" dirty="0" smtClean="0"/>
                        <a:t>Develop good control and monitoring</a:t>
                      </a:r>
                    </a:p>
                    <a:p>
                      <a:pPr marL="0" indent="0">
                        <a:buFont typeface="Arial" panose="020B0604020202020204" pitchFamily="34" charset="0"/>
                        <a:buNone/>
                      </a:pPr>
                      <a:r>
                        <a:rPr lang="en-US" sz="1400" dirty="0" smtClean="0"/>
                        <a:t>Improve</a:t>
                      </a:r>
                      <a:r>
                        <a:rPr lang="en-US" sz="1400" baseline="0" dirty="0" smtClean="0"/>
                        <a:t> merchandising system</a:t>
                      </a:r>
                    </a:p>
                    <a:p>
                      <a:pPr marL="0" indent="0">
                        <a:buFont typeface="Arial" panose="020B0604020202020204" pitchFamily="34" charset="0"/>
                        <a:buNone/>
                      </a:pPr>
                      <a:r>
                        <a:rPr lang="en-US" sz="1400" baseline="0" dirty="0" smtClean="0"/>
                        <a:t>Improve traceability of produce</a:t>
                      </a:r>
                    </a:p>
                    <a:p>
                      <a:pPr marL="0" indent="0">
                        <a:buFont typeface="Arial" panose="020B0604020202020204" pitchFamily="34" charset="0"/>
                        <a:buNone/>
                      </a:pPr>
                      <a:r>
                        <a:rPr lang="en-US" sz="1400" baseline="0" dirty="0" smtClean="0"/>
                        <a:t>Generate revenue for government</a:t>
                      </a:r>
                    </a:p>
                    <a:p>
                      <a:pPr marL="0" indent="0">
                        <a:buFont typeface="Arial" panose="020B0604020202020204" pitchFamily="34" charset="0"/>
                        <a:buNone/>
                      </a:pPr>
                      <a:r>
                        <a:rPr lang="en-US" sz="1400" baseline="0" dirty="0" smtClean="0"/>
                        <a:t>Less statute for reference</a:t>
                      </a:r>
                      <a:endParaRPr lang="en-MY" sz="1400" dirty="0"/>
                    </a:p>
                  </a:txBody>
                  <a:tcPr/>
                </a:tc>
                <a:tc>
                  <a:txBody>
                    <a:bodyPr/>
                    <a:lstStyle/>
                    <a:p>
                      <a:pPr marL="0" indent="0">
                        <a:buFont typeface="Arial" panose="020B0604020202020204" pitchFamily="34" charset="0"/>
                        <a:buNone/>
                      </a:pPr>
                      <a:r>
                        <a:rPr lang="en-US" sz="1400" dirty="0" smtClean="0"/>
                        <a:t>Cost to business:</a:t>
                      </a:r>
                      <a:r>
                        <a:rPr lang="en-US" sz="1400" baseline="0" dirty="0" smtClean="0"/>
                        <a:t> additional license costing</a:t>
                      </a:r>
                    </a:p>
                    <a:p>
                      <a:pPr marL="0" indent="0">
                        <a:buFont typeface="Arial" panose="020B0604020202020204" pitchFamily="34" charset="0"/>
                        <a:buNone/>
                      </a:pPr>
                      <a:r>
                        <a:rPr lang="en-US" sz="1400" baseline="0" dirty="0" smtClean="0"/>
                        <a:t>Cost to government: management and enforcement cost</a:t>
                      </a:r>
                    </a:p>
                    <a:p>
                      <a:pPr marL="0" indent="0">
                        <a:buFont typeface="Arial" panose="020B0604020202020204" pitchFamily="34" charset="0"/>
                        <a:buNone/>
                      </a:pPr>
                      <a:r>
                        <a:rPr lang="en-US" sz="1400" baseline="0" dirty="0" smtClean="0"/>
                        <a:t>Time consuming</a:t>
                      </a:r>
                    </a:p>
                    <a:p>
                      <a:pPr marL="0" indent="0">
                        <a:buFont typeface="Arial" panose="020B0604020202020204" pitchFamily="34" charset="0"/>
                        <a:buNone/>
                      </a:pPr>
                      <a:endParaRPr lang="en-US" sz="1400" baseline="0" dirty="0" smtClean="0"/>
                    </a:p>
                  </a:txBody>
                  <a:tcPr/>
                </a:tc>
              </a:tr>
              <a:tr h="37084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400" b="0" i="0" u="none" strike="noStrike" kern="1200" cap="none" spc="0" normalizeH="0" baseline="0" noProof="0" dirty="0" smtClean="0">
                          <a:ln>
                            <a:noFill/>
                          </a:ln>
                          <a:solidFill>
                            <a:prstClr val="black"/>
                          </a:solidFill>
                          <a:effectLst/>
                          <a:uLnTx/>
                          <a:uFillTx/>
                          <a:latin typeface="+mn-lt"/>
                          <a:ea typeface="+mn-ea"/>
                          <a:cs typeface="+mn-cs"/>
                        </a:rPr>
                        <a:t>3.Develop New Regulation on </a:t>
                      </a:r>
                      <a:r>
                        <a:rPr kumimoji="0" lang="en-GB" sz="1400" b="1" i="0" u="none" strike="noStrike" kern="1200" cap="none" spc="0" normalizeH="0" baseline="0" noProof="0" dirty="0" smtClean="0">
                          <a:ln>
                            <a:noFill/>
                          </a:ln>
                          <a:solidFill>
                            <a:prstClr val="black"/>
                          </a:solidFill>
                          <a:effectLst/>
                          <a:uLnTx/>
                          <a:uFillTx/>
                          <a:latin typeface="+mn-lt"/>
                          <a:ea typeface="+mn-ea"/>
                          <a:cs typeface="+mn-cs"/>
                        </a:rPr>
                        <a:t>Wholesale</a:t>
                      </a:r>
                      <a:r>
                        <a:rPr kumimoji="0" lang="en-GB" sz="1400" b="0" i="0" u="none" strike="noStrike" kern="1200" cap="none" spc="0" normalizeH="0" baseline="0" noProof="0" dirty="0" smtClean="0">
                          <a:ln>
                            <a:noFill/>
                          </a:ln>
                          <a:solidFill>
                            <a:prstClr val="black"/>
                          </a:solidFill>
                          <a:effectLst/>
                          <a:uLnTx/>
                          <a:uFillTx/>
                          <a:latin typeface="+mn-lt"/>
                          <a:ea typeface="+mn-ea"/>
                          <a:cs typeface="+mn-cs"/>
                        </a:rPr>
                        <a:t> on Horticulture &amp; Abolish </a:t>
                      </a:r>
                      <a:r>
                        <a:rPr kumimoji="0" lang="en-GB" sz="1400" b="0" i="1" u="none" strike="noStrike" kern="1200" cap="none" spc="0" normalizeH="0" baseline="0" noProof="0" dirty="0" err="1" smtClean="0">
                          <a:ln>
                            <a:noFill/>
                          </a:ln>
                          <a:solidFill>
                            <a:prstClr val="black"/>
                          </a:solidFill>
                          <a:effectLst/>
                          <a:uLnTx/>
                          <a:uFillTx/>
                          <a:latin typeface="+mn-lt"/>
                          <a:ea typeface="+mn-ea"/>
                          <a:cs typeface="+mn-cs"/>
                        </a:rPr>
                        <a:t>Peraturan-Peraturan</a:t>
                      </a:r>
                      <a:r>
                        <a:rPr kumimoji="0" lang="en-GB" sz="1400" b="0" i="1" u="none" strike="noStrike" kern="1200" cap="none" spc="0" normalizeH="0" baseline="0" noProof="0" dirty="0" smtClean="0">
                          <a:ln>
                            <a:noFill/>
                          </a:ln>
                          <a:solidFill>
                            <a:prstClr val="black"/>
                          </a:solidFill>
                          <a:effectLst/>
                          <a:uLnTx/>
                          <a:uFillTx/>
                          <a:latin typeface="+mn-lt"/>
                          <a:ea typeface="+mn-ea"/>
                          <a:cs typeface="+mn-cs"/>
                        </a:rPr>
                        <a:t> </a:t>
                      </a:r>
                      <a:r>
                        <a:rPr kumimoji="0" lang="en-GB" sz="1400" b="0" i="1" u="none" strike="noStrike" kern="1200" cap="none" spc="0" normalizeH="0" baseline="0" noProof="0" dirty="0" err="1" smtClean="0">
                          <a:ln>
                            <a:noFill/>
                          </a:ln>
                          <a:solidFill>
                            <a:prstClr val="black"/>
                          </a:solidFill>
                          <a:effectLst/>
                          <a:uLnTx/>
                          <a:uFillTx/>
                          <a:latin typeface="+mn-lt"/>
                          <a:ea typeface="+mn-ea"/>
                          <a:cs typeface="+mn-cs"/>
                        </a:rPr>
                        <a:t>Lembaga</a:t>
                      </a:r>
                      <a:r>
                        <a:rPr kumimoji="0" lang="en-GB" sz="1400" b="0" i="1" u="none" strike="noStrike" kern="1200" cap="none" spc="0" normalizeH="0" baseline="0" noProof="0" dirty="0" smtClean="0">
                          <a:ln>
                            <a:noFill/>
                          </a:ln>
                          <a:solidFill>
                            <a:prstClr val="black"/>
                          </a:solidFill>
                          <a:effectLst/>
                          <a:uLnTx/>
                          <a:uFillTx/>
                          <a:latin typeface="+mn-lt"/>
                          <a:ea typeface="+mn-ea"/>
                          <a:cs typeface="+mn-cs"/>
                        </a:rPr>
                        <a:t> </a:t>
                      </a:r>
                      <a:r>
                        <a:rPr kumimoji="0" lang="en-GB" sz="1400" b="0" i="1" u="none" strike="noStrike" kern="1200" cap="none" spc="0" normalizeH="0" baseline="0" noProof="0" dirty="0" err="1" smtClean="0">
                          <a:ln>
                            <a:noFill/>
                          </a:ln>
                          <a:solidFill>
                            <a:prstClr val="black"/>
                          </a:solidFill>
                          <a:effectLst/>
                          <a:uLnTx/>
                          <a:uFillTx/>
                          <a:latin typeface="+mn-lt"/>
                          <a:ea typeface="+mn-ea"/>
                          <a:cs typeface="+mn-cs"/>
                        </a:rPr>
                        <a:t>Pemasaran</a:t>
                      </a:r>
                      <a:r>
                        <a:rPr kumimoji="0" lang="en-GB" sz="1400" b="0" i="1" u="none" strike="noStrike" kern="1200" cap="none" spc="0" normalizeH="0" baseline="0" noProof="0" dirty="0" smtClean="0">
                          <a:ln>
                            <a:noFill/>
                          </a:ln>
                          <a:solidFill>
                            <a:prstClr val="black"/>
                          </a:solidFill>
                          <a:effectLst/>
                          <a:uLnTx/>
                          <a:uFillTx/>
                          <a:latin typeface="+mn-lt"/>
                          <a:ea typeface="+mn-ea"/>
                          <a:cs typeface="+mn-cs"/>
                        </a:rPr>
                        <a:t> </a:t>
                      </a:r>
                      <a:r>
                        <a:rPr kumimoji="0" lang="en-GB" sz="1400" b="0" i="1" u="none" strike="noStrike" kern="1200" cap="none" spc="0" normalizeH="0" baseline="0" noProof="0" dirty="0" err="1" smtClean="0">
                          <a:ln>
                            <a:noFill/>
                          </a:ln>
                          <a:solidFill>
                            <a:prstClr val="black"/>
                          </a:solidFill>
                          <a:effectLst/>
                          <a:uLnTx/>
                          <a:uFillTx/>
                          <a:latin typeface="+mn-lt"/>
                          <a:ea typeface="+mn-ea"/>
                          <a:cs typeface="+mn-cs"/>
                        </a:rPr>
                        <a:t>Pertanian</a:t>
                      </a:r>
                      <a:r>
                        <a:rPr kumimoji="0" lang="en-GB" sz="1400" b="0" i="1" u="none" strike="noStrike" kern="1200" cap="none" spc="0" normalizeH="0" baseline="0" noProof="0" dirty="0" smtClean="0">
                          <a:ln>
                            <a:noFill/>
                          </a:ln>
                          <a:solidFill>
                            <a:prstClr val="black"/>
                          </a:solidFill>
                          <a:effectLst/>
                          <a:uLnTx/>
                          <a:uFillTx/>
                          <a:latin typeface="+mn-lt"/>
                          <a:ea typeface="+mn-ea"/>
                          <a:cs typeface="+mn-cs"/>
                        </a:rPr>
                        <a:t> Persekutuan ( </a:t>
                      </a:r>
                      <a:r>
                        <a:rPr kumimoji="0" lang="en-GB" sz="1400" b="0" i="1" u="none" strike="noStrike" kern="1200" cap="none" spc="0" normalizeH="0" baseline="0" noProof="0" dirty="0" err="1" smtClean="0">
                          <a:ln>
                            <a:noFill/>
                          </a:ln>
                          <a:solidFill>
                            <a:prstClr val="black"/>
                          </a:solidFill>
                          <a:effectLst/>
                          <a:uLnTx/>
                          <a:uFillTx/>
                          <a:latin typeface="+mn-lt"/>
                          <a:ea typeface="+mn-ea"/>
                          <a:cs typeface="+mn-cs"/>
                        </a:rPr>
                        <a:t>Pendaftaran</a:t>
                      </a:r>
                      <a:r>
                        <a:rPr kumimoji="0" lang="en-GB" sz="1400" b="0" i="1" u="none" strike="noStrike" kern="1200" cap="none" spc="0" normalizeH="0" baseline="0" noProof="0" dirty="0" smtClean="0">
                          <a:ln>
                            <a:noFill/>
                          </a:ln>
                          <a:solidFill>
                            <a:prstClr val="black"/>
                          </a:solidFill>
                          <a:effectLst/>
                          <a:uLnTx/>
                          <a:uFillTx/>
                          <a:latin typeface="+mn-lt"/>
                          <a:ea typeface="+mn-ea"/>
                          <a:cs typeface="+mn-cs"/>
                        </a:rPr>
                        <a:t> Orang-Orang yang </a:t>
                      </a:r>
                      <a:r>
                        <a:rPr kumimoji="0" lang="en-GB" sz="1400" b="0" i="1" u="none" strike="noStrike" kern="1200" cap="none" spc="0" normalizeH="0" baseline="0" noProof="0" dirty="0" err="1" smtClean="0">
                          <a:ln>
                            <a:noFill/>
                          </a:ln>
                          <a:solidFill>
                            <a:prstClr val="black"/>
                          </a:solidFill>
                          <a:effectLst/>
                          <a:uLnTx/>
                          <a:uFillTx/>
                          <a:latin typeface="+mn-lt"/>
                          <a:ea typeface="+mn-ea"/>
                          <a:cs typeface="+mn-cs"/>
                        </a:rPr>
                        <a:t>Melibatkan</a:t>
                      </a:r>
                      <a:r>
                        <a:rPr kumimoji="0" lang="en-GB" sz="1400" b="0" i="1" u="none" strike="noStrike" kern="1200" cap="none" spc="0" normalizeH="0" baseline="0" noProof="0" dirty="0" smtClean="0">
                          <a:ln>
                            <a:noFill/>
                          </a:ln>
                          <a:solidFill>
                            <a:prstClr val="black"/>
                          </a:solidFill>
                          <a:effectLst/>
                          <a:uLnTx/>
                          <a:uFillTx/>
                          <a:latin typeface="+mn-lt"/>
                          <a:ea typeface="+mn-ea"/>
                          <a:cs typeface="+mn-cs"/>
                        </a:rPr>
                        <a:t> </a:t>
                      </a:r>
                      <a:r>
                        <a:rPr kumimoji="0" lang="en-GB" sz="1400" b="0" i="1" u="none" strike="noStrike" kern="1200" cap="none" spc="0" normalizeH="0" baseline="0" noProof="0" dirty="0" err="1" smtClean="0">
                          <a:ln>
                            <a:noFill/>
                          </a:ln>
                          <a:solidFill>
                            <a:prstClr val="black"/>
                          </a:solidFill>
                          <a:effectLst/>
                          <a:uLnTx/>
                          <a:uFillTx/>
                          <a:latin typeface="+mn-lt"/>
                          <a:ea typeface="+mn-ea"/>
                          <a:cs typeface="+mn-cs"/>
                        </a:rPr>
                        <a:t>Diri</a:t>
                      </a:r>
                      <a:r>
                        <a:rPr kumimoji="0" lang="en-GB" sz="1400" b="0" i="1" u="none" strike="noStrike" kern="1200" cap="none" spc="0" normalizeH="0" baseline="0" noProof="0" dirty="0" smtClean="0">
                          <a:ln>
                            <a:noFill/>
                          </a:ln>
                          <a:solidFill>
                            <a:prstClr val="black"/>
                          </a:solidFill>
                          <a:effectLst/>
                          <a:uLnTx/>
                          <a:uFillTx/>
                          <a:latin typeface="+mn-lt"/>
                          <a:ea typeface="+mn-ea"/>
                          <a:cs typeface="+mn-cs"/>
                        </a:rPr>
                        <a:t> </a:t>
                      </a:r>
                      <a:r>
                        <a:rPr kumimoji="0" lang="en-GB" sz="1400" b="0" i="1" u="none" strike="noStrike" kern="1200" cap="none" spc="0" normalizeH="0" baseline="0" noProof="0" dirty="0" err="1" smtClean="0">
                          <a:ln>
                            <a:noFill/>
                          </a:ln>
                          <a:solidFill>
                            <a:prstClr val="black"/>
                          </a:solidFill>
                          <a:effectLst/>
                          <a:uLnTx/>
                          <a:uFillTx/>
                          <a:latin typeface="+mn-lt"/>
                          <a:ea typeface="+mn-ea"/>
                          <a:cs typeface="+mn-cs"/>
                        </a:rPr>
                        <a:t>Dalam</a:t>
                      </a:r>
                      <a:r>
                        <a:rPr kumimoji="0" lang="en-GB" sz="1400" b="0" i="1" u="none" strike="noStrike" kern="1200" cap="none" spc="0" normalizeH="0" baseline="0" noProof="0" dirty="0" smtClean="0">
                          <a:ln>
                            <a:noFill/>
                          </a:ln>
                          <a:solidFill>
                            <a:prstClr val="black"/>
                          </a:solidFill>
                          <a:effectLst/>
                          <a:uLnTx/>
                          <a:uFillTx/>
                          <a:latin typeface="+mn-lt"/>
                          <a:ea typeface="+mn-ea"/>
                          <a:cs typeface="+mn-cs"/>
                        </a:rPr>
                        <a:t> </a:t>
                      </a:r>
                      <a:r>
                        <a:rPr kumimoji="0" lang="en-GB" sz="1400" b="0" i="1" u="none" strike="noStrike" kern="1200" cap="none" spc="0" normalizeH="0" baseline="0" noProof="0" dirty="0" err="1" smtClean="0">
                          <a:ln>
                            <a:noFill/>
                          </a:ln>
                          <a:solidFill>
                            <a:prstClr val="black"/>
                          </a:solidFill>
                          <a:effectLst/>
                          <a:uLnTx/>
                          <a:uFillTx/>
                          <a:latin typeface="+mn-lt"/>
                          <a:ea typeface="+mn-ea"/>
                          <a:cs typeface="+mn-cs"/>
                        </a:rPr>
                        <a:t>Pemprosesan</a:t>
                      </a:r>
                      <a:r>
                        <a:rPr kumimoji="0" lang="en-GB" sz="1400" b="0" i="1" u="none" strike="noStrike" kern="1200" cap="none" spc="0" normalizeH="0" baseline="0" noProof="0" dirty="0" smtClean="0">
                          <a:ln>
                            <a:noFill/>
                          </a:ln>
                          <a:solidFill>
                            <a:prstClr val="black"/>
                          </a:solidFill>
                          <a:effectLst/>
                          <a:uLnTx/>
                          <a:uFillTx/>
                          <a:latin typeface="+mn-lt"/>
                          <a:ea typeface="+mn-ea"/>
                          <a:cs typeface="+mn-cs"/>
                        </a:rPr>
                        <a:t> </a:t>
                      </a:r>
                      <a:r>
                        <a:rPr kumimoji="0" lang="en-GB" sz="1400" b="0" i="1" u="none" strike="noStrike" kern="1200" cap="none" spc="0" normalizeH="0" baseline="0" noProof="0" dirty="0" err="1" smtClean="0">
                          <a:ln>
                            <a:noFill/>
                          </a:ln>
                          <a:solidFill>
                            <a:prstClr val="black"/>
                          </a:solidFill>
                          <a:effectLst/>
                          <a:uLnTx/>
                          <a:uFillTx/>
                          <a:latin typeface="+mn-lt"/>
                          <a:ea typeface="+mn-ea"/>
                          <a:cs typeface="+mn-cs"/>
                        </a:rPr>
                        <a:t>atau</a:t>
                      </a:r>
                      <a:r>
                        <a:rPr kumimoji="0" lang="en-GB" sz="1400" b="0" i="1" u="none" strike="noStrike" kern="1200" cap="none" spc="0" normalizeH="0" baseline="0" noProof="0" dirty="0" smtClean="0">
                          <a:ln>
                            <a:noFill/>
                          </a:ln>
                          <a:solidFill>
                            <a:prstClr val="black"/>
                          </a:solidFill>
                          <a:effectLst/>
                          <a:uLnTx/>
                          <a:uFillTx/>
                          <a:latin typeface="+mn-lt"/>
                          <a:ea typeface="+mn-ea"/>
                          <a:cs typeface="+mn-cs"/>
                        </a:rPr>
                        <a:t> </a:t>
                      </a:r>
                      <a:r>
                        <a:rPr kumimoji="0" lang="en-GB" sz="1400" b="0" i="1" u="none" strike="noStrike" kern="1200" cap="none" spc="0" normalizeH="0" baseline="0" noProof="0" dirty="0" err="1" smtClean="0">
                          <a:ln>
                            <a:noFill/>
                          </a:ln>
                          <a:solidFill>
                            <a:prstClr val="black"/>
                          </a:solidFill>
                          <a:effectLst/>
                          <a:uLnTx/>
                          <a:uFillTx/>
                          <a:latin typeface="+mn-lt"/>
                          <a:ea typeface="+mn-ea"/>
                          <a:cs typeface="+mn-cs"/>
                        </a:rPr>
                        <a:t>Pemasaran</a:t>
                      </a:r>
                      <a:r>
                        <a:rPr kumimoji="0" lang="en-GB" sz="1400" b="0" i="1" u="none" strike="noStrike" kern="1200" cap="none" spc="0" normalizeH="0" baseline="0" noProof="0" dirty="0" smtClean="0">
                          <a:ln>
                            <a:noFill/>
                          </a:ln>
                          <a:solidFill>
                            <a:prstClr val="black"/>
                          </a:solidFill>
                          <a:effectLst/>
                          <a:uLnTx/>
                          <a:uFillTx/>
                          <a:latin typeface="+mn-lt"/>
                          <a:ea typeface="+mn-ea"/>
                          <a:cs typeface="+mn-cs"/>
                        </a:rPr>
                        <a:t> </a:t>
                      </a:r>
                      <a:r>
                        <a:rPr kumimoji="0" lang="en-GB" sz="1400" b="0" i="1" u="none" strike="noStrike" kern="1200" cap="none" spc="0" normalizeH="0" baseline="0" noProof="0" dirty="0" err="1" smtClean="0">
                          <a:ln>
                            <a:noFill/>
                          </a:ln>
                          <a:solidFill>
                            <a:prstClr val="black"/>
                          </a:solidFill>
                          <a:effectLst/>
                          <a:uLnTx/>
                          <a:uFillTx/>
                          <a:latin typeface="+mn-lt"/>
                          <a:ea typeface="+mn-ea"/>
                          <a:cs typeface="+mn-cs"/>
                        </a:rPr>
                        <a:t>Keluaran</a:t>
                      </a:r>
                      <a:r>
                        <a:rPr kumimoji="0" lang="en-GB" sz="1400" b="0" i="1" u="none" strike="noStrike" kern="1200" cap="none" spc="0" normalizeH="0" baseline="0" noProof="0" dirty="0" smtClean="0">
                          <a:ln>
                            <a:noFill/>
                          </a:ln>
                          <a:solidFill>
                            <a:prstClr val="black"/>
                          </a:solidFill>
                          <a:effectLst/>
                          <a:uLnTx/>
                          <a:uFillTx/>
                          <a:latin typeface="+mn-lt"/>
                          <a:ea typeface="+mn-ea"/>
                          <a:cs typeface="+mn-cs"/>
                        </a:rPr>
                        <a:t> </a:t>
                      </a:r>
                      <a:r>
                        <a:rPr kumimoji="0" lang="en-GB" sz="1400" b="0" i="1" u="none" strike="noStrike" kern="1200" cap="none" spc="0" normalizeH="0" baseline="0" noProof="0" dirty="0" err="1" smtClean="0">
                          <a:ln>
                            <a:noFill/>
                          </a:ln>
                          <a:solidFill>
                            <a:prstClr val="black"/>
                          </a:solidFill>
                          <a:effectLst/>
                          <a:uLnTx/>
                          <a:uFillTx/>
                          <a:latin typeface="+mn-lt"/>
                          <a:ea typeface="+mn-ea"/>
                          <a:cs typeface="+mn-cs"/>
                        </a:rPr>
                        <a:t>Pertanian</a:t>
                      </a:r>
                      <a:r>
                        <a:rPr kumimoji="0" lang="en-GB" sz="1400" b="0" i="1" u="none" strike="noStrike" kern="1200" cap="none" spc="0" normalizeH="0" baseline="0" noProof="0" dirty="0" smtClean="0">
                          <a:ln>
                            <a:noFill/>
                          </a:ln>
                          <a:solidFill>
                            <a:prstClr val="black"/>
                          </a:solidFill>
                          <a:effectLst/>
                          <a:uLnTx/>
                          <a:uFillTx/>
                          <a:latin typeface="+mn-lt"/>
                          <a:ea typeface="+mn-ea"/>
                          <a:cs typeface="+mn-cs"/>
                        </a:rPr>
                        <a:t>)</a:t>
                      </a:r>
                      <a:r>
                        <a:rPr kumimoji="0" lang="en-GB" sz="1400" b="0" i="0" u="none" strike="noStrike" kern="1200" cap="none" spc="0" normalizeH="0" baseline="0" noProof="0" dirty="0" smtClean="0">
                          <a:ln>
                            <a:noFill/>
                          </a:ln>
                          <a:solidFill>
                            <a:prstClr val="black"/>
                          </a:solidFill>
                          <a:effectLst/>
                          <a:uLnTx/>
                          <a:uFillTx/>
                          <a:latin typeface="+mn-lt"/>
                          <a:ea typeface="+mn-ea"/>
                          <a:cs typeface="+mn-cs"/>
                        </a:rPr>
                        <a:t>, </a:t>
                      </a:r>
                      <a:r>
                        <a:rPr kumimoji="0" lang="en-GB" sz="1400" b="0" i="1" u="none" strike="noStrike" kern="1200" cap="none" spc="0" normalizeH="0" baseline="0" noProof="0" dirty="0" err="1" smtClean="0">
                          <a:ln>
                            <a:noFill/>
                          </a:ln>
                          <a:solidFill>
                            <a:prstClr val="black"/>
                          </a:solidFill>
                          <a:effectLst/>
                          <a:uLnTx/>
                          <a:uFillTx/>
                          <a:latin typeface="+mn-lt"/>
                          <a:ea typeface="+mn-ea"/>
                          <a:cs typeface="+mn-cs"/>
                        </a:rPr>
                        <a:t>Rancangan</a:t>
                      </a:r>
                      <a:r>
                        <a:rPr kumimoji="0" lang="en-GB" sz="1400" b="0" i="1" u="none" strike="noStrike" kern="1200" cap="none" spc="0" normalizeH="0" baseline="0" noProof="0" dirty="0" smtClean="0">
                          <a:ln>
                            <a:noFill/>
                          </a:ln>
                          <a:solidFill>
                            <a:prstClr val="black"/>
                          </a:solidFill>
                          <a:effectLst/>
                          <a:uLnTx/>
                          <a:uFillTx/>
                          <a:latin typeface="+mn-lt"/>
                          <a:ea typeface="+mn-ea"/>
                          <a:cs typeface="+mn-cs"/>
                        </a:rPr>
                        <a:t> </a:t>
                      </a:r>
                      <a:r>
                        <a:rPr kumimoji="0" lang="en-GB" sz="1400" b="0" i="1" u="none" strike="noStrike" kern="1200" cap="none" spc="0" normalizeH="0" baseline="0" noProof="0" dirty="0" err="1" smtClean="0">
                          <a:ln>
                            <a:noFill/>
                          </a:ln>
                          <a:solidFill>
                            <a:prstClr val="black"/>
                          </a:solidFill>
                          <a:effectLst/>
                          <a:uLnTx/>
                          <a:uFillTx/>
                          <a:latin typeface="+mn-lt"/>
                          <a:ea typeface="+mn-ea"/>
                          <a:cs typeface="+mn-cs"/>
                        </a:rPr>
                        <a:t>Pemasaran</a:t>
                      </a:r>
                      <a:r>
                        <a:rPr kumimoji="0" lang="en-GB" sz="1400" b="0" i="1" u="none" strike="noStrike" kern="1200" cap="none" spc="0" normalizeH="0" baseline="0" noProof="0" dirty="0" smtClean="0">
                          <a:ln>
                            <a:noFill/>
                          </a:ln>
                          <a:solidFill>
                            <a:prstClr val="black"/>
                          </a:solidFill>
                          <a:effectLst/>
                          <a:uLnTx/>
                          <a:uFillTx/>
                          <a:latin typeface="+mn-lt"/>
                          <a:ea typeface="+mn-ea"/>
                          <a:cs typeface="+mn-cs"/>
                        </a:rPr>
                        <a:t>  Kopi 1971</a:t>
                      </a:r>
                      <a:r>
                        <a:rPr kumimoji="0" lang="en-GB" sz="1400" b="0" i="0" u="none" strike="noStrike" kern="1200" cap="none" spc="0" normalizeH="0" baseline="0" noProof="0" dirty="0" smtClean="0">
                          <a:ln>
                            <a:noFill/>
                          </a:ln>
                          <a:solidFill>
                            <a:prstClr val="black"/>
                          </a:solidFill>
                          <a:effectLst/>
                          <a:uLnTx/>
                          <a:uFillTx/>
                          <a:latin typeface="+mn-lt"/>
                          <a:ea typeface="+mn-ea"/>
                          <a:cs typeface="+mn-cs"/>
                        </a:rPr>
                        <a:t>, </a:t>
                      </a:r>
                      <a:r>
                        <a:rPr kumimoji="0" lang="en-GB" sz="1400" b="0" i="1" u="none" strike="noStrike" kern="1200" cap="none" spc="0" normalizeH="0" baseline="0" noProof="0" dirty="0" err="1" smtClean="0">
                          <a:ln>
                            <a:noFill/>
                          </a:ln>
                          <a:solidFill>
                            <a:prstClr val="black"/>
                          </a:solidFill>
                          <a:effectLst/>
                          <a:uLnTx/>
                          <a:uFillTx/>
                          <a:latin typeface="+mn-lt"/>
                          <a:ea typeface="+mn-ea"/>
                          <a:cs typeface="+mn-cs"/>
                        </a:rPr>
                        <a:t>Rancangan</a:t>
                      </a:r>
                      <a:r>
                        <a:rPr kumimoji="0" lang="en-GB" sz="1400" b="0" i="1" u="none" strike="noStrike" kern="1200" cap="none" spc="0" normalizeH="0" baseline="0" noProof="0" dirty="0" smtClean="0">
                          <a:ln>
                            <a:noFill/>
                          </a:ln>
                          <a:solidFill>
                            <a:prstClr val="black"/>
                          </a:solidFill>
                          <a:effectLst/>
                          <a:uLnTx/>
                          <a:uFillTx/>
                          <a:latin typeface="+mn-lt"/>
                          <a:ea typeface="+mn-ea"/>
                          <a:cs typeface="+mn-cs"/>
                        </a:rPr>
                        <a:t> </a:t>
                      </a:r>
                      <a:r>
                        <a:rPr kumimoji="0" lang="en-GB" sz="1400" b="0" i="1" u="none" strike="noStrike" kern="1200" cap="none" spc="0" normalizeH="0" baseline="0" noProof="0" dirty="0" err="1" smtClean="0">
                          <a:ln>
                            <a:noFill/>
                          </a:ln>
                          <a:solidFill>
                            <a:prstClr val="black"/>
                          </a:solidFill>
                          <a:effectLst/>
                          <a:uLnTx/>
                          <a:uFillTx/>
                          <a:latin typeface="+mn-lt"/>
                          <a:ea typeface="+mn-ea"/>
                          <a:cs typeface="+mn-cs"/>
                        </a:rPr>
                        <a:t>Pemasaran</a:t>
                      </a:r>
                      <a:r>
                        <a:rPr kumimoji="0" lang="en-GB" sz="1400" b="0" i="1" u="none" strike="noStrike" kern="1200" cap="none" spc="0" normalizeH="0" baseline="0" noProof="0" dirty="0" smtClean="0">
                          <a:ln>
                            <a:noFill/>
                          </a:ln>
                          <a:solidFill>
                            <a:prstClr val="black"/>
                          </a:solidFill>
                          <a:effectLst/>
                          <a:uLnTx/>
                          <a:uFillTx/>
                          <a:latin typeface="+mn-lt"/>
                          <a:ea typeface="+mn-ea"/>
                          <a:cs typeface="+mn-cs"/>
                        </a:rPr>
                        <a:t> </a:t>
                      </a:r>
                      <a:r>
                        <a:rPr kumimoji="0" lang="en-GB" sz="1400" b="0" i="1" u="none" strike="noStrike" kern="1200" cap="none" spc="0" normalizeH="0" baseline="0" noProof="0" dirty="0" err="1" smtClean="0">
                          <a:ln>
                            <a:noFill/>
                          </a:ln>
                          <a:solidFill>
                            <a:prstClr val="black"/>
                          </a:solidFill>
                          <a:effectLst/>
                          <a:uLnTx/>
                          <a:uFillTx/>
                          <a:latin typeface="+mn-lt"/>
                          <a:ea typeface="+mn-ea"/>
                          <a:cs typeface="+mn-cs"/>
                        </a:rPr>
                        <a:t>Kelapa</a:t>
                      </a:r>
                      <a:r>
                        <a:rPr kumimoji="0" lang="en-GB" sz="1400" b="0" i="1" u="none" strike="noStrike" kern="1200" cap="none" spc="0" normalizeH="0" baseline="0" noProof="0" dirty="0" smtClean="0">
                          <a:ln>
                            <a:noFill/>
                          </a:ln>
                          <a:solidFill>
                            <a:prstClr val="black"/>
                          </a:solidFill>
                          <a:effectLst/>
                          <a:uLnTx/>
                          <a:uFillTx/>
                          <a:latin typeface="+mn-lt"/>
                          <a:ea typeface="+mn-ea"/>
                          <a:cs typeface="+mn-cs"/>
                        </a:rPr>
                        <a:t>  1973 </a:t>
                      </a:r>
                      <a:r>
                        <a:rPr kumimoji="0" lang="en-GB" sz="1400" b="0" i="0" u="none" strike="noStrike" kern="1200" cap="none" spc="0" normalizeH="0" baseline="0" noProof="0" dirty="0" smtClean="0">
                          <a:ln>
                            <a:noFill/>
                          </a:ln>
                          <a:solidFill>
                            <a:prstClr val="black"/>
                          </a:solidFill>
                          <a:effectLst/>
                          <a:uLnTx/>
                          <a:uFillTx/>
                          <a:latin typeface="+mn-lt"/>
                          <a:ea typeface="+mn-ea"/>
                          <a:cs typeface="+mn-cs"/>
                        </a:rPr>
                        <a:t>and Regulation on Vegetables 1975 &amp; Awareness Campaign on Wholesale Industry</a:t>
                      </a:r>
                    </a:p>
                  </a:txBody>
                  <a:tcPr/>
                </a:tc>
                <a:tc>
                  <a:txBody>
                    <a:bodyPr/>
                    <a:lstStyle/>
                    <a:p>
                      <a:pPr marL="0" indent="0">
                        <a:buFont typeface="Arial" panose="020B0604020202020204" pitchFamily="34" charset="0"/>
                        <a:buNone/>
                      </a:pPr>
                      <a:r>
                        <a:rPr lang="en-US" sz="1400" dirty="0" smtClean="0"/>
                        <a:t>Well structure wholesaling system</a:t>
                      </a:r>
                    </a:p>
                    <a:p>
                      <a:pPr marL="0" indent="0">
                        <a:buFont typeface="Arial" panose="020B0604020202020204" pitchFamily="34" charset="0"/>
                        <a:buNone/>
                      </a:pPr>
                      <a:r>
                        <a:rPr lang="en-US" sz="1400" dirty="0" smtClean="0"/>
                        <a:t>Overcome illegal business</a:t>
                      </a:r>
                    </a:p>
                    <a:p>
                      <a:pPr marL="0" indent="0">
                        <a:buFont typeface="Arial" panose="020B0604020202020204" pitchFamily="34" charset="0"/>
                        <a:buNone/>
                      </a:pPr>
                      <a:r>
                        <a:rPr lang="en-US" sz="1400" dirty="0" smtClean="0"/>
                        <a:t>Ensure</a:t>
                      </a:r>
                      <a:r>
                        <a:rPr lang="en-US" sz="1400" baseline="0" dirty="0" smtClean="0"/>
                        <a:t> quality and safety product in the market</a:t>
                      </a:r>
                    </a:p>
                    <a:p>
                      <a:pPr marL="0" indent="0">
                        <a:buFont typeface="Arial" panose="020B0604020202020204" pitchFamily="34" charset="0"/>
                        <a:buNone/>
                      </a:pPr>
                      <a:r>
                        <a:rPr lang="en-US" sz="1400" baseline="0" dirty="0" smtClean="0"/>
                        <a:t>Proper waste management</a:t>
                      </a:r>
                    </a:p>
                    <a:p>
                      <a:pPr marL="0" indent="0">
                        <a:buFont typeface="Arial" panose="020B0604020202020204" pitchFamily="34" charset="0"/>
                        <a:buNone/>
                      </a:pPr>
                      <a:r>
                        <a:rPr lang="en-US" sz="1400" baseline="0" dirty="0" smtClean="0"/>
                        <a:t>Improved competition</a:t>
                      </a:r>
                    </a:p>
                    <a:p>
                      <a:pPr marL="0" indent="0">
                        <a:buFont typeface="Arial" panose="020B0604020202020204" pitchFamily="34" charset="0"/>
                        <a:buNone/>
                      </a:pPr>
                      <a:r>
                        <a:rPr lang="en-US" sz="1400" baseline="0" dirty="0" smtClean="0"/>
                        <a:t>Increased sales of product</a:t>
                      </a:r>
                    </a:p>
                    <a:p>
                      <a:pPr marL="0" indent="0">
                        <a:buFont typeface="Arial" panose="020B0604020202020204" pitchFamily="34" charset="0"/>
                        <a:buNone/>
                      </a:pPr>
                      <a:r>
                        <a:rPr lang="en-US" sz="1400" baseline="0" dirty="0" smtClean="0"/>
                        <a:t>Data collection: updated</a:t>
                      </a:r>
                    </a:p>
                    <a:p>
                      <a:pPr marL="0" indent="0">
                        <a:buFont typeface="Arial" panose="020B0604020202020204" pitchFamily="34" charset="0"/>
                        <a:buNone/>
                      </a:pPr>
                      <a:r>
                        <a:rPr lang="en-US" sz="1400" baseline="0" dirty="0" smtClean="0"/>
                        <a:t>Method: systematic</a:t>
                      </a:r>
                    </a:p>
                    <a:p>
                      <a:pPr marL="0" indent="0">
                        <a:buFont typeface="Arial" panose="020B0604020202020204" pitchFamily="34" charset="0"/>
                        <a:buNone/>
                      </a:pPr>
                      <a:r>
                        <a:rPr lang="en-US" sz="1400" baseline="0" dirty="0" smtClean="0"/>
                        <a:t>Develop good packaging practices</a:t>
                      </a:r>
                    </a:p>
                    <a:p>
                      <a:pPr marL="0" indent="0">
                        <a:buFont typeface="Arial" panose="020B0604020202020204" pitchFamily="34" charset="0"/>
                        <a:buNone/>
                      </a:pPr>
                      <a:r>
                        <a:rPr lang="en-US" sz="1400" dirty="0" smtClean="0"/>
                        <a:t>Develop good control and monitoring</a:t>
                      </a:r>
                    </a:p>
                    <a:p>
                      <a:pPr marL="0" indent="0">
                        <a:buFont typeface="Arial" panose="020B0604020202020204" pitchFamily="34" charset="0"/>
                        <a:buNone/>
                      </a:pPr>
                      <a:r>
                        <a:rPr lang="en-US" sz="1400" dirty="0" smtClean="0"/>
                        <a:t>Improve</a:t>
                      </a:r>
                      <a:r>
                        <a:rPr lang="en-US" sz="1400" baseline="0" dirty="0" smtClean="0"/>
                        <a:t> merchandising system</a:t>
                      </a:r>
                    </a:p>
                    <a:p>
                      <a:pPr marL="0" indent="0">
                        <a:buFont typeface="Arial" panose="020B0604020202020204" pitchFamily="34" charset="0"/>
                        <a:buNone/>
                      </a:pPr>
                      <a:r>
                        <a:rPr lang="en-US" sz="1400" baseline="0" dirty="0" smtClean="0"/>
                        <a:t>Improve traceability of produce</a:t>
                      </a:r>
                    </a:p>
                    <a:p>
                      <a:pPr marL="0" indent="0">
                        <a:buFont typeface="Arial" panose="020B0604020202020204" pitchFamily="34" charset="0"/>
                        <a:buNone/>
                      </a:pPr>
                      <a:r>
                        <a:rPr lang="en-US" sz="1400" baseline="0" dirty="0" smtClean="0"/>
                        <a:t>Generate revenue for government</a:t>
                      </a:r>
                    </a:p>
                    <a:p>
                      <a:pPr marL="0" marR="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en-US" sz="1400" baseline="0" dirty="0" smtClean="0"/>
                        <a:t>Less statute for reference</a:t>
                      </a:r>
                      <a:endParaRPr lang="en-MY" sz="1400" dirty="0" smtClean="0"/>
                    </a:p>
                  </a:txBody>
                  <a:tcPr/>
                </a:tc>
                <a:tc>
                  <a:txBody>
                    <a:bodyPr/>
                    <a:lstStyle/>
                    <a:p>
                      <a:pPr marL="0" indent="0">
                        <a:buFont typeface="Arial" panose="020B0604020202020204" pitchFamily="34" charset="0"/>
                        <a:buNone/>
                      </a:pPr>
                      <a:r>
                        <a:rPr lang="en-US" sz="1400" dirty="0" smtClean="0"/>
                        <a:t>Cost to business:</a:t>
                      </a:r>
                      <a:r>
                        <a:rPr lang="en-US" sz="1400" baseline="0" dirty="0" smtClean="0"/>
                        <a:t> additional license costing</a:t>
                      </a:r>
                    </a:p>
                    <a:p>
                      <a:pPr marL="0" indent="0">
                        <a:buFont typeface="Arial" panose="020B0604020202020204" pitchFamily="34" charset="0"/>
                        <a:buNone/>
                      </a:pPr>
                      <a:r>
                        <a:rPr lang="en-US" sz="1400" baseline="0" dirty="0" smtClean="0"/>
                        <a:t>Cost to government: management and enforcement cost</a:t>
                      </a:r>
                    </a:p>
                    <a:p>
                      <a:pPr marL="0" indent="0">
                        <a:buFont typeface="Arial" panose="020B0604020202020204" pitchFamily="34" charset="0"/>
                        <a:buNone/>
                      </a:pPr>
                      <a:r>
                        <a:rPr lang="en-US" sz="1400" baseline="0" dirty="0" smtClean="0"/>
                        <a:t>Engagement cost: public awareness campaign</a:t>
                      </a:r>
                    </a:p>
                    <a:p>
                      <a:pPr marL="0" indent="0">
                        <a:buFont typeface="Arial" panose="020B0604020202020204" pitchFamily="34" charset="0"/>
                        <a:buNone/>
                      </a:pPr>
                      <a:r>
                        <a:rPr lang="en-US" sz="1400" dirty="0" smtClean="0"/>
                        <a:t>Time consuming</a:t>
                      </a:r>
                      <a:endParaRPr lang="en-MY" sz="1400" dirty="0"/>
                    </a:p>
                  </a:txBody>
                  <a:tcPr/>
                </a:tc>
              </a:tr>
              <a:tr h="370840">
                <a:tc>
                  <a:txBody>
                    <a:bodyPr/>
                    <a:lstStyle/>
                    <a:p>
                      <a:pPr algn="l"/>
                      <a:endParaRPr lang="en-GB" sz="1800" dirty="0"/>
                    </a:p>
                  </a:txBody>
                  <a:tcPr/>
                </a:tc>
                <a:tc>
                  <a:txBody>
                    <a:bodyPr/>
                    <a:lstStyle/>
                    <a:p>
                      <a:pPr marL="171450" indent="-171450">
                        <a:buFont typeface="Arial" panose="020B0604020202020204" pitchFamily="34" charset="0"/>
                        <a:buChar char="•"/>
                      </a:pPr>
                      <a:endParaRPr lang="en-MY" sz="1200" dirty="0"/>
                    </a:p>
                  </a:txBody>
                  <a:tcPr/>
                </a:tc>
                <a:tc>
                  <a:txBody>
                    <a:bodyPr/>
                    <a:lstStyle/>
                    <a:p>
                      <a:pPr marL="171450" indent="-171450">
                        <a:buFont typeface="Arial" panose="020B0604020202020204" pitchFamily="34" charset="0"/>
                        <a:buChar char="•"/>
                      </a:pPr>
                      <a:endParaRPr lang="en-MY" sz="1200" dirty="0"/>
                    </a:p>
                  </a:txBody>
                  <a:tcPr/>
                </a:tc>
              </a:tr>
            </a:tbl>
          </a:graphicData>
        </a:graphic>
      </p:graphicFrame>
    </p:spTree>
    <p:extLst>
      <p:ext uri="{BB962C8B-B14F-4D97-AF65-F5344CB8AC3E}">
        <p14:creationId xmlns:p14="http://schemas.microsoft.com/office/powerpoint/2010/main" val="2571659414"/>
      </p:ext>
    </p:extLst>
  </p:cSld>
  <p:clrMapOvr>
    <a:masterClrMapping/>
  </p:clrMapOvr>
  <p:timing>
    <p:tnLst>
      <p:par>
        <p:cTn id="1" dur="indefinite" restart="never" nodeType="tmRoot"/>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Content Placeholder 3"/>
          <p:cNvGraphicFramePr>
            <a:graphicFrameLocks noGrp="1"/>
          </p:cNvGraphicFramePr>
          <p:nvPr>
            <p:ph idx="1"/>
            <p:extLst>
              <p:ext uri="{D42A27DB-BD31-4B8C-83A1-F6EECF244321}">
                <p14:modId xmlns:p14="http://schemas.microsoft.com/office/powerpoint/2010/main" val="1843484280"/>
              </p:ext>
            </p:extLst>
          </p:nvPr>
        </p:nvGraphicFramePr>
        <p:xfrm>
          <a:off x="152400" y="152400"/>
          <a:ext cx="8839200" cy="6314440"/>
        </p:xfrm>
        <a:graphic>
          <a:graphicData uri="http://schemas.openxmlformats.org/drawingml/2006/table">
            <a:tbl>
              <a:tblPr firstRow="1" bandRow="1">
                <a:tableStyleId>{5C22544A-7EE6-4342-B048-85BDC9FD1C3A}</a:tableStyleId>
              </a:tblPr>
              <a:tblGrid>
                <a:gridCol w="2762250"/>
                <a:gridCol w="3130550"/>
                <a:gridCol w="2946400"/>
              </a:tblGrid>
              <a:tr h="370840">
                <a:tc>
                  <a:txBody>
                    <a:bodyPr/>
                    <a:lstStyle/>
                    <a:p>
                      <a:pPr algn="ctr"/>
                      <a:r>
                        <a:rPr lang="en-US" dirty="0" smtClean="0"/>
                        <a:t>Option</a:t>
                      </a:r>
                      <a:endParaRPr lang="en-MY" dirty="0"/>
                    </a:p>
                  </a:txBody>
                  <a:tcPr/>
                </a:tc>
                <a:tc>
                  <a:txBody>
                    <a:bodyPr/>
                    <a:lstStyle/>
                    <a:p>
                      <a:pPr algn="ctr"/>
                      <a:r>
                        <a:rPr lang="en-US" dirty="0" smtClean="0"/>
                        <a:t>Advantages</a:t>
                      </a:r>
                      <a:endParaRPr lang="en-MY" dirty="0"/>
                    </a:p>
                  </a:txBody>
                  <a:tcPr/>
                </a:tc>
                <a:tc>
                  <a:txBody>
                    <a:bodyPr/>
                    <a:lstStyle/>
                    <a:p>
                      <a:pPr algn="ctr"/>
                      <a:r>
                        <a:rPr lang="en-US" dirty="0" smtClean="0"/>
                        <a:t>Disadvantages</a:t>
                      </a:r>
                      <a:endParaRPr lang="en-MY" dirty="0"/>
                    </a:p>
                  </a:txBody>
                  <a:tcPr/>
                </a:tc>
              </a:tr>
              <a:tr h="37084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600" b="0" i="0" u="none" strike="noStrike" kern="1200" cap="none" spc="0" normalizeH="0" baseline="0" noProof="0" dirty="0" smtClean="0">
                          <a:ln>
                            <a:noFill/>
                          </a:ln>
                          <a:solidFill>
                            <a:prstClr val="black"/>
                          </a:solidFill>
                          <a:effectLst/>
                          <a:uLnTx/>
                          <a:uFillTx/>
                          <a:latin typeface="+mn-lt"/>
                          <a:ea typeface="+mn-ea"/>
                          <a:cs typeface="+mn-cs"/>
                        </a:rPr>
                        <a:t>4.Develop Holistic Regulation on </a:t>
                      </a:r>
                      <a:r>
                        <a:rPr kumimoji="0" lang="en-GB" sz="1600" b="1" i="0" u="none" strike="noStrike" kern="1200" cap="none" spc="0" normalizeH="0" baseline="0" noProof="0" dirty="0" smtClean="0">
                          <a:ln>
                            <a:noFill/>
                          </a:ln>
                          <a:solidFill>
                            <a:prstClr val="black"/>
                          </a:solidFill>
                          <a:effectLst/>
                          <a:uLnTx/>
                          <a:uFillTx/>
                          <a:latin typeface="+mn-lt"/>
                          <a:ea typeface="+mn-ea"/>
                          <a:cs typeface="+mn-cs"/>
                        </a:rPr>
                        <a:t>Wholesale</a:t>
                      </a:r>
                      <a:r>
                        <a:rPr kumimoji="0" lang="en-GB" sz="1600" b="0" i="0" u="none" strike="noStrike" kern="1200" cap="none" spc="0" normalizeH="0" baseline="0" noProof="0" dirty="0" smtClean="0">
                          <a:ln>
                            <a:noFill/>
                          </a:ln>
                          <a:solidFill>
                            <a:prstClr val="black"/>
                          </a:solidFill>
                          <a:effectLst/>
                          <a:uLnTx/>
                          <a:uFillTx/>
                          <a:latin typeface="+mn-lt"/>
                          <a:ea typeface="+mn-ea"/>
                          <a:cs typeface="+mn-cs"/>
                        </a:rPr>
                        <a:t> for Agriculture Produce</a:t>
                      </a:r>
                    </a:p>
                  </a:txBody>
                  <a:tcPr/>
                </a:tc>
                <a:tc>
                  <a:txBody>
                    <a:bodyPr/>
                    <a:lstStyle/>
                    <a:p>
                      <a:pPr marL="0" indent="0">
                        <a:buFont typeface="Arial" panose="020B0604020202020204" pitchFamily="34" charset="0"/>
                        <a:buNone/>
                      </a:pPr>
                      <a:r>
                        <a:rPr lang="en-US" sz="1400" dirty="0" smtClean="0"/>
                        <a:t>Coherence in enforcement of related authorities</a:t>
                      </a:r>
                    </a:p>
                    <a:p>
                      <a:pPr marL="0" indent="0">
                        <a:buFont typeface="Arial" panose="020B0604020202020204" pitchFamily="34" charset="0"/>
                        <a:buNone/>
                      </a:pPr>
                      <a:r>
                        <a:rPr lang="en-US" sz="1400" dirty="0" smtClean="0"/>
                        <a:t>Comprehensiveness</a:t>
                      </a:r>
                      <a:r>
                        <a:rPr lang="en-US" sz="1400" baseline="0" dirty="0" smtClean="0"/>
                        <a:t> of marketing activities for all agricultural produce</a:t>
                      </a:r>
                    </a:p>
                    <a:p>
                      <a:pPr marL="0" indent="0">
                        <a:buFont typeface="Arial" panose="020B0604020202020204" pitchFamily="34" charset="0"/>
                        <a:buNone/>
                      </a:pPr>
                      <a:r>
                        <a:rPr lang="en-US" sz="1400" baseline="0" dirty="0" smtClean="0"/>
                        <a:t>Self-compliance regulation</a:t>
                      </a:r>
                      <a:endParaRPr lang="en-MY" sz="1400" dirty="0" smtClean="0"/>
                    </a:p>
                    <a:p>
                      <a:pPr marL="0" indent="0">
                        <a:buFont typeface="Arial" panose="020B0604020202020204" pitchFamily="34" charset="0"/>
                        <a:buNone/>
                      </a:pPr>
                      <a:r>
                        <a:rPr lang="en-US" sz="1400" dirty="0" smtClean="0"/>
                        <a:t>Well structure wholesaling system</a:t>
                      </a:r>
                    </a:p>
                    <a:p>
                      <a:pPr marL="0" indent="0">
                        <a:buFont typeface="Arial" panose="020B0604020202020204" pitchFamily="34" charset="0"/>
                        <a:buNone/>
                      </a:pPr>
                      <a:r>
                        <a:rPr lang="en-US" sz="1400" dirty="0" smtClean="0"/>
                        <a:t>Overcome illegal business</a:t>
                      </a:r>
                    </a:p>
                    <a:p>
                      <a:pPr marL="0" indent="0">
                        <a:buFont typeface="Arial" panose="020B0604020202020204" pitchFamily="34" charset="0"/>
                        <a:buNone/>
                      </a:pPr>
                      <a:r>
                        <a:rPr lang="en-US" sz="1400" dirty="0" smtClean="0"/>
                        <a:t>Ensure</a:t>
                      </a:r>
                      <a:r>
                        <a:rPr lang="en-US" sz="1400" baseline="0" dirty="0" smtClean="0"/>
                        <a:t> quality and safety product in the market</a:t>
                      </a:r>
                    </a:p>
                    <a:p>
                      <a:pPr marL="0" indent="0">
                        <a:buFont typeface="Arial" panose="020B0604020202020204" pitchFamily="34" charset="0"/>
                        <a:buNone/>
                      </a:pPr>
                      <a:r>
                        <a:rPr lang="en-US" sz="1400" baseline="0" dirty="0" smtClean="0"/>
                        <a:t>Proper waste management</a:t>
                      </a:r>
                    </a:p>
                    <a:p>
                      <a:pPr marL="0" indent="0">
                        <a:buFont typeface="Arial" panose="020B0604020202020204" pitchFamily="34" charset="0"/>
                        <a:buNone/>
                      </a:pPr>
                      <a:r>
                        <a:rPr lang="en-US" sz="1400" baseline="0" dirty="0" smtClean="0"/>
                        <a:t>Improved competition</a:t>
                      </a:r>
                    </a:p>
                    <a:p>
                      <a:pPr marL="0" indent="0">
                        <a:buFont typeface="Arial" panose="020B0604020202020204" pitchFamily="34" charset="0"/>
                        <a:buNone/>
                      </a:pPr>
                      <a:r>
                        <a:rPr lang="en-US" sz="1400" baseline="0" dirty="0" smtClean="0"/>
                        <a:t>Increased sales of product</a:t>
                      </a:r>
                    </a:p>
                    <a:p>
                      <a:pPr marL="0" indent="0">
                        <a:buFont typeface="Arial" panose="020B0604020202020204" pitchFamily="34" charset="0"/>
                        <a:buNone/>
                      </a:pPr>
                      <a:r>
                        <a:rPr lang="en-US" sz="1400" baseline="0" dirty="0" smtClean="0"/>
                        <a:t>Data collection: updated</a:t>
                      </a:r>
                    </a:p>
                    <a:p>
                      <a:pPr marL="0" indent="0">
                        <a:buFont typeface="Arial" panose="020B0604020202020204" pitchFamily="34" charset="0"/>
                        <a:buNone/>
                      </a:pPr>
                      <a:r>
                        <a:rPr lang="en-US" sz="1400" baseline="0" dirty="0" smtClean="0"/>
                        <a:t>Method: systematic</a:t>
                      </a:r>
                    </a:p>
                    <a:p>
                      <a:pPr marL="0" indent="0">
                        <a:buFont typeface="Arial" panose="020B0604020202020204" pitchFamily="34" charset="0"/>
                        <a:buNone/>
                      </a:pPr>
                      <a:r>
                        <a:rPr lang="en-US" sz="1400" baseline="0" dirty="0" smtClean="0"/>
                        <a:t>Develop good packaging practices</a:t>
                      </a:r>
                    </a:p>
                    <a:p>
                      <a:pPr marL="0" indent="0">
                        <a:buFont typeface="Arial" panose="020B0604020202020204" pitchFamily="34" charset="0"/>
                        <a:buNone/>
                      </a:pPr>
                      <a:r>
                        <a:rPr lang="en-US" sz="1400" dirty="0" smtClean="0"/>
                        <a:t>Develop good control and monitoring</a:t>
                      </a:r>
                    </a:p>
                    <a:p>
                      <a:pPr marL="0" indent="0">
                        <a:buFont typeface="Arial" panose="020B0604020202020204" pitchFamily="34" charset="0"/>
                        <a:buNone/>
                      </a:pPr>
                      <a:r>
                        <a:rPr lang="en-US" sz="1400" dirty="0" smtClean="0"/>
                        <a:t>Improve</a:t>
                      </a:r>
                      <a:r>
                        <a:rPr lang="en-US" sz="1400" baseline="0" dirty="0" smtClean="0"/>
                        <a:t> merchandising system</a:t>
                      </a:r>
                    </a:p>
                    <a:p>
                      <a:pPr marL="0" indent="0">
                        <a:buFont typeface="Arial" panose="020B0604020202020204" pitchFamily="34" charset="0"/>
                        <a:buNone/>
                      </a:pPr>
                      <a:r>
                        <a:rPr lang="en-US" sz="1400" baseline="0" dirty="0" smtClean="0"/>
                        <a:t>Improve traceability of produce</a:t>
                      </a:r>
                    </a:p>
                    <a:p>
                      <a:pPr marL="0" indent="0">
                        <a:buFont typeface="Arial" panose="020B0604020202020204" pitchFamily="34" charset="0"/>
                        <a:buNone/>
                      </a:pPr>
                      <a:r>
                        <a:rPr lang="en-US" sz="1400" baseline="0" dirty="0" smtClean="0"/>
                        <a:t>Generate revenue for government</a:t>
                      </a:r>
                    </a:p>
                    <a:p>
                      <a:pPr marL="0" marR="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en-US" sz="1400" baseline="0" dirty="0" smtClean="0"/>
                        <a:t>Less statute for reference</a:t>
                      </a:r>
                      <a:endParaRPr lang="en-MY" sz="1400" dirty="0" smtClean="0"/>
                    </a:p>
                  </a:txBody>
                  <a:tcPr/>
                </a:tc>
                <a:tc>
                  <a:txBody>
                    <a:bodyPr/>
                    <a:lstStyle/>
                    <a:p>
                      <a:pPr marL="0" indent="0">
                        <a:buFont typeface="Arial" panose="020B0604020202020204" pitchFamily="34" charset="0"/>
                        <a:buNone/>
                      </a:pPr>
                      <a:r>
                        <a:rPr lang="en-US" sz="1400" dirty="0" smtClean="0"/>
                        <a:t>Cost to business:</a:t>
                      </a:r>
                      <a:r>
                        <a:rPr lang="en-US" sz="1400" baseline="0" dirty="0" smtClean="0"/>
                        <a:t> additional license costing</a:t>
                      </a:r>
                    </a:p>
                    <a:p>
                      <a:pPr marL="0" indent="0">
                        <a:buFont typeface="Arial" panose="020B0604020202020204" pitchFamily="34" charset="0"/>
                        <a:buNone/>
                      </a:pPr>
                      <a:r>
                        <a:rPr lang="en-US" sz="1400" baseline="0" dirty="0" smtClean="0"/>
                        <a:t>Cost to government: management and enforcement cost</a:t>
                      </a:r>
                    </a:p>
                    <a:p>
                      <a:pPr marL="0" indent="0">
                        <a:buFont typeface="Arial" panose="020B0604020202020204" pitchFamily="34" charset="0"/>
                        <a:buNone/>
                      </a:pPr>
                      <a:r>
                        <a:rPr lang="en-US" sz="1400" baseline="0" dirty="0" smtClean="0"/>
                        <a:t>Time consuming</a:t>
                      </a:r>
                    </a:p>
                    <a:p>
                      <a:pPr marL="0" indent="0">
                        <a:buFont typeface="Arial" panose="020B0604020202020204" pitchFamily="34" charset="0"/>
                        <a:buNone/>
                      </a:pPr>
                      <a:endParaRPr lang="en-MY" sz="1400" dirty="0"/>
                    </a:p>
                  </a:txBody>
                  <a:tcPr/>
                </a:tc>
              </a:tr>
              <a:tr h="37084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600" b="0" i="0" u="none" strike="noStrike" kern="1200" cap="none" spc="0" normalizeH="0" baseline="0" noProof="0" dirty="0" smtClean="0">
                          <a:ln>
                            <a:noFill/>
                          </a:ln>
                          <a:solidFill>
                            <a:prstClr val="black"/>
                          </a:solidFill>
                          <a:effectLst/>
                          <a:uLnTx/>
                          <a:uFillTx/>
                          <a:latin typeface="+mn-lt"/>
                          <a:ea typeface="+mn-ea"/>
                          <a:cs typeface="+mn-cs"/>
                        </a:rPr>
                        <a:t>5.Awareness Campaign on </a:t>
                      </a:r>
                      <a:r>
                        <a:rPr kumimoji="0" lang="en-GB" sz="1600" b="1" i="0" u="none" strike="noStrike" kern="1200" cap="none" spc="0" normalizeH="0" baseline="0" noProof="0" dirty="0" smtClean="0">
                          <a:ln>
                            <a:noFill/>
                          </a:ln>
                          <a:solidFill>
                            <a:prstClr val="black"/>
                          </a:solidFill>
                          <a:effectLst/>
                          <a:uLnTx/>
                          <a:uFillTx/>
                          <a:latin typeface="+mn-lt"/>
                          <a:ea typeface="+mn-ea"/>
                          <a:cs typeface="+mn-cs"/>
                        </a:rPr>
                        <a:t>Wholesale</a:t>
                      </a:r>
                      <a:r>
                        <a:rPr kumimoji="0" lang="en-GB" sz="1600" b="0" i="0" u="none" strike="noStrike" kern="1200" cap="none" spc="0" normalizeH="0" baseline="0" noProof="0" dirty="0" smtClean="0">
                          <a:ln>
                            <a:noFill/>
                          </a:ln>
                          <a:solidFill>
                            <a:prstClr val="black"/>
                          </a:solidFill>
                          <a:effectLst/>
                          <a:uLnTx/>
                          <a:uFillTx/>
                          <a:latin typeface="+mn-lt"/>
                          <a:ea typeface="+mn-ea"/>
                          <a:cs typeface="+mn-cs"/>
                        </a:rPr>
                        <a:t> Industry</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smtClean="0">
                        <a:ln>
                          <a:noFill/>
                        </a:ln>
                        <a:solidFill>
                          <a:prstClr val="black"/>
                        </a:solidFill>
                        <a:effectLst/>
                        <a:uLnTx/>
                        <a:uFillTx/>
                        <a:latin typeface="+mn-lt"/>
                        <a:ea typeface="+mn-ea"/>
                        <a:cs typeface="+mn-cs"/>
                      </a:endParaRPr>
                    </a:p>
                  </a:txBody>
                  <a:tcPr/>
                </a:tc>
                <a:tc>
                  <a:txBody>
                    <a:bodyPr/>
                    <a:lstStyle/>
                    <a:p>
                      <a:pPr marL="0" indent="0">
                        <a:buFont typeface="Arial" panose="020B0604020202020204" pitchFamily="34" charset="0"/>
                        <a:buNone/>
                      </a:pPr>
                      <a:r>
                        <a:rPr lang="en-US" sz="1400" dirty="0" smtClean="0"/>
                        <a:t>Develop cooperation between government and target group</a:t>
                      </a:r>
                    </a:p>
                    <a:p>
                      <a:pPr marL="0" indent="0">
                        <a:buFont typeface="Arial" panose="020B0604020202020204" pitchFamily="34" charset="0"/>
                        <a:buNone/>
                      </a:pPr>
                      <a:r>
                        <a:rPr lang="en-US" sz="1400" dirty="0" smtClean="0"/>
                        <a:t>Branding new approach/tagline/role</a:t>
                      </a:r>
                      <a:r>
                        <a:rPr lang="en-US" sz="1400" baseline="0" dirty="0" smtClean="0"/>
                        <a:t> model</a:t>
                      </a:r>
                    </a:p>
                    <a:p>
                      <a:pPr marL="0" indent="0">
                        <a:buFont typeface="Arial" panose="020B0604020202020204" pitchFamily="34" charset="0"/>
                        <a:buNone/>
                      </a:pPr>
                      <a:r>
                        <a:rPr lang="en-US" sz="1400" dirty="0" smtClean="0"/>
                        <a:t>Change mindset</a:t>
                      </a:r>
                    </a:p>
                    <a:p>
                      <a:pPr marL="0" indent="0">
                        <a:buFont typeface="Arial" panose="020B0604020202020204" pitchFamily="34" charset="0"/>
                        <a:buNone/>
                      </a:pPr>
                      <a:r>
                        <a:rPr lang="en-US" sz="1400" dirty="0" smtClean="0"/>
                        <a:t>Quicker</a:t>
                      </a:r>
                      <a:r>
                        <a:rPr lang="en-US" sz="1400" baseline="0" dirty="0" smtClean="0"/>
                        <a:t> implementation</a:t>
                      </a:r>
                    </a:p>
                    <a:p>
                      <a:pPr marL="0" indent="0">
                        <a:buFont typeface="Arial" panose="020B0604020202020204" pitchFamily="34" charset="0"/>
                        <a:buNone/>
                      </a:pPr>
                      <a:r>
                        <a:rPr lang="en-US" sz="1400" baseline="0" dirty="0" smtClean="0"/>
                        <a:t>Political mileage</a:t>
                      </a:r>
                      <a:endParaRPr lang="en-MY" sz="1400" dirty="0"/>
                    </a:p>
                  </a:txBody>
                  <a:tcPr/>
                </a:tc>
                <a:tc>
                  <a:txBody>
                    <a:bodyPr/>
                    <a:lstStyle/>
                    <a:p>
                      <a:pPr marL="0" indent="0">
                        <a:buFont typeface="Arial" panose="020B0604020202020204" pitchFamily="34" charset="0"/>
                        <a:buNone/>
                      </a:pPr>
                      <a:r>
                        <a:rPr lang="en-US" sz="1400" dirty="0" smtClean="0"/>
                        <a:t>Costly outreach</a:t>
                      </a:r>
                    </a:p>
                    <a:p>
                      <a:pPr marL="0" indent="0">
                        <a:buFont typeface="Arial" panose="020B0604020202020204" pitchFamily="34" charset="0"/>
                        <a:buNone/>
                      </a:pPr>
                      <a:r>
                        <a:rPr lang="en-US" sz="1400" dirty="0" smtClean="0"/>
                        <a:t>Short-term effect</a:t>
                      </a:r>
                    </a:p>
                    <a:p>
                      <a:pPr marL="0" indent="0">
                        <a:buFont typeface="Arial" panose="020B0604020202020204" pitchFamily="34" charset="0"/>
                        <a:buNone/>
                      </a:pPr>
                      <a:endParaRPr lang="en-MY" sz="1400" dirty="0"/>
                    </a:p>
                  </a:txBody>
                  <a:tcPr/>
                </a:tc>
              </a:tr>
            </a:tbl>
          </a:graphicData>
        </a:graphic>
      </p:graphicFrame>
    </p:spTree>
    <p:extLst>
      <p:ext uri="{BB962C8B-B14F-4D97-AF65-F5344CB8AC3E}">
        <p14:creationId xmlns:p14="http://schemas.microsoft.com/office/powerpoint/2010/main" val="3220848029"/>
      </p:ext>
    </p:extLst>
  </p:cSld>
  <p:clrMapOvr>
    <a:masterClrMapping/>
  </p:clrMapOvr>
  <p:timing>
    <p:tnLst>
      <p:par>
        <p:cT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p:cNvSpPr>
            <a:spLocks noGrp="1"/>
          </p:cNvSpPr>
          <p:nvPr>
            <p:ph type="sldNum" sz="quarter" idx="12"/>
          </p:nvPr>
        </p:nvSpPr>
        <p:spPr>
          <a:xfrm>
            <a:off x="6805591" y="152425"/>
            <a:ext cx="2133600" cy="365125"/>
          </a:xfrm>
        </p:spPr>
        <p:txBody>
          <a:bodyPr/>
          <a:lstStyle/>
          <a:p>
            <a:fld id="{7AC46A5E-8640-4941-A772-B4BE3C6D5D27}" type="slidenum">
              <a:rPr lang="en-GB" smtClean="0">
                <a:solidFill>
                  <a:prstClr val="black">
                    <a:tint val="75000"/>
                  </a:prstClr>
                </a:solidFill>
              </a:rPr>
              <a:pPr/>
              <a:t>3</a:t>
            </a:fld>
            <a:endParaRPr lang="en-GB">
              <a:solidFill>
                <a:prstClr val="black">
                  <a:tint val="75000"/>
                </a:prstClr>
              </a:solidFill>
            </a:endParaRPr>
          </a:p>
        </p:txBody>
      </p:sp>
      <p:pic>
        <p:nvPicPr>
          <p:cNvPr id="3074" name="Picture 2"/>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rot="21290893">
            <a:off x="852852" y="1113705"/>
            <a:ext cx="1597942" cy="2095384"/>
          </a:xfrm>
          <a:prstGeom prst="rect">
            <a:avLst/>
          </a:prstGeom>
          <a:ln>
            <a:noFill/>
          </a:ln>
          <a:effectLst>
            <a:outerShdw blurRad="292100" dist="139700" dir="2700000" algn="tl" rotWithShape="0">
              <a:srgbClr val="333333">
                <a:alpha val="65000"/>
              </a:srgb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8" name="Picture 7"/>
          <p:cNvPicPr>
            <a:picLocks noChangeAspect="1"/>
          </p:cNvPicPr>
          <p:nvPr/>
        </p:nvPicPr>
        <p:blipFill>
          <a:blip r:embed="rId3"/>
          <a:stretch>
            <a:fillRect/>
          </a:stretch>
        </p:blipFill>
        <p:spPr>
          <a:xfrm rot="334265">
            <a:off x="523984" y="3356475"/>
            <a:ext cx="1449267" cy="2064452"/>
          </a:xfrm>
          <a:prstGeom prst="rect">
            <a:avLst/>
          </a:prstGeom>
          <a:ln>
            <a:noFill/>
          </a:ln>
          <a:effectLst>
            <a:outerShdw blurRad="292100" dist="139700" dir="2700000" algn="tl" rotWithShape="0">
              <a:srgbClr val="333333">
                <a:alpha val="65000"/>
              </a:srgbClr>
            </a:outerShdw>
          </a:effectLst>
        </p:spPr>
      </p:pic>
      <p:pic>
        <p:nvPicPr>
          <p:cNvPr id="9" name="Picture 8"/>
          <p:cNvPicPr>
            <a:picLocks noChangeAspect="1"/>
          </p:cNvPicPr>
          <p:nvPr/>
        </p:nvPicPr>
        <p:blipFill>
          <a:blip r:embed="rId4"/>
          <a:stretch>
            <a:fillRect/>
          </a:stretch>
        </p:blipFill>
        <p:spPr>
          <a:xfrm rot="21152700">
            <a:off x="2753533" y="3230171"/>
            <a:ext cx="1349924" cy="1930460"/>
          </a:xfrm>
          <a:prstGeom prst="rect">
            <a:avLst/>
          </a:prstGeom>
          <a:ln>
            <a:noFill/>
          </a:ln>
          <a:effectLst>
            <a:outerShdw blurRad="292100" dist="139700" dir="2700000" algn="tl" rotWithShape="0">
              <a:srgbClr val="333333">
                <a:alpha val="65000"/>
              </a:srgbClr>
            </a:outerShdw>
          </a:effectLst>
        </p:spPr>
      </p:pic>
      <p:pic>
        <p:nvPicPr>
          <p:cNvPr id="10" name="Picture 9"/>
          <p:cNvPicPr>
            <a:picLocks noChangeAspect="1"/>
          </p:cNvPicPr>
          <p:nvPr/>
        </p:nvPicPr>
        <p:blipFill>
          <a:blip r:embed="rId5"/>
          <a:stretch>
            <a:fillRect/>
          </a:stretch>
        </p:blipFill>
        <p:spPr>
          <a:xfrm rot="303844">
            <a:off x="5227362" y="3439926"/>
            <a:ext cx="1300612" cy="1854206"/>
          </a:xfrm>
          <a:prstGeom prst="rect">
            <a:avLst/>
          </a:prstGeom>
          <a:ln>
            <a:noFill/>
          </a:ln>
          <a:effectLst>
            <a:outerShdw blurRad="292100" dist="139700" dir="2700000" algn="tl" rotWithShape="0">
              <a:srgbClr val="333333">
                <a:alpha val="65000"/>
              </a:srgbClr>
            </a:outerShdw>
          </a:effectLst>
        </p:spPr>
      </p:pic>
      <p:sp>
        <p:nvSpPr>
          <p:cNvPr id="11" name="Rectangle 10"/>
          <p:cNvSpPr/>
          <p:nvPr/>
        </p:nvSpPr>
        <p:spPr>
          <a:xfrm>
            <a:off x="76200" y="5502951"/>
            <a:ext cx="2286000" cy="1126462"/>
          </a:xfrm>
          <a:prstGeom prst="rect">
            <a:avLst/>
          </a:prstGeom>
        </p:spPr>
        <p:txBody>
          <a:bodyPr wrap="square">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fontAlgn="auto">
              <a:lnSpc>
                <a:spcPct val="80000"/>
              </a:lnSpc>
              <a:spcBef>
                <a:spcPts val="0"/>
              </a:spcBef>
              <a:spcAft>
                <a:spcPts val="0"/>
              </a:spcAft>
            </a:pPr>
            <a:r>
              <a:rPr lang="en-US" sz="1200" b="1" dirty="0">
                <a:solidFill>
                  <a:prstClr val="black"/>
                </a:solidFill>
              </a:rPr>
              <a:t>National Policy on the Development and Implementation of Regulations</a:t>
            </a:r>
          </a:p>
          <a:p>
            <a:pPr algn="ctr" fontAlgn="auto">
              <a:lnSpc>
                <a:spcPct val="80000"/>
              </a:lnSpc>
              <a:spcBef>
                <a:spcPts val="0"/>
              </a:spcBef>
              <a:spcAft>
                <a:spcPts val="0"/>
              </a:spcAft>
            </a:pPr>
            <a:endParaRPr lang="en-US" sz="1200" i="1" dirty="0" smtClean="0">
              <a:solidFill>
                <a:prstClr val="black"/>
              </a:solidFill>
            </a:endParaRPr>
          </a:p>
          <a:p>
            <a:pPr algn="ctr" fontAlgn="auto">
              <a:lnSpc>
                <a:spcPct val="80000"/>
              </a:lnSpc>
              <a:spcBef>
                <a:spcPts val="0"/>
              </a:spcBef>
              <a:spcAft>
                <a:spcPts val="0"/>
              </a:spcAft>
            </a:pPr>
            <a:r>
              <a:rPr lang="en-US" sz="1200" i="1" dirty="0" smtClean="0">
                <a:solidFill>
                  <a:prstClr val="black"/>
                </a:solidFill>
              </a:rPr>
              <a:t>Provides </a:t>
            </a:r>
            <a:r>
              <a:rPr lang="en-US" sz="1200" i="1" dirty="0">
                <a:solidFill>
                  <a:prstClr val="black"/>
                </a:solidFill>
              </a:rPr>
              <a:t>a systematic guideline based on best practices adopted from other countries</a:t>
            </a:r>
          </a:p>
        </p:txBody>
      </p:sp>
      <p:sp>
        <p:nvSpPr>
          <p:cNvPr id="12" name="Rectangle 11"/>
          <p:cNvSpPr/>
          <p:nvPr/>
        </p:nvSpPr>
        <p:spPr>
          <a:xfrm>
            <a:off x="2251224" y="5646977"/>
            <a:ext cx="2753700" cy="978729"/>
          </a:xfrm>
          <a:prstGeom prst="rect">
            <a:avLst/>
          </a:prstGeom>
        </p:spPr>
        <p:txBody>
          <a:bodyPr wrap="square">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fontAlgn="auto">
              <a:lnSpc>
                <a:spcPct val="80000"/>
              </a:lnSpc>
              <a:spcBef>
                <a:spcPts val="0"/>
              </a:spcBef>
              <a:spcAft>
                <a:spcPts val="0"/>
              </a:spcAft>
            </a:pPr>
            <a:r>
              <a:rPr lang="en-US" sz="1200" b="1" dirty="0">
                <a:solidFill>
                  <a:prstClr val="black"/>
                </a:solidFill>
              </a:rPr>
              <a:t>Best Practice Regulation </a:t>
            </a:r>
            <a:r>
              <a:rPr lang="en-US" sz="1200" b="1" dirty="0" smtClean="0">
                <a:solidFill>
                  <a:prstClr val="black"/>
                </a:solidFill>
              </a:rPr>
              <a:t>Handbook</a:t>
            </a:r>
          </a:p>
          <a:p>
            <a:pPr algn="ctr" fontAlgn="auto">
              <a:lnSpc>
                <a:spcPct val="80000"/>
              </a:lnSpc>
              <a:spcBef>
                <a:spcPts val="0"/>
              </a:spcBef>
              <a:spcAft>
                <a:spcPts val="0"/>
              </a:spcAft>
            </a:pPr>
            <a:endParaRPr lang="en-US" sz="1200" b="1" dirty="0">
              <a:solidFill>
                <a:prstClr val="black"/>
              </a:solidFill>
            </a:endParaRPr>
          </a:p>
          <a:p>
            <a:pPr algn="ctr" fontAlgn="auto">
              <a:lnSpc>
                <a:spcPct val="80000"/>
              </a:lnSpc>
              <a:spcBef>
                <a:spcPts val="0"/>
              </a:spcBef>
              <a:spcAft>
                <a:spcPts val="0"/>
              </a:spcAft>
            </a:pPr>
            <a:r>
              <a:rPr lang="en-US" sz="1200" i="1" dirty="0" smtClean="0">
                <a:solidFill>
                  <a:prstClr val="black"/>
                </a:solidFill>
              </a:rPr>
              <a:t>Tool </a:t>
            </a:r>
            <a:r>
              <a:rPr lang="en-US" sz="1200" i="1" dirty="0">
                <a:solidFill>
                  <a:prstClr val="black"/>
                </a:solidFill>
              </a:rPr>
              <a:t>to facilitate the implementation of Best Practice Regulation system and provides detailed guidance for the </a:t>
            </a:r>
            <a:r>
              <a:rPr lang="en-US" sz="1200" i="1" dirty="0" smtClean="0">
                <a:solidFill>
                  <a:prstClr val="black"/>
                </a:solidFill>
              </a:rPr>
              <a:t>implementation</a:t>
            </a:r>
            <a:endParaRPr lang="en-US" sz="1200" i="1" dirty="0">
              <a:solidFill>
                <a:prstClr val="black"/>
              </a:solidFill>
            </a:endParaRPr>
          </a:p>
        </p:txBody>
      </p:sp>
      <p:sp>
        <p:nvSpPr>
          <p:cNvPr id="13" name="Rectangle 12"/>
          <p:cNvSpPr/>
          <p:nvPr/>
        </p:nvSpPr>
        <p:spPr>
          <a:xfrm>
            <a:off x="4759624" y="5655351"/>
            <a:ext cx="2328446" cy="1126462"/>
          </a:xfrm>
          <a:prstGeom prst="rect">
            <a:avLst/>
          </a:prstGeom>
        </p:spPr>
        <p:txBody>
          <a:bodyPr wrap="square">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fontAlgn="auto">
              <a:lnSpc>
                <a:spcPct val="80000"/>
              </a:lnSpc>
              <a:spcBef>
                <a:spcPts val="0"/>
              </a:spcBef>
              <a:spcAft>
                <a:spcPts val="0"/>
              </a:spcAft>
            </a:pPr>
            <a:r>
              <a:rPr lang="en-US" sz="1200" b="1" dirty="0" smtClean="0">
                <a:solidFill>
                  <a:prstClr val="black"/>
                </a:solidFill>
              </a:rPr>
              <a:t>Quick Reference </a:t>
            </a:r>
          </a:p>
          <a:p>
            <a:pPr algn="ctr" fontAlgn="auto">
              <a:lnSpc>
                <a:spcPct val="80000"/>
              </a:lnSpc>
              <a:spcBef>
                <a:spcPts val="0"/>
              </a:spcBef>
              <a:spcAft>
                <a:spcPts val="0"/>
              </a:spcAft>
            </a:pPr>
            <a:r>
              <a:rPr lang="en-US" sz="1200" b="1" dirty="0" smtClean="0">
                <a:solidFill>
                  <a:prstClr val="black"/>
                </a:solidFill>
              </a:rPr>
              <a:t>Best </a:t>
            </a:r>
            <a:r>
              <a:rPr lang="en-US" sz="1200" b="1" dirty="0">
                <a:solidFill>
                  <a:prstClr val="black"/>
                </a:solidFill>
              </a:rPr>
              <a:t>Practice Regulation </a:t>
            </a:r>
            <a:r>
              <a:rPr lang="en-US" sz="1200" b="1" dirty="0" smtClean="0">
                <a:solidFill>
                  <a:prstClr val="black"/>
                </a:solidFill>
              </a:rPr>
              <a:t>Handbook</a:t>
            </a:r>
          </a:p>
          <a:p>
            <a:pPr algn="ctr" fontAlgn="auto">
              <a:lnSpc>
                <a:spcPct val="80000"/>
              </a:lnSpc>
              <a:spcBef>
                <a:spcPts val="0"/>
              </a:spcBef>
              <a:spcAft>
                <a:spcPts val="0"/>
              </a:spcAft>
            </a:pPr>
            <a:endParaRPr lang="en-US" sz="1200" b="1" dirty="0">
              <a:solidFill>
                <a:prstClr val="black"/>
              </a:solidFill>
            </a:endParaRPr>
          </a:p>
          <a:p>
            <a:pPr algn="ctr" fontAlgn="auto">
              <a:lnSpc>
                <a:spcPct val="80000"/>
              </a:lnSpc>
              <a:spcBef>
                <a:spcPts val="0"/>
              </a:spcBef>
              <a:spcAft>
                <a:spcPts val="0"/>
              </a:spcAft>
            </a:pPr>
            <a:r>
              <a:rPr lang="en-US" sz="1200" i="1" dirty="0" err="1" smtClean="0">
                <a:solidFill>
                  <a:prstClr val="black"/>
                </a:solidFill>
              </a:rPr>
              <a:t>Summarised</a:t>
            </a:r>
            <a:r>
              <a:rPr lang="en-US" sz="1200" i="1" dirty="0" smtClean="0">
                <a:solidFill>
                  <a:prstClr val="black"/>
                </a:solidFill>
              </a:rPr>
              <a:t> version of Best Practice Regulation</a:t>
            </a:r>
          </a:p>
          <a:p>
            <a:pPr algn="ctr" fontAlgn="auto">
              <a:lnSpc>
                <a:spcPct val="80000"/>
              </a:lnSpc>
              <a:spcBef>
                <a:spcPts val="0"/>
              </a:spcBef>
              <a:spcAft>
                <a:spcPts val="0"/>
              </a:spcAft>
            </a:pPr>
            <a:endParaRPr lang="en-US" sz="1200" b="1" dirty="0">
              <a:solidFill>
                <a:prstClr val="black"/>
              </a:solidFill>
            </a:endParaRPr>
          </a:p>
        </p:txBody>
      </p:sp>
      <p:sp>
        <p:nvSpPr>
          <p:cNvPr id="15" name="Slide Number Placeholder 3"/>
          <p:cNvSpPr txBox="1">
            <a:spLocks/>
          </p:cNvSpPr>
          <p:nvPr/>
        </p:nvSpPr>
        <p:spPr>
          <a:xfrm>
            <a:off x="6858000" y="6356376"/>
            <a:ext cx="2133600" cy="365125"/>
          </a:xfrm>
          <a:prstGeom prst="rect">
            <a:avLst/>
          </a:prstGeom>
        </p:spPr>
        <p:txBody>
          <a:bodyPr vert="horz" lIns="91440" tIns="45720" rIns="91440" bIns="45720" rtlCol="0" anchor="ctr"/>
          <a:lstStyle>
            <a:defPPr>
              <a:defRPr lang="en-US"/>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pPr>
            <a:fld id="{7AC46A5E-8640-4941-A772-B4BE3C6D5D27}" type="slidenum">
              <a:rPr lang="en-GB" smtClean="0">
                <a:solidFill>
                  <a:prstClr val="black">
                    <a:tint val="75000"/>
                  </a:prstClr>
                </a:solidFill>
              </a:rPr>
              <a:pPr fontAlgn="auto">
                <a:spcBef>
                  <a:spcPts val="0"/>
                </a:spcBef>
                <a:spcAft>
                  <a:spcPts val="0"/>
                </a:spcAft>
              </a:pPr>
              <a:t>3</a:t>
            </a:fld>
            <a:endParaRPr lang="en-GB">
              <a:solidFill>
                <a:prstClr val="black">
                  <a:tint val="75000"/>
                </a:prstClr>
              </a:solidFill>
            </a:endParaRPr>
          </a:p>
        </p:txBody>
      </p:sp>
      <p:pic>
        <p:nvPicPr>
          <p:cNvPr id="16" name="Picture 2"/>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rot="21093282">
            <a:off x="7288076" y="3441271"/>
            <a:ext cx="1248432" cy="17779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2" name="TextBox 1"/>
          <p:cNvSpPr txBox="1"/>
          <p:nvPr/>
        </p:nvSpPr>
        <p:spPr>
          <a:xfrm>
            <a:off x="7088083" y="5733282"/>
            <a:ext cx="1903531" cy="1015663"/>
          </a:xfrm>
          <a:prstGeom prst="rect">
            <a:avLst/>
          </a:prstGeom>
          <a:noFill/>
        </p:spPr>
        <p:txBody>
          <a:bodyPr wrap="square" rtlCol="0">
            <a:spAutoFit/>
          </a:bodyPr>
          <a:lstStyle/>
          <a:p>
            <a:pPr algn="ctr" fontAlgn="auto">
              <a:spcBef>
                <a:spcPts val="0"/>
              </a:spcBef>
              <a:spcAft>
                <a:spcPts val="0"/>
              </a:spcAft>
            </a:pPr>
            <a:r>
              <a:rPr lang="en-US" sz="1200" i="1" dirty="0">
                <a:solidFill>
                  <a:prstClr val="black"/>
                </a:solidFill>
                <a:latin typeface="Calibri"/>
                <a:cs typeface="Arial" pitchFamily="34" charset="0"/>
              </a:rPr>
              <a:t>E</a:t>
            </a:r>
            <a:r>
              <a:rPr lang="en-US" sz="1200" i="1" dirty="0" smtClean="0">
                <a:solidFill>
                  <a:prstClr val="black"/>
                </a:solidFill>
                <a:latin typeface="Calibri"/>
                <a:cs typeface="Arial" pitchFamily="34" charset="0"/>
              </a:rPr>
              <a:t>stablish guiding principles and </a:t>
            </a:r>
            <a:r>
              <a:rPr lang="en-US" sz="1200" i="1" dirty="0">
                <a:solidFill>
                  <a:prstClr val="black"/>
                </a:solidFill>
                <a:latin typeface="Calibri"/>
                <a:cs typeface="Arial" pitchFamily="34" charset="0"/>
              </a:rPr>
              <a:t>requirements for carrying out an adequate public consultation </a:t>
            </a:r>
            <a:r>
              <a:rPr lang="en-US" sz="1200" i="1" dirty="0" smtClean="0">
                <a:solidFill>
                  <a:prstClr val="black"/>
                </a:solidFill>
                <a:latin typeface="Calibri"/>
                <a:cs typeface="Arial" pitchFamily="34" charset="0"/>
              </a:rPr>
              <a:t>exercise</a:t>
            </a:r>
            <a:endParaRPr lang="en-US" sz="1200" i="1" dirty="0">
              <a:solidFill>
                <a:prstClr val="black"/>
              </a:solidFill>
              <a:latin typeface="Calibri"/>
              <a:cs typeface="Arial" pitchFamily="34" charset="0"/>
            </a:endParaRPr>
          </a:p>
          <a:p>
            <a:pPr fontAlgn="auto">
              <a:spcBef>
                <a:spcPts val="0"/>
              </a:spcBef>
              <a:spcAft>
                <a:spcPts val="0"/>
              </a:spcAft>
            </a:pPr>
            <a:endParaRPr lang="en-GB" sz="1200" i="1" dirty="0">
              <a:solidFill>
                <a:prstClr val="black"/>
              </a:solidFill>
              <a:latin typeface="Calibri"/>
              <a:cs typeface="+mn-cs"/>
            </a:endParaRPr>
          </a:p>
        </p:txBody>
      </p:sp>
      <p:sp>
        <p:nvSpPr>
          <p:cNvPr id="3" name="TextBox 2"/>
          <p:cNvSpPr txBox="1"/>
          <p:nvPr/>
        </p:nvSpPr>
        <p:spPr>
          <a:xfrm>
            <a:off x="6968469" y="5301234"/>
            <a:ext cx="2175532" cy="461665"/>
          </a:xfrm>
          <a:prstGeom prst="rect">
            <a:avLst/>
          </a:prstGeom>
          <a:noFill/>
        </p:spPr>
        <p:txBody>
          <a:bodyPr wrap="none" rtlCol="0">
            <a:spAutoFit/>
          </a:bodyPr>
          <a:lstStyle/>
          <a:p>
            <a:pPr algn="ctr" fontAlgn="auto">
              <a:spcBef>
                <a:spcPts val="0"/>
              </a:spcBef>
              <a:spcAft>
                <a:spcPts val="0"/>
              </a:spcAft>
            </a:pPr>
            <a:r>
              <a:rPr lang="en-US" sz="1200" b="1" dirty="0" smtClean="0">
                <a:solidFill>
                  <a:prstClr val="black"/>
                </a:solidFill>
                <a:latin typeface="Calibri"/>
                <a:cs typeface="+mn-cs"/>
              </a:rPr>
              <a:t>Guideline on </a:t>
            </a:r>
          </a:p>
          <a:p>
            <a:pPr algn="ctr" fontAlgn="auto">
              <a:spcBef>
                <a:spcPts val="0"/>
              </a:spcBef>
              <a:spcAft>
                <a:spcPts val="0"/>
              </a:spcAft>
            </a:pPr>
            <a:r>
              <a:rPr lang="en-US" sz="1200" b="1" dirty="0" smtClean="0">
                <a:solidFill>
                  <a:prstClr val="black"/>
                </a:solidFill>
                <a:latin typeface="Calibri"/>
                <a:cs typeface="+mn-cs"/>
              </a:rPr>
              <a:t>Public Consultation Procedures</a:t>
            </a:r>
            <a:endParaRPr lang="en-GB" sz="1200" b="1" dirty="0">
              <a:solidFill>
                <a:prstClr val="black"/>
              </a:solidFill>
              <a:latin typeface="Calibri"/>
              <a:cs typeface="+mn-cs"/>
            </a:endParaRPr>
          </a:p>
        </p:txBody>
      </p:sp>
      <p:pic>
        <p:nvPicPr>
          <p:cNvPr id="17" name="Picture 3" descr="J:\2013_0715 {Seminar On Enhancing Regulatory Quality &amp; Launching Of National Policy On The Development &amp; Implementation Of Regulations}\IMG_0229.JPG"/>
          <p:cNvPicPr>
            <a:picLocks noChangeAspect="1" noChangeArrowheads="1"/>
          </p:cNvPicPr>
          <p:nvPr/>
        </p:nvPicPr>
        <p:blipFill rotWithShape="1">
          <a:blip r:embed="rId7" cstate="print">
            <a:extLst>
              <a:ext uri="{28A0092B-C50C-407E-A947-70E740481C1C}">
                <a14:useLocalDpi xmlns:a14="http://schemas.microsoft.com/office/drawing/2010/main" val="0"/>
              </a:ext>
            </a:extLst>
          </a:blip>
          <a:srcRect l="8284" r="8236"/>
          <a:stretch/>
        </p:blipFill>
        <p:spPr bwMode="auto">
          <a:xfrm>
            <a:off x="7088071" y="746920"/>
            <a:ext cx="1869776" cy="2354677"/>
          </a:xfrm>
          <a:prstGeom prst="rect">
            <a:avLst/>
          </a:prstGeom>
          <a:ln w="38100" cap="sq">
            <a:solidFill>
              <a:srgbClr val="000000"/>
            </a:solidFill>
            <a:prstDash val="solid"/>
            <a:miter lim="800000"/>
          </a:ln>
          <a:effectLst>
            <a:outerShdw blurRad="50800" dist="38100" dir="2700000" algn="tl" rotWithShape="0">
              <a:srgbClr val="000000">
                <a:alpha val="43000"/>
              </a:srgbClr>
            </a:outerShdw>
          </a:effectLst>
          <a:extLst>
            <a:ext uri="{909E8E84-426E-40DD-AFC4-6F175D3DCCD1}">
              <a14:hiddenFill xmlns:a14="http://schemas.microsoft.com/office/drawing/2010/main">
                <a:solidFill>
                  <a:srgbClr val="FFFFFF"/>
                </a:solidFill>
              </a14:hiddenFill>
            </a:ext>
          </a:extLst>
        </p:spPr>
      </p:pic>
      <p:sp>
        <p:nvSpPr>
          <p:cNvPr id="18" name="Title 1"/>
          <p:cNvSpPr txBox="1">
            <a:spLocks/>
          </p:cNvSpPr>
          <p:nvPr/>
        </p:nvSpPr>
        <p:spPr>
          <a:xfrm>
            <a:off x="452249" y="0"/>
            <a:ext cx="8229600" cy="839208"/>
          </a:xfrm>
          <a:prstGeom prst="rect">
            <a:avLst/>
          </a:prstGeom>
        </p:spPr>
        <p:txBody>
          <a:bodyPr vert="horz" lIns="91440" tIns="45720" rIns="91440" bIns="45720" rtlCol="0" anchor="ctr">
            <a:normAutofit/>
          </a:bodyPr>
          <a:lstStyle>
            <a:lvl1pPr algn="l" defTabSz="914400" rtl="0" eaLnBrk="1" latinLnBrk="0" hangingPunct="1">
              <a:lnSpc>
                <a:spcPct val="80000"/>
              </a:lnSpc>
              <a:spcBef>
                <a:spcPct val="0"/>
              </a:spcBef>
              <a:buNone/>
              <a:defRPr sz="5000" kern="1200" cap="all" spc="100" baseline="0">
                <a:solidFill>
                  <a:schemeClr val="tx1">
                    <a:lumMod val="95000"/>
                    <a:lumOff val="5000"/>
                  </a:schemeClr>
                </a:solidFill>
                <a:latin typeface="+mj-lt"/>
                <a:ea typeface="+mj-ea"/>
                <a:cs typeface="+mj-cs"/>
              </a:defRPr>
            </a:lvl1pPr>
          </a:lstStyle>
          <a:p>
            <a:pPr fontAlgn="auto">
              <a:spcAft>
                <a:spcPts val="0"/>
              </a:spcAft>
              <a:defRPr/>
            </a:pPr>
            <a:r>
              <a:rPr lang="en-US" sz="3600" dirty="0" smtClean="0">
                <a:solidFill>
                  <a:sysClr val="windowText" lastClr="000000">
                    <a:lumMod val="95000"/>
                    <a:lumOff val="5000"/>
                  </a:sysClr>
                </a:solidFill>
                <a:latin typeface="Tw Cen MT Condensed"/>
              </a:rPr>
              <a:t>RUJUKAN UTAMA </a:t>
            </a:r>
            <a:r>
              <a:rPr lang="en-US" sz="3600" dirty="0" err="1" smtClean="0">
                <a:solidFill>
                  <a:sysClr val="windowText" lastClr="000000">
                    <a:lumMod val="95000"/>
                    <a:lumOff val="5000"/>
                  </a:sysClr>
                </a:solidFill>
                <a:latin typeface="Tw Cen MT Condensed"/>
              </a:rPr>
              <a:t>Amalan</a:t>
            </a:r>
            <a:r>
              <a:rPr lang="en-US" sz="3600" dirty="0" smtClean="0">
                <a:solidFill>
                  <a:sysClr val="windowText" lastClr="000000">
                    <a:lumMod val="95000"/>
                    <a:lumOff val="5000"/>
                  </a:sysClr>
                </a:solidFill>
                <a:latin typeface="Tw Cen MT Condensed"/>
              </a:rPr>
              <a:t> </a:t>
            </a:r>
            <a:r>
              <a:rPr lang="en-US" sz="3600" dirty="0" err="1" smtClean="0">
                <a:solidFill>
                  <a:sysClr val="windowText" lastClr="000000">
                    <a:lumMod val="95000"/>
                    <a:lumOff val="5000"/>
                  </a:sysClr>
                </a:solidFill>
                <a:latin typeface="Tw Cen MT Condensed"/>
              </a:rPr>
              <a:t>Baik</a:t>
            </a:r>
            <a:r>
              <a:rPr lang="en-US" sz="3600" dirty="0" smtClean="0">
                <a:solidFill>
                  <a:sysClr val="windowText" lastClr="000000">
                    <a:lumMod val="95000"/>
                    <a:lumOff val="5000"/>
                  </a:sysClr>
                </a:solidFill>
                <a:latin typeface="Tw Cen MT Condensed"/>
              </a:rPr>
              <a:t> </a:t>
            </a:r>
            <a:r>
              <a:rPr lang="en-US" sz="3600" dirty="0" err="1" smtClean="0">
                <a:solidFill>
                  <a:sysClr val="windowText" lastClr="000000">
                    <a:lumMod val="95000"/>
                    <a:lumOff val="5000"/>
                  </a:sysClr>
                </a:solidFill>
                <a:latin typeface="Tw Cen MT Condensed"/>
              </a:rPr>
              <a:t>Peraturan</a:t>
            </a:r>
            <a:endParaRPr lang="en-US" sz="3600" dirty="0">
              <a:solidFill>
                <a:sysClr val="windowText" lastClr="000000">
                  <a:lumMod val="95000"/>
                  <a:lumOff val="5000"/>
                </a:sysClr>
              </a:solidFill>
              <a:latin typeface="Tw Cen MT Condensed"/>
            </a:endParaRPr>
          </a:p>
        </p:txBody>
      </p:sp>
      <p:sp>
        <p:nvSpPr>
          <p:cNvPr id="19" name="TextBox 18"/>
          <p:cNvSpPr txBox="1"/>
          <p:nvPr/>
        </p:nvSpPr>
        <p:spPr>
          <a:xfrm>
            <a:off x="2592137" y="533400"/>
            <a:ext cx="4313183" cy="2677656"/>
          </a:xfrm>
          <a:prstGeom prst="rect">
            <a:avLst/>
          </a:prstGeom>
          <a:noFill/>
        </p:spPr>
        <p:txBody>
          <a:bodyPr wrap="square" rtlCol="0">
            <a:spAutoFit/>
          </a:bodyPr>
          <a:lstStyle/>
          <a:p>
            <a:pPr fontAlgn="auto">
              <a:spcBef>
                <a:spcPts val="0"/>
              </a:spcBef>
              <a:spcAft>
                <a:spcPts val="0"/>
              </a:spcAft>
            </a:pPr>
            <a:r>
              <a:rPr lang="en-US" sz="2400" b="1" dirty="0" err="1" smtClean="0">
                <a:solidFill>
                  <a:prstClr val="black"/>
                </a:solidFill>
                <a:latin typeface="Calibri"/>
                <a:cs typeface="+mn-cs"/>
              </a:rPr>
              <a:t>Pekeliling</a:t>
            </a:r>
            <a:r>
              <a:rPr lang="en-US" sz="2400" b="1" dirty="0" smtClean="0">
                <a:solidFill>
                  <a:prstClr val="black"/>
                </a:solidFill>
                <a:latin typeface="Calibri"/>
                <a:cs typeface="+mn-cs"/>
              </a:rPr>
              <a:t> Am </a:t>
            </a:r>
            <a:r>
              <a:rPr lang="en-US" sz="2400" b="1" dirty="0" err="1" smtClean="0">
                <a:solidFill>
                  <a:prstClr val="black"/>
                </a:solidFill>
                <a:latin typeface="Calibri"/>
                <a:cs typeface="+mn-cs"/>
              </a:rPr>
              <a:t>Dasar</a:t>
            </a:r>
            <a:r>
              <a:rPr lang="en-US" sz="2400" b="1" dirty="0" smtClean="0">
                <a:solidFill>
                  <a:prstClr val="black"/>
                </a:solidFill>
                <a:latin typeface="Calibri"/>
                <a:cs typeface="+mn-cs"/>
              </a:rPr>
              <a:t> </a:t>
            </a:r>
            <a:r>
              <a:rPr lang="en-US" sz="2400" b="1" dirty="0">
                <a:solidFill>
                  <a:prstClr val="black"/>
                </a:solidFill>
                <a:latin typeface="Calibri"/>
                <a:cs typeface="+mn-cs"/>
              </a:rPr>
              <a:t>Negara </a:t>
            </a:r>
            <a:r>
              <a:rPr lang="en-US" sz="2400" b="1" dirty="0" err="1">
                <a:solidFill>
                  <a:prstClr val="black"/>
                </a:solidFill>
                <a:latin typeface="Calibri"/>
                <a:cs typeface="+mn-cs"/>
              </a:rPr>
              <a:t>bagi</a:t>
            </a:r>
            <a:r>
              <a:rPr lang="en-US" sz="2400" b="1" dirty="0">
                <a:solidFill>
                  <a:prstClr val="black"/>
                </a:solidFill>
                <a:latin typeface="Calibri"/>
                <a:cs typeface="+mn-cs"/>
              </a:rPr>
              <a:t> Pembangunan </a:t>
            </a:r>
            <a:r>
              <a:rPr lang="en-US" sz="2400" b="1" dirty="0" err="1">
                <a:solidFill>
                  <a:prstClr val="black"/>
                </a:solidFill>
                <a:latin typeface="Calibri"/>
                <a:cs typeface="+mn-cs"/>
              </a:rPr>
              <a:t>dan</a:t>
            </a:r>
            <a:r>
              <a:rPr lang="en-US" sz="2400" b="1" dirty="0">
                <a:solidFill>
                  <a:prstClr val="black"/>
                </a:solidFill>
                <a:latin typeface="Calibri"/>
                <a:cs typeface="+mn-cs"/>
              </a:rPr>
              <a:t> </a:t>
            </a:r>
            <a:r>
              <a:rPr lang="en-US" sz="2400" b="1" dirty="0" err="1">
                <a:solidFill>
                  <a:prstClr val="black"/>
                </a:solidFill>
                <a:latin typeface="Calibri"/>
                <a:cs typeface="+mn-cs"/>
              </a:rPr>
              <a:t>Pelaksanaan</a:t>
            </a:r>
            <a:r>
              <a:rPr lang="en-US" sz="2400" b="1" dirty="0">
                <a:solidFill>
                  <a:prstClr val="black"/>
                </a:solidFill>
                <a:latin typeface="Calibri"/>
                <a:cs typeface="+mn-cs"/>
              </a:rPr>
              <a:t> </a:t>
            </a:r>
            <a:r>
              <a:rPr lang="en-US" sz="2400" b="1" dirty="0" err="1" smtClean="0">
                <a:solidFill>
                  <a:prstClr val="black"/>
                </a:solidFill>
                <a:latin typeface="Calibri"/>
                <a:cs typeface="+mn-cs"/>
              </a:rPr>
              <a:t>Peraturan</a:t>
            </a:r>
            <a:r>
              <a:rPr lang="en-US" sz="2400" b="1" dirty="0" smtClean="0">
                <a:solidFill>
                  <a:prstClr val="black"/>
                </a:solidFill>
                <a:latin typeface="Calibri"/>
                <a:cs typeface="+mn-cs"/>
              </a:rPr>
              <a:t> </a:t>
            </a:r>
            <a:r>
              <a:rPr lang="en-US" sz="2400" b="1" dirty="0" err="1">
                <a:solidFill>
                  <a:prstClr val="black"/>
                </a:solidFill>
                <a:latin typeface="Calibri"/>
                <a:cs typeface="+mn-cs"/>
              </a:rPr>
              <a:t>Bil</a:t>
            </a:r>
            <a:r>
              <a:rPr lang="en-US" sz="2400" b="1" dirty="0">
                <a:solidFill>
                  <a:prstClr val="black"/>
                </a:solidFill>
                <a:latin typeface="Calibri"/>
                <a:cs typeface="+mn-cs"/>
              </a:rPr>
              <a:t> 1 </a:t>
            </a:r>
            <a:r>
              <a:rPr lang="en-US" sz="2400" b="1" dirty="0" err="1">
                <a:solidFill>
                  <a:prstClr val="black"/>
                </a:solidFill>
                <a:latin typeface="Calibri"/>
                <a:cs typeface="+mn-cs"/>
              </a:rPr>
              <a:t>Tahun</a:t>
            </a:r>
            <a:r>
              <a:rPr lang="en-US" sz="2400" b="1" dirty="0">
                <a:solidFill>
                  <a:prstClr val="black"/>
                </a:solidFill>
                <a:latin typeface="Calibri"/>
                <a:cs typeface="+mn-cs"/>
              </a:rPr>
              <a:t> 2013</a:t>
            </a:r>
            <a:r>
              <a:rPr lang="en-US" sz="2400" b="1" dirty="0" smtClean="0">
                <a:solidFill>
                  <a:prstClr val="black"/>
                </a:solidFill>
                <a:latin typeface="Calibri"/>
                <a:cs typeface="+mn-cs"/>
              </a:rPr>
              <a:t> </a:t>
            </a:r>
            <a:r>
              <a:rPr lang="en-US" sz="2400" dirty="0" err="1" smtClean="0">
                <a:solidFill>
                  <a:prstClr val="black"/>
                </a:solidFill>
                <a:latin typeface="Calibri"/>
                <a:cs typeface="+mn-cs"/>
              </a:rPr>
              <a:t>dan</a:t>
            </a:r>
            <a:r>
              <a:rPr lang="en-US" sz="2400" dirty="0" smtClean="0">
                <a:solidFill>
                  <a:prstClr val="black"/>
                </a:solidFill>
                <a:latin typeface="Calibri"/>
                <a:cs typeface="+mn-cs"/>
              </a:rPr>
              <a:t> </a:t>
            </a:r>
            <a:r>
              <a:rPr lang="en-US" sz="2400" b="1" dirty="0" err="1" smtClean="0">
                <a:solidFill>
                  <a:prstClr val="black"/>
                </a:solidFill>
                <a:latin typeface="Calibri"/>
                <a:cs typeface="+mn-cs"/>
              </a:rPr>
              <a:t>Buku</a:t>
            </a:r>
            <a:r>
              <a:rPr lang="en-US" sz="2400" b="1" dirty="0" smtClean="0">
                <a:solidFill>
                  <a:prstClr val="black"/>
                </a:solidFill>
                <a:latin typeface="Calibri"/>
                <a:cs typeface="+mn-cs"/>
              </a:rPr>
              <a:t> </a:t>
            </a:r>
            <a:r>
              <a:rPr lang="en-US" sz="2400" b="1" dirty="0" err="1">
                <a:solidFill>
                  <a:prstClr val="black"/>
                </a:solidFill>
                <a:latin typeface="Calibri"/>
                <a:cs typeface="+mn-cs"/>
              </a:rPr>
              <a:t>Panduan</a:t>
            </a:r>
            <a:r>
              <a:rPr lang="en-US" sz="2400" b="1" dirty="0">
                <a:solidFill>
                  <a:prstClr val="black"/>
                </a:solidFill>
                <a:latin typeface="Calibri"/>
                <a:cs typeface="+mn-cs"/>
              </a:rPr>
              <a:t> </a:t>
            </a:r>
            <a:r>
              <a:rPr lang="en-US" sz="2400" b="1" dirty="0" err="1">
                <a:solidFill>
                  <a:prstClr val="black"/>
                </a:solidFill>
                <a:latin typeface="Calibri"/>
                <a:cs typeface="+mn-cs"/>
              </a:rPr>
              <a:t>Amalan</a:t>
            </a:r>
            <a:r>
              <a:rPr lang="en-US" sz="2400" b="1" dirty="0">
                <a:solidFill>
                  <a:prstClr val="black"/>
                </a:solidFill>
                <a:latin typeface="Calibri"/>
                <a:cs typeface="+mn-cs"/>
              </a:rPr>
              <a:t> </a:t>
            </a:r>
            <a:r>
              <a:rPr lang="en-US" sz="2400" b="1" dirty="0" err="1">
                <a:solidFill>
                  <a:prstClr val="black"/>
                </a:solidFill>
                <a:latin typeface="Calibri"/>
                <a:cs typeface="+mn-cs"/>
              </a:rPr>
              <a:t>Terbaik</a:t>
            </a:r>
            <a:r>
              <a:rPr lang="en-US" sz="2400" b="1" dirty="0">
                <a:solidFill>
                  <a:prstClr val="black"/>
                </a:solidFill>
                <a:latin typeface="Calibri"/>
                <a:cs typeface="+mn-cs"/>
              </a:rPr>
              <a:t> </a:t>
            </a:r>
            <a:r>
              <a:rPr lang="en-US" sz="2400" b="1" dirty="0" err="1">
                <a:solidFill>
                  <a:prstClr val="black"/>
                </a:solidFill>
                <a:latin typeface="Calibri"/>
                <a:cs typeface="+mn-cs"/>
              </a:rPr>
              <a:t>Peraturan</a:t>
            </a:r>
            <a:r>
              <a:rPr lang="en-US" sz="2400" dirty="0">
                <a:solidFill>
                  <a:prstClr val="black"/>
                </a:solidFill>
                <a:latin typeface="Calibri"/>
                <a:cs typeface="+mn-cs"/>
              </a:rPr>
              <a:t> </a:t>
            </a:r>
            <a:r>
              <a:rPr lang="en-US" sz="2400" dirty="0" err="1" smtClean="0">
                <a:solidFill>
                  <a:prstClr val="black"/>
                </a:solidFill>
                <a:latin typeface="Calibri"/>
                <a:cs typeface="+mn-cs"/>
              </a:rPr>
              <a:t>telah</a:t>
            </a:r>
            <a:r>
              <a:rPr lang="en-US" sz="2400" dirty="0" smtClean="0">
                <a:solidFill>
                  <a:prstClr val="black"/>
                </a:solidFill>
                <a:latin typeface="Calibri"/>
                <a:cs typeface="+mn-cs"/>
              </a:rPr>
              <a:t> </a:t>
            </a:r>
            <a:r>
              <a:rPr lang="en-US" sz="2400" dirty="0" err="1">
                <a:solidFill>
                  <a:prstClr val="black"/>
                </a:solidFill>
                <a:latin typeface="Calibri"/>
                <a:cs typeface="+mn-cs"/>
              </a:rPr>
              <a:t>dilancarkan</a:t>
            </a:r>
            <a:r>
              <a:rPr lang="en-US" sz="2400" dirty="0">
                <a:solidFill>
                  <a:prstClr val="black"/>
                </a:solidFill>
                <a:latin typeface="Calibri"/>
                <a:cs typeface="+mn-cs"/>
              </a:rPr>
              <a:t> </a:t>
            </a:r>
            <a:r>
              <a:rPr lang="en-US" sz="2400" dirty="0" err="1">
                <a:solidFill>
                  <a:prstClr val="black"/>
                </a:solidFill>
                <a:latin typeface="Calibri"/>
                <a:cs typeface="+mn-cs"/>
              </a:rPr>
              <a:t>oleh</a:t>
            </a:r>
            <a:r>
              <a:rPr lang="en-US" sz="2400" dirty="0">
                <a:solidFill>
                  <a:prstClr val="black"/>
                </a:solidFill>
                <a:latin typeface="Calibri"/>
                <a:cs typeface="+mn-cs"/>
              </a:rPr>
              <a:t> </a:t>
            </a:r>
            <a:r>
              <a:rPr lang="en-US" sz="2400" dirty="0" err="1">
                <a:solidFill>
                  <a:prstClr val="black"/>
                </a:solidFill>
                <a:latin typeface="Calibri"/>
                <a:cs typeface="+mn-cs"/>
              </a:rPr>
              <a:t>YBhg</a:t>
            </a:r>
            <a:r>
              <a:rPr lang="en-US" sz="2400" dirty="0">
                <a:solidFill>
                  <a:prstClr val="black"/>
                </a:solidFill>
                <a:latin typeface="Calibri"/>
                <a:cs typeface="+mn-cs"/>
              </a:rPr>
              <a:t>. Tan Sri Dr. Ali bin </a:t>
            </a:r>
            <a:r>
              <a:rPr lang="en-US" sz="2400" dirty="0" err="1">
                <a:solidFill>
                  <a:prstClr val="black"/>
                </a:solidFill>
                <a:latin typeface="Calibri"/>
                <a:cs typeface="+mn-cs"/>
              </a:rPr>
              <a:t>Hamsa</a:t>
            </a:r>
            <a:r>
              <a:rPr lang="en-US" sz="2400" dirty="0">
                <a:solidFill>
                  <a:prstClr val="black"/>
                </a:solidFill>
                <a:latin typeface="Calibri"/>
                <a:cs typeface="+mn-cs"/>
              </a:rPr>
              <a:t>, </a:t>
            </a:r>
            <a:r>
              <a:rPr lang="en-US" sz="2400" dirty="0" err="1">
                <a:solidFill>
                  <a:prstClr val="black"/>
                </a:solidFill>
                <a:latin typeface="Calibri"/>
                <a:cs typeface="+mn-cs"/>
              </a:rPr>
              <a:t>Ketua</a:t>
            </a:r>
            <a:r>
              <a:rPr lang="en-US" sz="2400" dirty="0">
                <a:solidFill>
                  <a:prstClr val="black"/>
                </a:solidFill>
                <a:latin typeface="Calibri"/>
                <a:cs typeface="+mn-cs"/>
              </a:rPr>
              <a:t> </a:t>
            </a:r>
            <a:r>
              <a:rPr lang="en-US" sz="2400" dirty="0" err="1">
                <a:solidFill>
                  <a:prstClr val="black"/>
                </a:solidFill>
                <a:latin typeface="Calibri"/>
                <a:cs typeface="+mn-cs"/>
              </a:rPr>
              <a:t>Setiausaha</a:t>
            </a:r>
            <a:r>
              <a:rPr lang="en-US" sz="2400" dirty="0">
                <a:solidFill>
                  <a:prstClr val="black"/>
                </a:solidFill>
                <a:latin typeface="Calibri"/>
                <a:cs typeface="+mn-cs"/>
              </a:rPr>
              <a:t> Negara</a:t>
            </a:r>
            <a:r>
              <a:rPr lang="en-MY" sz="2400" dirty="0">
                <a:solidFill>
                  <a:prstClr val="black"/>
                </a:solidFill>
                <a:latin typeface="Calibri"/>
                <a:cs typeface="+mn-cs"/>
              </a:rPr>
              <a:t> </a:t>
            </a:r>
            <a:endParaRPr lang="en-GB" sz="2400" dirty="0">
              <a:solidFill>
                <a:prstClr val="black"/>
              </a:solidFill>
              <a:latin typeface="Calibri"/>
              <a:cs typeface="+mn-cs"/>
            </a:endParaRPr>
          </a:p>
        </p:txBody>
      </p:sp>
    </p:spTree>
    <p:extLst>
      <p:ext uri="{BB962C8B-B14F-4D97-AF65-F5344CB8AC3E}">
        <p14:creationId xmlns:p14="http://schemas.microsoft.com/office/powerpoint/2010/main" val="3811116575"/>
      </p:ext>
    </p:extLst>
  </p:cSld>
  <p:clrMapOvr>
    <a:masterClrMapping/>
  </p:clrMapOvr>
  <p:timing>
    <p:tnLst>
      <p:par>
        <p:cTn id="1" dur="indefinite" restart="never" nodeType="tmRoot"/>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34280"/>
            <a:ext cx="8229600" cy="491480"/>
          </a:xfrm>
        </p:spPr>
        <p:txBody>
          <a:bodyPr>
            <a:noAutofit/>
          </a:bodyPr>
          <a:lstStyle/>
          <a:p>
            <a:r>
              <a:rPr lang="en-US" sz="3200" b="1" dirty="0" smtClean="0">
                <a:effectLst>
                  <a:outerShdw blurRad="38100" dist="38100" dir="2700000" algn="tl">
                    <a:srgbClr val="000000">
                      <a:alpha val="43137"/>
                    </a:srgbClr>
                  </a:outerShdw>
                </a:effectLst>
              </a:rPr>
              <a:t>Cost Benefit Analysis</a:t>
            </a:r>
            <a:endParaRPr lang="en-GB" sz="3200" dirty="0">
              <a:effectLst>
                <a:outerShdw blurRad="38100" dist="38100" dir="2700000" algn="tl">
                  <a:srgbClr val="000000">
                    <a:alpha val="43137"/>
                  </a:srgbClr>
                </a:outerShdw>
              </a:effectLst>
            </a:endParaRPr>
          </a:p>
        </p:txBody>
      </p:sp>
      <p:graphicFrame>
        <p:nvGraphicFramePr>
          <p:cNvPr id="3" name="Content Placeholder 2"/>
          <p:cNvGraphicFramePr>
            <a:graphicFrameLocks noGrp="1"/>
          </p:cNvGraphicFramePr>
          <p:nvPr>
            <p:ph idx="1"/>
            <p:extLst>
              <p:ext uri="{D42A27DB-BD31-4B8C-83A1-F6EECF244321}">
                <p14:modId xmlns:p14="http://schemas.microsoft.com/office/powerpoint/2010/main" val="2166550421"/>
              </p:ext>
            </p:extLst>
          </p:nvPr>
        </p:nvGraphicFramePr>
        <p:xfrm>
          <a:off x="152400" y="457200"/>
          <a:ext cx="8839199" cy="6361160"/>
        </p:xfrm>
        <a:graphic>
          <a:graphicData uri="http://schemas.openxmlformats.org/drawingml/2006/table">
            <a:tbl>
              <a:tblPr firstRow="1" bandRow="1">
                <a:tableStyleId>{21E4AEA4-8DFA-4A89-87EB-49C32662AFE0}</a:tableStyleId>
              </a:tblPr>
              <a:tblGrid>
                <a:gridCol w="726402"/>
                <a:gridCol w="3359845"/>
                <a:gridCol w="2458423"/>
                <a:gridCol w="2294529"/>
              </a:tblGrid>
              <a:tr h="377506">
                <a:tc rowSpan="2">
                  <a:txBody>
                    <a:bodyPr/>
                    <a:lstStyle/>
                    <a:p>
                      <a:pPr algn="ctr"/>
                      <a:r>
                        <a:rPr lang="en-US" sz="2000" dirty="0" smtClean="0"/>
                        <a:t>NO.</a:t>
                      </a:r>
                      <a:endParaRPr lang="en-GB" sz="2000" b="1" dirty="0">
                        <a:solidFill>
                          <a:schemeClr val="bg1"/>
                        </a:solidFill>
                      </a:endParaRPr>
                    </a:p>
                  </a:txBody>
                  <a:tcPr anchor="ctr"/>
                </a:tc>
                <a:tc rowSpan="2">
                  <a:txBody>
                    <a:bodyPr/>
                    <a:lstStyle/>
                    <a:p>
                      <a:pPr algn="ctr"/>
                      <a:r>
                        <a:rPr lang="en-US" sz="2000" dirty="0" smtClean="0"/>
                        <a:t>OPTION</a:t>
                      </a:r>
                      <a:endParaRPr lang="en-GB" sz="2000" b="1" dirty="0">
                        <a:solidFill>
                          <a:schemeClr val="bg1"/>
                        </a:solidFill>
                      </a:endParaRPr>
                    </a:p>
                  </a:txBody>
                  <a:tcPr anchor="ctr"/>
                </a:tc>
                <a:tc gridSpan="2">
                  <a:txBody>
                    <a:bodyPr/>
                    <a:lstStyle/>
                    <a:p>
                      <a:pPr algn="ctr"/>
                      <a:r>
                        <a:rPr lang="en-US" sz="2000" dirty="0" smtClean="0"/>
                        <a:t>IMPACT</a:t>
                      </a:r>
                      <a:endParaRPr lang="en-GB" sz="2000" b="1" dirty="0">
                        <a:solidFill>
                          <a:schemeClr val="bg1"/>
                        </a:solidFill>
                      </a:endParaRPr>
                    </a:p>
                  </a:txBody>
                  <a:tcPr/>
                </a:tc>
                <a:tc hMerge="1">
                  <a:txBody>
                    <a:bodyPr/>
                    <a:lstStyle/>
                    <a:p>
                      <a:endParaRPr lang="en-GB" dirty="0"/>
                    </a:p>
                  </a:txBody>
                  <a:tcPr/>
                </a:tc>
              </a:tr>
              <a:tr h="377506">
                <a:tc vMerge="1">
                  <a:txBody>
                    <a:bodyPr/>
                    <a:lstStyle/>
                    <a:p>
                      <a:endParaRPr lang="en-GB" dirty="0"/>
                    </a:p>
                  </a:txBody>
                  <a:tcPr/>
                </a:tc>
                <a:tc vMerge="1">
                  <a:txBody>
                    <a:bodyPr/>
                    <a:lstStyle/>
                    <a:p>
                      <a:endParaRPr lang="en-GB" dirty="0"/>
                    </a:p>
                  </a:txBody>
                  <a:tcPr/>
                </a:tc>
                <a:tc>
                  <a:txBody>
                    <a:bodyPr/>
                    <a:lstStyle/>
                    <a:p>
                      <a:pPr algn="ctr"/>
                      <a:r>
                        <a:rPr lang="en-US" sz="2000" b="1" dirty="0" smtClean="0">
                          <a:solidFill>
                            <a:schemeClr val="bg1"/>
                          </a:solidFill>
                        </a:rPr>
                        <a:t>COST</a:t>
                      </a:r>
                      <a:endParaRPr lang="en-GB" sz="2000" b="1" dirty="0">
                        <a:solidFill>
                          <a:schemeClr val="bg1"/>
                        </a:solidFill>
                      </a:endParaRPr>
                    </a:p>
                  </a:txBody>
                  <a:tcPr>
                    <a:solidFill>
                      <a:schemeClr val="accent2"/>
                    </a:solidFill>
                  </a:tcPr>
                </a:tc>
                <a:tc>
                  <a:txBody>
                    <a:bodyPr/>
                    <a:lstStyle/>
                    <a:p>
                      <a:pPr algn="ctr"/>
                      <a:r>
                        <a:rPr lang="en-US" sz="2000" b="1" dirty="0" smtClean="0">
                          <a:solidFill>
                            <a:schemeClr val="bg1"/>
                          </a:solidFill>
                        </a:rPr>
                        <a:t>BENEFIT</a:t>
                      </a:r>
                      <a:endParaRPr lang="en-GB" sz="2000" b="1" dirty="0">
                        <a:solidFill>
                          <a:schemeClr val="bg1"/>
                        </a:solidFill>
                      </a:endParaRPr>
                    </a:p>
                  </a:txBody>
                  <a:tcPr>
                    <a:solidFill>
                      <a:schemeClr val="accent2"/>
                    </a:solidFill>
                  </a:tcPr>
                </a:tc>
              </a:tr>
              <a:tr h="290389">
                <a:tc>
                  <a:txBody>
                    <a:bodyPr/>
                    <a:lstStyle/>
                    <a:p>
                      <a:pPr algn="ctr"/>
                      <a:r>
                        <a:rPr lang="en-US" sz="1400" dirty="0" smtClean="0"/>
                        <a:t>1.</a:t>
                      </a:r>
                      <a:endParaRPr lang="en-GB" sz="1400" dirty="0"/>
                    </a:p>
                  </a:txBody>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1400" dirty="0" smtClean="0"/>
                        <a:t>Do Nothing</a:t>
                      </a:r>
                    </a:p>
                  </a:txBody>
                  <a:tcPr/>
                </a:tc>
                <a:tc>
                  <a:txBody>
                    <a:bodyPr/>
                    <a:lstStyle/>
                    <a:p>
                      <a:pPr algn="ctr"/>
                      <a:r>
                        <a:rPr lang="en-US" sz="1400" dirty="0" smtClean="0"/>
                        <a:t>$ 3 Trillion</a:t>
                      </a:r>
                      <a:endParaRPr lang="en-GB" sz="1400" dirty="0"/>
                    </a:p>
                  </a:txBody>
                  <a:tcPr/>
                </a:tc>
                <a:tc>
                  <a:txBody>
                    <a:bodyPr/>
                    <a:lstStyle/>
                    <a:p>
                      <a:pPr algn="ctr"/>
                      <a:r>
                        <a:rPr lang="en-US" sz="1400" b="1" dirty="0" smtClean="0">
                          <a:effectLst/>
                          <a:latin typeface="Arial"/>
                          <a:ea typeface="Calibri"/>
                          <a:cs typeface="Times New Roman"/>
                        </a:rPr>
                        <a:t>$140,262,000</a:t>
                      </a:r>
                      <a:endParaRPr lang="en-US" sz="1400" dirty="0" smtClean="0"/>
                    </a:p>
                  </a:txBody>
                  <a:tcPr/>
                </a:tc>
              </a:tr>
              <a:tr h="1597140">
                <a:tc>
                  <a:txBody>
                    <a:bodyPr/>
                    <a:lstStyle/>
                    <a:p>
                      <a:pPr algn="ctr"/>
                      <a:r>
                        <a:rPr lang="en-US" sz="1400" dirty="0" smtClean="0"/>
                        <a:t>2.</a:t>
                      </a:r>
                      <a:endParaRPr lang="en-GB" sz="1400" dirty="0"/>
                    </a:p>
                  </a:txBody>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1400" dirty="0" smtClean="0"/>
                        <a:t>Mandatory to have label to all food products</a:t>
                      </a:r>
                    </a:p>
                    <a:p>
                      <a:pPr algn="l"/>
                      <a:endParaRPr lang="en-GB" sz="1400" dirty="0"/>
                    </a:p>
                  </a:txBody>
                  <a:tcPr/>
                </a:tc>
                <a:tc>
                  <a:txBody>
                    <a:bodyPr/>
                    <a:lstStyle/>
                    <a:p>
                      <a:pPr marL="0" marR="0" algn="l">
                        <a:lnSpc>
                          <a:spcPct val="100000"/>
                        </a:lnSpc>
                        <a:spcBef>
                          <a:spcPts val="600"/>
                        </a:spcBef>
                        <a:spcAft>
                          <a:spcPts val="600"/>
                        </a:spcAft>
                      </a:pPr>
                      <a:r>
                        <a:rPr lang="en-US" sz="1400" dirty="0" smtClean="0">
                          <a:effectLst/>
                          <a:latin typeface="Arial"/>
                          <a:ea typeface="Calibri"/>
                          <a:cs typeface="Times New Roman"/>
                        </a:rPr>
                        <a:t>Testing: $40,298,000</a:t>
                      </a:r>
                      <a:endParaRPr lang="en-GB" sz="1400" dirty="0" smtClean="0">
                        <a:effectLst/>
                        <a:latin typeface="Calibri"/>
                        <a:ea typeface="Calibri"/>
                        <a:cs typeface="Times New Roman"/>
                      </a:endParaRPr>
                    </a:p>
                    <a:p>
                      <a:pPr marL="0" marR="0" algn="l">
                        <a:lnSpc>
                          <a:spcPct val="100000"/>
                        </a:lnSpc>
                        <a:spcBef>
                          <a:spcPts val="600"/>
                        </a:spcBef>
                        <a:spcAft>
                          <a:spcPts val="600"/>
                        </a:spcAft>
                      </a:pPr>
                      <a:r>
                        <a:rPr lang="en-US" sz="1400" dirty="0" err="1" smtClean="0">
                          <a:effectLst/>
                          <a:latin typeface="Arial"/>
                          <a:ea typeface="Calibri"/>
                          <a:cs typeface="Times New Roman"/>
                        </a:rPr>
                        <a:t>Relabelling</a:t>
                      </a:r>
                      <a:r>
                        <a:rPr lang="en-US" sz="1400" dirty="0" smtClean="0">
                          <a:effectLst/>
                          <a:latin typeface="Arial"/>
                          <a:ea typeface="Calibri"/>
                          <a:cs typeface="Times New Roman"/>
                        </a:rPr>
                        <a:t>:</a:t>
                      </a:r>
                      <a:r>
                        <a:rPr lang="en-US" sz="1400" baseline="0" dirty="0" smtClean="0">
                          <a:effectLst/>
                          <a:latin typeface="Arial"/>
                          <a:ea typeface="Calibri"/>
                          <a:cs typeface="Times New Roman"/>
                        </a:rPr>
                        <a:t> </a:t>
                      </a:r>
                      <a:r>
                        <a:rPr lang="en-US" sz="1400" dirty="0" smtClean="0">
                          <a:effectLst/>
                          <a:latin typeface="Arial"/>
                          <a:ea typeface="Calibri"/>
                          <a:cs typeface="Times New Roman"/>
                        </a:rPr>
                        <a:t>$85,964,000</a:t>
                      </a:r>
                    </a:p>
                    <a:p>
                      <a:pPr marL="0" marR="0" indent="0" algn="l" defTabSz="914400" rtl="0" eaLnBrk="1" fontAlgn="auto" latinLnBrk="0" hangingPunct="1">
                        <a:lnSpc>
                          <a:spcPct val="100000"/>
                        </a:lnSpc>
                        <a:spcBef>
                          <a:spcPts val="600"/>
                        </a:spcBef>
                        <a:spcAft>
                          <a:spcPts val="600"/>
                        </a:spcAft>
                        <a:buClrTx/>
                        <a:buSzTx/>
                        <a:buFontTx/>
                        <a:buNone/>
                        <a:tabLst/>
                        <a:defRPr/>
                      </a:pPr>
                      <a:r>
                        <a:rPr lang="en-US" sz="1400" dirty="0" smtClean="0">
                          <a:effectLst/>
                          <a:latin typeface="Arial"/>
                          <a:ea typeface="Calibri"/>
                          <a:cs typeface="Times New Roman"/>
                        </a:rPr>
                        <a:t>Reformulation:</a:t>
                      </a:r>
                      <a:r>
                        <a:rPr lang="en-US" sz="1400" baseline="0" dirty="0" smtClean="0">
                          <a:effectLst/>
                          <a:latin typeface="Arial"/>
                          <a:ea typeface="Calibri"/>
                          <a:cs typeface="Times New Roman"/>
                        </a:rPr>
                        <a:t> </a:t>
                      </a:r>
                      <a:r>
                        <a:rPr lang="en-US" sz="1400" dirty="0" smtClean="0">
                          <a:effectLst/>
                          <a:latin typeface="Arial"/>
                          <a:ea typeface="Calibri"/>
                          <a:cs typeface="Times New Roman"/>
                        </a:rPr>
                        <a:t>$13,200,000</a:t>
                      </a:r>
                    </a:p>
                    <a:p>
                      <a:pPr marL="0" marR="0" indent="0" algn="l" defTabSz="914400" rtl="0" eaLnBrk="1" fontAlgn="auto" latinLnBrk="0" hangingPunct="1">
                        <a:lnSpc>
                          <a:spcPct val="100000"/>
                        </a:lnSpc>
                        <a:spcBef>
                          <a:spcPts val="600"/>
                        </a:spcBef>
                        <a:spcAft>
                          <a:spcPts val="600"/>
                        </a:spcAft>
                        <a:buClrTx/>
                        <a:buSzTx/>
                        <a:buFontTx/>
                        <a:buNone/>
                        <a:tabLst/>
                        <a:defRPr/>
                      </a:pPr>
                      <a:r>
                        <a:rPr lang="en-US" sz="1400" dirty="0" smtClean="0">
                          <a:effectLst/>
                          <a:latin typeface="Arial"/>
                          <a:ea typeface="Calibri"/>
                          <a:cs typeface="Times New Roman"/>
                        </a:rPr>
                        <a:t>Enforcement:$800,000</a:t>
                      </a:r>
                      <a:endParaRPr lang="en-GB" sz="1400" dirty="0" smtClean="0">
                        <a:effectLst/>
                        <a:latin typeface="+mn-lt"/>
                        <a:ea typeface="Calibri"/>
                        <a:cs typeface="Times New Roman"/>
                      </a:endParaRPr>
                    </a:p>
                    <a:p>
                      <a:pPr marL="0" marR="0" algn="l">
                        <a:lnSpc>
                          <a:spcPct val="100000"/>
                        </a:lnSpc>
                        <a:spcBef>
                          <a:spcPts val="600"/>
                        </a:spcBef>
                        <a:spcAft>
                          <a:spcPts val="600"/>
                        </a:spcAft>
                      </a:pPr>
                      <a:r>
                        <a:rPr lang="en-US" sz="1400" b="1" dirty="0" smtClean="0">
                          <a:effectLst/>
                          <a:latin typeface="Arial"/>
                          <a:ea typeface="Calibri"/>
                          <a:cs typeface="Times New Roman"/>
                        </a:rPr>
                        <a:t>TOTAL: $140,262,000</a:t>
                      </a:r>
                    </a:p>
                  </a:txBody>
                  <a:tcPr marL="68580" marR="68580" marT="0" marB="0"/>
                </a:tc>
                <a:tc>
                  <a:txBody>
                    <a:bodyPr/>
                    <a:lstStyle/>
                    <a:p>
                      <a:pPr algn="l"/>
                      <a:r>
                        <a:rPr lang="en-US" sz="1400" dirty="0" smtClean="0"/>
                        <a:t>Value of Life: USD6million</a:t>
                      </a:r>
                    </a:p>
                    <a:p>
                      <a:pPr algn="l"/>
                      <a:endParaRPr lang="en-US" sz="1400" dirty="0" smtClean="0"/>
                    </a:p>
                    <a:p>
                      <a:pPr algn="l"/>
                      <a:r>
                        <a:rPr lang="en-US" sz="1400" dirty="0" smtClean="0"/>
                        <a:t>Population = 250,000</a:t>
                      </a:r>
                    </a:p>
                    <a:p>
                      <a:pPr algn="l"/>
                      <a:endParaRPr lang="en-US" sz="1400" dirty="0" smtClean="0"/>
                    </a:p>
                    <a:p>
                      <a:pPr algn="l"/>
                      <a:r>
                        <a:rPr lang="en-US" sz="1400" b="1" dirty="0" smtClean="0"/>
                        <a:t>TOTAL:</a:t>
                      </a:r>
                      <a:r>
                        <a:rPr lang="en-US" sz="1400" b="1" baseline="0" dirty="0" smtClean="0"/>
                        <a:t> $ 1.5 Trillion</a:t>
                      </a:r>
                      <a:endParaRPr lang="en-US" sz="1400" b="1" dirty="0" smtClean="0"/>
                    </a:p>
                  </a:txBody>
                  <a:tcPr/>
                </a:tc>
              </a:tr>
              <a:tr h="1597140">
                <a:tc>
                  <a:txBody>
                    <a:bodyPr/>
                    <a:lstStyle/>
                    <a:p>
                      <a:pPr algn="ctr"/>
                      <a:r>
                        <a:rPr lang="en-US" sz="1400" dirty="0" smtClean="0"/>
                        <a:t>3.</a:t>
                      </a:r>
                      <a:endParaRPr lang="en-GB" sz="1400" dirty="0"/>
                    </a:p>
                  </a:txBody>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1400" dirty="0" smtClean="0"/>
                        <a:t>Mandatory to label to high trans fat product </a:t>
                      </a:r>
                    </a:p>
                    <a:p>
                      <a:pPr algn="l"/>
                      <a:endParaRPr lang="en-GB" sz="1400" dirty="0"/>
                    </a:p>
                  </a:txBody>
                  <a:tcPr/>
                </a:tc>
                <a:tc>
                  <a:txBody>
                    <a:bodyPr/>
                    <a:lstStyle/>
                    <a:p>
                      <a:pPr marL="0" marR="0" algn="l">
                        <a:lnSpc>
                          <a:spcPct val="100000"/>
                        </a:lnSpc>
                        <a:spcBef>
                          <a:spcPts val="600"/>
                        </a:spcBef>
                        <a:spcAft>
                          <a:spcPts val="600"/>
                        </a:spcAft>
                      </a:pPr>
                      <a:r>
                        <a:rPr lang="en-US" sz="1400" dirty="0" smtClean="0">
                          <a:effectLst/>
                          <a:latin typeface="Arial"/>
                          <a:ea typeface="Calibri"/>
                          <a:cs typeface="Times New Roman"/>
                        </a:rPr>
                        <a:t>Testing: $40,298,000</a:t>
                      </a:r>
                      <a:endParaRPr lang="en-GB" sz="1400" dirty="0" smtClean="0">
                        <a:effectLst/>
                        <a:latin typeface="+mn-lt"/>
                        <a:ea typeface="Calibri"/>
                        <a:cs typeface="Times New Roman"/>
                      </a:endParaRPr>
                    </a:p>
                    <a:p>
                      <a:pPr marL="0" marR="0" algn="l">
                        <a:lnSpc>
                          <a:spcPct val="100000"/>
                        </a:lnSpc>
                        <a:spcBef>
                          <a:spcPts val="600"/>
                        </a:spcBef>
                        <a:spcAft>
                          <a:spcPts val="600"/>
                        </a:spcAft>
                      </a:pPr>
                      <a:r>
                        <a:rPr lang="en-US" sz="1400" dirty="0" err="1" smtClean="0">
                          <a:effectLst/>
                          <a:latin typeface="Arial"/>
                          <a:ea typeface="Calibri"/>
                          <a:cs typeface="Times New Roman"/>
                        </a:rPr>
                        <a:t>Relabelling</a:t>
                      </a:r>
                      <a:r>
                        <a:rPr lang="en-US" sz="1400" dirty="0" smtClean="0">
                          <a:effectLst/>
                          <a:latin typeface="Arial"/>
                          <a:ea typeface="Calibri"/>
                          <a:cs typeface="Times New Roman"/>
                        </a:rPr>
                        <a:t>:</a:t>
                      </a:r>
                      <a:r>
                        <a:rPr lang="en-US" sz="1400" baseline="0" dirty="0" smtClean="0">
                          <a:effectLst/>
                          <a:latin typeface="Arial"/>
                          <a:ea typeface="Calibri"/>
                          <a:cs typeface="Times New Roman"/>
                        </a:rPr>
                        <a:t> </a:t>
                      </a:r>
                      <a:r>
                        <a:rPr lang="en-US" sz="1400" dirty="0" smtClean="0">
                          <a:effectLst/>
                          <a:latin typeface="Arial"/>
                          <a:ea typeface="Calibri"/>
                          <a:cs typeface="Times New Roman"/>
                        </a:rPr>
                        <a:t>$21,250,000</a:t>
                      </a:r>
                    </a:p>
                    <a:p>
                      <a:pPr marL="0" marR="0" indent="0" algn="l" defTabSz="914400" rtl="0" eaLnBrk="1" fontAlgn="auto" latinLnBrk="0" hangingPunct="1">
                        <a:lnSpc>
                          <a:spcPct val="100000"/>
                        </a:lnSpc>
                        <a:spcBef>
                          <a:spcPts val="600"/>
                        </a:spcBef>
                        <a:spcAft>
                          <a:spcPts val="600"/>
                        </a:spcAft>
                        <a:buClrTx/>
                        <a:buSzTx/>
                        <a:buFontTx/>
                        <a:buNone/>
                        <a:tabLst/>
                        <a:defRPr/>
                      </a:pPr>
                      <a:r>
                        <a:rPr lang="en-US" sz="1400" dirty="0" smtClean="0">
                          <a:effectLst/>
                          <a:latin typeface="Arial"/>
                          <a:ea typeface="Calibri"/>
                          <a:cs typeface="Times New Roman"/>
                        </a:rPr>
                        <a:t>Reformulation:</a:t>
                      </a:r>
                      <a:r>
                        <a:rPr lang="en-US" sz="1400" baseline="0" dirty="0" smtClean="0">
                          <a:effectLst/>
                          <a:latin typeface="Arial"/>
                          <a:ea typeface="Calibri"/>
                          <a:cs typeface="Times New Roman"/>
                        </a:rPr>
                        <a:t> </a:t>
                      </a:r>
                      <a:r>
                        <a:rPr lang="en-US" sz="1400" dirty="0" smtClean="0">
                          <a:effectLst/>
                          <a:latin typeface="Arial"/>
                          <a:ea typeface="Calibri"/>
                          <a:cs typeface="Times New Roman"/>
                        </a:rPr>
                        <a:t>$3,250,000</a:t>
                      </a:r>
                    </a:p>
                    <a:p>
                      <a:pPr marL="0" marR="0" indent="0" algn="l" defTabSz="914400" rtl="0" eaLnBrk="1" fontAlgn="auto" latinLnBrk="0" hangingPunct="1">
                        <a:lnSpc>
                          <a:spcPct val="100000"/>
                        </a:lnSpc>
                        <a:spcBef>
                          <a:spcPts val="600"/>
                        </a:spcBef>
                        <a:spcAft>
                          <a:spcPts val="600"/>
                        </a:spcAft>
                        <a:buClrTx/>
                        <a:buSzTx/>
                        <a:buFontTx/>
                        <a:buNone/>
                        <a:tabLst/>
                        <a:defRPr/>
                      </a:pPr>
                      <a:r>
                        <a:rPr lang="en-US" sz="1400" dirty="0" smtClean="0">
                          <a:effectLst/>
                          <a:latin typeface="Arial"/>
                          <a:ea typeface="Calibri"/>
                          <a:cs typeface="Times New Roman"/>
                        </a:rPr>
                        <a:t>Enforcement:$500,000</a:t>
                      </a:r>
                      <a:endParaRPr lang="en-GB" sz="1400" dirty="0" smtClean="0">
                        <a:effectLst/>
                        <a:latin typeface="+mn-lt"/>
                        <a:ea typeface="Calibri"/>
                        <a:cs typeface="Times New Roman"/>
                      </a:endParaRPr>
                    </a:p>
                    <a:p>
                      <a:pPr marL="0" marR="0" algn="l">
                        <a:lnSpc>
                          <a:spcPct val="100000"/>
                        </a:lnSpc>
                        <a:spcBef>
                          <a:spcPts val="600"/>
                        </a:spcBef>
                        <a:spcAft>
                          <a:spcPts val="600"/>
                        </a:spcAft>
                      </a:pPr>
                      <a:r>
                        <a:rPr lang="en-US" sz="1400" b="1" dirty="0" smtClean="0">
                          <a:effectLst/>
                          <a:latin typeface="Arial"/>
                          <a:ea typeface="Calibri"/>
                          <a:cs typeface="Times New Roman"/>
                        </a:rPr>
                        <a:t>TOTAL: $62,048,000</a:t>
                      </a:r>
                    </a:p>
                  </a:txBody>
                  <a:tcPr marL="68580" marR="68580" marT="0" marB="0"/>
                </a:tc>
                <a:tc>
                  <a:txBody>
                    <a:bodyPr/>
                    <a:lstStyle/>
                    <a:p>
                      <a:pPr algn="l"/>
                      <a:r>
                        <a:rPr lang="en-US" sz="1400" dirty="0" smtClean="0"/>
                        <a:t>Value of Life: USD6million</a:t>
                      </a:r>
                    </a:p>
                    <a:p>
                      <a:pPr algn="l"/>
                      <a:endParaRPr lang="en-US" sz="1400" dirty="0" smtClean="0"/>
                    </a:p>
                    <a:p>
                      <a:pPr algn="l"/>
                      <a:r>
                        <a:rPr lang="en-US" sz="1400" dirty="0" smtClean="0"/>
                        <a:t>Population = 100,000</a:t>
                      </a:r>
                    </a:p>
                    <a:p>
                      <a:pPr algn="l"/>
                      <a:endParaRPr lang="en-US" sz="1400" dirty="0" smtClean="0"/>
                    </a:p>
                    <a:p>
                      <a:pPr algn="l"/>
                      <a:r>
                        <a:rPr lang="en-US" sz="1400" b="1" dirty="0" smtClean="0"/>
                        <a:t>TOTAL:</a:t>
                      </a:r>
                      <a:r>
                        <a:rPr lang="en-US" sz="1400" b="1" baseline="0" dirty="0" smtClean="0"/>
                        <a:t> $ 600 billion</a:t>
                      </a:r>
                      <a:endParaRPr lang="en-US" sz="1400" b="1" dirty="0" smtClean="0"/>
                    </a:p>
                  </a:txBody>
                  <a:tcPr/>
                </a:tc>
              </a:tr>
              <a:tr h="1103479">
                <a:tc>
                  <a:txBody>
                    <a:bodyPr/>
                    <a:lstStyle/>
                    <a:p>
                      <a:pPr algn="ctr"/>
                      <a:r>
                        <a:rPr lang="en-US" sz="1400" dirty="0" smtClean="0"/>
                        <a:t>4.</a:t>
                      </a:r>
                      <a:endParaRPr lang="en-GB" sz="1400" dirty="0"/>
                    </a:p>
                  </a:txBody>
                  <a:tcPr/>
                </a:tc>
                <a:tc>
                  <a:txBody>
                    <a:bodyPr/>
                    <a:lstStyle/>
                    <a:p>
                      <a:pPr algn="l"/>
                      <a:r>
                        <a:rPr lang="en-US" sz="1400" dirty="0" smtClean="0"/>
                        <a:t>Campaign</a:t>
                      </a:r>
                      <a:r>
                        <a:rPr lang="en-US" sz="1400" baseline="0" dirty="0" smtClean="0"/>
                        <a:t> on reducing trans fat intake</a:t>
                      </a:r>
                      <a:endParaRPr lang="en-GB" sz="1400" dirty="0"/>
                    </a:p>
                  </a:txBody>
                  <a:tcPr/>
                </a:tc>
                <a:tc>
                  <a:txBody>
                    <a:bodyPr/>
                    <a:lstStyle/>
                    <a:p>
                      <a:pPr marL="0" marR="0" algn="l">
                        <a:lnSpc>
                          <a:spcPct val="115000"/>
                        </a:lnSpc>
                        <a:spcBef>
                          <a:spcPts val="600"/>
                        </a:spcBef>
                        <a:spcAft>
                          <a:spcPts val="600"/>
                        </a:spcAft>
                      </a:pPr>
                      <a:r>
                        <a:rPr lang="en-US" sz="1400" dirty="0" smtClean="0">
                          <a:effectLst/>
                          <a:latin typeface="Calibri"/>
                          <a:ea typeface="Calibri"/>
                          <a:cs typeface="Times New Roman"/>
                        </a:rPr>
                        <a:t>Media:</a:t>
                      </a:r>
                      <a:r>
                        <a:rPr lang="en-US" sz="1400" baseline="0" dirty="0" smtClean="0">
                          <a:effectLst/>
                          <a:latin typeface="Calibri"/>
                          <a:ea typeface="Calibri"/>
                          <a:cs typeface="Times New Roman"/>
                        </a:rPr>
                        <a:t> $ </a:t>
                      </a:r>
                      <a:r>
                        <a:rPr lang="en-US" sz="1400" baseline="0" dirty="0" smtClean="0">
                          <a:effectLst/>
                          <a:latin typeface="+mn-lt"/>
                          <a:ea typeface="Calibri"/>
                          <a:cs typeface="Times New Roman"/>
                        </a:rPr>
                        <a:t>1,000,000 </a:t>
                      </a:r>
                    </a:p>
                    <a:p>
                      <a:pPr marL="0" marR="0" algn="l">
                        <a:lnSpc>
                          <a:spcPct val="115000"/>
                        </a:lnSpc>
                        <a:spcBef>
                          <a:spcPts val="600"/>
                        </a:spcBef>
                        <a:spcAft>
                          <a:spcPts val="600"/>
                        </a:spcAft>
                      </a:pPr>
                      <a:r>
                        <a:rPr lang="en-US" sz="1400" baseline="0" dirty="0" smtClean="0">
                          <a:effectLst/>
                          <a:latin typeface="+mn-lt"/>
                          <a:ea typeface="Calibri"/>
                          <a:cs typeface="Times New Roman"/>
                        </a:rPr>
                        <a:t>Roadshow = </a:t>
                      </a:r>
                      <a:r>
                        <a:rPr lang="en-US" sz="1400" baseline="0" dirty="0" smtClean="0">
                          <a:effectLst/>
                          <a:latin typeface="Calibri"/>
                          <a:ea typeface="Calibri"/>
                          <a:cs typeface="Times New Roman"/>
                        </a:rPr>
                        <a:t>$ 1,000,000</a:t>
                      </a:r>
                    </a:p>
                    <a:p>
                      <a:pPr marL="0" marR="0" algn="l">
                        <a:lnSpc>
                          <a:spcPct val="115000"/>
                        </a:lnSpc>
                        <a:spcBef>
                          <a:spcPts val="600"/>
                        </a:spcBef>
                        <a:spcAft>
                          <a:spcPts val="600"/>
                        </a:spcAft>
                      </a:pPr>
                      <a:r>
                        <a:rPr lang="en-US" sz="1400" b="1" baseline="0" dirty="0" smtClean="0">
                          <a:effectLst/>
                          <a:latin typeface="Calibri"/>
                          <a:ea typeface="Calibri"/>
                          <a:cs typeface="Times New Roman"/>
                        </a:rPr>
                        <a:t>TOTAL = $ 2,000,000</a:t>
                      </a:r>
                      <a:endParaRPr lang="en-GB" sz="1400" b="1" dirty="0">
                        <a:effectLst/>
                        <a:latin typeface="Calibri"/>
                        <a:ea typeface="Calibri"/>
                        <a:cs typeface="Times New Roman"/>
                      </a:endParaRPr>
                    </a:p>
                  </a:txBody>
                  <a:tcPr marL="68580" marR="68580" marT="0" marB="0"/>
                </a:tc>
                <a:tc>
                  <a:txBody>
                    <a:bodyPr/>
                    <a:lstStyle/>
                    <a:p>
                      <a:pPr algn="l"/>
                      <a:r>
                        <a:rPr lang="en-US" sz="1400" dirty="0" smtClean="0"/>
                        <a:t>Value</a:t>
                      </a:r>
                      <a:r>
                        <a:rPr lang="en-US" sz="1400" baseline="0" dirty="0" smtClean="0"/>
                        <a:t> of Life: $ 6 million</a:t>
                      </a:r>
                    </a:p>
                    <a:p>
                      <a:pPr algn="l"/>
                      <a:r>
                        <a:rPr lang="en-US" sz="1400" baseline="0" dirty="0" smtClean="0"/>
                        <a:t>Population: 3,000,000</a:t>
                      </a:r>
                    </a:p>
                    <a:p>
                      <a:pPr algn="l"/>
                      <a:endParaRPr lang="en-US" sz="1400" baseline="0" dirty="0" smtClean="0"/>
                    </a:p>
                    <a:p>
                      <a:pPr algn="l"/>
                      <a:r>
                        <a:rPr lang="en-US" sz="1400" b="1" baseline="0" dirty="0" smtClean="0"/>
                        <a:t>TOTAL: $ 18 Trillion</a:t>
                      </a:r>
                      <a:endParaRPr lang="en-US" sz="1400" b="1" dirty="0" smtClean="0"/>
                    </a:p>
                    <a:p>
                      <a:pPr algn="l"/>
                      <a:endParaRPr lang="en-US" sz="1400" dirty="0" smtClean="0"/>
                    </a:p>
                  </a:txBody>
                  <a:tcPr/>
                </a:tc>
              </a:tr>
              <a:tr h="752840">
                <a:tc>
                  <a:txBody>
                    <a:bodyPr/>
                    <a:lstStyle/>
                    <a:p>
                      <a:pPr algn="ctr"/>
                      <a:r>
                        <a:rPr lang="en-US" sz="1400" dirty="0" smtClean="0"/>
                        <a:t>5.</a:t>
                      </a:r>
                      <a:endParaRPr lang="en-GB" sz="1400" dirty="0"/>
                    </a:p>
                  </a:txBody>
                  <a:tcPr/>
                </a:tc>
                <a:tc>
                  <a:txBody>
                    <a:bodyPr/>
                    <a:lstStyle/>
                    <a:p>
                      <a:pPr algn="l"/>
                      <a:r>
                        <a:rPr lang="en-US" sz="1400" dirty="0" smtClean="0"/>
                        <a:t>Mandatory to all food products and campaign</a:t>
                      </a:r>
                      <a:r>
                        <a:rPr lang="en-US" sz="1400" baseline="0" dirty="0" smtClean="0"/>
                        <a:t> of lowering trans fat intake</a:t>
                      </a:r>
                      <a:endParaRPr lang="en-GB" sz="1400" dirty="0"/>
                    </a:p>
                  </a:txBody>
                  <a:tcPr/>
                </a:tc>
                <a:tc>
                  <a:txBody>
                    <a:bodyPr/>
                    <a:lstStyle/>
                    <a:p>
                      <a:pPr marL="0" marR="0" algn="l">
                        <a:lnSpc>
                          <a:spcPct val="115000"/>
                        </a:lnSpc>
                        <a:spcBef>
                          <a:spcPts val="600"/>
                        </a:spcBef>
                        <a:spcAft>
                          <a:spcPts val="600"/>
                        </a:spcAft>
                      </a:pPr>
                      <a:r>
                        <a:rPr lang="en-US" sz="1800" b="1" dirty="0" smtClean="0">
                          <a:effectLst/>
                          <a:latin typeface="Calibri"/>
                          <a:ea typeface="Calibri"/>
                          <a:cs typeface="Times New Roman"/>
                        </a:rPr>
                        <a:t>TOTAL: $ 142,262,000</a:t>
                      </a:r>
                    </a:p>
                  </a:txBody>
                  <a:tcPr marL="68580" marR="68580" marT="0" marB="0"/>
                </a:tc>
                <a:tc>
                  <a:txBody>
                    <a:bodyPr/>
                    <a:lstStyle/>
                    <a:p>
                      <a:pPr algn="l"/>
                      <a:r>
                        <a:rPr lang="en-US" sz="1800" b="1" dirty="0" err="1" smtClean="0"/>
                        <a:t>TOTAl</a:t>
                      </a:r>
                      <a:r>
                        <a:rPr lang="en-US" sz="1800" b="1" dirty="0" smtClean="0"/>
                        <a:t>: $ 19.5 Trillion</a:t>
                      </a:r>
                      <a:endParaRPr lang="en-GB" sz="1800" b="1" dirty="0"/>
                    </a:p>
                  </a:txBody>
                  <a:tcPr/>
                </a:tc>
              </a:tr>
            </a:tbl>
          </a:graphicData>
        </a:graphic>
      </p:graphicFrame>
    </p:spTree>
    <p:extLst>
      <p:ext uri="{BB962C8B-B14F-4D97-AF65-F5344CB8AC3E}">
        <p14:creationId xmlns:p14="http://schemas.microsoft.com/office/powerpoint/2010/main" val="436523274"/>
      </p:ext>
    </p:extLst>
  </p:cSld>
  <p:clrMapOvr>
    <a:masterClrMapping/>
  </p:clrMapOvr>
  <p:timing>
    <p:tnLst>
      <p:par>
        <p:cTn id="1" dur="indefinite" restart="never" nodeType="tmRoot"/>
      </p:par>
    </p:tn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a:xfrm>
            <a:off x="457200" y="274638"/>
            <a:ext cx="8229600" cy="706090"/>
          </a:xfrm>
        </p:spPr>
        <p:txBody>
          <a:bodyPr>
            <a:normAutofit/>
          </a:bodyPr>
          <a:lstStyle/>
          <a:p>
            <a:pPr algn="just"/>
            <a:r>
              <a:rPr lang="en-US" sz="1600" b="1" dirty="0" smtClean="0"/>
              <a:t>Example: EU IA on “Amending Regulation (EC) No. 717/2007 on roaming on public mobile telephone networks (2)</a:t>
            </a:r>
            <a:endParaRPr lang="en-MY" sz="1600" b="1" dirty="0"/>
          </a:p>
        </p:txBody>
      </p:sp>
      <p:graphicFrame>
        <p:nvGraphicFramePr>
          <p:cNvPr id="9" name="Table 8"/>
          <p:cNvGraphicFramePr>
            <a:graphicFrameLocks noGrp="1"/>
          </p:cNvGraphicFramePr>
          <p:nvPr>
            <p:extLst>
              <p:ext uri="{D42A27DB-BD31-4B8C-83A1-F6EECF244321}">
                <p14:modId xmlns:p14="http://schemas.microsoft.com/office/powerpoint/2010/main" val="874047609"/>
              </p:ext>
            </p:extLst>
          </p:nvPr>
        </p:nvGraphicFramePr>
        <p:xfrm>
          <a:off x="395536" y="1700808"/>
          <a:ext cx="8431278" cy="5004227"/>
        </p:xfrm>
        <a:graphic>
          <a:graphicData uri="http://schemas.openxmlformats.org/drawingml/2006/table">
            <a:tbl>
              <a:tblPr firstRow="1" bandRow="1">
                <a:tableStyleId>{5940675A-B579-460E-94D1-54222C63F5DA}</a:tableStyleId>
              </a:tblPr>
              <a:tblGrid>
                <a:gridCol w="2095310"/>
                <a:gridCol w="1324483"/>
                <a:gridCol w="1628966"/>
                <a:gridCol w="1029907"/>
                <a:gridCol w="1225868"/>
                <a:gridCol w="1126744"/>
              </a:tblGrid>
              <a:tr h="1277609">
                <a:tc>
                  <a:txBody>
                    <a:bodyPr/>
                    <a:lstStyle/>
                    <a:p>
                      <a:pPr algn="r"/>
                      <a:r>
                        <a:rPr lang="en-US" sz="1600" b="1" dirty="0" smtClean="0"/>
                        <a:t>Criteria</a:t>
                      </a:r>
                    </a:p>
                    <a:p>
                      <a:endParaRPr lang="en-US" sz="1600" b="1" dirty="0" smtClean="0"/>
                    </a:p>
                    <a:p>
                      <a:endParaRPr lang="en-US" sz="1600" b="1" dirty="0" smtClean="0"/>
                    </a:p>
                    <a:p>
                      <a:pPr algn="l"/>
                      <a:r>
                        <a:rPr lang="en-US" sz="1600" b="1" dirty="0" smtClean="0"/>
                        <a:t>Scenario</a:t>
                      </a:r>
                    </a:p>
                  </a:txBody>
                  <a:tcPr/>
                </a:tc>
                <a:tc>
                  <a:txBody>
                    <a:bodyPr/>
                    <a:lstStyle/>
                    <a:p>
                      <a:pPr algn="ctr"/>
                      <a:r>
                        <a:rPr lang="en-US" sz="1600" b="1" dirty="0" smtClean="0"/>
                        <a:t>Effectiveness</a:t>
                      </a:r>
                      <a:endParaRPr lang="en-MY" sz="1600" b="1" dirty="0"/>
                    </a:p>
                  </a:txBody>
                  <a:tcPr/>
                </a:tc>
                <a:tc>
                  <a:txBody>
                    <a:bodyPr/>
                    <a:lstStyle/>
                    <a:p>
                      <a:pPr algn="ctr"/>
                      <a:r>
                        <a:rPr lang="en-US" sz="1600" b="1" dirty="0" smtClean="0"/>
                        <a:t>Competitiveness</a:t>
                      </a:r>
                      <a:endParaRPr lang="en-MY" sz="1600" b="1" dirty="0"/>
                    </a:p>
                  </a:txBody>
                  <a:tcPr/>
                </a:tc>
                <a:tc>
                  <a:txBody>
                    <a:bodyPr/>
                    <a:lstStyle/>
                    <a:p>
                      <a:pPr algn="ctr"/>
                      <a:r>
                        <a:rPr lang="en-US" sz="1600" b="1" dirty="0" smtClean="0"/>
                        <a:t>Efficiency</a:t>
                      </a:r>
                      <a:endParaRPr lang="en-MY" sz="1600" b="1" dirty="0"/>
                    </a:p>
                  </a:txBody>
                  <a:tcPr/>
                </a:tc>
                <a:tc>
                  <a:txBody>
                    <a:bodyPr/>
                    <a:lstStyle/>
                    <a:p>
                      <a:pPr algn="ctr"/>
                      <a:r>
                        <a:rPr lang="en-US" sz="1600" b="1" dirty="0" smtClean="0"/>
                        <a:t>Consistency</a:t>
                      </a:r>
                      <a:endParaRPr lang="en-MY" sz="1600" b="1" dirty="0"/>
                    </a:p>
                  </a:txBody>
                  <a:tcPr/>
                </a:tc>
                <a:tc>
                  <a:txBody>
                    <a:bodyPr/>
                    <a:lstStyle/>
                    <a:p>
                      <a:pPr algn="ctr"/>
                      <a:r>
                        <a:rPr lang="en-US" sz="1600" b="1" dirty="0" smtClean="0"/>
                        <a:t>Coherence</a:t>
                      </a:r>
                      <a:endParaRPr lang="en-MY" sz="1600" b="1" dirty="0"/>
                    </a:p>
                  </a:txBody>
                  <a:tcPr/>
                </a:tc>
              </a:tr>
              <a:tr h="693566">
                <a:tc>
                  <a:txBody>
                    <a:bodyPr/>
                    <a:lstStyle/>
                    <a:p>
                      <a:r>
                        <a:rPr lang="en-US" sz="1600" b="1" dirty="0" smtClean="0"/>
                        <a:t>No policy</a:t>
                      </a:r>
                      <a:r>
                        <a:rPr lang="en-US" sz="1600" b="1" baseline="0" dirty="0" smtClean="0"/>
                        <a:t> </a:t>
                      </a:r>
                    </a:p>
                    <a:p>
                      <a:r>
                        <a:rPr lang="en-US" sz="1600" b="1" baseline="0" dirty="0" smtClean="0"/>
                        <a:t>change</a:t>
                      </a:r>
                      <a:endParaRPr lang="en-MY" sz="1600" b="1" dirty="0"/>
                    </a:p>
                  </a:txBody>
                  <a:tcPr/>
                </a:tc>
                <a:tc>
                  <a:txBody>
                    <a:bodyPr/>
                    <a:lstStyle/>
                    <a:p>
                      <a:r>
                        <a:rPr lang="en-US" sz="1600" dirty="0" smtClean="0"/>
                        <a:t>--</a:t>
                      </a:r>
                      <a:endParaRPr lang="en-MY" sz="1600" dirty="0"/>
                    </a:p>
                  </a:txBody>
                  <a:tcPr/>
                </a:tc>
                <a:tc>
                  <a:txBody>
                    <a:bodyPr/>
                    <a:lstStyle/>
                    <a:p>
                      <a:r>
                        <a:rPr lang="en-US" sz="1600" dirty="0" smtClean="0"/>
                        <a:t>--</a:t>
                      </a:r>
                      <a:endParaRPr lang="en-MY" sz="1600" dirty="0"/>
                    </a:p>
                  </a:txBody>
                  <a:tcPr/>
                </a:tc>
                <a:tc>
                  <a:txBody>
                    <a:bodyPr/>
                    <a:lstStyle/>
                    <a:p>
                      <a:r>
                        <a:rPr lang="en-US" sz="1600" dirty="0" smtClean="0"/>
                        <a:t>==</a:t>
                      </a:r>
                      <a:endParaRPr lang="en-MY" sz="1600" dirty="0"/>
                    </a:p>
                  </a:txBody>
                  <a:tcPr/>
                </a:tc>
                <a:tc>
                  <a:txBody>
                    <a:bodyPr/>
                    <a:lstStyle/>
                    <a:p>
                      <a:r>
                        <a:rPr lang="en-US" sz="1600" dirty="0" smtClean="0"/>
                        <a:t>--</a:t>
                      </a:r>
                      <a:endParaRPr lang="en-MY" sz="1600" dirty="0"/>
                    </a:p>
                  </a:txBody>
                  <a:tcPr/>
                </a:tc>
                <a:tc>
                  <a:txBody>
                    <a:bodyPr/>
                    <a:lstStyle/>
                    <a:p>
                      <a:r>
                        <a:rPr lang="en-US" sz="1600" dirty="0" smtClean="0"/>
                        <a:t>--</a:t>
                      </a:r>
                      <a:endParaRPr lang="en-MY" sz="1600" dirty="0"/>
                    </a:p>
                  </a:txBody>
                  <a:tcPr/>
                </a:tc>
              </a:tr>
              <a:tr h="693566">
                <a:tc>
                  <a:txBody>
                    <a:bodyPr/>
                    <a:lstStyle/>
                    <a:p>
                      <a:r>
                        <a:rPr lang="en-US" sz="1600" b="1" dirty="0" smtClean="0"/>
                        <a:t>Transparency </a:t>
                      </a:r>
                    </a:p>
                    <a:p>
                      <a:r>
                        <a:rPr lang="en-US" sz="1600" b="1" dirty="0" smtClean="0"/>
                        <a:t>only</a:t>
                      </a:r>
                      <a:endParaRPr lang="en-MY" sz="1600" b="1" dirty="0"/>
                    </a:p>
                  </a:txBody>
                  <a:tcPr/>
                </a:tc>
                <a:tc>
                  <a:txBody>
                    <a:bodyPr/>
                    <a:lstStyle/>
                    <a:p>
                      <a:r>
                        <a:rPr lang="en-US" sz="1600" dirty="0" smtClean="0"/>
                        <a:t>+</a:t>
                      </a:r>
                      <a:endParaRPr lang="en-MY" sz="1600" dirty="0"/>
                    </a:p>
                  </a:txBody>
                  <a:tcPr/>
                </a:tc>
                <a:tc>
                  <a:txBody>
                    <a:bodyPr/>
                    <a:lstStyle/>
                    <a:p>
                      <a:r>
                        <a:rPr lang="en-US" sz="1600" dirty="0" smtClean="0"/>
                        <a:t>+</a:t>
                      </a:r>
                      <a:endParaRPr lang="en-MY" sz="1600" dirty="0"/>
                    </a:p>
                  </a:txBody>
                  <a:tcPr/>
                </a:tc>
                <a:tc>
                  <a:txBody>
                    <a:bodyPr/>
                    <a:lstStyle/>
                    <a:p>
                      <a:r>
                        <a:rPr lang="en-US" sz="1600" dirty="0" smtClean="0"/>
                        <a:t>+</a:t>
                      </a:r>
                      <a:endParaRPr lang="en-MY" sz="1600" dirty="0"/>
                    </a:p>
                  </a:txBody>
                  <a:tcPr/>
                </a:tc>
                <a:tc>
                  <a:txBody>
                    <a:bodyPr/>
                    <a:lstStyle/>
                    <a:p>
                      <a:r>
                        <a:rPr lang="en-US" sz="1600" dirty="0" smtClean="0"/>
                        <a:t>+</a:t>
                      </a:r>
                      <a:endParaRPr lang="en-MY" sz="1600" dirty="0"/>
                    </a:p>
                  </a:txBody>
                  <a:tcPr/>
                </a:tc>
                <a:tc>
                  <a:txBody>
                    <a:bodyPr/>
                    <a:lstStyle/>
                    <a:p>
                      <a:r>
                        <a:rPr lang="en-US" sz="1600" dirty="0" smtClean="0"/>
                        <a:t>+</a:t>
                      </a:r>
                      <a:endParaRPr lang="en-MY" sz="1600" dirty="0"/>
                    </a:p>
                  </a:txBody>
                  <a:tcPr/>
                </a:tc>
              </a:tr>
              <a:tr h="693566">
                <a:tc>
                  <a:txBody>
                    <a:bodyPr/>
                    <a:lstStyle/>
                    <a:p>
                      <a:r>
                        <a:rPr lang="en-US" sz="1600" b="1" dirty="0" smtClean="0"/>
                        <a:t>Wholesale regulation </a:t>
                      </a:r>
                    </a:p>
                    <a:p>
                      <a:r>
                        <a:rPr lang="en-US" sz="1600" b="1" dirty="0" smtClean="0"/>
                        <a:t>only</a:t>
                      </a:r>
                      <a:endParaRPr lang="en-MY" sz="1600" b="1" dirty="0"/>
                    </a:p>
                  </a:txBody>
                  <a:tcPr/>
                </a:tc>
                <a:tc>
                  <a:txBody>
                    <a:bodyPr/>
                    <a:lstStyle/>
                    <a:p>
                      <a:r>
                        <a:rPr lang="en-US" sz="1600" dirty="0" smtClean="0"/>
                        <a:t>++</a:t>
                      </a:r>
                      <a:endParaRPr lang="en-MY" sz="1600" dirty="0"/>
                    </a:p>
                  </a:txBody>
                  <a:tcPr/>
                </a:tc>
                <a:tc>
                  <a:txBody>
                    <a:bodyPr/>
                    <a:lstStyle/>
                    <a:p>
                      <a:r>
                        <a:rPr lang="en-US" sz="1600" dirty="0" smtClean="0"/>
                        <a:t>++</a:t>
                      </a:r>
                      <a:endParaRPr lang="en-MY" sz="1600" dirty="0"/>
                    </a:p>
                  </a:txBody>
                  <a:tcPr/>
                </a:tc>
                <a:tc>
                  <a:txBody>
                    <a:bodyPr/>
                    <a:lstStyle/>
                    <a:p>
                      <a:r>
                        <a:rPr lang="en-US" sz="1600" dirty="0" smtClean="0"/>
                        <a:t>++</a:t>
                      </a:r>
                      <a:endParaRPr lang="en-MY" sz="1600" dirty="0"/>
                    </a:p>
                  </a:txBody>
                  <a:tcPr/>
                </a:tc>
                <a:tc>
                  <a:txBody>
                    <a:bodyPr/>
                    <a:lstStyle/>
                    <a:p>
                      <a:r>
                        <a:rPr lang="en-US" sz="1600" dirty="0" smtClean="0"/>
                        <a:t>+</a:t>
                      </a:r>
                      <a:endParaRPr lang="en-MY" sz="1600" dirty="0"/>
                    </a:p>
                  </a:txBody>
                  <a:tcPr/>
                </a:tc>
                <a:tc>
                  <a:txBody>
                    <a:bodyPr/>
                    <a:lstStyle/>
                    <a:p>
                      <a:r>
                        <a:rPr lang="en-US" sz="1600" dirty="0" smtClean="0"/>
                        <a:t>++</a:t>
                      </a:r>
                      <a:endParaRPr lang="en-MY" sz="1600" dirty="0"/>
                    </a:p>
                  </a:txBody>
                  <a:tcPr/>
                </a:tc>
              </a:tr>
              <a:tr h="444116">
                <a:tc>
                  <a:txBody>
                    <a:bodyPr/>
                    <a:lstStyle/>
                    <a:p>
                      <a:r>
                        <a:rPr lang="en-US" sz="1600" b="1" dirty="0" smtClean="0"/>
                        <a:t>Retail regulation </a:t>
                      </a:r>
                    </a:p>
                    <a:p>
                      <a:r>
                        <a:rPr lang="en-US" sz="1600" b="1" dirty="0" smtClean="0"/>
                        <a:t>Only</a:t>
                      </a:r>
                    </a:p>
                  </a:txBody>
                  <a:tcPr/>
                </a:tc>
                <a:tc>
                  <a:txBody>
                    <a:bodyPr/>
                    <a:lstStyle/>
                    <a:p>
                      <a:r>
                        <a:rPr lang="en-US" sz="1600" dirty="0" smtClean="0"/>
                        <a:t>++</a:t>
                      </a:r>
                      <a:endParaRPr lang="en-MY" sz="1600" dirty="0"/>
                    </a:p>
                  </a:txBody>
                  <a:tcPr/>
                </a:tc>
                <a:tc>
                  <a:txBody>
                    <a:bodyPr/>
                    <a:lstStyle/>
                    <a:p>
                      <a:r>
                        <a:rPr lang="en-US" sz="1600" dirty="0" smtClean="0"/>
                        <a:t>--</a:t>
                      </a:r>
                      <a:endParaRPr lang="en-MY" sz="1600" dirty="0"/>
                    </a:p>
                  </a:txBody>
                  <a:tcPr/>
                </a:tc>
                <a:tc>
                  <a:txBody>
                    <a:bodyPr/>
                    <a:lstStyle/>
                    <a:p>
                      <a:r>
                        <a:rPr lang="en-US" sz="1600" dirty="0" smtClean="0"/>
                        <a:t>+</a:t>
                      </a:r>
                      <a:endParaRPr lang="en-MY" sz="1600" dirty="0"/>
                    </a:p>
                  </a:txBody>
                  <a:tcPr/>
                </a:tc>
                <a:tc>
                  <a:txBody>
                    <a:bodyPr/>
                    <a:lstStyle/>
                    <a:p>
                      <a:r>
                        <a:rPr lang="en-US" sz="1600" dirty="0" smtClean="0"/>
                        <a:t>+</a:t>
                      </a:r>
                      <a:endParaRPr lang="en-MY" sz="1600" dirty="0"/>
                    </a:p>
                  </a:txBody>
                  <a:tcPr/>
                </a:tc>
                <a:tc>
                  <a:txBody>
                    <a:bodyPr/>
                    <a:lstStyle/>
                    <a:p>
                      <a:r>
                        <a:rPr lang="en-US" sz="1600" dirty="0" smtClean="0"/>
                        <a:t>+</a:t>
                      </a:r>
                      <a:endParaRPr lang="en-MY" sz="1600" dirty="0"/>
                    </a:p>
                  </a:txBody>
                  <a:tcPr/>
                </a:tc>
              </a:tr>
              <a:tr h="985577">
                <a:tc>
                  <a:txBody>
                    <a:bodyPr/>
                    <a:lstStyle/>
                    <a:p>
                      <a:r>
                        <a:rPr lang="en-US" sz="1600" b="1" dirty="0" smtClean="0"/>
                        <a:t>Wholesale and retail </a:t>
                      </a:r>
                    </a:p>
                    <a:p>
                      <a:r>
                        <a:rPr lang="en-US" sz="1600" b="1" dirty="0" smtClean="0"/>
                        <a:t>regulation</a:t>
                      </a:r>
                    </a:p>
                    <a:p>
                      <a:r>
                        <a:rPr lang="en-US" sz="1600" b="1" dirty="0" smtClean="0"/>
                        <a:t>including</a:t>
                      </a:r>
                      <a:r>
                        <a:rPr lang="en-US" sz="1600" b="1" baseline="0" dirty="0" smtClean="0"/>
                        <a:t> transparency</a:t>
                      </a:r>
                      <a:endParaRPr lang="en-MY" sz="1600" b="1" dirty="0"/>
                    </a:p>
                  </a:txBody>
                  <a:tcPr/>
                </a:tc>
                <a:tc>
                  <a:txBody>
                    <a:bodyPr/>
                    <a:lstStyle/>
                    <a:p>
                      <a:r>
                        <a:rPr lang="en-US" sz="1600" dirty="0" smtClean="0"/>
                        <a:t>+++</a:t>
                      </a:r>
                      <a:endParaRPr lang="en-MY" sz="1600" dirty="0"/>
                    </a:p>
                  </a:txBody>
                  <a:tcPr/>
                </a:tc>
                <a:tc>
                  <a:txBody>
                    <a:bodyPr/>
                    <a:lstStyle/>
                    <a:p>
                      <a:r>
                        <a:rPr lang="en-US" sz="1600" dirty="0" smtClean="0"/>
                        <a:t>++</a:t>
                      </a:r>
                      <a:endParaRPr lang="en-MY" sz="1600" dirty="0"/>
                    </a:p>
                  </a:txBody>
                  <a:tcPr/>
                </a:tc>
                <a:tc>
                  <a:txBody>
                    <a:bodyPr/>
                    <a:lstStyle/>
                    <a:p>
                      <a:r>
                        <a:rPr lang="en-US" sz="1600" dirty="0" smtClean="0"/>
                        <a:t>+</a:t>
                      </a:r>
                      <a:endParaRPr lang="en-MY" sz="1600" dirty="0"/>
                    </a:p>
                  </a:txBody>
                  <a:tcPr/>
                </a:tc>
                <a:tc>
                  <a:txBody>
                    <a:bodyPr/>
                    <a:lstStyle/>
                    <a:p>
                      <a:r>
                        <a:rPr lang="en-US" sz="1600" dirty="0" smtClean="0"/>
                        <a:t>++</a:t>
                      </a:r>
                      <a:endParaRPr lang="en-MY" sz="1600" dirty="0"/>
                    </a:p>
                  </a:txBody>
                  <a:tcPr/>
                </a:tc>
                <a:tc>
                  <a:txBody>
                    <a:bodyPr/>
                    <a:lstStyle/>
                    <a:p>
                      <a:r>
                        <a:rPr lang="en-US" sz="1600" dirty="0" smtClean="0"/>
                        <a:t>++</a:t>
                      </a:r>
                      <a:endParaRPr lang="en-MY" sz="1600" dirty="0"/>
                    </a:p>
                  </a:txBody>
                  <a:tcPr/>
                </a:tc>
              </a:tr>
            </a:tbl>
          </a:graphicData>
        </a:graphic>
      </p:graphicFrame>
      <p:cxnSp>
        <p:nvCxnSpPr>
          <p:cNvPr id="16" name="Straight Connector 15"/>
          <p:cNvCxnSpPr/>
          <p:nvPr/>
        </p:nvCxnSpPr>
        <p:spPr>
          <a:xfrm>
            <a:off x="395111" y="1715911"/>
            <a:ext cx="2066079" cy="124290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28" name="Title 3"/>
          <p:cNvSpPr txBox="1">
            <a:spLocks/>
          </p:cNvSpPr>
          <p:nvPr/>
        </p:nvSpPr>
        <p:spPr>
          <a:xfrm>
            <a:off x="457200" y="1196752"/>
            <a:ext cx="8229600" cy="360040"/>
          </a:xfrm>
          <a:prstGeom prst="rect">
            <a:avLst/>
          </a:prstGeom>
        </p:spPr>
        <p:txBody>
          <a:bodyPr vert="horz" lIns="91440" tIns="45720" rIns="91440" bIns="4572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algn="just" fontAlgn="auto">
              <a:spcAft>
                <a:spcPts val="0"/>
              </a:spcAft>
            </a:pPr>
            <a:r>
              <a:rPr lang="en-US" sz="1400" dirty="0" smtClean="0">
                <a:solidFill>
                  <a:prstClr val="black"/>
                </a:solidFill>
              </a:rPr>
              <a:t>Each scenario is rated between “---” (very negative impact), “=“ (no change) and “+++” (very positive impact)</a:t>
            </a:r>
            <a:endParaRPr lang="en-MY" sz="1400" dirty="0">
              <a:solidFill>
                <a:prstClr val="black"/>
              </a:solidFill>
            </a:endParaRPr>
          </a:p>
        </p:txBody>
      </p:sp>
    </p:spTree>
    <p:extLst>
      <p:ext uri="{BB962C8B-B14F-4D97-AF65-F5344CB8AC3E}">
        <p14:creationId xmlns:p14="http://schemas.microsoft.com/office/powerpoint/2010/main" val="3891239339"/>
      </p:ext>
    </p:extLst>
  </p:cSld>
  <p:clrMapOvr>
    <a:masterClrMapping/>
  </p:clrMapOvr>
  <p:timing>
    <p:tnLst>
      <p:par>
        <p:cTn id="1" dur="indefinite" restart="never" nodeType="tmRoot"/>
      </p:par>
    </p:tn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Table 3"/>
          <p:cNvGraphicFramePr>
            <a:graphicFrameLocks noGrp="1"/>
          </p:cNvGraphicFramePr>
          <p:nvPr>
            <p:extLst>
              <p:ext uri="{D42A27DB-BD31-4B8C-83A1-F6EECF244321}">
                <p14:modId xmlns:p14="http://schemas.microsoft.com/office/powerpoint/2010/main" val="2622139031"/>
              </p:ext>
            </p:extLst>
          </p:nvPr>
        </p:nvGraphicFramePr>
        <p:xfrm>
          <a:off x="863037" y="1653128"/>
          <a:ext cx="7597395" cy="4008120"/>
        </p:xfrm>
        <a:graphic>
          <a:graphicData uri="http://schemas.openxmlformats.org/drawingml/2006/table">
            <a:tbl>
              <a:tblPr firstRow="1" bandRow="1">
                <a:tableStyleId>{9D7B26C5-4107-4FEC-AEDC-1716B250A1EF}</a:tableStyleId>
              </a:tblPr>
              <a:tblGrid>
                <a:gridCol w="3427921"/>
                <a:gridCol w="830961"/>
                <a:gridCol w="548005"/>
                <a:gridCol w="548005"/>
                <a:gridCol w="548005"/>
                <a:gridCol w="598488"/>
                <a:gridCol w="548005"/>
                <a:gridCol w="548005"/>
              </a:tblGrid>
              <a:tr h="370840">
                <a:tc>
                  <a:txBody>
                    <a:bodyPr/>
                    <a:lstStyle/>
                    <a:p>
                      <a:r>
                        <a:rPr lang="en-US" sz="1600" dirty="0" smtClean="0"/>
                        <a:t>Criteria</a:t>
                      </a:r>
                      <a:endParaRPr lang="en-MY" sz="1600" dirty="0">
                        <a:solidFill>
                          <a:schemeClr val="tx1"/>
                        </a:solidFill>
                      </a:endParaRPr>
                    </a:p>
                  </a:txBody>
                  <a:tcPr/>
                </a:tc>
                <a:tc>
                  <a:txBody>
                    <a:bodyPr/>
                    <a:lstStyle/>
                    <a:p>
                      <a:pPr algn="ctr"/>
                      <a:r>
                        <a:rPr lang="en-US" sz="1600" dirty="0" smtClean="0"/>
                        <a:t>Weight</a:t>
                      </a:r>
                      <a:endParaRPr lang="en-MY" sz="1600" dirty="0">
                        <a:solidFill>
                          <a:schemeClr val="tx1"/>
                        </a:solidFill>
                      </a:endParaRPr>
                    </a:p>
                  </a:txBody>
                  <a:tcPr/>
                </a:tc>
                <a:tc gridSpan="2">
                  <a:txBody>
                    <a:bodyPr/>
                    <a:lstStyle/>
                    <a:p>
                      <a:pPr algn="ctr"/>
                      <a:r>
                        <a:rPr lang="en-US" sz="1600" dirty="0" smtClean="0"/>
                        <a:t>Option 1 Remake</a:t>
                      </a:r>
                      <a:endParaRPr lang="en-MY" sz="1600" dirty="0">
                        <a:solidFill>
                          <a:schemeClr val="tx1"/>
                        </a:solidFill>
                      </a:endParaRPr>
                    </a:p>
                  </a:txBody>
                  <a:tcPr/>
                </a:tc>
                <a:tc hMerge="1">
                  <a:txBody>
                    <a:bodyPr/>
                    <a:lstStyle/>
                    <a:p>
                      <a:endParaRPr lang="en-MY" sz="1600" dirty="0"/>
                    </a:p>
                  </a:txBody>
                  <a:tcPr/>
                </a:tc>
                <a:tc gridSpan="2">
                  <a:txBody>
                    <a:bodyPr/>
                    <a:lstStyle/>
                    <a:p>
                      <a:pPr algn="ctr"/>
                      <a:r>
                        <a:rPr lang="en-US" sz="1600" dirty="0" smtClean="0"/>
                        <a:t>Option 2 </a:t>
                      </a:r>
                    </a:p>
                    <a:p>
                      <a:pPr algn="ctr"/>
                      <a:r>
                        <a:rPr lang="en-US" sz="1600" dirty="0" err="1" smtClean="0"/>
                        <a:t>Harmonise</a:t>
                      </a:r>
                      <a:endParaRPr lang="en-MY" sz="1600" dirty="0">
                        <a:solidFill>
                          <a:schemeClr val="tx1"/>
                        </a:solidFill>
                      </a:endParaRPr>
                    </a:p>
                  </a:txBody>
                  <a:tcPr/>
                </a:tc>
                <a:tc hMerge="1">
                  <a:txBody>
                    <a:bodyPr/>
                    <a:lstStyle/>
                    <a:p>
                      <a:endParaRPr lang="en-MY" sz="1600" dirty="0"/>
                    </a:p>
                  </a:txBody>
                  <a:tcPr/>
                </a:tc>
                <a:tc gridSpan="2">
                  <a:txBody>
                    <a:bodyPr/>
                    <a:lstStyle/>
                    <a:p>
                      <a:pPr algn="ctr"/>
                      <a:r>
                        <a:rPr lang="en-US" sz="1600" dirty="0" smtClean="0"/>
                        <a:t>Option 3 Simplify</a:t>
                      </a:r>
                      <a:endParaRPr lang="en-MY" sz="1600" dirty="0">
                        <a:solidFill>
                          <a:schemeClr val="tx1"/>
                        </a:solidFill>
                      </a:endParaRPr>
                    </a:p>
                  </a:txBody>
                  <a:tcPr/>
                </a:tc>
                <a:tc hMerge="1">
                  <a:txBody>
                    <a:bodyPr/>
                    <a:lstStyle/>
                    <a:p>
                      <a:endParaRPr lang="en-MY" sz="1600" dirty="0"/>
                    </a:p>
                  </a:txBody>
                  <a:tcPr/>
                </a:tc>
              </a:tr>
              <a:tr h="370840">
                <a:tc>
                  <a:txBody>
                    <a:bodyPr/>
                    <a:lstStyle/>
                    <a:p>
                      <a:endParaRPr lang="en-MY" sz="1600" dirty="0"/>
                    </a:p>
                  </a:txBody>
                  <a:tcPr/>
                </a:tc>
                <a:tc>
                  <a:txBody>
                    <a:bodyPr/>
                    <a:lstStyle/>
                    <a:p>
                      <a:pPr algn="ctr"/>
                      <a:endParaRPr lang="en-MY" sz="1600" dirty="0"/>
                    </a:p>
                  </a:txBody>
                  <a:tcPr/>
                </a:tc>
                <a:tc>
                  <a:txBody>
                    <a:bodyPr/>
                    <a:lstStyle/>
                    <a:p>
                      <a:pPr algn="ctr"/>
                      <a:r>
                        <a:rPr lang="en-US" sz="1600" dirty="0" smtClean="0"/>
                        <a:t>AS</a:t>
                      </a:r>
                      <a:endParaRPr lang="en-MY" sz="1600" dirty="0"/>
                    </a:p>
                  </a:txBody>
                  <a:tcPr/>
                </a:tc>
                <a:tc>
                  <a:txBody>
                    <a:bodyPr/>
                    <a:lstStyle/>
                    <a:p>
                      <a:pPr algn="ctr"/>
                      <a:r>
                        <a:rPr lang="en-US" sz="1600" dirty="0" smtClean="0"/>
                        <a:t>WS</a:t>
                      </a:r>
                      <a:endParaRPr lang="en-MY" sz="1600" b="1" dirty="0"/>
                    </a:p>
                  </a:txBody>
                  <a:tcPr/>
                </a:tc>
                <a:tc>
                  <a:txBody>
                    <a:bodyPr/>
                    <a:lstStyle/>
                    <a:p>
                      <a:pPr algn="ctr"/>
                      <a:r>
                        <a:rPr lang="en-US" sz="1600" dirty="0" smtClean="0"/>
                        <a:t>AS</a:t>
                      </a:r>
                      <a:endParaRPr lang="en-MY" sz="1600" dirty="0"/>
                    </a:p>
                  </a:txBody>
                  <a:tcPr/>
                </a:tc>
                <a:tc>
                  <a:txBody>
                    <a:bodyPr/>
                    <a:lstStyle/>
                    <a:p>
                      <a:pPr algn="ctr"/>
                      <a:r>
                        <a:rPr lang="en-US" sz="1600" dirty="0" smtClean="0"/>
                        <a:t>WS</a:t>
                      </a:r>
                      <a:endParaRPr lang="en-MY" sz="1600" b="1" dirty="0"/>
                    </a:p>
                  </a:txBody>
                  <a:tcPr/>
                </a:tc>
                <a:tc>
                  <a:txBody>
                    <a:bodyPr/>
                    <a:lstStyle/>
                    <a:p>
                      <a:pPr algn="ctr"/>
                      <a:r>
                        <a:rPr lang="en-US" sz="1600" dirty="0" smtClean="0"/>
                        <a:t>AS</a:t>
                      </a:r>
                      <a:endParaRPr lang="en-MY" sz="1600" dirty="0"/>
                    </a:p>
                  </a:txBody>
                  <a:tcPr/>
                </a:tc>
                <a:tc>
                  <a:txBody>
                    <a:bodyPr/>
                    <a:lstStyle/>
                    <a:p>
                      <a:pPr algn="ctr"/>
                      <a:r>
                        <a:rPr lang="en-US" sz="1600" dirty="0" smtClean="0"/>
                        <a:t>WS</a:t>
                      </a:r>
                      <a:endParaRPr lang="en-MY" sz="1600" b="1" dirty="0"/>
                    </a:p>
                  </a:txBody>
                  <a:tcPr/>
                </a:tc>
              </a:tr>
              <a:tr h="370840">
                <a:tc>
                  <a:txBody>
                    <a:bodyPr/>
                    <a:lstStyle/>
                    <a:p>
                      <a:r>
                        <a:rPr lang="en-US" sz="1600" dirty="0" smtClean="0"/>
                        <a:t>Reduce road related</a:t>
                      </a:r>
                      <a:r>
                        <a:rPr lang="en-US" sz="1600" baseline="0" dirty="0" smtClean="0"/>
                        <a:t> fatalities </a:t>
                      </a:r>
                    </a:p>
                    <a:p>
                      <a:r>
                        <a:rPr lang="en-US" sz="1600" baseline="0" dirty="0" smtClean="0"/>
                        <a:t>and injuries</a:t>
                      </a:r>
                      <a:endParaRPr lang="en-MY" sz="1600" dirty="0"/>
                    </a:p>
                  </a:txBody>
                  <a:tcPr/>
                </a:tc>
                <a:tc>
                  <a:txBody>
                    <a:bodyPr/>
                    <a:lstStyle/>
                    <a:p>
                      <a:pPr algn="ctr"/>
                      <a:r>
                        <a:rPr lang="en-US" sz="1600" dirty="0" smtClean="0"/>
                        <a:t>20%</a:t>
                      </a:r>
                      <a:endParaRPr lang="en-MY" sz="1600" dirty="0"/>
                    </a:p>
                  </a:txBody>
                  <a:tcPr/>
                </a:tc>
                <a:tc>
                  <a:txBody>
                    <a:bodyPr/>
                    <a:lstStyle/>
                    <a:p>
                      <a:pPr algn="ctr"/>
                      <a:r>
                        <a:rPr lang="en-US" sz="1600" dirty="0" smtClean="0"/>
                        <a:t>9</a:t>
                      </a:r>
                      <a:endParaRPr lang="en-MY" sz="1600" dirty="0"/>
                    </a:p>
                  </a:txBody>
                  <a:tcPr/>
                </a:tc>
                <a:tc>
                  <a:txBody>
                    <a:bodyPr/>
                    <a:lstStyle/>
                    <a:p>
                      <a:pPr algn="ctr"/>
                      <a:r>
                        <a:rPr lang="en-US" sz="1600" dirty="0" smtClean="0"/>
                        <a:t>1.8</a:t>
                      </a:r>
                      <a:endParaRPr lang="en-MY" sz="1600" b="1" dirty="0"/>
                    </a:p>
                  </a:txBody>
                  <a:tcPr/>
                </a:tc>
                <a:tc>
                  <a:txBody>
                    <a:bodyPr/>
                    <a:lstStyle/>
                    <a:p>
                      <a:pPr algn="ctr"/>
                      <a:r>
                        <a:rPr lang="en-US" sz="1600" dirty="0" smtClean="0"/>
                        <a:t>8</a:t>
                      </a:r>
                      <a:endParaRPr lang="en-MY" sz="1600" dirty="0"/>
                    </a:p>
                  </a:txBody>
                  <a:tcPr/>
                </a:tc>
                <a:tc>
                  <a:txBody>
                    <a:bodyPr/>
                    <a:lstStyle/>
                    <a:p>
                      <a:pPr algn="ctr"/>
                      <a:r>
                        <a:rPr lang="en-US" sz="1600" dirty="0" smtClean="0"/>
                        <a:t>1.6</a:t>
                      </a:r>
                      <a:endParaRPr lang="en-MY" sz="1600" b="1" dirty="0"/>
                    </a:p>
                  </a:txBody>
                  <a:tcPr/>
                </a:tc>
                <a:tc>
                  <a:txBody>
                    <a:bodyPr/>
                    <a:lstStyle/>
                    <a:p>
                      <a:pPr algn="ctr"/>
                      <a:r>
                        <a:rPr lang="en-US" sz="1600" dirty="0" smtClean="0"/>
                        <a:t>7</a:t>
                      </a:r>
                      <a:endParaRPr lang="en-MY" sz="1600" dirty="0"/>
                    </a:p>
                  </a:txBody>
                  <a:tcPr/>
                </a:tc>
                <a:tc>
                  <a:txBody>
                    <a:bodyPr/>
                    <a:lstStyle/>
                    <a:p>
                      <a:pPr algn="ctr"/>
                      <a:r>
                        <a:rPr lang="en-US" sz="1600" dirty="0" smtClean="0"/>
                        <a:t>1.4</a:t>
                      </a:r>
                      <a:endParaRPr lang="en-MY" sz="1600" b="1" dirty="0"/>
                    </a:p>
                  </a:txBody>
                  <a:tcPr/>
                </a:tc>
              </a:tr>
              <a:tr h="370840">
                <a:tc>
                  <a:txBody>
                    <a:bodyPr/>
                    <a:lstStyle/>
                    <a:p>
                      <a:r>
                        <a:rPr lang="en-US" sz="1600" dirty="0" smtClean="0"/>
                        <a:t>Restore public safety/make </a:t>
                      </a:r>
                    </a:p>
                    <a:p>
                      <a:r>
                        <a:rPr lang="en-US" sz="1600" dirty="0" smtClean="0"/>
                        <a:t>people</a:t>
                      </a:r>
                      <a:r>
                        <a:rPr lang="en-US" sz="1600" baseline="0" dirty="0" smtClean="0"/>
                        <a:t> feel safe</a:t>
                      </a:r>
                      <a:endParaRPr lang="en-MY" sz="1600" dirty="0"/>
                    </a:p>
                  </a:txBody>
                  <a:tcPr/>
                </a:tc>
                <a:tc>
                  <a:txBody>
                    <a:bodyPr/>
                    <a:lstStyle/>
                    <a:p>
                      <a:pPr algn="ctr"/>
                      <a:r>
                        <a:rPr lang="en-US" sz="1600" dirty="0" smtClean="0"/>
                        <a:t>15%</a:t>
                      </a:r>
                      <a:endParaRPr lang="en-MY" sz="1600" dirty="0"/>
                    </a:p>
                  </a:txBody>
                  <a:tcPr/>
                </a:tc>
                <a:tc>
                  <a:txBody>
                    <a:bodyPr/>
                    <a:lstStyle/>
                    <a:p>
                      <a:pPr algn="ctr"/>
                      <a:r>
                        <a:rPr lang="en-US" sz="1600" dirty="0" smtClean="0"/>
                        <a:t>9</a:t>
                      </a:r>
                      <a:endParaRPr lang="en-MY" sz="1600" dirty="0"/>
                    </a:p>
                  </a:txBody>
                  <a:tcPr/>
                </a:tc>
                <a:tc>
                  <a:txBody>
                    <a:bodyPr/>
                    <a:lstStyle/>
                    <a:p>
                      <a:pPr algn="ctr"/>
                      <a:r>
                        <a:rPr lang="en-US" sz="1600" dirty="0" smtClean="0"/>
                        <a:t>1.5</a:t>
                      </a:r>
                      <a:endParaRPr lang="en-MY" sz="1600" b="1" dirty="0"/>
                    </a:p>
                  </a:txBody>
                  <a:tcPr/>
                </a:tc>
                <a:tc>
                  <a:txBody>
                    <a:bodyPr/>
                    <a:lstStyle/>
                    <a:p>
                      <a:pPr algn="ctr"/>
                      <a:r>
                        <a:rPr lang="en-US" sz="1600" dirty="0" smtClean="0"/>
                        <a:t>8</a:t>
                      </a:r>
                      <a:endParaRPr lang="en-MY" sz="1600" dirty="0"/>
                    </a:p>
                  </a:txBody>
                  <a:tcPr/>
                </a:tc>
                <a:tc>
                  <a:txBody>
                    <a:bodyPr/>
                    <a:lstStyle/>
                    <a:p>
                      <a:pPr algn="ctr"/>
                      <a:r>
                        <a:rPr lang="en-US" sz="1600" dirty="0" smtClean="0"/>
                        <a:t>1.2</a:t>
                      </a:r>
                      <a:endParaRPr lang="en-MY" sz="1600" b="1" dirty="0"/>
                    </a:p>
                  </a:txBody>
                  <a:tcPr/>
                </a:tc>
                <a:tc>
                  <a:txBody>
                    <a:bodyPr/>
                    <a:lstStyle/>
                    <a:p>
                      <a:pPr algn="ctr"/>
                      <a:r>
                        <a:rPr lang="en-US" sz="1600" dirty="0" smtClean="0"/>
                        <a:t>6</a:t>
                      </a:r>
                      <a:endParaRPr lang="en-MY" sz="1600" dirty="0"/>
                    </a:p>
                  </a:txBody>
                  <a:tcPr/>
                </a:tc>
                <a:tc>
                  <a:txBody>
                    <a:bodyPr/>
                    <a:lstStyle/>
                    <a:p>
                      <a:pPr algn="ctr"/>
                      <a:r>
                        <a:rPr lang="en-US" sz="1600" dirty="0" smtClean="0"/>
                        <a:t>1.0</a:t>
                      </a:r>
                      <a:endParaRPr lang="en-MY" sz="1600" b="1" dirty="0"/>
                    </a:p>
                  </a:txBody>
                  <a:tcPr/>
                </a:tc>
              </a:tr>
              <a:tr h="370840">
                <a:tc>
                  <a:txBody>
                    <a:bodyPr/>
                    <a:lstStyle/>
                    <a:p>
                      <a:r>
                        <a:rPr lang="en-US" sz="1600" dirty="0" smtClean="0"/>
                        <a:t>Allow</a:t>
                      </a:r>
                      <a:r>
                        <a:rPr lang="en-US" sz="1600" baseline="0" dirty="0" smtClean="0"/>
                        <a:t> lawful vehicle use in </a:t>
                      </a:r>
                    </a:p>
                    <a:p>
                      <a:r>
                        <a:rPr lang="en-US" sz="1600" baseline="0" dirty="0" smtClean="0"/>
                        <a:t>safe manner</a:t>
                      </a:r>
                      <a:endParaRPr lang="en-MY" sz="1600" dirty="0"/>
                    </a:p>
                  </a:txBody>
                  <a:tcPr/>
                </a:tc>
                <a:tc>
                  <a:txBody>
                    <a:bodyPr/>
                    <a:lstStyle/>
                    <a:p>
                      <a:pPr algn="ctr"/>
                      <a:r>
                        <a:rPr lang="en-US" sz="1600" dirty="0" smtClean="0"/>
                        <a:t>10%</a:t>
                      </a:r>
                      <a:endParaRPr lang="en-MY" sz="1600" dirty="0"/>
                    </a:p>
                  </a:txBody>
                  <a:tcPr/>
                </a:tc>
                <a:tc>
                  <a:txBody>
                    <a:bodyPr/>
                    <a:lstStyle/>
                    <a:p>
                      <a:pPr algn="ctr"/>
                      <a:r>
                        <a:rPr lang="en-US" sz="1600" dirty="0" smtClean="0"/>
                        <a:t>-3</a:t>
                      </a:r>
                      <a:endParaRPr lang="en-MY" sz="1600" dirty="0"/>
                    </a:p>
                  </a:txBody>
                  <a:tcPr/>
                </a:tc>
                <a:tc>
                  <a:txBody>
                    <a:bodyPr/>
                    <a:lstStyle/>
                    <a:p>
                      <a:pPr algn="ctr"/>
                      <a:r>
                        <a:rPr lang="en-US" sz="1600" dirty="0" smtClean="0"/>
                        <a:t>-0.3</a:t>
                      </a:r>
                      <a:endParaRPr lang="en-MY" sz="1600" b="1" dirty="0"/>
                    </a:p>
                  </a:txBody>
                  <a:tcPr/>
                </a:tc>
                <a:tc>
                  <a:txBody>
                    <a:bodyPr/>
                    <a:lstStyle/>
                    <a:p>
                      <a:pPr algn="ctr"/>
                      <a:r>
                        <a:rPr lang="en-US" sz="1600" dirty="0" smtClean="0"/>
                        <a:t>-2</a:t>
                      </a:r>
                      <a:endParaRPr lang="en-MY" sz="1600" dirty="0"/>
                    </a:p>
                  </a:txBody>
                  <a:tcPr/>
                </a:tc>
                <a:tc>
                  <a:txBody>
                    <a:bodyPr/>
                    <a:lstStyle/>
                    <a:p>
                      <a:pPr algn="ctr"/>
                      <a:r>
                        <a:rPr lang="en-US" sz="1600" dirty="0" smtClean="0"/>
                        <a:t>-0.2</a:t>
                      </a:r>
                      <a:endParaRPr lang="en-MY" sz="1600" b="1" dirty="0"/>
                    </a:p>
                  </a:txBody>
                  <a:tcPr/>
                </a:tc>
                <a:tc>
                  <a:txBody>
                    <a:bodyPr/>
                    <a:lstStyle/>
                    <a:p>
                      <a:pPr algn="ctr"/>
                      <a:r>
                        <a:rPr lang="en-US" sz="1600" dirty="0" smtClean="0"/>
                        <a:t>-1</a:t>
                      </a:r>
                      <a:endParaRPr lang="en-MY" sz="1600" dirty="0"/>
                    </a:p>
                  </a:txBody>
                  <a:tcPr/>
                </a:tc>
                <a:tc>
                  <a:txBody>
                    <a:bodyPr/>
                    <a:lstStyle/>
                    <a:p>
                      <a:pPr algn="ctr"/>
                      <a:r>
                        <a:rPr lang="en-US" sz="1600" dirty="0" smtClean="0"/>
                        <a:t>-0.1</a:t>
                      </a:r>
                      <a:endParaRPr lang="en-MY" sz="1600" b="1" dirty="0"/>
                    </a:p>
                  </a:txBody>
                  <a:tcPr/>
                </a:tc>
              </a:tr>
              <a:tr h="370840">
                <a:tc>
                  <a:txBody>
                    <a:bodyPr/>
                    <a:lstStyle/>
                    <a:p>
                      <a:r>
                        <a:rPr lang="en-US" sz="1600" dirty="0" smtClean="0"/>
                        <a:t>Reduce the costs</a:t>
                      </a:r>
                      <a:r>
                        <a:rPr lang="en-US" sz="1600" baseline="0" dirty="0" smtClean="0"/>
                        <a:t> from </a:t>
                      </a:r>
                    </a:p>
                    <a:p>
                      <a:r>
                        <a:rPr lang="en-US" sz="1600" baseline="0" dirty="0" smtClean="0"/>
                        <a:t>inconsistencies with other jurisdictions</a:t>
                      </a:r>
                      <a:endParaRPr lang="en-MY" sz="1600" dirty="0"/>
                    </a:p>
                  </a:txBody>
                  <a:tcPr/>
                </a:tc>
                <a:tc>
                  <a:txBody>
                    <a:bodyPr/>
                    <a:lstStyle/>
                    <a:p>
                      <a:pPr algn="ctr"/>
                      <a:r>
                        <a:rPr lang="en-US" sz="1600" dirty="0" smtClean="0"/>
                        <a:t>5%</a:t>
                      </a:r>
                      <a:endParaRPr lang="en-MY" sz="1600" dirty="0"/>
                    </a:p>
                  </a:txBody>
                  <a:tcPr/>
                </a:tc>
                <a:tc>
                  <a:txBody>
                    <a:bodyPr/>
                    <a:lstStyle/>
                    <a:p>
                      <a:pPr algn="ctr"/>
                      <a:r>
                        <a:rPr lang="en-US" sz="1600" dirty="0" smtClean="0"/>
                        <a:t>8</a:t>
                      </a:r>
                      <a:endParaRPr lang="en-MY" sz="1600" dirty="0"/>
                    </a:p>
                  </a:txBody>
                  <a:tcPr/>
                </a:tc>
                <a:tc>
                  <a:txBody>
                    <a:bodyPr/>
                    <a:lstStyle/>
                    <a:p>
                      <a:pPr algn="ctr"/>
                      <a:r>
                        <a:rPr lang="en-US" sz="1600" dirty="0" smtClean="0"/>
                        <a:t>0.4</a:t>
                      </a:r>
                      <a:endParaRPr lang="en-MY" sz="1600" b="1" dirty="0"/>
                    </a:p>
                  </a:txBody>
                  <a:tcPr/>
                </a:tc>
                <a:tc>
                  <a:txBody>
                    <a:bodyPr/>
                    <a:lstStyle/>
                    <a:p>
                      <a:pPr algn="ctr"/>
                      <a:r>
                        <a:rPr lang="en-US" sz="1600" dirty="0" smtClean="0"/>
                        <a:t>10</a:t>
                      </a:r>
                      <a:endParaRPr lang="en-MY" sz="1600" dirty="0"/>
                    </a:p>
                  </a:txBody>
                  <a:tcPr/>
                </a:tc>
                <a:tc>
                  <a:txBody>
                    <a:bodyPr/>
                    <a:lstStyle/>
                    <a:p>
                      <a:pPr algn="ctr"/>
                      <a:r>
                        <a:rPr lang="en-US" sz="1600" dirty="0" smtClean="0"/>
                        <a:t>0.5</a:t>
                      </a:r>
                      <a:endParaRPr lang="en-MY" sz="1600" b="1" dirty="0"/>
                    </a:p>
                  </a:txBody>
                  <a:tcPr/>
                </a:tc>
                <a:tc>
                  <a:txBody>
                    <a:bodyPr/>
                    <a:lstStyle/>
                    <a:p>
                      <a:pPr algn="ctr"/>
                      <a:r>
                        <a:rPr lang="en-US" sz="1600" dirty="0" smtClean="0"/>
                        <a:t>6</a:t>
                      </a:r>
                      <a:endParaRPr lang="en-MY" sz="1600" dirty="0"/>
                    </a:p>
                  </a:txBody>
                  <a:tcPr/>
                </a:tc>
                <a:tc>
                  <a:txBody>
                    <a:bodyPr/>
                    <a:lstStyle/>
                    <a:p>
                      <a:pPr algn="ctr"/>
                      <a:r>
                        <a:rPr lang="en-US" sz="1600" dirty="0" smtClean="0"/>
                        <a:t>0.3</a:t>
                      </a:r>
                      <a:endParaRPr lang="en-MY" sz="1600" b="1" dirty="0"/>
                    </a:p>
                  </a:txBody>
                  <a:tcPr/>
                </a:tc>
              </a:tr>
              <a:tr h="370840">
                <a:tc>
                  <a:txBody>
                    <a:bodyPr/>
                    <a:lstStyle/>
                    <a:p>
                      <a:r>
                        <a:rPr lang="en-US" sz="1600" dirty="0" smtClean="0"/>
                        <a:t>Cost of</a:t>
                      </a:r>
                      <a:r>
                        <a:rPr lang="en-US" sz="1600" baseline="0" dirty="0" smtClean="0"/>
                        <a:t> enforcement and compliance</a:t>
                      </a:r>
                      <a:endParaRPr lang="en-MY" sz="1600" dirty="0"/>
                    </a:p>
                  </a:txBody>
                  <a:tcPr/>
                </a:tc>
                <a:tc>
                  <a:txBody>
                    <a:bodyPr/>
                    <a:lstStyle/>
                    <a:p>
                      <a:pPr algn="ctr"/>
                      <a:r>
                        <a:rPr lang="en-US" sz="1600" dirty="0" smtClean="0"/>
                        <a:t>50%</a:t>
                      </a:r>
                      <a:endParaRPr lang="en-MY" sz="1600" dirty="0"/>
                    </a:p>
                  </a:txBody>
                  <a:tcPr/>
                </a:tc>
                <a:tc>
                  <a:txBody>
                    <a:bodyPr/>
                    <a:lstStyle/>
                    <a:p>
                      <a:pPr algn="ctr"/>
                      <a:r>
                        <a:rPr lang="en-US" sz="1600" dirty="0" smtClean="0"/>
                        <a:t>-6.6</a:t>
                      </a:r>
                      <a:endParaRPr lang="en-MY" sz="1600" dirty="0"/>
                    </a:p>
                  </a:txBody>
                  <a:tcPr/>
                </a:tc>
                <a:tc>
                  <a:txBody>
                    <a:bodyPr/>
                    <a:lstStyle/>
                    <a:p>
                      <a:pPr algn="ctr"/>
                      <a:r>
                        <a:rPr lang="en-US" sz="1600" dirty="0" smtClean="0"/>
                        <a:t>-3.2</a:t>
                      </a:r>
                      <a:endParaRPr lang="en-MY" sz="1600" b="1" dirty="0"/>
                    </a:p>
                  </a:txBody>
                  <a:tcPr/>
                </a:tc>
                <a:tc>
                  <a:txBody>
                    <a:bodyPr/>
                    <a:lstStyle/>
                    <a:p>
                      <a:pPr algn="ctr"/>
                      <a:r>
                        <a:rPr lang="en-US" sz="1600" dirty="0" smtClean="0"/>
                        <a:t>-5.6</a:t>
                      </a:r>
                      <a:endParaRPr lang="en-MY" sz="1600" dirty="0"/>
                    </a:p>
                  </a:txBody>
                  <a:tcPr/>
                </a:tc>
                <a:tc>
                  <a:txBody>
                    <a:bodyPr/>
                    <a:lstStyle/>
                    <a:p>
                      <a:pPr algn="ctr"/>
                      <a:r>
                        <a:rPr lang="en-US" sz="1600" dirty="0" smtClean="0"/>
                        <a:t>-2.8</a:t>
                      </a:r>
                      <a:endParaRPr lang="en-MY" sz="1600" b="1" dirty="0"/>
                    </a:p>
                  </a:txBody>
                  <a:tcPr/>
                </a:tc>
                <a:tc>
                  <a:txBody>
                    <a:bodyPr/>
                    <a:lstStyle/>
                    <a:p>
                      <a:pPr algn="ctr"/>
                      <a:r>
                        <a:rPr lang="en-US" sz="1600" dirty="0" smtClean="0"/>
                        <a:t>-5.4</a:t>
                      </a:r>
                      <a:endParaRPr lang="en-MY" sz="1600" dirty="0"/>
                    </a:p>
                  </a:txBody>
                  <a:tcPr/>
                </a:tc>
                <a:tc>
                  <a:txBody>
                    <a:bodyPr/>
                    <a:lstStyle/>
                    <a:p>
                      <a:pPr algn="ctr"/>
                      <a:r>
                        <a:rPr lang="en-US" sz="1600" dirty="0" smtClean="0"/>
                        <a:t>-2.7</a:t>
                      </a:r>
                      <a:endParaRPr lang="en-MY" sz="1600" b="1" dirty="0"/>
                    </a:p>
                  </a:txBody>
                  <a:tcPr/>
                </a:tc>
              </a:tr>
              <a:tr h="370840">
                <a:tc gridSpan="3">
                  <a:txBody>
                    <a:bodyPr/>
                    <a:lstStyle/>
                    <a:p>
                      <a:r>
                        <a:rPr lang="en-US" sz="1600" dirty="0" smtClean="0"/>
                        <a:t>Overall</a:t>
                      </a:r>
                      <a:r>
                        <a:rPr lang="en-US" sz="1600" baseline="0" dirty="0" smtClean="0"/>
                        <a:t> rating</a:t>
                      </a:r>
                      <a:endParaRPr lang="en-MY" sz="1600" b="1" dirty="0"/>
                    </a:p>
                  </a:txBody>
                  <a:tcPr/>
                </a:tc>
                <a:tc hMerge="1">
                  <a:txBody>
                    <a:bodyPr/>
                    <a:lstStyle/>
                    <a:p>
                      <a:pPr algn="ctr"/>
                      <a:endParaRPr lang="en-MY" sz="1600" dirty="0"/>
                    </a:p>
                  </a:txBody>
                  <a:tcPr/>
                </a:tc>
                <a:tc hMerge="1">
                  <a:txBody>
                    <a:bodyPr/>
                    <a:lstStyle/>
                    <a:p>
                      <a:pPr algn="ctr"/>
                      <a:endParaRPr lang="en-MY" sz="1600" dirty="0"/>
                    </a:p>
                  </a:txBody>
                  <a:tcPr/>
                </a:tc>
                <a:tc>
                  <a:txBody>
                    <a:bodyPr/>
                    <a:lstStyle/>
                    <a:p>
                      <a:pPr algn="ctr"/>
                      <a:r>
                        <a:rPr lang="en-US" sz="1600" dirty="0" smtClean="0"/>
                        <a:t>0.2</a:t>
                      </a:r>
                      <a:endParaRPr lang="en-MY" sz="1600" b="1" dirty="0"/>
                    </a:p>
                  </a:txBody>
                  <a:tcPr/>
                </a:tc>
                <a:tc>
                  <a:txBody>
                    <a:bodyPr/>
                    <a:lstStyle/>
                    <a:p>
                      <a:pPr algn="ctr"/>
                      <a:endParaRPr lang="en-MY" sz="1600" dirty="0"/>
                    </a:p>
                  </a:txBody>
                  <a:tcPr/>
                </a:tc>
                <a:tc>
                  <a:txBody>
                    <a:bodyPr/>
                    <a:lstStyle/>
                    <a:p>
                      <a:pPr algn="ctr"/>
                      <a:r>
                        <a:rPr lang="en-US" sz="1600" dirty="0" smtClean="0"/>
                        <a:t>0.3</a:t>
                      </a:r>
                      <a:endParaRPr lang="en-MY" sz="1600" b="1" dirty="0"/>
                    </a:p>
                  </a:txBody>
                  <a:tcPr/>
                </a:tc>
                <a:tc>
                  <a:txBody>
                    <a:bodyPr/>
                    <a:lstStyle/>
                    <a:p>
                      <a:pPr algn="ctr"/>
                      <a:endParaRPr lang="en-MY" sz="1600" dirty="0"/>
                    </a:p>
                  </a:txBody>
                  <a:tcPr/>
                </a:tc>
                <a:tc>
                  <a:txBody>
                    <a:bodyPr/>
                    <a:lstStyle/>
                    <a:p>
                      <a:pPr algn="ctr"/>
                      <a:r>
                        <a:rPr lang="en-US" sz="1600" dirty="0" smtClean="0"/>
                        <a:t>-0.1</a:t>
                      </a:r>
                      <a:endParaRPr lang="en-MY" sz="1600" b="1" dirty="0"/>
                    </a:p>
                  </a:txBody>
                  <a:tcPr/>
                </a:tc>
              </a:tr>
            </a:tbl>
          </a:graphicData>
        </a:graphic>
      </p:graphicFrame>
      <p:sp>
        <p:nvSpPr>
          <p:cNvPr id="5" name="TextBox 4"/>
          <p:cNvSpPr txBox="1"/>
          <p:nvPr/>
        </p:nvSpPr>
        <p:spPr>
          <a:xfrm>
            <a:off x="1259632" y="548680"/>
            <a:ext cx="6840760" cy="646331"/>
          </a:xfrm>
          <a:prstGeom prst="rect">
            <a:avLst/>
          </a:prstGeom>
          <a:noFill/>
        </p:spPr>
        <p:txBody>
          <a:bodyPr wrap="square" rtlCol="0">
            <a:spAutoFit/>
          </a:bodyPr>
          <a:lstStyle/>
          <a:p>
            <a:pPr algn="ctr" fontAlgn="auto">
              <a:spcBef>
                <a:spcPts val="0"/>
              </a:spcBef>
              <a:spcAft>
                <a:spcPts val="0"/>
              </a:spcAft>
            </a:pPr>
            <a:r>
              <a:rPr lang="en-US" sz="3600" b="1" dirty="0" smtClean="0">
                <a:solidFill>
                  <a:prstClr val="black"/>
                </a:solidFill>
                <a:latin typeface="Calibri"/>
                <a:cs typeface="+mn-cs"/>
              </a:rPr>
              <a:t>Multi Variance Analysis</a:t>
            </a:r>
            <a:endParaRPr lang="en-MY" sz="3600" b="1" dirty="0">
              <a:solidFill>
                <a:prstClr val="black"/>
              </a:solidFill>
              <a:latin typeface="Calibri"/>
              <a:cs typeface="+mn-cs"/>
            </a:endParaRPr>
          </a:p>
        </p:txBody>
      </p:sp>
    </p:spTree>
    <p:extLst>
      <p:ext uri="{BB962C8B-B14F-4D97-AF65-F5344CB8AC3E}">
        <p14:creationId xmlns:p14="http://schemas.microsoft.com/office/powerpoint/2010/main" val="2276367446"/>
      </p:ext>
    </p:extLst>
  </p:cSld>
  <p:clrMapOvr>
    <a:masterClrMapping/>
  </p:clrMapOvr>
  <p:timing>
    <p:tnLst>
      <p:par>
        <p:cTn id="1" dur="indefinite" restart="never" nodeType="tmRoot"/>
      </p:par>
    </p:tn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err="1" smtClean="0"/>
              <a:t>Definisi</a:t>
            </a:r>
            <a:endParaRPr lang="en-US" dirty="0"/>
          </a:p>
        </p:txBody>
      </p:sp>
      <p:graphicFrame>
        <p:nvGraphicFramePr>
          <p:cNvPr id="4" name="Table 3"/>
          <p:cNvGraphicFramePr>
            <a:graphicFrameLocks noGrp="1"/>
          </p:cNvGraphicFramePr>
          <p:nvPr>
            <p:extLst>
              <p:ext uri="{D42A27DB-BD31-4B8C-83A1-F6EECF244321}">
                <p14:modId xmlns:p14="http://schemas.microsoft.com/office/powerpoint/2010/main" val="3499951332"/>
              </p:ext>
            </p:extLst>
          </p:nvPr>
        </p:nvGraphicFramePr>
        <p:xfrm>
          <a:off x="152400" y="1600200"/>
          <a:ext cx="8763000" cy="4206240"/>
        </p:xfrm>
        <a:graphic>
          <a:graphicData uri="http://schemas.openxmlformats.org/drawingml/2006/table">
            <a:tbl>
              <a:tblPr firstRow="1" bandRow="1">
                <a:tableStyleId>{5C22544A-7EE6-4342-B048-85BDC9FD1C3A}</a:tableStyleId>
              </a:tblPr>
              <a:tblGrid>
                <a:gridCol w="947351"/>
                <a:gridCol w="1578919"/>
                <a:gridCol w="1815033"/>
                <a:gridCol w="1500697"/>
                <a:gridCol w="1610644"/>
                <a:gridCol w="1310356"/>
              </a:tblGrid>
              <a:tr h="370840">
                <a:tc>
                  <a:txBody>
                    <a:bodyPr/>
                    <a:lstStyle/>
                    <a:p>
                      <a:r>
                        <a:rPr lang="en-US" dirty="0" err="1" smtClean="0"/>
                        <a:t>Kriteria</a:t>
                      </a:r>
                      <a:endParaRPr lang="en-US" dirty="0"/>
                    </a:p>
                  </a:txBody>
                  <a:tcPr/>
                </a:tc>
                <a:tc>
                  <a:txBody>
                    <a:bodyPr/>
                    <a:lstStyle/>
                    <a:p>
                      <a:r>
                        <a:rPr lang="en-US" dirty="0" smtClean="0"/>
                        <a:t>Effective</a:t>
                      </a:r>
                    </a:p>
                    <a:p>
                      <a:r>
                        <a:rPr lang="en-US" dirty="0" smtClean="0"/>
                        <a:t>Ness</a:t>
                      </a:r>
                    </a:p>
                    <a:p>
                      <a:r>
                        <a:rPr lang="en-US" dirty="0" err="1" smtClean="0"/>
                        <a:t>Maksud</a:t>
                      </a:r>
                      <a:r>
                        <a:rPr lang="en-US" dirty="0" smtClean="0"/>
                        <a:t>:</a:t>
                      </a:r>
                    </a:p>
                    <a:p>
                      <a:endParaRPr lang="en-US" dirty="0" smtClean="0"/>
                    </a:p>
                    <a:p>
                      <a:r>
                        <a:rPr lang="en-US" i="1" dirty="0" err="1" smtClean="0"/>
                        <a:t>Keberkesanan</a:t>
                      </a:r>
                      <a:endParaRPr lang="en-US" i="1" dirty="0" smtClean="0"/>
                    </a:p>
                    <a:p>
                      <a:r>
                        <a:rPr lang="en-US" i="1" dirty="0" err="1" smtClean="0"/>
                        <a:t>Pemantauan</a:t>
                      </a:r>
                      <a:endParaRPr lang="en-US" i="1" dirty="0" smtClean="0"/>
                    </a:p>
                    <a:p>
                      <a:r>
                        <a:rPr lang="en-US" i="1" dirty="0" err="1" smtClean="0"/>
                        <a:t>Kawalan</a:t>
                      </a:r>
                      <a:endParaRPr lang="en-US" i="1" dirty="0" smtClean="0"/>
                    </a:p>
                    <a:p>
                      <a:r>
                        <a:rPr lang="en-US" i="1" dirty="0" err="1" smtClean="0"/>
                        <a:t>Hasil</a:t>
                      </a:r>
                      <a:r>
                        <a:rPr lang="en-US" i="1" dirty="0" smtClean="0"/>
                        <a:t> Homestay</a:t>
                      </a:r>
                    </a:p>
                    <a:p>
                      <a:endParaRPr lang="en-US" dirty="0"/>
                    </a:p>
                  </a:txBody>
                  <a:tcPr/>
                </a:tc>
                <a:tc>
                  <a:txBody>
                    <a:bodyPr/>
                    <a:lstStyle/>
                    <a:p>
                      <a:r>
                        <a:rPr lang="en-US" dirty="0" smtClean="0"/>
                        <a:t>Competitiveness</a:t>
                      </a:r>
                    </a:p>
                    <a:p>
                      <a:endParaRPr lang="en-US" dirty="0" smtClean="0"/>
                    </a:p>
                    <a:p>
                      <a:r>
                        <a:rPr lang="en-US" dirty="0" err="1" smtClean="0"/>
                        <a:t>Maksud</a:t>
                      </a:r>
                      <a:r>
                        <a:rPr lang="en-US" dirty="0" smtClean="0"/>
                        <a:t>:</a:t>
                      </a:r>
                    </a:p>
                    <a:p>
                      <a:endParaRPr lang="en-US" dirty="0" smtClean="0"/>
                    </a:p>
                    <a:p>
                      <a:r>
                        <a:rPr lang="en-US" dirty="0" err="1" smtClean="0"/>
                        <a:t>Persaingan</a:t>
                      </a:r>
                      <a:r>
                        <a:rPr lang="en-US" dirty="0" smtClean="0"/>
                        <a:t> di </a:t>
                      </a:r>
                      <a:r>
                        <a:rPr lang="en-US" dirty="0" err="1" smtClean="0"/>
                        <a:t>antara</a:t>
                      </a:r>
                      <a:r>
                        <a:rPr lang="en-US" dirty="0" smtClean="0"/>
                        <a:t> </a:t>
                      </a:r>
                      <a:r>
                        <a:rPr lang="en-US" dirty="0" err="1" smtClean="0"/>
                        <a:t>Pengusaha</a:t>
                      </a:r>
                      <a:r>
                        <a:rPr lang="en-US" dirty="0" smtClean="0"/>
                        <a:t> Homestay</a:t>
                      </a:r>
                      <a:r>
                        <a:rPr lang="en-US" baseline="0" dirty="0" smtClean="0"/>
                        <a:t> </a:t>
                      </a:r>
                      <a:r>
                        <a:rPr lang="en-US" baseline="0" dirty="0" err="1" smtClean="0"/>
                        <a:t>dan</a:t>
                      </a:r>
                      <a:r>
                        <a:rPr lang="en-US" baseline="0" dirty="0" smtClean="0"/>
                        <a:t> </a:t>
                      </a:r>
                      <a:r>
                        <a:rPr lang="en-US" baseline="0" dirty="0" err="1" smtClean="0"/>
                        <a:t>Pengusaha</a:t>
                      </a:r>
                      <a:r>
                        <a:rPr lang="en-US" baseline="0" dirty="0" smtClean="0"/>
                        <a:t> </a:t>
                      </a:r>
                      <a:r>
                        <a:rPr lang="en-US" baseline="0" dirty="0" err="1" smtClean="0"/>
                        <a:t>perkhidmatan</a:t>
                      </a:r>
                      <a:r>
                        <a:rPr lang="en-US" baseline="0" dirty="0" smtClean="0"/>
                        <a:t> hotel </a:t>
                      </a:r>
                      <a:r>
                        <a:rPr lang="en-US" baseline="0" dirty="0" err="1" smtClean="0"/>
                        <a:t>dan</a:t>
                      </a:r>
                      <a:r>
                        <a:rPr lang="en-US" baseline="0" dirty="0" smtClean="0"/>
                        <a:t>  </a:t>
                      </a:r>
                      <a:endParaRPr lang="en-US" dirty="0"/>
                    </a:p>
                  </a:txBody>
                  <a:tcPr/>
                </a:tc>
                <a:tc>
                  <a:txBody>
                    <a:bodyPr/>
                    <a:lstStyle/>
                    <a:p>
                      <a:r>
                        <a:rPr lang="en-US" dirty="0" smtClean="0"/>
                        <a:t>Efficiency</a:t>
                      </a:r>
                    </a:p>
                    <a:p>
                      <a:endParaRPr lang="en-US" dirty="0" smtClean="0"/>
                    </a:p>
                    <a:p>
                      <a:r>
                        <a:rPr lang="en-US" dirty="0" err="1" smtClean="0"/>
                        <a:t>Maksud</a:t>
                      </a:r>
                      <a:r>
                        <a:rPr lang="en-US" dirty="0" smtClean="0"/>
                        <a:t>:</a:t>
                      </a:r>
                    </a:p>
                    <a:p>
                      <a:endParaRPr lang="en-US" dirty="0" smtClean="0"/>
                    </a:p>
                    <a:p>
                      <a:r>
                        <a:rPr lang="en-US" i="1" dirty="0" err="1" smtClean="0"/>
                        <a:t>Kecekapan</a:t>
                      </a:r>
                      <a:r>
                        <a:rPr lang="en-US" i="1" dirty="0" smtClean="0"/>
                        <a:t> </a:t>
                      </a:r>
                      <a:r>
                        <a:rPr lang="en-US" i="1" dirty="0" err="1" smtClean="0"/>
                        <a:t>dalam</a:t>
                      </a:r>
                      <a:r>
                        <a:rPr lang="en-US" i="1" dirty="0" smtClean="0"/>
                        <a:t> </a:t>
                      </a:r>
                      <a:r>
                        <a:rPr lang="en-US" i="1" dirty="0" err="1" smtClean="0"/>
                        <a:t>aspek</a:t>
                      </a:r>
                      <a:r>
                        <a:rPr lang="en-US" i="1" baseline="0" dirty="0" smtClean="0"/>
                        <a:t> </a:t>
                      </a:r>
                      <a:r>
                        <a:rPr lang="en-US" i="1" baseline="0" dirty="0" err="1" smtClean="0"/>
                        <a:t>kawal</a:t>
                      </a:r>
                      <a:r>
                        <a:rPr lang="en-US" i="1" baseline="0" dirty="0" smtClean="0"/>
                        <a:t> </a:t>
                      </a:r>
                      <a:r>
                        <a:rPr lang="en-US" i="1" baseline="0" dirty="0" err="1" smtClean="0"/>
                        <a:t>selia</a:t>
                      </a:r>
                      <a:r>
                        <a:rPr lang="en-US" i="1" baseline="0" dirty="0" smtClean="0"/>
                        <a:t> homestay</a:t>
                      </a:r>
                      <a:endParaRPr lang="en-US" i="1" dirty="0" smtClean="0"/>
                    </a:p>
                    <a:p>
                      <a:endParaRPr lang="en-US" dirty="0"/>
                    </a:p>
                  </a:txBody>
                  <a:tcPr/>
                </a:tc>
                <a:tc>
                  <a:txBody>
                    <a:bodyPr/>
                    <a:lstStyle/>
                    <a:p>
                      <a:r>
                        <a:rPr lang="en-US" dirty="0" smtClean="0"/>
                        <a:t>Consistency</a:t>
                      </a:r>
                    </a:p>
                    <a:p>
                      <a:endParaRPr lang="en-US" dirty="0" smtClean="0"/>
                    </a:p>
                    <a:p>
                      <a:r>
                        <a:rPr lang="en-US" dirty="0" err="1" smtClean="0"/>
                        <a:t>Maksud</a:t>
                      </a:r>
                      <a:r>
                        <a:rPr lang="en-US" dirty="0" smtClean="0"/>
                        <a:t>:</a:t>
                      </a:r>
                    </a:p>
                    <a:p>
                      <a:endParaRPr lang="en-US" dirty="0" smtClean="0"/>
                    </a:p>
                    <a:p>
                      <a:r>
                        <a:rPr lang="en-US" dirty="0" err="1" smtClean="0"/>
                        <a:t>Konsisten</a:t>
                      </a:r>
                      <a:r>
                        <a:rPr lang="en-US" baseline="0" dirty="0" smtClean="0"/>
                        <a:t> </a:t>
                      </a:r>
                      <a:r>
                        <a:rPr lang="en-US" baseline="0" dirty="0" err="1" smtClean="0"/>
                        <a:t>dari</a:t>
                      </a:r>
                      <a:r>
                        <a:rPr lang="en-US" baseline="0" dirty="0" smtClean="0"/>
                        <a:t> </a:t>
                      </a:r>
                      <a:r>
                        <a:rPr lang="en-US" baseline="0" dirty="0" err="1" smtClean="0"/>
                        <a:t>aspek</a:t>
                      </a:r>
                      <a:r>
                        <a:rPr lang="en-US" baseline="0" dirty="0" smtClean="0"/>
                        <a:t> </a:t>
                      </a:r>
                      <a:r>
                        <a:rPr lang="en-US" baseline="0" dirty="0" err="1" smtClean="0"/>
                        <a:t>perundangan</a:t>
                      </a:r>
                      <a:r>
                        <a:rPr lang="en-US" baseline="0" dirty="0" smtClean="0"/>
                        <a:t> </a:t>
                      </a:r>
                      <a:r>
                        <a:rPr lang="en-US" baseline="0" dirty="0" err="1" smtClean="0"/>
                        <a:t>dan</a:t>
                      </a:r>
                      <a:r>
                        <a:rPr lang="en-US" baseline="0" dirty="0" smtClean="0"/>
                        <a:t> </a:t>
                      </a:r>
                      <a:r>
                        <a:rPr lang="en-US" baseline="0" dirty="0" err="1" smtClean="0"/>
                        <a:t>garis</a:t>
                      </a:r>
                      <a:r>
                        <a:rPr lang="en-US" baseline="0" dirty="0" smtClean="0"/>
                        <a:t> </a:t>
                      </a:r>
                      <a:r>
                        <a:rPr lang="en-US" baseline="0" dirty="0" err="1" smtClean="0"/>
                        <a:t>panduan</a:t>
                      </a:r>
                      <a:endParaRPr lang="en-US" dirty="0"/>
                    </a:p>
                  </a:txBody>
                  <a:tcPr/>
                </a:tc>
                <a:tc>
                  <a:txBody>
                    <a:bodyPr/>
                    <a:lstStyle/>
                    <a:p>
                      <a:r>
                        <a:rPr lang="en-US" dirty="0" smtClean="0"/>
                        <a:t>Coherence</a:t>
                      </a:r>
                    </a:p>
                    <a:p>
                      <a:endParaRPr lang="en-US" dirty="0" smtClean="0"/>
                    </a:p>
                    <a:p>
                      <a:r>
                        <a:rPr lang="en-US" dirty="0" err="1" smtClean="0"/>
                        <a:t>Maksud</a:t>
                      </a:r>
                      <a:r>
                        <a:rPr lang="en-US" dirty="0" smtClean="0"/>
                        <a:t>:</a:t>
                      </a:r>
                    </a:p>
                    <a:p>
                      <a:endParaRPr lang="en-US" dirty="0" smtClean="0"/>
                    </a:p>
                    <a:p>
                      <a:r>
                        <a:rPr lang="en-US" dirty="0" err="1" smtClean="0"/>
                        <a:t>Keharmonian</a:t>
                      </a:r>
                      <a:r>
                        <a:rPr lang="en-US" dirty="0" smtClean="0"/>
                        <a:t> </a:t>
                      </a:r>
                      <a:r>
                        <a:rPr lang="en-US" dirty="0" err="1" smtClean="0"/>
                        <a:t>dari</a:t>
                      </a:r>
                      <a:r>
                        <a:rPr lang="en-US" dirty="0" smtClean="0"/>
                        <a:t> </a:t>
                      </a:r>
                      <a:r>
                        <a:rPr lang="en-US" dirty="0" err="1" smtClean="0"/>
                        <a:t>segi</a:t>
                      </a:r>
                      <a:r>
                        <a:rPr lang="en-US" dirty="0" smtClean="0"/>
                        <a:t> </a:t>
                      </a:r>
                      <a:r>
                        <a:rPr lang="en-US" dirty="0" err="1" smtClean="0"/>
                        <a:t>akta</a:t>
                      </a:r>
                      <a:r>
                        <a:rPr lang="en-US" dirty="0" smtClean="0"/>
                        <a:t>,</a:t>
                      </a:r>
                      <a:r>
                        <a:rPr lang="en-US" baseline="0" dirty="0" smtClean="0"/>
                        <a:t> </a:t>
                      </a:r>
                      <a:r>
                        <a:rPr lang="en-US" baseline="0" dirty="0" err="1" smtClean="0"/>
                        <a:t>peraturan</a:t>
                      </a:r>
                      <a:r>
                        <a:rPr lang="en-US" baseline="0" dirty="0" smtClean="0"/>
                        <a:t> </a:t>
                      </a:r>
                      <a:r>
                        <a:rPr lang="en-US" baseline="0" dirty="0" err="1" smtClean="0"/>
                        <a:t>dan</a:t>
                      </a:r>
                      <a:r>
                        <a:rPr lang="en-US" baseline="0" dirty="0" smtClean="0"/>
                        <a:t> </a:t>
                      </a:r>
                      <a:r>
                        <a:rPr lang="en-US" baseline="0" dirty="0" err="1" smtClean="0"/>
                        <a:t>garis</a:t>
                      </a:r>
                      <a:r>
                        <a:rPr lang="en-US" baseline="0" dirty="0" smtClean="0"/>
                        <a:t> </a:t>
                      </a:r>
                      <a:r>
                        <a:rPr lang="en-US" baseline="0" dirty="0" err="1" smtClean="0"/>
                        <a:t>panduan</a:t>
                      </a:r>
                      <a:r>
                        <a:rPr lang="en-US" baseline="0" dirty="0" smtClean="0"/>
                        <a:t> yang di </a:t>
                      </a:r>
                      <a:r>
                        <a:rPr lang="en-US" baseline="0" dirty="0" err="1" smtClean="0"/>
                        <a:t>keluarkan</a:t>
                      </a:r>
                      <a:r>
                        <a:rPr lang="en-US" baseline="0" dirty="0" smtClean="0"/>
                        <a:t> </a:t>
                      </a:r>
                      <a:r>
                        <a:rPr lang="en-US" baseline="0" dirty="0" err="1" smtClean="0"/>
                        <a:t>oleh</a:t>
                      </a:r>
                      <a:r>
                        <a:rPr lang="en-US" baseline="0" dirty="0" smtClean="0"/>
                        <a:t> </a:t>
                      </a:r>
                      <a:r>
                        <a:rPr lang="en-US" baseline="0" dirty="0" err="1" smtClean="0"/>
                        <a:t>semua</a:t>
                      </a:r>
                      <a:r>
                        <a:rPr lang="en-US" baseline="0" dirty="0" smtClean="0"/>
                        <a:t> </a:t>
                      </a:r>
                      <a:r>
                        <a:rPr lang="en-US" baseline="0" dirty="0" err="1" smtClean="0"/>
                        <a:t>pengawal</a:t>
                      </a:r>
                      <a:r>
                        <a:rPr lang="en-US" baseline="0" dirty="0" smtClean="0"/>
                        <a:t> </a:t>
                      </a:r>
                      <a:r>
                        <a:rPr lang="en-US" baseline="0" dirty="0" err="1" smtClean="0"/>
                        <a:t>selia</a:t>
                      </a:r>
                      <a:r>
                        <a:rPr lang="en-US" baseline="0" dirty="0" smtClean="0"/>
                        <a:t> </a:t>
                      </a:r>
                      <a:endParaRPr lang="en-US" dirty="0"/>
                    </a:p>
                  </a:txBody>
                  <a:tcPr/>
                </a:tc>
              </a:tr>
            </a:tbl>
          </a:graphicData>
        </a:graphic>
      </p:graphicFrame>
    </p:spTree>
    <p:extLst>
      <p:ext uri="{BB962C8B-B14F-4D97-AF65-F5344CB8AC3E}">
        <p14:creationId xmlns:p14="http://schemas.microsoft.com/office/powerpoint/2010/main" val="3915249470"/>
      </p:ext>
    </p:extLst>
  </p:cSld>
  <p:clrMapOvr>
    <a:masterClrMapping/>
  </p:clrMapOvr>
  <p:timing>
    <p:tnLst>
      <p:par>
        <p:cTn id="1" dur="indefinite" restart="never" nodeType="tmRoot"/>
      </p:par>
    </p:tn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solidFill>
            <a:schemeClr val="accent2">
              <a:lumMod val="50000"/>
            </a:schemeClr>
          </a:solidFill>
        </p:spPr>
        <p:txBody>
          <a:bodyPr/>
          <a:lstStyle/>
          <a:p>
            <a:r>
              <a:rPr lang="en-US" b="1" smtClean="0">
                <a:solidFill>
                  <a:schemeClr val="bg1"/>
                </a:solidFill>
                <a:latin typeface="Century Gothic" panose="020B0502020202020204" pitchFamily="34" charset="0"/>
              </a:rPr>
              <a:t>ANALISA IMPAK</a:t>
            </a:r>
            <a:endParaRPr lang="en-US" b="1">
              <a:solidFill>
                <a:schemeClr val="bg1"/>
              </a:solidFill>
              <a:latin typeface="Century Gothic" panose="020B0502020202020204" pitchFamily="34" charset="0"/>
            </a:endParaRPr>
          </a:p>
        </p:txBody>
      </p:sp>
      <p:graphicFrame>
        <p:nvGraphicFramePr>
          <p:cNvPr id="6" name="Content Placeholder 4"/>
          <p:cNvGraphicFramePr>
            <a:graphicFrameLocks noGrp="1"/>
          </p:cNvGraphicFramePr>
          <p:nvPr>
            <p:ph idx="1"/>
            <p:extLst>
              <p:ext uri="{D42A27DB-BD31-4B8C-83A1-F6EECF244321}">
                <p14:modId xmlns:p14="http://schemas.microsoft.com/office/powerpoint/2010/main" val="1505706142"/>
              </p:ext>
            </p:extLst>
          </p:nvPr>
        </p:nvGraphicFramePr>
        <p:xfrm>
          <a:off x="0" y="1524000"/>
          <a:ext cx="9144000" cy="5125720"/>
        </p:xfrm>
        <a:graphic>
          <a:graphicData uri="http://schemas.openxmlformats.org/drawingml/2006/table">
            <a:tbl>
              <a:tblPr firstRow="1" bandRow="1">
                <a:tableStyleId>{72833802-FEF1-4C79-8D5D-14CF1EAF98D9}</a:tableStyleId>
              </a:tblPr>
              <a:tblGrid>
                <a:gridCol w="457200"/>
                <a:gridCol w="2514600"/>
                <a:gridCol w="2057400"/>
                <a:gridCol w="2209800"/>
                <a:gridCol w="1905000"/>
              </a:tblGrid>
              <a:tr h="370840">
                <a:tc>
                  <a:txBody>
                    <a:bodyPr/>
                    <a:lstStyle/>
                    <a:p>
                      <a:pPr algn="ctr"/>
                      <a:r>
                        <a:rPr lang="en-US" sz="1600" smtClean="0"/>
                        <a:t>NO</a:t>
                      </a:r>
                      <a:endParaRPr lang="en-US" sz="1600">
                        <a:solidFill>
                          <a:schemeClr val="tx1"/>
                        </a:solidFill>
                      </a:endParaRPr>
                    </a:p>
                  </a:txBody>
                  <a:tcPr/>
                </a:tc>
                <a:tc>
                  <a:txBody>
                    <a:bodyPr/>
                    <a:lstStyle/>
                    <a:p>
                      <a:pPr algn="ctr"/>
                      <a:r>
                        <a:rPr lang="en-US" sz="1600" smtClean="0"/>
                        <a:t>OPSYEN</a:t>
                      </a:r>
                      <a:endParaRPr lang="en-US" sz="1600">
                        <a:solidFill>
                          <a:schemeClr val="tx1"/>
                        </a:solidFill>
                      </a:endParaRPr>
                    </a:p>
                  </a:txBody>
                  <a:tcPr/>
                </a:tc>
                <a:tc>
                  <a:txBody>
                    <a:bodyPr/>
                    <a:lstStyle/>
                    <a:p>
                      <a:pPr algn="ctr"/>
                      <a:r>
                        <a:rPr lang="en-US" sz="1600" smtClean="0"/>
                        <a:t>KRITERIA</a:t>
                      </a:r>
                      <a:r>
                        <a:rPr lang="en-US" sz="1600" baseline="0" smtClean="0"/>
                        <a:t> 1</a:t>
                      </a:r>
                    </a:p>
                    <a:p>
                      <a:pPr algn="ctr"/>
                      <a:r>
                        <a:rPr lang="en-US" sz="1200" baseline="0" smtClean="0"/>
                        <a:t>Effectiveness/Keberkesanan</a:t>
                      </a:r>
                      <a:endParaRPr lang="en-US" sz="1200" b="0" i="1" baseline="0" smtClean="0">
                        <a:solidFill>
                          <a:schemeClr val="tx1"/>
                        </a:solidFill>
                      </a:endParaRPr>
                    </a:p>
                  </a:txBody>
                  <a:tcPr/>
                </a:tc>
                <a:tc>
                  <a:txBody>
                    <a:bodyPr/>
                    <a:lstStyle/>
                    <a:p>
                      <a:pPr algn="ctr"/>
                      <a:r>
                        <a:rPr lang="en-US" sz="1600" smtClean="0"/>
                        <a:t>KRITERIA 2</a:t>
                      </a:r>
                    </a:p>
                    <a:p>
                      <a:pPr algn="ctr"/>
                      <a:r>
                        <a:rPr lang="en-US" sz="1200" smtClean="0"/>
                        <a:t>Competitiveness/Berdaya Saing</a:t>
                      </a:r>
                      <a:endParaRPr lang="en-US" sz="1200" b="0" i="1">
                        <a:solidFill>
                          <a:schemeClr val="tx1"/>
                        </a:solidFill>
                      </a:endParaRPr>
                    </a:p>
                  </a:txBody>
                  <a:tcPr/>
                </a:tc>
                <a:tc>
                  <a:txBody>
                    <a:bodyPr/>
                    <a:lstStyle/>
                    <a:p>
                      <a:pPr algn="ctr"/>
                      <a:r>
                        <a:rPr lang="en-US" sz="1600" smtClean="0"/>
                        <a:t>KRITERIA</a:t>
                      </a:r>
                      <a:r>
                        <a:rPr lang="en-US" sz="1600" baseline="0" smtClean="0"/>
                        <a:t> 3</a:t>
                      </a:r>
                    </a:p>
                    <a:p>
                      <a:pPr algn="ctr"/>
                      <a:r>
                        <a:rPr lang="en-US" sz="1200" baseline="0" smtClean="0"/>
                        <a:t>Efficiency/Kecekapan</a:t>
                      </a:r>
                      <a:endParaRPr lang="en-US" sz="1200" b="0" i="1">
                        <a:solidFill>
                          <a:schemeClr val="tx1"/>
                        </a:solidFill>
                      </a:endParaRPr>
                    </a:p>
                  </a:txBody>
                  <a:tcPr/>
                </a:tc>
              </a:tr>
              <a:tr h="370840">
                <a:tc>
                  <a:txBody>
                    <a:bodyPr/>
                    <a:lstStyle/>
                    <a:p>
                      <a:pPr algn="ctr"/>
                      <a:r>
                        <a:rPr lang="en-US" sz="1400" smtClean="0"/>
                        <a:t>1</a:t>
                      </a:r>
                      <a:endParaRPr lang="en-US" sz="1400"/>
                    </a:p>
                  </a:txBody>
                  <a:tcPr/>
                </a:tc>
                <a:tc>
                  <a:txBody>
                    <a:bodyPr/>
                    <a:lstStyle/>
                    <a:p>
                      <a:pPr algn="just"/>
                      <a:r>
                        <a:rPr lang="en-US" sz="1400" smtClean="0"/>
                        <a:t>Status Quo</a:t>
                      </a:r>
                      <a:endParaRPr lang="en-US" sz="1400" i="1"/>
                    </a:p>
                  </a:txBody>
                  <a:tcPr/>
                </a:tc>
                <a:tc>
                  <a:txBody>
                    <a:bodyPr/>
                    <a:lstStyle/>
                    <a:p>
                      <a:pPr algn="ctr"/>
                      <a:r>
                        <a:rPr lang="en-US" sz="1600" i="0" smtClean="0"/>
                        <a:t>=</a:t>
                      </a:r>
                      <a:endParaRPr lang="en-US" sz="1600" i="0"/>
                    </a:p>
                  </a:txBody>
                  <a:tcPr/>
                </a:tc>
                <a:tc>
                  <a:txBody>
                    <a:bodyPr/>
                    <a:lstStyle/>
                    <a:p>
                      <a:pPr algn="ctr"/>
                      <a:r>
                        <a:rPr lang="en-US" sz="1600" i="0" smtClean="0"/>
                        <a:t>--</a:t>
                      </a:r>
                      <a:endParaRPr lang="en-US" sz="1600" i="0"/>
                    </a:p>
                  </a:txBody>
                  <a:tcPr/>
                </a:tc>
                <a:tc>
                  <a:txBody>
                    <a:bodyPr/>
                    <a:lstStyle/>
                    <a:p>
                      <a:pPr algn="ctr"/>
                      <a:r>
                        <a:rPr lang="en-US" sz="1600" i="0" smtClean="0"/>
                        <a:t>--</a:t>
                      </a:r>
                      <a:endParaRPr lang="en-US" sz="1600" i="0"/>
                    </a:p>
                  </a:txBody>
                  <a:tcPr/>
                </a:tc>
              </a:tr>
              <a:tr h="370840">
                <a:tc>
                  <a:txBody>
                    <a:bodyPr/>
                    <a:lstStyle/>
                    <a:p>
                      <a:pPr algn="ctr"/>
                      <a:r>
                        <a:rPr lang="en-US" sz="1400" smtClean="0"/>
                        <a:t>2</a:t>
                      </a:r>
                      <a:endParaRPr lang="en-US" sz="1400"/>
                    </a:p>
                  </a:txBody>
                  <a:tcPr/>
                </a:tc>
                <a:tc>
                  <a:txBody>
                    <a:bodyPr/>
                    <a:lstStyle/>
                    <a:p>
                      <a:pPr marL="0" indent="0" algn="just">
                        <a:buFont typeface="+mj-lt"/>
                        <a:buNone/>
                      </a:pPr>
                      <a:r>
                        <a:rPr lang="en-US" sz="1400" smtClean="0"/>
                        <a:t>Mewujudkan Dasar</a:t>
                      </a:r>
                      <a:r>
                        <a:rPr lang="en-US" sz="1400" baseline="0" smtClean="0"/>
                        <a:t> dan Garis Panduan Premis Penginapan Homestay Wilayah Persekutuan</a:t>
                      </a:r>
                    </a:p>
                    <a:p>
                      <a:pPr marL="0" indent="0" algn="just">
                        <a:buFont typeface="+mj-lt"/>
                        <a:buNone/>
                      </a:pPr>
                      <a:endParaRPr lang="en-US" sz="1400" baseline="0" smtClean="0"/>
                    </a:p>
                    <a:p>
                      <a:pPr marL="0" indent="0" algn="just">
                        <a:buFont typeface="+mj-lt"/>
                        <a:buNone/>
                      </a:pPr>
                      <a:r>
                        <a:rPr lang="en-US" sz="1400" i="1" u="sng" baseline="0" smtClean="0"/>
                        <a:t>Advantage</a:t>
                      </a:r>
                      <a:r>
                        <a:rPr lang="en-US" sz="1400" u="sng" baseline="0" smtClean="0"/>
                        <a:t>:</a:t>
                      </a:r>
                    </a:p>
                    <a:p>
                      <a:pPr marL="285750" indent="-285750" algn="just">
                        <a:buFont typeface="Arial" panose="020B0604020202020204" pitchFamily="34" charset="0"/>
                        <a:buChar char="•"/>
                      </a:pPr>
                      <a:r>
                        <a:rPr lang="en-US" sz="1400" u="none" baseline="0" smtClean="0"/>
                        <a:t>Panduan untuk semua</a:t>
                      </a:r>
                    </a:p>
                    <a:p>
                      <a:pPr marL="0" indent="0" algn="just">
                        <a:buFont typeface="+mj-lt"/>
                        <a:buNone/>
                      </a:pPr>
                      <a:r>
                        <a:rPr lang="en-US" sz="1400" i="1" u="sng" baseline="0" smtClean="0"/>
                        <a:t>Disadvantage</a:t>
                      </a:r>
                      <a:r>
                        <a:rPr lang="en-US" sz="1400" u="sng" baseline="0" smtClean="0"/>
                        <a:t>:</a:t>
                      </a:r>
                    </a:p>
                    <a:p>
                      <a:pPr marL="285750" indent="-285750" algn="just">
                        <a:buFont typeface="Arial" panose="020B0604020202020204" pitchFamily="34" charset="0"/>
                        <a:buChar char="•"/>
                      </a:pPr>
                      <a:r>
                        <a:rPr lang="en-US" sz="1400" i="1" u="none" baseline="0" smtClean="0"/>
                        <a:t>No legal binding</a:t>
                      </a:r>
                    </a:p>
                  </a:txBody>
                  <a:tcPr/>
                </a:tc>
                <a:tc>
                  <a:txBody>
                    <a:bodyPr/>
                    <a:lstStyle/>
                    <a:p>
                      <a:pPr marL="0" indent="0" algn="ctr">
                        <a:buFont typeface="+mj-lt"/>
                        <a:buNone/>
                      </a:pPr>
                      <a:r>
                        <a:rPr lang="en-US" sz="1600" i="0" baseline="0" smtClean="0"/>
                        <a:t>+</a:t>
                      </a:r>
                    </a:p>
                  </a:txBody>
                  <a:tcPr/>
                </a:tc>
                <a:tc>
                  <a:txBody>
                    <a:bodyPr/>
                    <a:lstStyle/>
                    <a:p>
                      <a:pPr marL="0" indent="0" algn="ctr">
                        <a:buFont typeface="+mj-lt"/>
                        <a:buNone/>
                      </a:pPr>
                      <a:r>
                        <a:rPr lang="en-US" sz="1600" i="0" baseline="0" smtClean="0"/>
                        <a:t>+</a:t>
                      </a:r>
                    </a:p>
                  </a:txBody>
                  <a:tcPr/>
                </a:tc>
                <a:tc>
                  <a:txBody>
                    <a:bodyPr/>
                    <a:lstStyle/>
                    <a:p>
                      <a:pPr marL="0" indent="0" algn="ctr">
                        <a:buFont typeface="+mj-lt"/>
                        <a:buNone/>
                      </a:pPr>
                      <a:r>
                        <a:rPr lang="en-US" sz="1600" i="0" baseline="0" smtClean="0"/>
                        <a:t>+</a:t>
                      </a:r>
                    </a:p>
                  </a:txBody>
                  <a:tcPr/>
                </a:tc>
              </a:tr>
              <a:tr h="370840">
                <a:tc>
                  <a:txBody>
                    <a:bodyPr/>
                    <a:lstStyle/>
                    <a:p>
                      <a:pPr algn="ctr"/>
                      <a:r>
                        <a:rPr lang="en-US" sz="1400" smtClean="0"/>
                        <a:t>3</a:t>
                      </a:r>
                      <a:endParaRPr lang="en-US" sz="1400"/>
                    </a:p>
                  </a:txBody>
                  <a:tcPr/>
                </a:tc>
                <a:tc>
                  <a:txBody>
                    <a:bodyPr/>
                    <a:lstStyle/>
                    <a:p>
                      <a:pPr marL="0" indent="0" algn="just">
                        <a:buFont typeface="+mj-lt"/>
                        <a:buNone/>
                      </a:pPr>
                      <a:r>
                        <a:rPr lang="en-US" sz="1400" baseline="0" smtClean="0"/>
                        <a:t>Melesenkan premis penginapan – Homestay di bawah UUK Tred, Perniagaan dan Perindustrian</a:t>
                      </a:r>
                    </a:p>
                    <a:p>
                      <a:pPr marL="0" indent="0" algn="just">
                        <a:buFont typeface="+mj-lt"/>
                        <a:buNone/>
                      </a:pPr>
                      <a:endParaRPr lang="en-US" sz="1400" baseline="0" smtClean="0"/>
                    </a:p>
                    <a:p>
                      <a:pPr marL="0" indent="0" algn="just">
                        <a:buFont typeface="+mj-lt"/>
                        <a:buNone/>
                      </a:pPr>
                      <a:r>
                        <a:rPr lang="en-US" sz="1400" i="1" u="sng" baseline="0" smtClean="0"/>
                        <a:t>Advantage</a:t>
                      </a:r>
                      <a:r>
                        <a:rPr lang="en-US" sz="1400" u="sng" baseline="0" smtClean="0"/>
                        <a:t>:</a:t>
                      </a:r>
                    </a:p>
                    <a:p>
                      <a:pPr marL="285750" indent="-285750" algn="just">
                        <a:buFont typeface="Arial" panose="020B0604020202020204" pitchFamily="34" charset="0"/>
                        <a:buChar char="•"/>
                      </a:pPr>
                      <a:r>
                        <a:rPr lang="en-US" sz="1400" u="none" baseline="0" smtClean="0"/>
                        <a:t>Elemen kawalan</a:t>
                      </a:r>
                    </a:p>
                    <a:p>
                      <a:pPr marL="285750" indent="-285750" algn="just">
                        <a:buFont typeface="Arial" panose="020B0604020202020204" pitchFamily="34" charset="0"/>
                        <a:buChar char="•"/>
                      </a:pPr>
                      <a:r>
                        <a:rPr lang="en-US" sz="1400" u="none" baseline="0" smtClean="0"/>
                        <a:t>Elemen penguatkuasaan</a:t>
                      </a:r>
                    </a:p>
                    <a:p>
                      <a:pPr marL="285750" indent="-285750" algn="just">
                        <a:buFont typeface="Arial" panose="020B0604020202020204" pitchFamily="34" charset="0"/>
                        <a:buChar char="•"/>
                      </a:pPr>
                      <a:r>
                        <a:rPr lang="en-US" sz="1400" i="0" u="none" baseline="0" smtClean="0"/>
                        <a:t>Kutipan hasil lesen/cukai</a:t>
                      </a:r>
                    </a:p>
                    <a:p>
                      <a:pPr marL="0" indent="0" algn="just">
                        <a:buFont typeface="+mj-lt"/>
                        <a:buNone/>
                      </a:pPr>
                      <a:r>
                        <a:rPr lang="en-US" sz="1400" i="1" u="sng" baseline="0" smtClean="0"/>
                        <a:t>Disadvantage</a:t>
                      </a:r>
                      <a:r>
                        <a:rPr lang="en-US" sz="1400" u="sng" baseline="0" smtClean="0"/>
                        <a:t>:</a:t>
                      </a:r>
                    </a:p>
                    <a:p>
                      <a:pPr marL="285750" indent="-285750" algn="just">
                        <a:buFont typeface="Arial" panose="020B0604020202020204" pitchFamily="34" charset="0"/>
                        <a:buChar char="•"/>
                      </a:pPr>
                      <a:r>
                        <a:rPr lang="en-US" sz="1400" i="0" u="none" baseline="0" smtClean="0"/>
                        <a:t>Tentangan terhadap lesen baharu</a:t>
                      </a:r>
                    </a:p>
                  </a:txBody>
                  <a:tcPr/>
                </a:tc>
                <a:tc>
                  <a:txBody>
                    <a:bodyPr/>
                    <a:lstStyle/>
                    <a:p>
                      <a:pPr marL="0" indent="0" algn="ctr">
                        <a:buFont typeface="+mj-lt"/>
                        <a:buNone/>
                      </a:pPr>
                      <a:r>
                        <a:rPr lang="en-US" sz="1600" i="0" baseline="0" smtClean="0"/>
                        <a:t>+++</a:t>
                      </a:r>
                    </a:p>
                  </a:txBody>
                  <a:tcPr/>
                </a:tc>
                <a:tc>
                  <a:txBody>
                    <a:bodyPr/>
                    <a:lstStyle/>
                    <a:p>
                      <a:pPr marL="0" indent="0" algn="ctr">
                        <a:buFont typeface="+mj-lt"/>
                        <a:buNone/>
                      </a:pPr>
                      <a:r>
                        <a:rPr lang="en-US" sz="1600" i="0" baseline="0" smtClean="0"/>
                        <a:t>+</a:t>
                      </a:r>
                    </a:p>
                  </a:txBody>
                  <a:tcPr/>
                </a:tc>
                <a:tc>
                  <a:txBody>
                    <a:bodyPr/>
                    <a:lstStyle/>
                    <a:p>
                      <a:pPr marL="0" indent="0" algn="ctr">
                        <a:buFont typeface="+mj-lt"/>
                        <a:buNone/>
                      </a:pPr>
                      <a:r>
                        <a:rPr lang="en-US" sz="1600" i="0" baseline="0" smtClean="0"/>
                        <a:t>+++</a:t>
                      </a:r>
                    </a:p>
                  </a:txBody>
                  <a:tcPr/>
                </a:tc>
              </a:tr>
            </a:tbl>
          </a:graphicData>
        </a:graphic>
      </p:graphicFrame>
    </p:spTree>
    <p:extLst>
      <p:ext uri="{BB962C8B-B14F-4D97-AF65-F5344CB8AC3E}">
        <p14:creationId xmlns:p14="http://schemas.microsoft.com/office/powerpoint/2010/main" val="2404223404"/>
      </p:ext>
    </p:extLst>
  </p:cSld>
  <p:clrMapOvr>
    <a:masterClrMapping/>
  </p:clrMapOvr>
  <p:timing>
    <p:tnLst>
      <p:par>
        <p:cTn id="1" dur="indefinite" restart="never" nodeType="tmRoot"/>
      </p:par>
    </p:tn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solidFill>
            <a:schemeClr val="accent2">
              <a:lumMod val="50000"/>
            </a:schemeClr>
          </a:solidFill>
        </p:spPr>
        <p:txBody>
          <a:bodyPr/>
          <a:lstStyle/>
          <a:p>
            <a:r>
              <a:rPr lang="en-US" b="1" smtClean="0">
                <a:solidFill>
                  <a:schemeClr val="bg1"/>
                </a:solidFill>
                <a:latin typeface="Century Gothic" panose="020B0502020202020204" pitchFamily="34" charset="0"/>
              </a:rPr>
              <a:t>ANALISA IMPAK</a:t>
            </a:r>
            <a:endParaRPr lang="en-US" b="1">
              <a:solidFill>
                <a:schemeClr val="bg1"/>
              </a:solidFill>
              <a:latin typeface="Century Gothic" panose="020B0502020202020204" pitchFamily="34" charset="0"/>
            </a:endParaRPr>
          </a:p>
        </p:txBody>
      </p:sp>
      <p:graphicFrame>
        <p:nvGraphicFramePr>
          <p:cNvPr id="6" name="Content Placeholder 4"/>
          <p:cNvGraphicFramePr>
            <a:graphicFrameLocks noGrp="1"/>
          </p:cNvGraphicFramePr>
          <p:nvPr>
            <p:ph idx="1"/>
            <p:extLst>
              <p:ext uri="{D42A27DB-BD31-4B8C-83A1-F6EECF244321}">
                <p14:modId xmlns:p14="http://schemas.microsoft.com/office/powerpoint/2010/main" val="4094553822"/>
              </p:ext>
            </p:extLst>
          </p:nvPr>
        </p:nvGraphicFramePr>
        <p:xfrm>
          <a:off x="0" y="1524000"/>
          <a:ext cx="9144000" cy="5181600"/>
        </p:xfrm>
        <a:graphic>
          <a:graphicData uri="http://schemas.openxmlformats.org/drawingml/2006/table">
            <a:tbl>
              <a:tblPr firstRow="1" bandRow="1">
                <a:tableStyleId>{72833802-FEF1-4C79-8D5D-14CF1EAF98D9}</a:tableStyleId>
              </a:tblPr>
              <a:tblGrid>
                <a:gridCol w="457200"/>
                <a:gridCol w="1988289"/>
                <a:gridCol w="2202712"/>
                <a:gridCol w="2262961"/>
                <a:gridCol w="2232838"/>
              </a:tblGrid>
              <a:tr h="370840">
                <a:tc>
                  <a:txBody>
                    <a:bodyPr/>
                    <a:lstStyle/>
                    <a:p>
                      <a:pPr algn="ctr"/>
                      <a:r>
                        <a:rPr lang="en-US" sz="1600" smtClean="0"/>
                        <a:t>NO</a:t>
                      </a:r>
                      <a:endParaRPr lang="en-US" sz="1600">
                        <a:solidFill>
                          <a:schemeClr val="tx1"/>
                        </a:solidFill>
                      </a:endParaRPr>
                    </a:p>
                  </a:txBody>
                  <a:tcPr/>
                </a:tc>
                <a:tc>
                  <a:txBody>
                    <a:bodyPr/>
                    <a:lstStyle/>
                    <a:p>
                      <a:pPr algn="ctr"/>
                      <a:r>
                        <a:rPr lang="en-US" sz="1600" smtClean="0"/>
                        <a:t>OPSYEN</a:t>
                      </a:r>
                      <a:endParaRPr lang="en-US" sz="1600">
                        <a:solidFill>
                          <a:schemeClr val="tx1"/>
                        </a:solidFill>
                      </a:endParaRPr>
                    </a:p>
                  </a:txBody>
                  <a:tcPr/>
                </a:tc>
                <a:tc>
                  <a:txBody>
                    <a:bodyPr/>
                    <a:lstStyle/>
                    <a:p>
                      <a:pPr algn="ctr"/>
                      <a:r>
                        <a:rPr lang="en-US" sz="1600" smtClean="0"/>
                        <a:t>KRITERIA</a:t>
                      </a:r>
                      <a:r>
                        <a:rPr lang="en-US" sz="1600" baseline="0" smtClean="0"/>
                        <a:t> 1</a:t>
                      </a:r>
                    </a:p>
                    <a:p>
                      <a:pPr algn="ctr"/>
                      <a:r>
                        <a:rPr lang="en-US" sz="1200" baseline="0" smtClean="0"/>
                        <a:t>Effectiveness/Keberkesanan</a:t>
                      </a:r>
                      <a:endParaRPr lang="en-US" sz="1200" b="0" i="1" baseline="0" smtClean="0">
                        <a:solidFill>
                          <a:schemeClr val="tx1"/>
                        </a:solidFill>
                      </a:endParaRPr>
                    </a:p>
                  </a:txBody>
                  <a:tcPr/>
                </a:tc>
                <a:tc>
                  <a:txBody>
                    <a:bodyPr/>
                    <a:lstStyle/>
                    <a:p>
                      <a:pPr algn="ctr"/>
                      <a:r>
                        <a:rPr lang="en-US" sz="1600" smtClean="0"/>
                        <a:t>KRITERIA 2</a:t>
                      </a:r>
                    </a:p>
                    <a:p>
                      <a:pPr algn="ctr"/>
                      <a:r>
                        <a:rPr lang="en-US" sz="1200" smtClean="0"/>
                        <a:t>Competitiveness/Berdaya Saing</a:t>
                      </a:r>
                      <a:endParaRPr lang="en-US" sz="1200" b="0" i="1">
                        <a:solidFill>
                          <a:schemeClr val="tx1"/>
                        </a:solidFill>
                      </a:endParaRPr>
                    </a:p>
                  </a:txBody>
                  <a:tcPr/>
                </a:tc>
                <a:tc>
                  <a:txBody>
                    <a:bodyPr/>
                    <a:lstStyle/>
                    <a:p>
                      <a:pPr algn="ctr"/>
                      <a:r>
                        <a:rPr lang="en-US" sz="1600" smtClean="0"/>
                        <a:t>KRITERIA</a:t>
                      </a:r>
                      <a:r>
                        <a:rPr lang="en-US" sz="1600" baseline="0" smtClean="0"/>
                        <a:t> 3</a:t>
                      </a:r>
                    </a:p>
                    <a:p>
                      <a:pPr algn="ctr"/>
                      <a:r>
                        <a:rPr lang="en-US" sz="1200" baseline="0" smtClean="0"/>
                        <a:t>Efficiency/Kecekapan</a:t>
                      </a:r>
                      <a:endParaRPr lang="en-US" sz="1200" b="0" i="1">
                        <a:solidFill>
                          <a:schemeClr val="tx1"/>
                        </a:solidFill>
                      </a:endParaRPr>
                    </a:p>
                  </a:txBody>
                  <a:tcPr/>
                </a:tc>
              </a:tr>
              <a:tr h="370840">
                <a:tc>
                  <a:txBody>
                    <a:bodyPr/>
                    <a:lstStyle/>
                    <a:p>
                      <a:pPr algn="ctr"/>
                      <a:r>
                        <a:rPr lang="en-US" sz="1400" smtClean="0"/>
                        <a:t>4</a:t>
                      </a:r>
                      <a:endParaRPr lang="en-US" sz="1400"/>
                    </a:p>
                  </a:txBody>
                  <a:tcPr/>
                </a:tc>
                <a:tc>
                  <a:txBody>
                    <a:bodyPr/>
                    <a:lstStyle/>
                    <a:p>
                      <a:pPr marL="0" indent="0" algn="just">
                        <a:buFont typeface="+mj-lt"/>
                        <a:buNone/>
                      </a:pPr>
                      <a:r>
                        <a:rPr lang="en-US" sz="1400" baseline="0" smtClean="0"/>
                        <a:t>Menambahbaik Innkeepers Act 1952 (Act 248)</a:t>
                      </a:r>
                    </a:p>
                    <a:p>
                      <a:pPr marL="0" indent="0" algn="just">
                        <a:buFont typeface="+mj-lt"/>
                        <a:buNone/>
                      </a:pPr>
                      <a:endParaRPr lang="en-US" sz="1400" baseline="0" smtClean="0"/>
                    </a:p>
                    <a:p>
                      <a:pPr marL="0" indent="0" algn="just">
                        <a:buFont typeface="+mj-lt"/>
                        <a:buNone/>
                      </a:pPr>
                      <a:r>
                        <a:rPr lang="en-US" sz="1400" i="1" u="sng" baseline="0" smtClean="0"/>
                        <a:t>Advantage</a:t>
                      </a:r>
                      <a:r>
                        <a:rPr lang="en-US" sz="1400" u="sng" baseline="0" smtClean="0"/>
                        <a:t>:</a:t>
                      </a:r>
                    </a:p>
                    <a:p>
                      <a:pPr marL="285750" indent="-285750" algn="just">
                        <a:buFont typeface="Arial" panose="020B0604020202020204" pitchFamily="34" charset="0"/>
                        <a:buChar char="•"/>
                      </a:pPr>
                      <a:r>
                        <a:rPr lang="en-US" sz="1400" u="none" baseline="0" smtClean="0"/>
                        <a:t>Panduan untuk semua</a:t>
                      </a:r>
                    </a:p>
                    <a:p>
                      <a:pPr marL="0" indent="0" algn="just">
                        <a:buFont typeface="+mj-lt"/>
                        <a:buNone/>
                      </a:pPr>
                      <a:r>
                        <a:rPr lang="en-US" sz="1400" i="1" u="sng" baseline="0" smtClean="0"/>
                        <a:t>Disadvantage</a:t>
                      </a:r>
                      <a:r>
                        <a:rPr lang="en-US" sz="1400" u="sng" baseline="0" smtClean="0"/>
                        <a:t>:</a:t>
                      </a:r>
                    </a:p>
                    <a:p>
                      <a:pPr marL="285750" indent="-285750" algn="just">
                        <a:buFont typeface="Arial" panose="020B0604020202020204" pitchFamily="34" charset="0"/>
                        <a:buChar char="•"/>
                      </a:pPr>
                      <a:r>
                        <a:rPr lang="en-US" sz="1400" i="0" u="none" baseline="0" smtClean="0"/>
                        <a:t>Proses pindaan mengambil masa lama</a:t>
                      </a:r>
                      <a:endParaRPr lang="en-US" sz="1400" i="0" baseline="0" smtClean="0"/>
                    </a:p>
                  </a:txBody>
                  <a:tcPr/>
                </a:tc>
                <a:tc>
                  <a:txBody>
                    <a:bodyPr/>
                    <a:lstStyle/>
                    <a:p>
                      <a:pPr marL="0" indent="0" algn="ctr">
                        <a:buFont typeface="+mj-lt"/>
                        <a:buNone/>
                      </a:pPr>
                      <a:r>
                        <a:rPr lang="en-US" sz="1600" i="0" baseline="0" smtClean="0"/>
                        <a:t>+</a:t>
                      </a:r>
                    </a:p>
                  </a:txBody>
                  <a:tcPr/>
                </a:tc>
                <a:tc>
                  <a:txBody>
                    <a:bodyPr/>
                    <a:lstStyle/>
                    <a:p>
                      <a:pPr marL="0" indent="0" algn="ctr">
                        <a:buFont typeface="+mj-lt"/>
                        <a:buNone/>
                      </a:pPr>
                      <a:r>
                        <a:rPr lang="en-US" sz="1600" i="0" baseline="0" smtClean="0"/>
                        <a:t>=</a:t>
                      </a:r>
                    </a:p>
                  </a:txBody>
                  <a:tcPr/>
                </a:tc>
                <a:tc>
                  <a:txBody>
                    <a:bodyPr/>
                    <a:lstStyle/>
                    <a:p>
                      <a:pPr marL="0" indent="0" algn="ctr">
                        <a:buFont typeface="+mj-lt"/>
                        <a:buNone/>
                      </a:pPr>
                      <a:r>
                        <a:rPr lang="en-US" sz="1600" i="0" baseline="0" smtClean="0"/>
                        <a:t>+</a:t>
                      </a:r>
                    </a:p>
                  </a:txBody>
                  <a:tcPr/>
                </a:tc>
              </a:tr>
              <a:tr h="370840">
                <a:tc>
                  <a:txBody>
                    <a:bodyPr/>
                    <a:lstStyle/>
                    <a:p>
                      <a:pPr algn="ctr"/>
                      <a:r>
                        <a:rPr lang="en-US" sz="1400" smtClean="0"/>
                        <a:t>5</a:t>
                      </a:r>
                      <a:endParaRPr lang="en-US" sz="1400"/>
                    </a:p>
                  </a:txBody>
                  <a:tcPr/>
                </a:tc>
                <a:tc>
                  <a:txBody>
                    <a:bodyPr/>
                    <a:lstStyle/>
                    <a:p>
                      <a:pPr marL="0" indent="0" algn="just">
                        <a:buFont typeface="+mj-lt"/>
                        <a:buNone/>
                      </a:pPr>
                      <a:r>
                        <a:rPr lang="en-US" sz="1400" u="none" smtClean="0"/>
                        <a:t>Promosi</a:t>
                      </a:r>
                      <a:r>
                        <a:rPr lang="en-US" sz="1400" u="none" baseline="0" smtClean="0"/>
                        <a:t> Kesedaran (kepada pihak industri dan pengguna)</a:t>
                      </a:r>
                      <a:endParaRPr lang="en-US" sz="1400" baseline="0" smtClean="0"/>
                    </a:p>
                    <a:p>
                      <a:pPr marL="0" indent="0" algn="just">
                        <a:buFont typeface="+mj-lt"/>
                        <a:buNone/>
                      </a:pPr>
                      <a:endParaRPr lang="en-US" sz="1400" baseline="0" smtClean="0"/>
                    </a:p>
                    <a:p>
                      <a:pPr marL="0" indent="0" algn="just">
                        <a:buFont typeface="+mj-lt"/>
                        <a:buNone/>
                      </a:pPr>
                      <a:r>
                        <a:rPr lang="en-US" sz="1400" i="1" u="sng" baseline="0" smtClean="0"/>
                        <a:t>Advantage</a:t>
                      </a:r>
                      <a:r>
                        <a:rPr lang="en-US" sz="1400" u="sng" baseline="0" smtClean="0"/>
                        <a:t>:</a:t>
                      </a:r>
                    </a:p>
                    <a:p>
                      <a:pPr marL="285750" indent="-285750" algn="just">
                        <a:buFont typeface="Arial" panose="020B0604020202020204" pitchFamily="34" charset="0"/>
                        <a:buChar char="•"/>
                      </a:pPr>
                      <a:r>
                        <a:rPr lang="en-US" sz="1400" u="none" baseline="0" smtClean="0"/>
                        <a:t>Pendidikan dan kesedaran kepada semua pihak</a:t>
                      </a:r>
                    </a:p>
                    <a:p>
                      <a:pPr marL="0" indent="0" algn="just">
                        <a:buFont typeface="+mj-lt"/>
                        <a:buNone/>
                      </a:pPr>
                      <a:r>
                        <a:rPr lang="en-US" sz="1400" i="1" u="sng" baseline="0" smtClean="0"/>
                        <a:t>Disadvantage</a:t>
                      </a:r>
                      <a:r>
                        <a:rPr lang="en-US" sz="1400" u="sng" baseline="0" smtClean="0"/>
                        <a:t>:</a:t>
                      </a:r>
                    </a:p>
                    <a:p>
                      <a:pPr marL="285750" indent="-285750" algn="just">
                        <a:buFont typeface="Arial" panose="020B0604020202020204" pitchFamily="34" charset="0"/>
                        <a:buChar char="•"/>
                      </a:pPr>
                      <a:r>
                        <a:rPr lang="en-US" sz="1400" i="0" u="none" baseline="0" smtClean="0"/>
                        <a:t>Memerlukan kos</a:t>
                      </a:r>
                      <a:endParaRPr lang="en-US" sz="1400" b="0" i="0" u="none" baseline="0" smtClean="0"/>
                    </a:p>
                  </a:txBody>
                  <a:tcPr/>
                </a:tc>
                <a:tc>
                  <a:txBody>
                    <a:bodyPr/>
                    <a:lstStyle/>
                    <a:p>
                      <a:pPr marL="0" indent="0" algn="ctr">
                        <a:buFont typeface="+mj-lt"/>
                        <a:buNone/>
                      </a:pPr>
                      <a:r>
                        <a:rPr lang="en-US" sz="1600" b="0" i="0" u="none" baseline="0" smtClean="0"/>
                        <a:t>+</a:t>
                      </a:r>
                    </a:p>
                  </a:txBody>
                  <a:tcPr/>
                </a:tc>
                <a:tc>
                  <a:txBody>
                    <a:bodyPr/>
                    <a:lstStyle/>
                    <a:p>
                      <a:pPr marL="0" indent="0" algn="ctr">
                        <a:buFont typeface="+mj-lt"/>
                        <a:buNone/>
                      </a:pPr>
                      <a:r>
                        <a:rPr lang="en-US" sz="1600" b="0" i="0" u="none" baseline="0" smtClean="0"/>
                        <a:t>+</a:t>
                      </a:r>
                    </a:p>
                  </a:txBody>
                  <a:tcPr/>
                </a:tc>
                <a:tc>
                  <a:txBody>
                    <a:bodyPr/>
                    <a:lstStyle/>
                    <a:p>
                      <a:pPr marL="0" indent="0" algn="ctr">
                        <a:buFont typeface="+mj-lt"/>
                        <a:buNone/>
                      </a:pPr>
                      <a:r>
                        <a:rPr lang="en-US" sz="1600" b="0" i="0" u="none" baseline="0" smtClean="0"/>
                        <a:t>+</a:t>
                      </a:r>
                    </a:p>
                  </a:txBody>
                  <a:tcPr/>
                </a:tc>
              </a:tr>
            </a:tbl>
          </a:graphicData>
        </a:graphic>
      </p:graphicFrame>
    </p:spTree>
    <p:extLst>
      <p:ext uri="{BB962C8B-B14F-4D97-AF65-F5344CB8AC3E}">
        <p14:creationId xmlns:p14="http://schemas.microsoft.com/office/powerpoint/2010/main" val="49282814"/>
      </p:ext>
    </p:extLst>
  </p:cSld>
  <p:clrMapOvr>
    <a:masterClrMapping/>
  </p:clrMapOvr>
  <p:timing>
    <p:tnLst>
      <p:par>
        <p:cTn id="1" dur="indefinite" restart="never" nodeType="tmRoot"/>
      </p:par>
    </p:tn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solidFill>
            <a:schemeClr val="accent2">
              <a:lumMod val="50000"/>
            </a:schemeClr>
          </a:solidFill>
        </p:spPr>
        <p:txBody>
          <a:bodyPr/>
          <a:lstStyle/>
          <a:p>
            <a:r>
              <a:rPr lang="en-US" b="1" smtClean="0">
                <a:solidFill>
                  <a:schemeClr val="bg1"/>
                </a:solidFill>
                <a:latin typeface="Century Gothic" panose="020B0502020202020204" pitchFamily="34" charset="0"/>
              </a:rPr>
              <a:t>ANALISA IMPAK</a:t>
            </a:r>
            <a:endParaRPr lang="en-US" b="1">
              <a:solidFill>
                <a:schemeClr val="bg1"/>
              </a:solidFill>
              <a:latin typeface="Century Gothic" panose="020B0502020202020204" pitchFamily="34" charset="0"/>
            </a:endParaRPr>
          </a:p>
        </p:txBody>
      </p:sp>
      <p:graphicFrame>
        <p:nvGraphicFramePr>
          <p:cNvPr id="6" name="Content Placeholder 4"/>
          <p:cNvGraphicFramePr>
            <a:graphicFrameLocks noGrp="1"/>
          </p:cNvGraphicFramePr>
          <p:nvPr>
            <p:ph idx="1"/>
            <p:extLst>
              <p:ext uri="{D42A27DB-BD31-4B8C-83A1-F6EECF244321}">
                <p14:modId xmlns:p14="http://schemas.microsoft.com/office/powerpoint/2010/main" val="3417283331"/>
              </p:ext>
            </p:extLst>
          </p:nvPr>
        </p:nvGraphicFramePr>
        <p:xfrm>
          <a:off x="0" y="1524000"/>
          <a:ext cx="9144000" cy="3169920"/>
        </p:xfrm>
        <a:graphic>
          <a:graphicData uri="http://schemas.openxmlformats.org/drawingml/2006/table">
            <a:tbl>
              <a:tblPr firstRow="1" bandRow="1">
                <a:tableStyleId>{72833802-FEF1-4C79-8D5D-14CF1EAF98D9}</a:tableStyleId>
              </a:tblPr>
              <a:tblGrid>
                <a:gridCol w="457200"/>
                <a:gridCol w="1988289"/>
                <a:gridCol w="2202712"/>
                <a:gridCol w="2262961"/>
                <a:gridCol w="2232838"/>
              </a:tblGrid>
              <a:tr h="370840">
                <a:tc>
                  <a:txBody>
                    <a:bodyPr/>
                    <a:lstStyle/>
                    <a:p>
                      <a:pPr algn="ctr"/>
                      <a:r>
                        <a:rPr lang="en-US" sz="1600" dirty="0" smtClean="0"/>
                        <a:t>NO</a:t>
                      </a:r>
                      <a:endParaRPr lang="en-US" sz="1600" dirty="0">
                        <a:solidFill>
                          <a:schemeClr val="tx1"/>
                        </a:solidFill>
                      </a:endParaRPr>
                    </a:p>
                  </a:txBody>
                  <a:tcPr/>
                </a:tc>
                <a:tc>
                  <a:txBody>
                    <a:bodyPr/>
                    <a:lstStyle/>
                    <a:p>
                      <a:pPr algn="ctr"/>
                      <a:r>
                        <a:rPr lang="en-US" sz="1600" smtClean="0"/>
                        <a:t>OPSYEN</a:t>
                      </a:r>
                      <a:endParaRPr lang="en-US" sz="1600">
                        <a:solidFill>
                          <a:schemeClr val="tx1"/>
                        </a:solidFill>
                      </a:endParaRPr>
                    </a:p>
                  </a:txBody>
                  <a:tcPr/>
                </a:tc>
                <a:tc>
                  <a:txBody>
                    <a:bodyPr/>
                    <a:lstStyle/>
                    <a:p>
                      <a:pPr algn="ctr"/>
                      <a:r>
                        <a:rPr lang="en-US" sz="1600" smtClean="0"/>
                        <a:t>KRITERIA</a:t>
                      </a:r>
                      <a:r>
                        <a:rPr lang="en-US" sz="1600" baseline="0" smtClean="0"/>
                        <a:t> 1</a:t>
                      </a:r>
                    </a:p>
                    <a:p>
                      <a:pPr algn="ctr"/>
                      <a:r>
                        <a:rPr lang="en-US" sz="1200" baseline="0" smtClean="0"/>
                        <a:t>Effectiveness/Keberkesanan</a:t>
                      </a:r>
                      <a:endParaRPr lang="en-US" sz="1200" b="0" i="1" baseline="0" smtClean="0">
                        <a:solidFill>
                          <a:schemeClr val="tx1"/>
                        </a:solidFill>
                      </a:endParaRPr>
                    </a:p>
                  </a:txBody>
                  <a:tcPr/>
                </a:tc>
                <a:tc>
                  <a:txBody>
                    <a:bodyPr/>
                    <a:lstStyle/>
                    <a:p>
                      <a:pPr algn="ctr"/>
                      <a:r>
                        <a:rPr lang="en-US" sz="1600" smtClean="0"/>
                        <a:t>KRITERIA 2</a:t>
                      </a:r>
                    </a:p>
                    <a:p>
                      <a:pPr algn="ctr"/>
                      <a:r>
                        <a:rPr lang="en-US" sz="1200" smtClean="0"/>
                        <a:t>Competitiveness/Berdaya Saing</a:t>
                      </a:r>
                      <a:endParaRPr lang="en-US" sz="1200" b="0" i="1">
                        <a:solidFill>
                          <a:schemeClr val="tx1"/>
                        </a:solidFill>
                      </a:endParaRPr>
                    </a:p>
                  </a:txBody>
                  <a:tcPr/>
                </a:tc>
                <a:tc>
                  <a:txBody>
                    <a:bodyPr/>
                    <a:lstStyle/>
                    <a:p>
                      <a:pPr algn="ctr"/>
                      <a:r>
                        <a:rPr lang="en-US" sz="1600" smtClean="0"/>
                        <a:t>KRITERIA</a:t>
                      </a:r>
                      <a:r>
                        <a:rPr lang="en-US" sz="1600" baseline="0" smtClean="0"/>
                        <a:t> 3</a:t>
                      </a:r>
                    </a:p>
                    <a:p>
                      <a:pPr algn="ctr"/>
                      <a:r>
                        <a:rPr lang="en-US" sz="1200" baseline="0" smtClean="0"/>
                        <a:t>Efficiency/Kecekapan</a:t>
                      </a:r>
                      <a:endParaRPr lang="en-US" sz="1200" b="0" i="1">
                        <a:solidFill>
                          <a:schemeClr val="tx1"/>
                        </a:solidFill>
                      </a:endParaRPr>
                    </a:p>
                  </a:txBody>
                  <a:tcPr/>
                </a:tc>
              </a:tr>
              <a:tr h="370840">
                <a:tc>
                  <a:txBody>
                    <a:bodyPr/>
                    <a:lstStyle/>
                    <a:p>
                      <a:pPr algn="ctr"/>
                      <a:r>
                        <a:rPr lang="en-US" sz="1400" smtClean="0"/>
                        <a:t>6</a:t>
                      </a:r>
                      <a:endParaRPr lang="en-US" sz="1400"/>
                    </a:p>
                  </a:txBody>
                  <a:tcPr/>
                </a:tc>
                <a:tc>
                  <a:txBody>
                    <a:bodyPr/>
                    <a:lstStyle/>
                    <a:p>
                      <a:pPr marL="0" indent="0" algn="just">
                        <a:buFont typeface="+mj-lt"/>
                        <a:buNone/>
                      </a:pPr>
                      <a:r>
                        <a:rPr lang="en-US" sz="1400" baseline="0" smtClean="0"/>
                        <a:t>Perkongsian Garis Panduan Pendaftaran Homestay Malaysia sedia ada (di bawah MOTAC) dengan pihak-pihak berkepentingan</a:t>
                      </a:r>
                    </a:p>
                    <a:p>
                      <a:pPr marL="0" indent="0" algn="just">
                        <a:buFont typeface="+mj-lt"/>
                        <a:buNone/>
                      </a:pPr>
                      <a:endParaRPr lang="en-US" sz="1400" baseline="0" smtClean="0"/>
                    </a:p>
                    <a:p>
                      <a:pPr marL="0" indent="0" algn="just">
                        <a:buFont typeface="+mj-lt"/>
                        <a:buNone/>
                      </a:pPr>
                      <a:r>
                        <a:rPr lang="en-US" sz="1400" i="1" u="sng" baseline="0" smtClean="0"/>
                        <a:t>Advantage</a:t>
                      </a:r>
                      <a:r>
                        <a:rPr lang="en-US" sz="1400" u="sng" baseline="0" smtClean="0"/>
                        <a:t>:</a:t>
                      </a:r>
                    </a:p>
                    <a:p>
                      <a:pPr marL="285750" indent="-285750" algn="just">
                        <a:buFont typeface="Arial" panose="020B0604020202020204" pitchFamily="34" charset="0"/>
                        <a:buChar char="•"/>
                      </a:pPr>
                      <a:r>
                        <a:rPr lang="en-US" sz="1400" u="none" baseline="0" smtClean="0"/>
                        <a:t>Panduan untuk semua</a:t>
                      </a:r>
                    </a:p>
                    <a:p>
                      <a:pPr marL="0" indent="0" algn="just">
                        <a:buFont typeface="+mj-lt"/>
                        <a:buNone/>
                      </a:pPr>
                      <a:r>
                        <a:rPr lang="en-US" sz="1400" i="1" u="sng" baseline="0" smtClean="0"/>
                        <a:t>Disadvantage</a:t>
                      </a:r>
                      <a:r>
                        <a:rPr lang="en-US" sz="1400" u="sng" baseline="0" smtClean="0"/>
                        <a:t>:</a:t>
                      </a:r>
                    </a:p>
                    <a:p>
                      <a:pPr marL="285750" indent="-285750" algn="just">
                        <a:buFont typeface="Arial" panose="020B0604020202020204" pitchFamily="34" charset="0"/>
                        <a:buChar char="•"/>
                      </a:pPr>
                      <a:r>
                        <a:rPr lang="en-US" sz="1400" i="1" baseline="0" smtClean="0"/>
                        <a:t>No legal binding</a:t>
                      </a:r>
                    </a:p>
                  </a:txBody>
                  <a:tcPr/>
                </a:tc>
                <a:tc>
                  <a:txBody>
                    <a:bodyPr/>
                    <a:lstStyle/>
                    <a:p>
                      <a:pPr marL="0" indent="0" algn="ctr">
                        <a:buFont typeface="+mj-lt"/>
                        <a:buNone/>
                      </a:pPr>
                      <a:r>
                        <a:rPr lang="en-US" sz="1600" i="0" baseline="0" dirty="0" smtClean="0"/>
                        <a:t>+</a:t>
                      </a:r>
                    </a:p>
                  </a:txBody>
                  <a:tcPr/>
                </a:tc>
                <a:tc>
                  <a:txBody>
                    <a:bodyPr/>
                    <a:lstStyle/>
                    <a:p>
                      <a:pPr marL="0" indent="0" algn="ctr">
                        <a:buFont typeface="+mj-lt"/>
                        <a:buNone/>
                      </a:pPr>
                      <a:r>
                        <a:rPr lang="en-US" sz="1600" i="0" baseline="0" smtClean="0"/>
                        <a:t>+</a:t>
                      </a:r>
                    </a:p>
                  </a:txBody>
                  <a:tcPr/>
                </a:tc>
                <a:tc>
                  <a:txBody>
                    <a:bodyPr/>
                    <a:lstStyle/>
                    <a:p>
                      <a:pPr marL="0" indent="0" algn="ctr">
                        <a:buFont typeface="+mj-lt"/>
                        <a:buNone/>
                      </a:pPr>
                      <a:r>
                        <a:rPr lang="en-US" sz="1600" i="0" baseline="0" smtClean="0"/>
                        <a:t>+</a:t>
                      </a:r>
                    </a:p>
                  </a:txBody>
                  <a:tcPr/>
                </a:tc>
              </a:tr>
            </a:tbl>
          </a:graphicData>
        </a:graphic>
      </p:graphicFrame>
    </p:spTree>
    <p:extLst>
      <p:ext uri="{BB962C8B-B14F-4D97-AF65-F5344CB8AC3E}">
        <p14:creationId xmlns:p14="http://schemas.microsoft.com/office/powerpoint/2010/main" val="356093984"/>
      </p:ext>
    </p:extLst>
  </p:cSld>
  <p:clrMapOvr>
    <a:masterClrMapping/>
  </p:clrMapOvr>
  <p:timing>
    <p:tnLst>
      <p:par>
        <p:cTn id="1" dur="indefinite" restart="never" nodeType="tmRoot"/>
      </p:par>
    </p:tn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solidFill>
            <a:schemeClr val="accent2">
              <a:lumMod val="50000"/>
            </a:schemeClr>
          </a:solidFill>
        </p:spPr>
        <p:txBody>
          <a:bodyPr/>
          <a:lstStyle/>
          <a:p>
            <a:r>
              <a:rPr lang="en-US" b="1" smtClean="0">
                <a:solidFill>
                  <a:schemeClr val="bg1"/>
                </a:solidFill>
                <a:latin typeface="Century Gothic" panose="020B0502020202020204" pitchFamily="34" charset="0"/>
              </a:rPr>
              <a:t>ANALISA IMPAK</a:t>
            </a:r>
            <a:endParaRPr lang="en-US" b="1">
              <a:solidFill>
                <a:schemeClr val="bg1"/>
              </a:solidFill>
              <a:latin typeface="Century Gothic" panose="020B0502020202020204" pitchFamily="34" charset="0"/>
            </a:endParaRPr>
          </a:p>
        </p:txBody>
      </p:sp>
      <p:graphicFrame>
        <p:nvGraphicFramePr>
          <p:cNvPr id="6" name="Content Placeholder 4"/>
          <p:cNvGraphicFramePr>
            <a:graphicFrameLocks noGrp="1"/>
          </p:cNvGraphicFramePr>
          <p:nvPr>
            <p:ph idx="1"/>
            <p:extLst>
              <p:ext uri="{D42A27DB-BD31-4B8C-83A1-F6EECF244321}">
                <p14:modId xmlns:p14="http://schemas.microsoft.com/office/powerpoint/2010/main" val="3030444447"/>
              </p:ext>
            </p:extLst>
          </p:nvPr>
        </p:nvGraphicFramePr>
        <p:xfrm>
          <a:off x="0" y="1524000"/>
          <a:ext cx="9144000" cy="4450080"/>
        </p:xfrm>
        <a:graphic>
          <a:graphicData uri="http://schemas.openxmlformats.org/drawingml/2006/table">
            <a:tbl>
              <a:tblPr firstRow="1" bandRow="1">
                <a:tableStyleId>{72833802-FEF1-4C79-8D5D-14CF1EAF98D9}</a:tableStyleId>
              </a:tblPr>
              <a:tblGrid>
                <a:gridCol w="457200"/>
                <a:gridCol w="1988289"/>
                <a:gridCol w="2202712"/>
                <a:gridCol w="2262961"/>
                <a:gridCol w="2232838"/>
              </a:tblGrid>
              <a:tr h="370840">
                <a:tc>
                  <a:txBody>
                    <a:bodyPr/>
                    <a:lstStyle/>
                    <a:p>
                      <a:pPr algn="ctr"/>
                      <a:r>
                        <a:rPr lang="en-US" sz="1600" dirty="0" smtClean="0"/>
                        <a:t>NO</a:t>
                      </a:r>
                      <a:endParaRPr lang="en-US" sz="1600" dirty="0">
                        <a:solidFill>
                          <a:schemeClr val="tx1"/>
                        </a:solidFill>
                      </a:endParaRPr>
                    </a:p>
                  </a:txBody>
                  <a:tcPr/>
                </a:tc>
                <a:tc>
                  <a:txBody>
                    <a:bodyPr/>
                    <a:lstStyle/>
                    <a:p>
                      <a:pPr algn="ctr"/>
                      <a:r>
                        <a:rPr lang="en-US" sz="1600" smtClean="0"/>
                        <a:t>OPSYEN</a:t>
                      </a:r>
                      <a:endParaRPr lang="en-US" sz="1600">
                        <a:solidFill>
                          <a:schemeClr val="tx1"/>
                        </a:solidFill>
                      </a:endParaRPr>
                    </a:p>
                  </a:txBody>
                  <a:tcPr/>
                </a:tc>
                <a:tc>
                  <a:txBody>
                    <a:bodyPr/>
                    <a:lstStyle/>
                    <a:p>
                      <a:pPr algn="ctr"/>
                      <a:r>
                        <a:rPr lang="en-US" sz="1600" smtClean="0"/>
                        <a:t>KRITERIA</a:t>
                      </a:r>
                      <a:r>
                        <a:rPr lang="en-US" sz="1600" baseline="0" smtClean="0"/>
                        <a:t> 1</a:t>
                      </a:r>
                    </a:p>
                    <a:p>
                      <a:pPr algn="ctr"/>
                      <a:r>
                        <a:rPr lang="en-US" sz="1200" baseline="0" smtClean="0"/>
                        <a:t>Effectiveness/Keberkesanan</a:t>
                      </a:r>
                      <a:endParaRPr lang="en-US" sz="1200" b="0" i="1" baseline="0" smtClean="0">
                        <a:solidFill>
                          <a:schemeClr val="tx1"/>
                        </a:solidFill>
                      </a:endParaRPr>
                    </a:p>
                  </a:txBody>
                  <a:tcPr/>
                </a:tc>
                <a:tc>
                  <a:txBody>
                    <a:bodyPr/>
                    <a:lstStyle/>
                    <a:p>
                      <a:pPr algn="ctr"/>
                      <a:r>
                        <a:rPr lang="en-US" sz="1600" smtClean="0"/>
                        <a:t>KRITERIA 2</a:t>
                      </a:r>
                    </a:p>
                    <a:p>
                      <a:pPr algn="ctr"/>
                      <a:r>
                        <a:rPr lang="en-US" sz="1200" smtClean="0"/>
                        <a:t>Competitiveness/Berdaya Saing</a:t>
                      </a:r>
                      <a:endParaRPr lang="en-US" sz="1200" b="0" i="1">
                        <a:solidFill>
                          <a:schemeClr val="tx1"/>
                        </a:solidFill>
                      </a:endParaRPr>
                    </a:p>
                  </a:txBody>
                  <a:tcPr/>
                </a:tc>
                <a:tc>
                  <a:txBody>
                    <a:bodyPr/>
                    <a:lstStyle/>
                    <a:p>
                      <a:pPr algn="ctr"/>
                      <a:r>
                        <a:rPr lang="en-US" sz="1600" smtClean="0"/>
                        <a:t>KRITERIA</a:t>
                      </a:r>
                      <a:r>
                        <a:rPr lang="en-US" sz="1600" baseline="0" smtClean="0"/>
                        <a:t> 3</a:t>
                      </a:r>
                    </a:p>
                    <a:p>
                      <a:pPr algn="ctr"/>
                      <a:r>
                        <a:rPr lang="en-US" sz="1200" baseline="0" smtClean="0"/>
                        <a:t>Efficiency/Kecekapan</a:t>
                      </a:r>
                      <a:endParaRPr lang="en-US" sz="1200" b="0" i="1">
                        <a:solidFill>
                          <a:schemeClr val="tx1"/>
                        </a:solidFill>
                      </a:endParaRPr>
                    </a:p>
                  </a:txBody>
                  <a:tcPr/>
                </a:tc>
              </a:tr>
              <a:tr h="370840">
                <a:tc>
                  <a:txBody>
                    <a:bodyPr/>
                    <a:lstStyle/>
                    <a:p>
                      <a:pPr algn="ctr"/>
                      <a:r>
                        <a:rPr lang="en-US" sz="1400" smtClean="0"/>
                        <a:t>7</a:t>
                      </a:r>
                      <a:endParaRPr lang="en-US" sz="1400"/>
                    </a:p>
                  </a:txBody>
                  <a:tcPr/>
                </a:tc>
                <a:tc>
                  <a:txBody>
                    <a:bodyPr/>
                    <a:lstStyle/>
                    <a:p>
                      <a:pPr marL="0" indent="0" algn="just">
                        <a:buFont typeface="+mj-lt"/>
                        <a:buNone/>
                      </a:pPr>
                      <a:r>
                        <a:rPr lang="en-US" sz="1400" baseline="0" smtClean="0"/>
                        <a:t>Menambahbaik Innkeepers Act 1952 (Act 248) – KPKT </a:t>
                      </a:r>
                    </a:p>
                    <a:p>
                      <a:pPr marL="0" indent="0" algn="just">
                        <a:buFont typeface="+mj-lt"/>
                        <a:buNone/>
                      </a:pPr>
                      <a:r>
                        <a:rPr lang="en-US" sz="1400" baseline="0" smtClean="0"/>
                        <a:t>&amp;</a:t>
                      </a:r>
                    </a:p>
                    <a:p>
                      <a:pPr marL="0" indent="0" algn="just">
                        <a:buFont typeface="+mj-lt"/>
                        <a:buNone/>
                      </a:pPr>
                      <a:r>
                        <a:rPr lang="en-US" sz="1400" baseline="0" smtClean="0"/>
                        <a:t>Perkongsian Garis Panduan Pendaftaran Homestay Malaysia sedia ada (di bawah MOTAC) dengan pihak-pihak berkepentingan</a:t>
                      </a:r>
                    </a:p>
                    <a:p>
                      <a:pPr marL="0" indent="0" algn="just">
                        <a:buFont typeface="+mj-lt"/>
                        <a:buNone/>
                      </a:pPr>
                      <a:endParaRPr lang="en-US" sz="1400" baseline="0" smtClean="0"/>
                    </a:p>
                    <a:p>
                      <a:pPr marL="0" indent="0" algn="just">
                        <a:buFont typeface="+mj-lt"/>
                        <a:buNone/>
                      </a:pPr>
                      <a:r>
                        <a:rPr lang="en-US" sz="1400" i="1" u="sng" baseline="0" smtClean="0"/>
                        <a:t>Advantage</a:t>
                      </a:r>
                      <a:r>
                        <a:rPr lang="en-US" sz="1400" u="sng" baseline="0" smtClean="0"/>
                        <a:t>:</a:t>
                      </a:r>
                    </a:p>
                    <a:p>
                      <a:pPr marL="285750" indent="-285750" algn="just">
                        <a:buFont typeface="Arial" panose="020B0604020202020204" pitchFamily="34" charset="0"/>
                        <a:buChar char="•"/>
                      </a:pPr>
                      <a:r>
                        <a:rPr lang="en-US" sz="1400" u="none" baseline="0" smtClean="0"/>
                        <a:t>Panduan untuk semua</a:t>
                      </a:r>
                    </a:p>
                    <a:p>
                      <a:pPr marL="0" indent="0" algn="just">
                        <a:buFont typeface="+mj-lt"/>
                        <a:buNone/>
                      </a:pPr>
                      <a:r>
                        <a:rPr lang="en-US" sz="1400" i="1" u="sng" baseline="0" smtClean="0"/>
                        <a:t>Disadvantage</a:t>
                      </a:r>
                      <a:r>
                        <a:rPr lang="en-US" sz="1400" u="sng" baseline="0" smtClean="0"/>
                        <a:t>:</a:t>
                      </a:r>
                    </a:p>
                    <a:p>
                      <a:pPr marL="285750" indent="-285750" algn="just">
                        <a:buFont typeface="Arial" panose="020B0604020202020204" pitchFamily="34" charset="0"/>
                        <a:buChar char="•"/>
                      </a:pPr>
                      <a:r>
                        <a:rPr lang="en-US" sz="1400" i="0" baseline="0" smtClean="0"/>
                        <a:t>Mengambil masa yang lama untuk dibuat pindaan akta</a:t>
                      </a:r>
                    </a:p>
                  </a:txBody>
                  <a:tcPr/>
                </a:tc>
                <a:tc>
                  <a:txBody>
                    <a:bodyPr/>
                    <a:lstStyle/>
                    <a:p>
                      <a:pPr marL="0" indent="0" algn="ctr">
                        <a:buFont typeface="+mj-lt"/>
                        <a:buNone/>
                      </a:pPr>
                      <a:r>
                        <a:rPr lang="en-US" sz="1600" i="0" baseline="0" dirty="0" smtClean="0"/>
                        <a:t>+++</a:t>
                      </a:r>
                    </a:p>
                  </a:txBody>
                  <a:tcPr/>
                </a:tc>
                <a:tc>
                  <a:txBody>
                    <a:bodyPr/>
                    <a:lstStyle/>
                    <a:p>
                      <a:pPr marL="0" indent="0" algn="ctr">
                        <a:buFont typeface="+mj-lt"/>
                        <a:buNone/>
                      </a:pPr>
                      <a:r>
                        <a:rPr lang="en-US" sz="1600" i="0" baseline="0" dirty="0" smtClean="0"/>
                        <a:t>++</a:t>
                      </a:r>
                    </a:p>
                  </a:txBody>
                  <a:tcPr/>
                </a:tc>
                <a:tc>
                  <a:txBody>
                    <a:bodyPr/>
                    <a:lstStyle/>
                    <a:p>
                      <a:pPr marL="0" indent="0" algn="ctr">
                        <a:buFont typeface="+mj-lt"/>
                        <a:buNone/>
                      </a:pPr>
                      <a:r>
                        <a:rPr lang="en-US" sz="1600" i="0" baseline="0" dirty="0" smtClean="0"/>
                        <a:t>+++</a:t>
                      </a:r>
                    </a:p>
                  </a:txBody>
                  <a:tcPr/>
                </a:tc>
              </a:tr>
            </a:tbl>
          </a:graphicData>
        </a:graphic>
      </p:graphicFrame>
    </p:spTree>
    <p:extLst>
      <p:ext uri="{BB962C8B-B14F-4D97-AF65-F5344CB8AC3E}">
        <p14:creationId xmlns:p14="http://schemas.microsoft.com/office/powerpoint/2010/main" val="3978093901"/>
      </p:ext>
    </p:extLst>
  </p:cSld>
  <p:clrMapOvr>
    <a:masterClrMapping/>
  </p:clrMapOvr>
  <p:timing>
    <p:tnLst>
      <p:par>
        <p:cTn id="1" dur="indefinite" restart="never" nodeType="tmRoot"/>
      </p:par>
    </p:tn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err="1" smtClean="0"/>
              <a:t>Definisi</a:t>
            </a:r>
            <a:endParaRPr lang="en-US" dirty="0"/>
          </a:p>
        </p:txBody>
      </p:sp>
      <p:graphicFrame>
        <p:nvGraphicFramePr>
          <p:cNvPr id="4" name="Table 3"/>
          <p:cNvGraphicFramePr>
            <a:graphicFrameLocks noGrp="1"/>
          </p:cNvGraphicFramePr>
          <p:nvPr>
            <p:extLst>
              <p:ext uri="{D42A27DB-BD31-4B8C-83A1-F6EECF244321}">
                <p14:modId xmlns:p14="http://schemas.microsoft.com/office/powerpoint/2010/main" val="944671378"/>
              </p:ext>
            </p:extLst>
          </p:nvPr>
        </p:nvGraphicFramePr>
        <p:xfrm>
          <a:off x="152400" y="1600200"/>
          <a:ext cx="8763000" cy="4206240"/>
        </p:xfrm>
        <a:graphic>
          <a:graphicData uri="http://schemas.openxmlformats.org/drawingml/2006/table">
            <a:tbl>
              <a:tblPr firstRow="1" bandRow="1">
                <a:tableStyleId>{5C22544A-7EE6-4342-B048-85BDC9FD1C3A}</a:tableStyleId>
              </a:tblPr>
              <a:tblGrid>
                <a:gridCol w="947351"/>
                <a:gridCol w="1578919"/>
                <a:gridCol w="1815033"/>
                <a:gridCol w="1500697"/>
                <a:gridCol w="1610644"/>
                <a:gridCol w="1310356"/>
              </a:tblGrid>
              <a:tr h="370840">
                <a:tc>
                  <a:txBody>
                    <a:bodyPr/>
                    <a:lstStyle/>
                    <a:p>
                      <a:r>
                        <a:rPr lang="en-US" dirty="0" err="1" smtClean="0"/>
                        <a:t>Kriteria</a:t>
                      </a:r>
                      <a:endParaRPr lang="en-US" dirty="0"/>
                    </a:p>
                  </a:txBody>
                  <a:tcPr/>
                </a:tc>
                <a:tc>
                  <a:txBody>
                    <a:bodyPr/>
                    <a:lstStyle/>
                    <a:p>
                      <a:r>
                        <a:rPr lang="en-US" dirty="0" smtClean="0"/>
                        <a:t>Effective</a:t>
                      </a:r>
                    </a:p>
                    <a:p>
                      <a:r>
                        <a:rPr lang="en-US" dirty="0" smtClean="0"/>
                        <a:t>Ness</a:t>
                      </a:r>
                    </a:p>
                    <a:p>
                      <a:r>
                        <a:rPr lang="en-US" dirty="0" err="1" smtClean="0"/>
                        <a:t>Maksud</a:t>
                      </a:r>
                      <a:r>
                        <a:rPr lang="en-US" dirty="0" smtClean="0"/>
                        <a:t>:</a:t>
                      </a:r>
                    </a:p>
                    <a:p>
                      <a:endParaRPr lang="en-US" dirty="0" smtClean="0"/>
                    </a:p>
                    <a:p>
                      <a:r>
                        <a:rPr lang="en-US" i="1" dirty="0" err="1" smtClean="0"/>
                        <a:t>Keberkesanan</a:t>
                      </a:r>
                      <a:endParaRPr lang="en-US" i="1" dirty="0" smtClean="0"/>
                    </a:p>
                    <a:p>
                      <a:r>
                        <a:rPr lang="en-US" i="1" dirty="0" err="1" smtClean="0"/>
                        <a:t>Pemantauan</a:t>
                      </a:r>
                      <a:endParaRPr lang="en-US" i="1" dirty="0" smtClean="0"/>
                    </a:p>
                    <a:p>
                      <a:r>
                        <a:rPr lang="en-US" i="1" dirty="0" err="1" smtClean="0"/>
                        <a:t>Kawalan</a:t>
                      </a:r>
                      <a:endParaRPr lang="en-US" i="1" dirty="0" smtClean="0"/>
                    </a:p>
                    <a:p>
                      <a:r>
                        <a:rPr lang="en-US" i="1" dirty="0" err="1" smtClean="0"/>
                        <a:t>Hasil</a:t>
                      </a:r>
                      <a:r>
                        <a:rPr lang="en-US" i="1" dirty="0" smtClean="0"/>
                        <a:t> Homestay</a:t>
                      </a:r>
                    </a:p>
                    <a:p>
                      <a:endParaRPr lang="en-US" dirty="0"/>
                    </a:p>
                  </a:txBody>
                  <a:tcPr/>
                </a:tc>
                <a:tc>
                  <a:txBody>
                    <a:bodyPr/>
                    <a:lstStyle/>
                    <a:p>
                      <a:r>
                        <a:rPr lang="en-US" dirty="0" smtClean="0"/>
                        <a:t>Competitiveness</a:t>
                      </a:r>
                    </a:p>
                    <a:p>
                      <a:endParaRPr lang="en-US" dirty="0" smtClean="0"/>
                    </a:p>
                    <a:p>
                      <a:r>
                        <a:rPr lang="en-US" dirty="0" err="1" smtClean="0"/>
                        <a:t>Maksud</a:t>
                      </a:r>
                      <a:r>
                        <a:rPr lang="en-US" dirty="0" smtClean="0"/>
                        <a:t>:</a:t>
                      </a:r>
                    </a:p>
                    <a:p>
                      <a:endParaRPr lang="en-US" dirty="0" smtClean="0"/>
                    </a:p>
                    <a:p>
                      <a:r>
                        <a:rPr lang="en-US" dirty="0" err="1" smtClean="0"/>
                        <a:t>Persaingan</a:t>
                      </a:r>
                      <a:r>
                        <a:rPr lang="en-US" dirty="0" smtClean="0"/>
                        <a:t> di </a:t>
                      </a:r>
                      <a:r>
                        <a:rPr lang="en-US" dirty="0" err="1" smtClean="0"/>
                        <a:t>antara</a:t>
                      </a:r>
                      <a:r>
                        <a:rPr lang="en-US" dirty="0" smtClean="0"/>
                        <a:t> </a:t>
                      </a:r>
                      <a:r>
                        <a:rPr lang="en-US" dirty="0" err="1" smtClean="0"/>
                        <a:t>Pengusaha</a:t>
                      </a:r>
                      <a:r>
                        <a:rPr lang="en-US" dirty="0" smtClean="0"/>
                        <a:t> Homestay</a:t>
                      </a:r>
                      <a:r>
                        <a:rPr lang="en-US" baseline="0" dirty="0" smtClean="0"/>
                        <a:t> </a:t>
                      </a:r>
                      <a:r>
                        <a:rPr lang="en-US" baseline="0" dirty="0" err="1" smtClean="0"/>
                        <a:t>dan</a:t>
                      </a:r>
                      <a:r>
                        <a:rPr lang="en-US" baseline="0" dirty="0" smtClean="0"/>
                        <a:t> </a:t>
                      </a:r>
                      <a:r>
                        <a:rPr lang="en-US" baseline="0" dirty="0" err="1" smtClean="0"/>
                        <a:t>Pengusaha</a:t>
                      </a:r>
                      <a:r>
                        <a:rPr lang="en-US" baseline="0" dirty="0" smtClean="0"/>
                        <a:t> </a:t>
                      </a:r>
                      <a:r>
                        <a:rPr lang="en-US" baseline="0" dirty="0" err="1" smtClean="0"/>
                        <a:t>perkhidmatan</a:t>
                      </a:r>
                      <a:r>
                        <a:rPr lang="en-US" baseline="0" dirty="0" smtClean="0"/>
                        <a:t> hotel </a:t>
                      </a:r>
                      <a:r>
                        <a:rPr lang="en-US" baseline="0" dirty="0" err="1" smtClean="0"/>
                        <a:t>dan</a:t>
                      </a:r>
                      <a:r>
                        <a:rPr lang="en-US" baseline="0" dirty="0" smtClean="0"/>
                        <a:t>  </a:t>
                      </a:r>
                      <a:endParaRPr lang="en-US" dirty="0"/>
                    </a:p>
                  </a:txBody>
                  <a:tcPr/>
                </a:tc>
                <a:tc>
                  <a:txBody>
                    <a:bodyPr/>
                    <a:lstStyle/>
                    <a:p>
                      <a:r>
                        <a:rPr lang="en-US" dirty="0" smtClean="0"/>
                        <a:t>Efficiency</a:t>
                      </a:r>
                    </a:p>
                    <a:p>
                      <a:endParaRPr lang="en-US" dirty="0" smtClean="0"/>
                    </a:p>
                    <a:p>
                      <a:r>
                        <a:rPr lang="en-US" dirty="0" err="1" smtClean="0"/>
                        <a:t>Maksud</a:t>
                      </a:r>
                      <a:r>
                        <a:rPr lang="en-US" dirty="0" smtClean="0"/>
                        <a:t>:</a:t>
                      </a:r>
                    </a:p>
                    <a:p>
                      <a:endParaRPr lang="en-US" dirty="0" smtClean="0"/>
                    </a:p>
                    <a:p>
                      <a:r>
                        <a:rPr lang="en-US" i="1" dirty="0" err="1" smtClean="0"/>
                        <a:t>Kecekapan</a:t>
                      </a:r>
                      <a:r>
                        <a:rPr lang="en-US" i="1" dirty="0" smtClean="0"/>
                        <a:t> </a:t>
                      </a:r>
                      <a:r>
                        <a:rPr lang="en-US" i="1" dirty="0" err="1" smtClean="0"/>
                        <a:t>dalam</a:t>
                      </a:r>
                      <a:r>
                        <a:rPr lang="en-US" i="1" dirty="0" smtClean="0"/>
                        <a:t> </a:t>
                      </a:r>
                      <a:r>
                        <a:rPr lang="en-US" i="1" dirty="0" err="1" smtClean="0"/>
                        <a:t>aspek</a:t>
                      </a:r>
                      <a:r>
                        <a:rPr lang="en-US" i="1" baseline="0" dirty="0" smtClean="0"/>
                        <a:t> </a:t>
                      </a:r>
                      <a:r>
                        <a:rPr lang="en-US" i="1" baseline="0" dirty="0" err="1" smtClean="0"/>
                        <a:t>kawal</a:t>
                      </a:r>
                      <a:r>
                        <a:rPr lang="en-US" i="1" baseline="0" dirty="0" smtClean="0"/>
                        <a:t> </a:t>
                      </a:r>
                      <a:r>
                        <a:rPr lang="en-US" i="1" baseline="0" dirty="0" err="1" smtClean="0"/>
                        <a:t>selia</a:t>
                      </a:r>
                      <a:r>
                        <a:rPr lang="en-US" i="1" baseline="0" dirty="0" smtClean="0"/>
                        <a:t> homestay</a:t>
                      </a:r>
                      <a:endParaRPr lang="en-US" i="1" dirty="0" smtClean="0"/>
                    </a:p>
                    <a:p>
                      <a:endParaRPr lang="en-US" dirty="0"/>
                    </a:p>
                  </a:txBody>
                  <a:tcPr/>
                </a:tc>
                <a:tc>
                  <a:txBody>
                    <a:bodyPr/>
                    <a:lstStyle/>
                    <a:p>
                      <a:r>
                        <a:rPr lang="en-US" dirty="0" smtClean="0"/>
                        <a:t>Consistency</a:t>
                      </a:r>
                    </a:p>
                    <a:p>
                      <a:endParaRPr lang="en-US" dirty="0" smtClean="0"/>
                    </a:p>
                    <a:p>
                      <a:r>
                        <a:rPr lang="en-US" dirty="0" err="1" smtClean="0"/>
                        <a:t>Maksud</a:t>
                      </a:r>
                      <a:r>
                        <a:rPr lang="en-US" dirty="0" smtClean="0"/>
                        <a:t>:</a:t>
                      </a:r>
                    </a:p>
                    <a:p>
                      <a:endParaRPr lang="en-US" dirty="0" smtClean="0"/>
                    </a:p>
                    <a:p>
                      <a:r>
                        <a:rPr lang="en-US" dirty="0" err="1" smtClean="0"/>
                        <a:t>Konsisten</a:t>
                      </a:r>
                      <a:r>
                        <a:rPr lang="en-US" baseline="0" dirty="0" smtClean="0"/>
                        <a:t> </a:t>
                      </a:r>
                      <a:r>
                        <a:rPr lang="en-US" baseline="0" dirty="0" err="1" smtClean="0"/>
                        <a:t>dari</a:t>
                      </a:r>
                      <a:r>
                        <a:rPr lang="en-US" baseline="0" dirty="0" smtClean="0"/>
                        <a:t> </a:t>
                      </a:r>
                      <a:r>
                        <a:rPr lang="en-US" baseline="0" dirty="0" err="1" smtClean="0"/>
                        <a:t>aspek</a:t>
                      </a:r>
                      <a:r>
                        <a:rPr lang="en-US" baseline="0" dirty="0" smtClean="0"/>
                        <a:t> </a:t>
                      </a:r>
                      <a:r>
                        <a:rPr lang="en-US" baseline="0" dirty="0" err="1" smtClean="0"/>
                        <a:t>perundangan</a:t>
                      </a:r>
                      <a:r>
                        <a:rPr lang="en-US" baseline="0" dirty="0" smtClean="0"/>
                        <a:t> </a:t>
                      </a:r>
                      <a:r>
                        <a:rPr lang="en-US" baseline="0" dirty="0" err="1" smtClean="0"/>
                        <a:t>dan</a:t>
                      </a:r>
                      <a:r>
                        <a:rPr lang="en-US" baseline="0" dirty="0" smtClean="0"/>
                        <a:t> </a:t>
                      </a:r>
                      <a:r>
                        <a:rPr lang="en-US" baseline="0" dirty="0" err="1" smtClean="0"/>
                        <a:t>garis</a:t>
                      </a:r>
                      <a:r>
                        <a:rPr lang="en-US" baseline="0" dirty="0" smtClean="0"/>
                        <a:t> </a:t>
                      </a:r>
                      <a:r>
                        <a:rPr lang="en-US" baseline="0" dirty="0" err="1" smtClean="0"/>
                        <a:t>panduan</a:t>
                      </a:r>
                      <a:endParaRPr lang="en-US" dirty="0"/>
                    </a:p>
                  </a:txBody>
                  <a:tcPr/>
                </a:tc>
                <a:tc>
                  <a:txBody>
                    <a:bodyPr/>
                    <a:lstStyle/>
                    <a:p>
                      <a:r>
                        <a:rPr lang="en-US" dirty="0" smtClean="0"/>
                        <a:t>Coherence</a:t>
                      </a:r>
                    </a:p>
                    <a:p>
                      <a:endParaRPr lang="en-US" dirty="0" smtClean="0"/>
                    </a:p>
                    <a:p>
                      <a:r>
                        <a:rPr lang="en-US" dirty="0" err="1" smtClean="0"/>
                        <a:t>Maksud</a:t>
                      </a:r>
                      <a:r>
                        <a:rPr lang="en-US" dirty="0" smtClean="0"/>
                        <a:t>:</a:t>
                      </a:r>
                    </a:p>
                    <a:p>
                      <a:endParaRPr lang="en-US" dirty="0" smtClean="0"/>
                    </a:p>
                    <a:p>
                      <a:r>
                        <a:rPr lang="en-US" dirty="0" err="1" smtClean="0"/>
                        <a:t>Keharmonian</a:t>
                      </a:r>
                      <a:r>
                        <a:rPr lang="en-US" dirty="0" smtClean="0"/>
                        <a:t> </a:t>
                      </a:r>
                      <a:r>
                        <a:rPr lang="en-US" dirty="0" err="1" smtClean="0"/>
                        <a:t>dari</a:t>
                      </a:r>
                      <a:r>
                        <a:rPr lang="en-US" dirty="0" smtClean="0"/>
                        <a:t> </a:t>
                      </a:r>
                      <a:r>
                        <a:rPr lang="en-US" dirty="0" err="1" smtClean="0"/>
                        <a:t>segi</a:t>
                      </a:r>
                      <a:r>
                        <a:rPr lang="en-US" dirty="0" smtClean="0"/>
                        <a:t> </a:t>
                      </a:r>
                      <a:r>
                        <a:rPr lang="en-US" dirty="0" err="1" smtClean="0"/>
                        <a:t>akta</a:t>
                      </a:r>
                      <a:r>
                        <a:rPr lang="en-US" dirty="0" smtClean="0"/>
                        <a:t>,</a:t>
                      </a:r>
                      <a:r>
                        <a:rPr lang="en-US" baseline="0" dirty="0" smtClean="0"/>
                        <a:t> </a:t>
                      </a:r>
                      <a:r>
                        <a:rPr lang="en-US" baseline="0" dirty="0" err="1" smtClean="0"/>
                        <a:t>peraturan</a:t>
                      </a:r>
                      <a:r>
                        <a:rPr lang="en-US" baseline="0" dirty="0" smtClean="0"/>
                        <a:t> </a:t>
                      </a:r>
                      <a:r>
                        <a:rPr lang="en-US" baseline="0" dirty="0" err="1" smtClean="0"/>
                        <a:t>dan</a:t>
                      </a:r>
                      <a:r>
                        <a:rPr lang="en-US" baseline="0" dirty="0" smtClean="0"/>
                        <a:t> </a:t>
                      </a:r>
                      <a:r>
                        <a:rPr lang="en-US" baseline="0" dirty="0" err="1" smtClean="0"/>
                        <a:t>garis</a:t>
                      </a:r>
                      <a:r>
                        <a:rPr lang="en-US" baseline="0" dirty="0" smtClean="0"/>
                        <a:t> </a:t>
                      </a:r>
                      <a:r>
                        <a:rPr lang="en-US" baseline="0" dirty="0" err="1" smtClean="0"/>
                        <a:t>panduan</a:t>
                      </a:r>
                      <a:r>
                        <a:rPr lang="en-US" baseline="0" dirty="0" smtClean="0"/>
                        <a:t> yang di </a:t>
                      </a:r>
                      <a:r>
                        <a:rPr lang="en-US" baseline="0" dirty="0" err="1" smtClean="0"/>
                        <a:t>keluarkan</a:t>
                      </a:r>
                      <a:r>
                        <a:rPr lang="en-US" baseline="0" dirty="0" smtClean="0"/>
                        <a:t> </a:t>
                      </a:r>
                      <a:r>
                        <a:rPr lang="en-US" baseline="0" dirty="0" err="1" smtClean="0"/>
                        <a:t>oleh</a:t>
                      </a:r>
                      <a:r>
                        <a:rPr lang="en-US" baseline="0" dirty="0" smtClean="0"/>
                        <a:t> </a:t>
                      </a:r>
                      <a:r>
                        <a:rPr lang="en-US" baseline="0" dirty="0" err="1" smtClean="0"/>
                        <a:t>semua</a:t>
                      </a:r>
                      <a:r>
                        <a:rPr lang="en-US" baseline="0" dirty="0" smtClean="0"/>
                        <a:t> </a:t>
                      </a:r>
                      <a:r>
                        <a:rPr lang="en-US" baseline="0" dirty="0" err="1" smtClean="0"/>
                        <a:t>pengawal</a:t>
                      </a:r>
                      <a:r>
                        <a:rPr lang="en-US" baseline="0" dirty="0" smtClean="0"/>
                        <a:t> </a:t>
                      </a:r>
                      <a:r>
                        <a:rPr lang="en-US" baseline="0" dirty="0" err="1" smtClean="0"/>
                        <a:t>selia</a:t>
                      </a:r>
                      <a:r>
                        <a:rPr lang="en-US" baseline="0" dirty="0" smtClean="0"/>
                        <a:t> </a:t>
                      </a:r>
                      <a:endParaRPr lang="en-US" dirty="0"/>
                    </a:p>
                  </a:txBody>
                  <a:tcPr/>
                </a:tc>
              </a:tr>
            </a:tbl>
          </a:graphicData>
        </a:graphic>
      </p:graphicFrame>
    </p:spTree>
    <p:extLst>
      <p:ext uri="{BB962C8B-B14F-4D97-AF65-F5344CB8AC3E}">
        <p14:creationId xmlns:p14="http://schemas.microsoft.com/office/powerpoint/2010/main" val="2254166960"/>
      </p:ext>
    </p:extLst>
  </p:cSld>
  <p:clrMapOvr>
    <a:masterClrMapping/>
  </p:clrMapOvr>
  <p:timing>
    <p:tnLst>
      <p:par>
        <p:cTn id="1" dur="indefinite" restart="never" nodeType="tmRoot"/>
      </p:par>
    </p:tn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Table 3"/>
          <p:cNvGraphicFramePr>
            <a:graphicFrameLocks noGrp="1"/>
          </p:cNvGraphicFramePr>
          <p:nvPr>
            <p:extLst>
              <p:ext uri="{D42A27DB-BD31-4B8C-83A1-F6EECF244321}">
                <p14:modId xmlns:p14="http://schemas.microsoft.com/office/powerpoint/2010/main" val="3997968853"/>
              </p:ext>
            </p:extLst>
          </p:nvPr>
        </p:nvGraphicFramePr>
        <p:xfrm>
          <a:off x="457200" y="1397000"/>
          <a:ext cx="8153400" cy="4851400"/>
        </p:xfrm>
        <a:graphic>
          <a:graphicData uri="http://schemas.openxmlformats.org/drawingml/2006/table">
            <a:tbl>
              <a:tblPr firstRow="1" bandRow="1">
                <a:tableStyleId>{5C22544A-7EE6-4342-B048-85BDC9FD1C3A}</a:tableStyleId>
              </a:tblPr>
              <a:tblGrid>
                <a:gridCol w="1752600"/>
                <a:gridCol w="1066800"/>
                <a:gridCol w="1371600"/>
                <a:gridCol w="1244600"/>
                <a:gridCol w="1358900"/>
                <a:gridCol w="1358900"/>
              </a:tblGrid>
              <a:tr h="370840">
                <a:tc>
                  <a:txBody>
                    <a:bodyPr/>
                    <a:lstStyle/>
                    <a:p>
                      <a:r>
                        <a:rPr lang="en-US" dirty="0" smtClean="0"/>
                        <a:t>Criteria</a:t>
                      </a:r>
                    </a:p>
                    <a:p>
                      <a:r>
                        <a:rPr lang="en-US" dirty="0" smtClean="0"/>
                        <a:t>Scenario</a:t>
                      </a:r>
                      <a:endParaRPr lang="en-US" dirty="0"/>
                    </a:p>
                  </a:txBody>
                  <a:tcPr/>
                </a:tc>
                <a:tc>
                  <a:txBody>
                    <a:bodyPr/>
                    <a:lstStyle/>
                    <a:p>
                      <a:r>
                        <a:rPr lang="en-US" dirty="0" smtClean="0"/>
                        <a:t>Effective</a:t>
                      </a:r>
                    </a:p>
                    <a:p>
                      <a:r>
                        <a:rPr lang="en-US" dirty="0" smtClean="0"/>
                        <a:t>Ness</a:t>
                      </a:r>
                    </a:p>
                    <a:p>
                      <a:endParaRPr lang="en-US" dirty="0"/>
                    </a:p>
                  </a:txBody>
                  <a:tcPr/>
                </a:tc>
                <a:tc>
                  <a:txBody>
                    <a:bodyPr/>
                    <a:lstStyle/>
                    <a:p>
                      <a:r>
                        <a:rPr lang="en-US" dirty="0" smtClean="0"/>
                        <a:t>Competitiveness</a:t>
                      </a:r>
                      <a:endParaRPr lang="en-US" dirty="0"/>
                    </a:p>
                  </a:txBody>
                  <a:tcPr/>
                </a:tc>
                <a:tc>
                  <a:txBody>
                    <a:bodyPr/>
                    <a:lstStyle/>
                    <a:p>
                      <a:r>
                        <a:rPr lang="en-US" dirty="0" smtClean="0"/>
                        <a:t>Efficiency</a:t>
                      </a:r>
                      <a:endParaRPr lang="en-US" dirty="0"/>
                    </a:p>
                  </a:txBody>
                  <a:tcPr/>
                </a:tc>
                <a:tc>
                  <a:txBody>
                    <a:bodyPr/>
                    <a:lstStyle/>
                    <a:p>
                      <a:r>
                        <a:rPr lang="en-US" dirty="0" smtClean="0"/>
                        <a:t>Consistency</a:t>
                      </a:r>
                      <a:endParaRPr lang="en-US" dirty="0"/>
                    </a:p>
                  </a:txBody>
                  <a:tcPr/>
                </a:tc>
                <a:tc>
                  <a:txBody>
                    <a:bodyPr/>
                    <a:lstStyle/>
                    <a:p>
                      <a:r>
                        <a:rPr lang="en-US" dirty="0" smtClean="0"/>
                        <a:t>Coherence</a:t>
                      </a:r>
                      <a:endParaRPr lang="en-US" dirty="0"/>
                    </a:p>
                  </a:txBody>
                  <a:tcPr/>
                </a:tc>
              </a:tr>
              <a:tr h="370840">
                <a:tc>
                  <a:txBody>
                    <a:bodyPr/>
                    <a:lstStyle/>
                    <a:p>
                      <a:r>
                        <a:rPr lang="en-US" dirty="0" smtClean="0"/>
                        <a:t>Status quo</a:t>
                      </a:r>
                      <a:endParaRPr lang="en-US" dirty="0"/>
                    </a:p>
                  </a:txBody>
                  <a:tcPr/>
                </a:tc>
                <a:tc>
                  <a:txBody>
                    <a:bodyPr/>
                    <a:lstStyle/>
                    <a:p>
                      <a:r>
                        <a:rPr lang="en-US" dirty="0" smtClean="0"/>
                        <a:t>- -</a:t>
                      </a:r>
                      <a:endParaRPr lang="en-US" dirty="0"/>
                    </a:p>
                  </a:txBody>
                  <a:tcPr/>
                </a:tc>
                <a:tc>
                  <a:txBody>
                    <a:bodyPr/>
                    <a:lstStyle/>
                    <a:p>
                      <a:r>
                        <a:rPr lang="en-US" dirty="0" smtClean="0"/>
                        <a:t>- -</a:t>
                      </a:r>
                      <a:endParaRPr lang="en-US" dirty="0"/>
                    </a:p>
                  </a:txBody>
                  <a:tcPr/>
                </a:tc>
                <a:tc>
                  <a:txBody>
                    <a:bodyPr/>
                    <a:lstStyle/>
                    <a:p>
                      <a:r>
                        <a:rPr lang="en-US" dirty="0" smtClean="0"/>
                        <a:t>- -</a:t>
                      </a:r>
                    </a:p>
                  </a:txBody>
                  <a:tcPr/>
                </a:tc>
                <a:tc>
                  <a:txBody>
                    <a:bodyPr/>
                    <a:lstStyle/>
                    <a:p>
                      <a:r>
                        <a:rPr lang="en-US" dirty="0" smtClean="0"/>
                        <a:t>- -</a:t>
                      </a:r>
                      <a:endParaRPr lang="en-US" dirty="0"/>
                    </a:p>
                  </a:txBody>
                  <a:tcPr/>
                </a:tc>
                <a:tc>
                  <a:txBody>
                    <a:bodyPr/>
                    <a:lstStyle/>
                    <a:p>
                      <a:r>
                        <a:rPr lang="en-US" dirty="0" smtClean="0"/>
                        <a:t>- -</a:t>
                      </a:r>
                      <a:endParaRPr lang="en-US" dirty="0"/>
                    </a:p>
                  </a:txBody>
                  <a:tcPr/>
                </a:tc>
              </a:tr>
              <a:tr h="370840">
                <a:tc>
                  <a:txBody>
                    <a:bodyPr/>
                    <a:lstStyle/>
                    <a:p>
                      <a:r>
                        <a:rPr lang="en-US" sz="1800" dirty="0" err="1" smtClean="0"/>
                        <a:t>Menggubal</a:t>
                      </a:r>
                      <a:r>
                        <a:rPr lang="en-US" sz="1800" dirty="0" smtClean="0"/>
                        <a:t> </a:t>
                      </a:r>
                      <a:r>
                        <a:rPr lang="en-US" sz="1800" dirty="0" err="1" smtClean="0"/>
                        <a:t>undang-undang</a:t>
                      </a:r>
                      <a:r>
                        <a:rPr lang="en-US" sz="1800" dirty="0" smtClean="0"/>
                        <a:t> </a:t>
                      </a:r>
                      <a:r>
                        <a:rPr lang="en-US" sz="1800" dirty="0" err="1" smtClean="0"/>
                        <a:t>kecil</a:t>
                      </a:r>
                      <a:r>
                        <a:rPr lang="en-US" sz="1800" dirty="0" smtClean="0"/>
                        <a:t> </a:t>
                      </a:r>
                      <a:r>
                        <a:rPr lang="en-US" sz="1800" dirty="0" err="1" smtClean="0"/>
                        <a:t>mengenai</a:t>
                      </a:r>
                      <a:r>
                        <a:rPr lang="en-US" sz="1800" dirty="0" smtClean="0"/>
                        <a:t> homestay.</a:t>
                      </a:r>
                    </a:p>
                  </a:txBody>
                  <a:tcPr/>
                </a:tc>
                <a:tc>
                  <a:txBody>
                    <a:bodyPr/>
                    <a:lstStyle/>
                    <a:p>
                      <a:r>
                        <a:rPr lang="en-US" dirty="0" smtClean="0"/>
                        <a:t>+</a:t>
                      </a:r>
                      <a:r>
                        <a:rPr lang="en-US" baseline="0" dirty="0" smtClean="0"/>
                        <a:t> + +</a:t>
                      </a:r>
                      <a:endParaRPr lang="en-US" dirty="0"/>
                    </a:p>
                  </a:txBody>
                  <a:tcPr/>
                </a:tc>
                <a:tc>
                  <a:txBody>
                    <a:bodyPr/>
                    <a:lstStyle/>
                    <a:p>
                      <a:r>
                        <a:rPr lang="en-US" dirty="0" smtClean="0"/>
                        <a:t>+</a:t>
                      </a:r>
                      <a:r>
                        <a:rPr lang="en-US" baseline="0" dirty="0" smtClean="0"/>
                        <a:t> + +</a:t>
                      </a:r>
                      <a:endParaRPr lang="en-US" dirty="0"/>
                    </a:p>
                  </a:txBody>
                  <a:tcPr/>
                </a:tc>
                <a:tc>
                  <a:txBody>
                    <a:bodyPr/>
                    <a:lstStyle/>
                    <a:p>
                      <a:r>
                        <a:rPr lang="en-US" dirty="0" smtClean="0"/>
                        <a:t>+ + +</a:t>
                      </a:r>
                      <a:endParaRPr lang="en-US" dirty="0"/>
                    </a:p>
                  </a:txBody>
                  <a:tcPr/>
                </a:tc>
                <a:tc>
                  <a:txBody>
                    <a:bodyPr/>
                    <a:lstStyle/>
                    <a:p>
                      <a:r>
                        <a:rPr lang="en-US" dirty="0" smtClean="0"/>
                        <a:t>+ + +</a:t>
                      </a:r>
                      <a:endParaRPr lang="en-US" dirty="0"/>
                    </a:p>
                  </a:txBody>
                  <a:tcPr/>
                </a:tc>
                <a:tc>
                  <a:txBody>
                    <a:bodyPr/>
                    <a:lstStyle/>
                    <a:p>
                      <a:r>
                        <a:rPr lang="en-US" dirty="0" smtClean="0"/>
                        <a:t>+ + +</a:t>
                      </a:r>
                      <a:endParaRPr lang="en-US" dirty="0"/>
                    </a:p>
                  </a:txBody>
                  <a:tcPr/>
                </a:tc>
              </a:tr>
              <a:tr h="370840">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1800" dirty="0" err="1" smtClean="0"/>
                        <a:t>Meminda</a:t>
                      </a:r>
                      <a:r>
                        <a:rPr lang="en-US" sz="1800" dirty="0" smtClean="0"/>
                        <a:t> </a:t>
                      </a:r>
                      <a:r>
                        <a:rPr lang="en-US" sz="1800" dirty="0" err="1" smtClean="0"/>
                        <a:t>undang-undang</a:t>
                      </a:r>
                      <a:r>
                        <a:rPr lang="en-US" sz="1800" dirty="0" smtClean="0"/>
                        <a:t> </a:t>
                      </a:r>
                      <a:r>
                        <a:rPr lang="en-US" sz="1800" dirty="0" err="1" smtClean="0"/>
                        <a:t>kecil</a:t>
                      </a:r>
                      <a:r>
                        <a:rPr lang="en-US" sz="1800" dirty="0" smtClean="0"/>
                        <a:t> </a:t>
                      </a:r>
                      <a:r>
                        <a:rPr lang="en-US" sz="1800" dirty="0" err="1" smtClean="0"/>
                        <a:t>sedia</a:t>
                      </a:r>
                      <a:r>
                        <a:rPr lang="en-US" sz="1800" baseline="0" dirty="0" smtClean="0"/>
                        <a:t> </a:t>
                      </a:r>
                      <a:r>
                        <a:rPr lang="en-US" sz="1800" baseline="0" dirty="0" err="1" smtClean="0"/>
                        <a:t>ada</a:t>
                      </a:r>
                      <a:r>
                        <a:rPr lang="en-US" sz="1800" baseline="0" dirty="0" smtClean="0"/>
                        <a:t>   (Hotel/</a:t>
                      </a:r>
                      <a:r>
                        <a:rPr lang="en-US" sz="1800" baseline="0" dirty="0" err="1" smtClean="0"/>
                        <a:t>Tred</a:t>
                      </a:r>
                      <a:r>
                        <a:rPr lang="en-US" sz="1800" baseline="0" dirty="0" smtClean="0"/>
                        <a:t>).</a:t>
                      </a:r>
                    </a:p>
                  </a:txBody>
                  <a:tcPr/>
                </a:tc>
                <a:tc>
                  <a:txBody>
                    <a:bodyPr/>
                    <a:lstStyle/>
                    <a:p>
                      <a:r>
                        <a:rPr lang="en-US" dirty="0" smtClean="0"/>
                        <a:t>+ + +</a:t>
                      </a:r>
                      <a:endParaRPr lang="en-US" dirty="0"/>
                    </a:p>
                  </a:txBody>
                  <a:tcPr/>
                </a:tc>
                <a:tc>
                  <a:txBody>
                    <a:bodyPr/>
                    <a:lstStyle/>
                    <a:p>
                      <a:r>
                        <a:rPr lang="en-US" dirty="0" smtClean="0"/>
                        <a:t>+ + +</a:t>
                      </a:r>
                      <a:endParaRPr lang="en-US" dirty="0"/>
                    </a:p>
                  </a:txBody>
                  <a:tcPr/>
                </a:tc>
                <a:tc>
                  <a:txBody>
                    <a:bodyPr/>
                    <a:lstStyle/>
                    <a:p>
                      <a:r>
                        <a:rPr lang="en-US" dirty="0" smtClean="0"/>
                        <a:t>+ + +</a:t>
                      </a:r>
                      <a:endParaRPr lang="en-US" dirty="0"/>
                    </a:p>
                  </a:txBody>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dirty="0" smtClean="0"/>
                        <a:t>+ + +</a:t>
                      </a:r>
                    </a:p>
                    <a:p>
                      <a:endParaRPr lang="en-US" dirty="0"/>
                    </a:p>
                  </a:txBody>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dirty="0" smtClean="0"/>
                        <a:t>+ + +</a:t>
                      </a:r>
                    </a:p>
                    <a:p>
                      <a:endParaRPr lang="en-US" dirty="0"/>
                    </a:p>
                  </a:txBody>
                  <a:tcPr/>
                </a:tc>
              </a:tr>
              <a:tr h="370840">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1800" baseline="0" dirty="0" err="1" smtClean="0"/>
                        <a:t>Menambah</a:t>
                      </a:r>
                      <a:r>
                        <a:rPr lang="en-US" sz="1800" baseline="0" dirty="0" smtClean="0"/>
                        <a:t> </a:t>
                      </a:r>
                      <a:r>
                        <a:rPr lang="en-US" sz="1800" baseline="0" dirty="0" err="1" smtClean="0"/>
                        <a:t>baik</a:t>
                      </a:r>
                      <a:r>
                        <a:rPr lang="en-US" sz="1800" baseline="0" dirty="0" smtClean="0"/>
                        <a:t> </a:t>
                      </a:r>
                      <a:r>
                        <a:rPr lang="en-US" sz="1800" baseline="0" dirty="0" err="1" smtClean="0"/>
                        <a:t>garis</a:t>
                      </a:r>
                      <a:r>
                        <a:rPr lang="en-US" sz="1800" baseline="0" dirty="0" smtClean="0"/>
                        <a:t> </a:t>
                      </a:r>
                      <a:r>
                        <a:rPr lang="en-US" sz="1800" baseline="0" dirty="0" err="1" smtClean="0"/>
                        <a:t>panduan</a:t>
                      </a:r>
                      <a:r>
                        <a:rPr lang="en-US" sz="1800" baseline="0" dirty="0" smtClean="0"/>
                        <a:t> homestay </a:t>
                      </a:r>
                      <a:r>
                        <a:rPr lang="en-US" sz="1800" baseline="0" dirty="0" err="1" smtClean="0"/>
                        <a:t>sedia</a:t>
                      </a:r>
                      <a:r>
                        <a:rPr lang="en-US" sz="1800" baseline="0" dirty="0" smtClean="0"/>
                        <a:t> </a:t>
                      </a:r>
                      <a:r>
                        <a:rPr lang="en-US" sz="1800" baseline="0" dirty="0" err="1" smtClean="0"/>
                        <a:t>ada</a:t>
                      </a:r>
                      <a:r>
                        <a:rPr lang="en-US" sz="1800" baseline="0" dirty="0" smtClean="0"/>
                        <a:t>.</a:t>
                      </a:r>
                    </a:p>
                  </a:txBody>
                  <a:tcPr/>
                </a:tc>
                <a:tc>
                  <a:txBody>
                    <a:bodyPr/>
                    <a:lstStyle/>
                    <a:p>
                      <a:r>
                        <a:rPr lang="en-US" dirty="0" smtClean="0"/>
                        <a:t>+ +</a:t>
                      </a:r>
                      <a:endParaRPr lang="en-US" dirty="0"/>
                    </a:p>
                  </a:txBody>
                  <a:tcPr/>
                </a:tc>
                <a:tc>
                  <a:txBody>
                    <a:bodyPr/>
                    <a:lstStyle/>
                    <a:p>
                      <a:r>
                        <a:rPr lang="en-US" dirty="0" smtClean="0"/>
                        <a:t>+ +</a:t>
                      </a:r>
                      <a:endParaRPr lang="en-US" dirty="0"/>
                    </a:p>
                  </a:txBody>
                  <a:tcPr/>
                </a:tc>
                <a:tc>
                  <a:txBody>
                    <a:bodyPr/>
                    <a:lstStyle/>
                    <a:p>
                      <a:r>
                        <a:rPr lang="en-US" dirty="0" smtClean="0"/>
                        <a:t>+ +</a:t>
                      </a:r>
                      <a:endParaRPr lang="en-US" dirty="0"/>
                    </a:p>
                  </a:txBody>
                  <a:tcPr/>
                </a:tc>
                <a:tc>
                  <a:txBody>
                    <a:bodyPr/>
                    <a:lstStyle/>
                    <a:p>
                      <a:r>
                        <a:rPr lang="en-US" dirty="0" smtClean="0"/>
                        <a:t>+ +</a:t>
                      </a:r>
                      <a:endParaRPr lang="en-US" dirty="0"/>
                    </a:p>
                  </a:txBody>
                  <a:tcPr/>
                </a:tc>
                <a:tc>
                  <a:txBody>
                    <a:bodyPr/>
                    <a:lstStyle/>
                    <a:p>
                      <a:r>
                        <a:rPr lang="en-US" dirty="0" smtClean="0"/>
                        <a:t>+ +</a:t>
                      </a:r>
                      <a:endParaRPr lang="en-US" dirty="0"/>
                    </a:p>
                  </a:txBody>
                  <a:tcPr/>
                </a:tc>
              </a:tr>
            </a:tbl>
          </a:graphicData>
        </a:graphic>
      </p:graphicFrame>
      <p:sp>
        <p:nvSpPr>
          <p:cNvPr id="5" name="Title 1"/>
          <p:cNvSpPr>
            <a:spLocks noGrp="1"/>
          </p:cNvSpPr>
          <p:nvPr>
            <p:ph type="title"/>
          </p:nvPr>
        </p:nvSpPr>
        <p:spPr>
          <a:xfrm>
            <a:off x="457200" y="274638"/>
            <a:ext cx="8229600" cy="944562"/>
          </a:xfrm>
        </p:spPr>
        <p:txBody>
          <a:bodyPr>
            <a:normAutofit fontScale="90000"/>
          </a:bodyPr>
          <a:lstStyle/>
          <a:p>
            <a:pPr>
              <a:spcBef>
                <a:spcPts val="0"/>
              </a:spcBef>
              <a:defRPr/>
            </a:pPr>
            <a:r>
              <a:rPr lang="en-US" dirty="0" err="1" smtClean="0"/>
              <a:t>Menggubal</a:t>
            </a:r>
            <a:r>
              <a:rPr lang="en-US" dirty="0" smtClean="0"/>
              <a:t> </a:t>
            </a:r>
            <a:r>
              <a:rPr lang="en-US" dirty="0" err="1" smtClean="0"/>
              <a:t>Undang-undang</a:t>
            </a:r>
            <a:r>
              <a:rPr lang="en-US" dirty="0" smtClean="0"/>
              <a:t> Kecil </a:t>
            </a:r>
            <a:r>
              <a:rPr lang="en-US" dirty="0" err="1" smtClean="0"/>
              <a:t>Mengenai</a:t>
            </a:r>
            <a:r>
              <a:rPr lang="en-US" dirty="0" smtClean="0"/>
              <a:t> Homestay.</a:t>
            </a:r>
            <a:endParaRPr lang="en-US" dirty="0"/>
          </a:p>
        </p:txBody>
      </p:sp>
    </p:spTree>
    <p:extLst>
      <p:ext uri="{BB962C8B-B14F-4D97-AF65-F5344CB8AC3E}">
        <p14:creationId xmlns:p14="http://schemas.microsoft.com/office/powerpoint/2010/main" val="3406989431"/>
      </p:ext>
    </p:extLst>
  </p:cSld>
  <p:clrMapOvr>
    <a:masterClrMapping/>
  </p:clrMapOvr>
  <p:timing>
    <p:tnLst>
      <p:par>
        <p:cTn id="1" dur="indefinite" restart="never" nodeType="tmRoot"/>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485901" y="-99392"/>
            <a:ext cx="6172200" cy="1143000"/>
          </a:xfrm>
        </p:spPr>
        <p:txBody>
          <a:bodyPr/>
          <a:lstStyle/>
          <a:p>
            <a:pPr algn="l"/>
            <a:r>
              <a:rPr lang="en-US" dirty="0" smtClean="0">
                <a:solidFill>
                  <a:schemeClr val="bg1"/>
                </a:solidFill>
              </a:rPr>
              <a:t>Focus Areas</a:t>
            </a:r>
            <a:endParaRPr lang="en-MY" dirty="0">
              <a:solidFill>
                <a:schemeClr val="bg1"/>
              </a:solidFill>
            </a:endParaRPr>
          </a:p>
        </p:txBody>
      </p:sp>
      <p:sp>
        <p:nvSpPr>
          <p:cNvPr id="78" name="TextBox 77"/>
          <p:cNvSpPr txBox="1"/>
          <p:nvPr/>
        </p:nvSpPr>
        <p:spPr>
          <a:xfrm>
            <a:off x="1" y="260695"/>
            <a:ext cx="8150501" cy="461665"/>
          </a:xfrm>
          <a:prstGeom prst="rect">
            <a:avLst/>
          </a:prstGeom>
          <a:noFill/>
        </p:spPr>
        <p:txBody>
          <a:bodyPr wrap="none" rtlCol="0">
            <a:spAutoFit/>
          </a:bodyPr>
          <a:lstStyle/>
          <a:p>
            <a:pPr fontAlgn="auto">
              <a:spcBef>
                <a:spcPts val="0"/>
              </a:spcBef>
              <a:spcAft>
                <a:spcPts val="0"/>
              </a:spcAft>
            </a:pPr>
            <a:r>
              <a:rPr lang="en-US" sz="2400" b="1" dirty="0" smtClean="0">
                <a:solidFill>
                  <a:srgbClr val="000000"/>
                </a:solidFill>
                <a:latin typeface="Calibri" panose="020F0502020204030204"/>
              </a:rPr>
              <a:t>MALAYSIA FOKUS KEPADA BIDANG EKONOMI UTAMA NEGARA</a:t>
            </a:r>
            <a:endParaRPr lang="en-US" sz="2400" b="1" dirty="0">
              <a:solidFill>
                <a:srgbClr val="000000"/>
              </a:solidFill>
              <a:latin typeface="Calibri" panose="020F0502020204030204"/>
            </a:endParaRPr>
          </a:p>
        </p:txBody>
      </p:sp>
      <p:cxnSp>
        <p:nvCxnSpPr>
          <p:cNvPr id="79" name="Straight Connector 78"/>
          <p:cNvCxnSpPr/>
          <p:nvPr/>
        </p:nvCxnSpPr>
        <p:spPr>
          <a:xfrm>
            <a:off x="672353" y="783913"/>
            <a:ext cx="7799295" cy="0"/>
          </a:xfrm>
          <a:prstGeom prst="line">
            <a:avLst/>
          </a:prstGeom>
          <a:ln w="9525" cmpd="sng">
            <a:solidFill>
              <a:srgbClr val="BD798C"/>
            </a:solidFill>
          </a:ln>
          <a:effectLst/>
        </p:spPr>
        <p:style>
          <a:lnRef idx="2">
            <a:schemeClr val="accent1"/>
          </a:lnRef>
          <a:fillRef idx="0">
            <a:schemeClr val="accent1"/>
          </a:fillRef>
          <a:effectRef idx="1">
            <a:schemeClr val="accent1"/>
          </a:effectRef>
          <a:fontRef idx="minor">
            <a:schemeClr val="tx1"/>
          </a:fontRef>
        </p:style>
      </p:cxnSp>
      <p:grpSp>
        <p:nvGrpSpPr>
          <p:cNvPr id="80" name="Group 79"/>
          <p:cNvGrpSpPr/>
          <p:nvPr/>
        </p:nvGrpSpPr>
        <p:grpSpPr>
          <a:xfrm>
            <a:off x="126000" y="960419"/>
            <a:ext cx="8892000" cy="5433135"/>
            <a:chOff x="4965" y="424369"/>
            <a:chExt cx="8671307" cy="5433135"/>
          </a:xfrm>
        </p:grpSpPr>
        <p:sp>
          <p:nvSpPr>
            <p:cNvPr id="81" name="Round Same Side Corner Rectangle 80"/>
            <p:cNvSpPr/>
            <p:nvPr/>
          </p:nvSpPr>
          <p:spPr>
            <a:xfrm>
              <a:off x="4965" y="424369"/>
              <a:ext cx="1656000" cy="1183869"/>
            </a:xfrm>
            <a:prstGeom prst="round2SameRect">
              <a:avLst>
                <a:gd name="adj1" fmla="val 8000"/>
                <a:gd name="adj2" fmla="val 0"/>
              </a:avLst>
            </a:prstGeom>
            <a:blipFill rotWithShape="0">
              <a:blip r:embed="rId2"/>
              <a:stretch>
                <a:fillRect/>
              </a:stretch>
            </a:blipFill>
          </p:spPr>
          <p:style>
            <a:lnRef idx="2">
              <a:schemeClr val="accent1">
                <a:hueOff val="0"/>
                <a:satOff val="0"/>
                <a:lumOff val="0"/>
                <a:alphaOff val="0"/>
              </a:schemeClr>
            </a:lnRef>
            <a:fillRef idx="1">
              <a:scrgbClr r="0" g="0" b="0"/>
            </a:fillRef>
            <a:effectRef idx="0">
              <a:schemeClr val="lt1">
                <a:alpha val="90000"/>
                <a:hueOff val="0"/>
                <a:satOff val="0"/>
                <a:lumOff val="0"/>
                <a:alphaOff val="0"/>
              </a:schemeClr>
            </a:effectRef>
            <a:fontRef idx="minor">
              <a:schemeClr val="dk1">
                <a:hueOff val="0"/>
                <a:satOff val="0"/>
                <a:lumOff val="0"/>
                <a:alphaOff val="0"/>
              </a:schemeClr>
            </a:fontRef>
          </p:style>
        </p:sp>
        <p:sp>
          <p:nvSpPr>
            <p:cNvPr id="82" name="Freeform 81"/>
            <p:cNvSpPr/>
            <p:nvPr/>
          </p:nvSpPr>
          <p:spPr>
            <a:xfrm>
              <a:off x="4965" y="1608238"/>
              <a:ext cx="1656000" cy="509063"/>
            </a:xfrm>
            <a:custGeom>
              <a:avLst/>
              <a:gdLst>
                <a:gd name="connsiteX0" fmla="*/ 0 w 1585938"/>
                <a:gd name="connsiteY0" fmla="*/ 0 h 509063"/>
                <a:gd name="connsiteX1" fmla="*/ 1585938 w 1585938"/>
                <a:gd name="connsiteY1" fmla="*/ 0 h 509063"/>
                <a:gd name="connsiteX2" fmla="*/ 1585938 w 1585938"/>
                <a:gd name="connsiteY2" fmla="*/ 509063 h 509063"/>
                <a:gd name="connsiteX3" fmla="*/ 0 w 1585938"/>
                <a:gd name="connsiteY3" fmla="*/ 509063 h 509063"/>
                <a:gd name="connsiteX4" fmla="*/ 0 w 1585938"/>
                <a:gd name="connsiteY4" fmla="*/ 0 h 5090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5938" h="509063">
                  <a:moveTo>
                    <a:pt x="0" y="0"/>
                  </a:moveTo>
                  <a:lnTo>
                    <a:pt x="1585938" y="0"/>
                  </a:lnTo>
                  <a:lnTo>
                    <a:pt x="1585938" y="509063"/>
                  </a:lnTo>
                  <a:lnTo>
                    <a:pt x="0" y="509063"/>
                  </a:lnTo>
                  <a:lnTo>
                    <a:pt x="0" y="0"/>
                  </a:lnTo>
                  <a:close/>
                </a:path>
              </a:pathLst>
            </a:custGeom>
            <a:solidFill>
              <a:schemeClr val="accent1">
                <a:lumMod val="20000"/>
                <a:lumOff val="80000"/>
              </a:schemeClr>
            </a:solidFill>
            <a:ln>
              <a:noFill/>
            </a:ln>
          </p:spPr>
          <p:style>
            <a:lnRef idx="2">
              <a:schemeClr val="accen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5720" tIns="0" rIns="484321" bIns="0" numCol="1" spcCol="1270" anchor="ctr" anchorCtr="0">
              <a:noAutofit/>
            </a:bodyPr>
            <a:lstStyle/>
            <a:p>
              <a:pPr defTabSz="533400" fontAlgn="auto">
                <a:lnSpc>
                  <a:spcPct val="90000"/>
                </a:lnSpc>
                <a:spcAft>
                  <a:spcPct val="35000"/>
                </a:spcAft>
              </a:pPr>
              <a:r>
                <a:rPr lang="en-US" sz="1200" b="1" dirty="0" err="1" smtClean="0">
                  <a:solidFill>
                    <a:prstClr val="black"/>
                  </a:solidFill>
                </a:rPr>
                <a:t>Pembinaan</a:t>
              </a:r>
              <a:endParaRPr lang="ms-MY" sz="1200" b="1" dirty="0">
                <a:solidFill>
                  <a:prstClr val="black"/>
                </a:solidFill>
              </a:endParaRPr>
            </a:p>
          </p:txBody>
        </p:sp>
        <p:sp>
          <p:nvSpPr>
            <p:cNvPr id="83" name="Octagon 82"/>
            <p:cNvSpPr/>
            <p:nvPr/>
          </p:nvSpPr>
          <p:spPr>
            <a:xfrm>
              <a:off x="1038026" y="1700808"/>
              <a:ext cx="612000" cy="576000"/>
            </a:xfrm>
            <a:prstGeom prst="octagon">
              <a:avLst/>
            </a:prstGeom>
            <a:noFill/>
            <a:ln>
              <a:noFill/>
            </a:ln>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lIns="0" tIns="0" rIns="0" bIns="0" anchor="b"/>
            <a:lstStyle/>
            <a:p>
              <a:pPr algn="r" fontAlgn="auto">
                <a:spcBef>
                  <a:spcPts val="0"/>
                </a:spcBef>
                <a:spcAft>
                  <a:spcPts val="0"/>
                </a:spcAft>
              </a:pPr>
              <a:r>
                <a:rPr lang="en-US" sz="3200" dirty="0" smtClean="0">
                  <a:ln w="18415" cmpd="sng">
                    <a:solidFill>
                      <a:prstClr val="white"/>
                    </a:solidFill>
                    <a:prstDash val="solid"/>
                  </a:ln>
                  <a:solidFill>
                    <a:prstClr val="white"/>
                  </a:solidFill>
                  <a:latin typeface="Vani" panose="020B0502040204020203" pitchFamily="34" charset="0"/>
                  <a:cs typeface="Vani" panose="020B0502040204020203" pitchFamily="34" charset="0"/>
                </a:rPr>
                <a:t>1</a:t>
              </a:r>
              <a:endParaRPr lang="ms-MY" sz="3200" dirty="0">
                <a:ln w="18415" cmpd="sng">
                  <a:solidFill>
                    <a:prstClr val="white"/>
                  </a:solidFill>
                  <a:prstDash val="solid"/>
                </a:ln>
                <a:solidFill>
                  <a:prstClr val="white"/>
                </a:solidFill>
                <a:latin typeface="Vani" panose="020B0502040204020203" pitchFamily="34" charset="0"/>
                <a:cs typeface="Vani" panose="020B0502040204020203" pitchFamily="34" charset="0"/>
              </a:endParaRPr>
            </a:p>
          </p:txBody>
        </p:sp>
        <p:sp>
          <p:nvSpPr>
            <p:cNvPr id="84" name="Round Same Side Corner Rectangle 83"/>
            <p:cNvSpPr/>
            <p:nvPr/>
          </p:nvSpPr>
          <p:spPr>
            <a:xfrm>
              <a:off x="4965" y="2204864"/>
              <a:ext cx="1656000" cy="1183869"/>
            </a:xfrm>
            <a:prstGeom prst="round2SameRect">
              <a:avLst>
                <a:gd name="adj1" fmla="val 8000"/>
                <a:gd name="adj2" fmla="val 0"/>
              </a:avLst>
            </a:prstGeom>
            <a:blipFill rotWithShape="0">
              <a:blip r:embed="rId3"/>
              <a:stretch>
                <a:fillRect/>
              </a:stretch>
            </a:blipFill>
          </p:spPr>
          <p:style>
            <a:lnRef idx="2">
              <a:schemeClr val="accent1">
                <a:hueOff val="0"/>
                <a:satOff val="0"/>
                <a:lumOff val="0"/>
                <a:alphaOff val="0"/>
              </a:schemeClr>
            </a:lnRef>
            <a:fillRef idx="1">
              <a:scrgbClr r="0" g="0" b="0"/>
            </a:fillRef>
            <a:effectRef idx="0">
              <a:schemeClr val="lt1">
                <a:alpha val="90000"/>
                <a:hueOff val="0"/>
                <a:satOff val="0"/>
                <a:lumOff val="0"/>
                <a:alphaOff val="0"/>
              </a:schemeClr>
            </a:effectRef>
            <a:fontRef idx="minor">
              <a:schemeClr val="dk1">
                <a:hueOff val="0"/>
                <a:satOff val="0"/>
                <a:lumOff val="0"/>
                <a:alphaOff val="0"/>
              </a:schemeClr>
            </a:fontRef>
          </p:style>
        </p:sp>
        <p:sp>
          <p:nvSpPr>
            <p:cNvPr id="85" name="Freeform 84"/>
            <p:cNvSpPr/>
            <p:nvPr/>
          </p:nvSpPr>
          <p:spPr>
            <a:xfrm>
              <a:off x="4965" y="3388733"/>
              <a:ext cx="1656000" cy="509063"/>
            </a:xfrm>
            <a:custGeom>
              <a:avLst/>
              <a:gdLst>
                <a:gd name="connsiteX0" fmla="*/ 0 w 1585938"/>
                <a:gd name="connsiteY0" fmla="*/ 0 h 509063"/>
                <a:gd name="connsiteX1" fmla="*/ 1585938 w 1585938"/>
                <a:gd name="connsiteY1" fmla="*/ 0 h 509063"/>
                <a:gd name="connsiteX2" fmla="*/ 1585938 w 1585938"/>
                <a:gd name="connsiteY2" fmla="*/ 509063 h 509063"/>
                <a:gd name="connsiteX3" fmla="*/ 0 w 1585938"/>
                <a:gd name="connsiteY3" fmla="*/ 509063 h 509063"/>
                <a:gd name="connsiteX4" fmla="*/ 0 w 1585938"/>
                <a:gd name="connsiteY4" fmla="*/ 0 h 5090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5938" h="509063">
                  <a:moveTo>
                    <a:pt x="0" y="0"/>
                  </a:moveTo>
                  <a:lnTo>
                    <a:pt x="1585938" y="0"/>
                  </a:lnTo>
                  <a:lnTo>
                    <a:pt x="1585938" y="509063"/>
                  </a:lnTo>
                  <a:lnTo>
                    <a:pt x="0" y="509063"/>
                  </a:lnTo>
                  <a:lnTo>
                    <a:pt x="0" y="0"/>
                  </a:lnTo>
                  <a:close/>
                </a:path>
              </a:pathLst>
            </a:custGeom>
            <a:solidFill>
              <a:schemeClr val="accent1">
                <a:lumMod val="20000"/>
                <a:lumOff val="80000"/>
              </a:schemeClr>
            </a:solidFill>
            <a:ln>
              <a:noFill/>
            </a:ln>
          </p:spPr>
          <p:style>
            <a:lnRef idx="2">
              <a:schemeClr val="accen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5720" tIns="0" rIns="484321" bIns="0" numCol="1" spcCol="1270" anchor="ctr" anchorCtr="0">
              <a:noAutofit/>
            </a:bodyPr>
            <a:lstStyle/>
            <a:p>
              <a:pPr defTabSz="533400" fontAlgn="auto">
                <a:lnSpc>
                  <a:spcPct val="90000"/>
                </a:lnSpc>
                <a:spcAft>
                  <a:spcPct val="35000"/>
                </a:spcAft>
              </a:pPr>
              <a:r>
                <a:rPr lang="en-US" sz="1200" b="1" dirty="0" err="1" smtClean="0">
                  <a:solidFill>
                    <a:prstClr val="black"/>
                  </a:solidFill>
                </a:rPr>
                <a:t>Pelancongan</a:t>
              </a:r>
              <a:endParaRPr lang="ms-MY" sz="1200" b="1" dirty="0">
                <a:solidFill>
                  <a:prstClr val="black"/>
                </a:solidFill>
              </a:endParaRPr>
            </a:p>
          </p:txBody>
        </p:sp>
        <p:sp>
          <p:nvSpPr>
            <p:cNvPr id="86" name="Octagon 85"/>
            <p:cNvSpPr/>
            <p:nvPr/>
          </p:nvSpPr>
          <p:spPr>
            <a:xfrm>
              <a:off x="1038026" y="3481303"/>
              <a:ext cx="612000" cy="576000"/>
            </a:xfrm>
            <a:prstGeom prst="octagon">
              <a:avLst/>
            </a:prstGeom>
            <a:noFill/>
            <a:ln>
              <a:noFill/>
            </a:ln>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lIns="0" tIns="0" rIns="0" bIns="0" anchor="b"/>
            <a:lstStyle/>
            <a:p>
              <a:pPr algn="r" fontAlgn="auto">
                <a:spcBef>
                  <a:spcPts val="0"/>
                </a:spcBef>
                <a:spcAft>
                  <a:spcPts val="0"/>
                </a:spcAft>
              </a:pPr>
              <a:r>
                <a:rPr lang="en-US" sz="3200" dirty="0" smtClean="0">
                  <a:ln w="18415" cmpd="sng">
                    <a:solidFill>
                      <a:prstClr val="white"/>
                    </a:solidFill>
                    <a:prstDash val="solid"/>
                  </a:ln>
                  <a:solidFill>
                    <a:prstClr val="white"/>
                  </a:solidFill>
                  <a:latin typeface="Vani" panose="020B0502040204020203" pitchFamily="34" charset="0"/>
                  <a:cs typeface="Vani" panose="020B0502040204020203" pitchFamily="34" charset="0"/>
                </a:rPr>
                <a:t>6</a:t>
              </a:r>
              <a:endParaRPr lang="ms-MY" sz="3200" dirty="0">
                <a:ln w="18415" cmpd="sng">
                  <a:solidFill>
                    <a:prstClr val="white"/>
                  </a:solidFill>
                  <a:prstDash val="solid"/>
                </a:ln>
                <a:solidFill>
                  <a:prstClr val="white"/>
                </a:solidFill>
                <a:latin typeface="Vani" panose="020B0502040204020203" pitchFamily="34" charset="0"/>
                <a:cs typeface="Vani" panose="020B0502040204020203" pitchFamily="34" charset="0"/>
              </a:endParaRPr>
            </a:p>
          </p:txBody>
        </p:sp>
        <p:grpSp>
          <p:nvGrpSpPr>
            <p:cNvPr id="87" name="Group 86"/>
            <p:cNvGrpSpPr/>
            <p:nvPr/>
          </p:nvGrpSpPr>
          <p:grpSpPr>
            <a:xfrm>
              <a:off x="1763688" y="424369"/>
              <a:ext cx="1656000" cy="3632934"/>
              <a:chOff x="1859283" y="424369"/>
              <a:chExt cx="1656000" cy="3632934"/>
            </a:xfrm>
          </p:grpSpPr>
          <p:sp>
            <p:nvSpPr>
              <p:cNvPr id="122" name="Round Same Side Corner Rectangle 121"/>
              <p:cNvSpPr/>
              <p:nvPr/>
            </p:nvSpPr>
            <p:spPr>
              <a:xfrm>
                <a:off x="1859283" y="424369"/>
                <a:ext cx="1656000" cy="1183869"/>
              </a:xfrm>
              <a:prstGeom prst="round2SameRect">
                <a:avLst>
                  <a:gd name="adj1" fmla="val 8000"/>
                  <a:gd name="adj2" fmla="val 0"/>
                </a:avLst>
              </a:prstGeom>
              <a:blipFill rotWithShape="0">
                <a:blip r:embed="rId4"/>
                <a:stretch>
                  <a:fillRect/>
                </a:stretch>
              </a:blipFill>
            </p:spPr>
            <p:style>
              <a:lnRef idx="2">
                <a:schemeClr val="accent1">
                  <a:hueOff val="0"/>
                  <a:satOff val="0"/>
                  <a:lumOff val="0"/>
                  <a:alphaOff val="0"/>
                </a:schemeClr>
              </a:lnRef>
              <a:fillRef idx="1">
                <a:scrgbClr r="0" g="0" b="0"/>
              </a:fillRef>
              <a:effectRef idx="0">
                <a:schemeClr val="lt1">
                  <a:alpha val="90000"/>
                  <a:hueOff val="0"/>
                  <a:satOff val="0"/>
                  <a:lumOff val="0"/>
                  <a:alphaOff val="0"/>
                </a:schemeClr>
              </a:effectRef>
              <a:fontRef idx="minor">
                <a:schemeClr val="dk1">
                  <a:hueOff val="0"/>
                  <a:satOff val="0"/>
                  <a:lumOff val="0"/>
                  <a:alphaOff val="0"/>
                </a:schemeClr>
              </a:fontRef>
            </p:style>
          </p:sp>
          <p:sp>
            <p:nvSpPr>
              <p:cNvPr id="123" name="Freeform 122"/>
              <p:cNvSpPr/>
              <p:nvPr/>
            </p:nvSpPr>
            <p:spPr>
              <a:xfrm>
                <a:off x="1859283" y="1608238"/>
                <a:ext cx="1656000" cy="509063"/>
              </a:xfrm>
              <a:custGeom>
                <a:avLst/>
                <a:gdLst>
                  <a:gd name="connsiteX0" fmla="*/ 0 w 1585938"/>
                  <a:gd name="connsiteY0" fmla="*/ 0 h 509063"/>
                  <a:gd name="connsiteX1" fmla="*/ 1585938 w 1585938"/>
                  <a:gd name="connsiteY1" fmla="*/ 0 h 509063"/>
                  <a:gd name="connsiteX2" fmla="*/ 1585938 w 1585938"/>
                  <a:gd name="connsiteY2" fmla="*/ 509063 h 509063"/>
                  <a:gd name="connsiteX3" fmla="*/ 0 w 1585938"/>
                  <a:gd name="connsiteY3" fmla="*/ 509063 h 509063"/>
                  <a:gd name="connsiteX4" fmla="*/ 0 w 1585938"/>
                  <a:gd name="connsiteY4" fmla="*/ 0 h 5090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5938" h="509063">
                    <a:moveTo>
                      <a:pt x="0" y="0"/>
                    </a:moveTo>
                    <a:lnTo>
                      <a:pt x="1585938" y="0"/>
                    </a:lnTo>
                    <a:lnTo>
                      <a:pt x="1585938" y="509063"/>
                    </a:lnTo>
                    <a:lnTo>
                      <a:pt x="0" y="509063"/>
                    </a:lnTo>
                    <a:lnTo>
                      <a:pt x="0" y="0"/>
                    </a:lnTo>
                    <a:close/>
                  </a:path>
                </a:pathLst>
              </a:custGeom>
              <a:solidFill>
                <a:schemeClr val="accent1">
                  <a:lumMod val="20000"/>
                  <a:lumOff val="80000"/>
                </a:schemeClr>
              </a:solidFill>
              <a:ln>
                <a:noFill/>
              </a:ln>
            </p:spPr>
            <p:style>
              <a:lnRef idx="2">
                <a:schemeClr val="accen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5720" tIns="0" rIns="484321" bIns="0" numCol="1" spcCol="1270" anchor="ctr" anchorCtr="0">
                <a:noAutofit/>
              </a:bodyPr>
              <a:lstStyle/>
              <a:p>
                <a:pPr defTabSz="533400" fontAlgn="auto">
                  <a:lnSpc>
                    <a:spcPct val="90000"/>
                  </a:lnSpc>
                  <a:spcAft>
                    <a:spcPct val="35000"/>
                  </a:spcAft>
                </a:pPr>
                <a:r>
                  <a:rPr lang="en-US" sz="1200" b="1" dirty="0" err="1" smtClean="0">
                    <a:solidFill>
                      <a:prstClr val="black"/>
                    </a:solidFill>
                  </a:rPr>
                  <a:t>Minyak</a:t>
                </a:r>
                <a:r>
                  <a:rPr lang="en-US" sz="1200" b="1" dirty="0" smtClean="0">
                    <a:solidFill>
                      <a:prstClr val="black"/>
                    </a:solidFill>
                  </a:rPr>
                  <a:t> </a:t>
                </a:r>
                <a:r>
                  <a:rPr lang="en-US" sz="1200" b="1" dirty="0" err="1" smtClean="0">
                    <a:solidFill>
                      <a:prstClr val="black"/>
                    </a:solidFill>
                  </a:rPr>
                  <a:t>dan</a:t>
                </a:r>
                <a:r>
                  <a:rPr lang="en-US" sz="1200" b="1" dirty="0" smtClean="0">
                    <a:solidFill>
                      <a:prstClr val="black"/>
                    </a:solidFill>
                  </a:rPr>
                  <a:t> Gas</a:t>
                </a:r>
                <a:endParaRPr lang="ms-MY" sz="1200" b="1" dirty="0">
                  <a:solidFill>
                    <a:prstClr val="black"/>
                  </a:solidFill>
                </a:endParaRPr>
              </a:p>
            </p:txBody>
          </p:sp>
          <p:sp>
            <p:nvSpPr>
              <p:cNvPr id="124" name="Octagon 123"/>
              <p:cNvSpPr/>
              <p:nvPr/>
            </p:nvSpPr>
            <p:spPr>
              <a:xfrm>
                <a:off x="2892343" y="1700808"/>
                <a:ext cx="612000" cy="576000"/>
              </a:xfrm>
              <a:prstGeom prst="octagon">
                <a:avLst/>
              </a:prstGeom>
              <a:noFill/>
              <a:ln>
                <a:noFill/>
              </a:ln>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lIns="0" tIns="0" rIns="0" bIns="0" anchor="b"/>
              <a:lstStyle/>
              <a:p>
                <a:pPr algn="r" fontAlgn="auto">
                  <a:spcBef>
                    <a:spcPts val="0"/>
                  </a:spcBef>
                  <a:spcAft>
                    <a:spcPts val="0"/>
                  </a:spcAft>
                </a:pPr>
                <a:r>
                  <a:rPr lang="en-US" sz="3200" dirty="0" smtClean="0">
                    <a:ln w="18415" cmpd="sng">
                      <a:solidFill>
                        <a:prstClr val="white"/>
                      </a:solidFill>
                      <a:prstDash val="solid"/>
                    </a:ln>
                    <a:solidFill>
                      <a:prstClr val="white"/>
                    </a:solidFill>
                    <a:latin typeface="Vani" panose="020B0502040204020203" pitchFamily="34" charset="0"/>
                    <a:cs typeface="Vani" panose="020B0502040204020203" pitchFamily="34" charset="0"/>
                  </a:rPr>
                  <a:t>2</a:t>
                </a:r>
                <a:endParaRPr lang="ms-MY" sz="3200" dirty="0">
                  <a:ln w="18415" cmpd="sng">
                    <a:solidFill>
                      <a:prstClr val="white"/>
                    </a:solidFill>
                    <a:prstDash val="solid"/>
                  </a:ln>
                  <a:solidFill>
                    <a:prstClr val="white"/>
                  </a:solidFill>
                  <a:latin typeface="Vani" panose="020B0502040204020203" pitchFamily="34" charset="0"/>
                  <a:cs typeface="Vani" panose="020B0502040204020203" pitchFamily="34" charset="0"/>
                </a:endParaRPr>
              </a:p>
            </p:txBody>
          </p:sp>
          <p:sp>
            <p:nvSpPr>
              <p:cNvPr id="125" name="Round Same Side Corner Rectangle 124"/>
              <p:cNvSpPr/>
              <p:nvPr/>
            </p:nvSpPr>
            <p:spPr>
              <a:xfrm>
                <a:off x="1859283" y="2204864"/>
                <a:ext cx="1656000" cy="1183869"/>
              </a:xfrm>
              <a:prstGeom prst="round2SameRect">
                <a:avLst>
                  <a:gd name="adj1" fmla="val 8000"/>
                  <a:gd name="adj2" fmla="val 0"/>
                </a:avLst>
              </a:prstGeom>
              <a:blipFill rotWithShape="0">
                <a:blip r:embed="rId5"/>
                <a:stretch>
                  <a:fillRect/>
                </a:stretch>
              </a:blipFill>
            </p:spPr>
            <p:style>
              <a:lnRef idx="2">
                <a:schemeClr val="accent1">
                  <a:hueOff val="0"/>
                  <a:satOff val="0"/>
                  <a:lumOff val="0"/>
                  <a:alphaOff val="0"/>
                </a:schemeClr>
              </a:lnRef>
              <a:fillRef idx="1">
                <a:scrgbClr r="0" g="0" b="0"/>
              </a:fillRef>
              <a:effectRef idx="0">
                <a:schemeClr val="lt1">
                  <a:alpha val="90000"/>
                  <a:hueOff val="0"/>
                  <a:satOff val="0"/>
                  <a:lumOff val="0"/>
                  <a:alphaOff val="0"/>
                </a:schemeClr>
              </a:effectRef>
              <a:fontRef idx="minor">
                <a:schemeClr val="dk1">
                  <a:hueOff val="0"/>
                  <a:satOff val="0"/>
                  <a:lumOff val="0"/>
                  <a:alphaOff val="0"/>
                </a:schemeClr>
              </a:fontRef>
            </p:style>
          </p:sp>
          <p:sp>
            <p:nvSpPr>
              <p:cNvPr id="126" name="Freeform 125"/>
              <p:cNvSpPr/>
              <p:nvPr/>
            </p:nvSpPr>
            <p:spPr>
              <a:xfrm>
                <a:off x="1859283" y="3388733"/>
                <a:ext cx="1656000" cy="509063"/>
              </a:xfrm>
              <a:custGeom>
                <a:avLst/>
                <a:gdLst>
                  <a:gd name="connsiteX0" fmla="*/ 0 w 1585938"/>
                  <a:gd name="connsiteY0" fmla="*/ 0 h 509063"/>
                  <a:gd name="connsiteX1" fmla="*/ 1585938 w 1585938"/>
                  <a:gd name="connsiteY1" fmla="*/ 0 h 509063"/>
                  <a:gd name="connsiteX2" fmla="*/ 1585938 w 1585938"/>
                  <a:gd name="connsiteY2" fmla="*/ 509063 h 509063"/>
                  <a:gd name="connsiteX3" fmla="*/ 0 w 1585938"/>
                  <a:gd name="connsiteY3" fmla="*/ 509063 h 509063"/>
                  <a:gd name="connsiteX4" fmla="*/ 0 w 1585938"/>
                  <a:gd name="connsiteY4" fmla="*/ 0 h 5090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5938" h="509063">
                    <a:moveTo>
                      <a:pt x="0" y="0"/>
                    </a:moveTo>
                    <a:lnTo>
                      <a:pt x="1585938" y="0"/>
                    </a:lnTo>
                    <a:lnTo>
                      <a:pt x="1585938" y="509063"/>
                    </a:lnTo>
                    <a:lnTo>
                      <a:pt x="0" y="509063"/>
                    </a:lnTo>
                    <a:lnTo>
                      <a:pt x="0" y="0"/>
                    </a:lnTo>
                    <a:close/>
                  </a:path>
                </a:pathLst>
              </a:custGeom>
              <a:solidFill>
                <a:schemeClr val="accent1">
                  <a:lumMod val="20000"/>
                  <a:lumOff val="80000"/>
                </a:schemeClr>
              </a:solidFill>
              <a:ln>
                <a:noFill/>
              </a:ln>
            </p:spPr>
            <p:style>
              <a:lnRef idx="2">
                <a:schemeClr val="accen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5720" tIns="0" rIns="484321" bIns="0" numCol="1" spcCol="1270" anchor="ctr" anchorCtr="0">
                <a:noAutofit/>
              </a:bodyPr>
              <a:lstStyle/>
              <a:p>
                <a:pPr defTabSz="533400" fontAlgn="auto">
                  <a:lnSpc>
                    <a:spcPct val="90000"/>
                  </a:lnSpc>
                  <a:spcAft>
                    <a:spcPct val="35000"/>
                  </a:spcAft>
                </a:pPr>
                <a:r>
                  <a:rPr lang="en-US" sz="1200" b="1" dirty="0" err="1" smtClean="0">
                    <a:solidFill>
                      <a:prstClr val="black"/>
                    </a:solidFill>
                  </a:rPr>
                  <a:t>Eletrik</a:t>
                </a:r>
                <a:r>
                  <a:rPr lang="en-US" sz="1200" b="1" dirty="0" smtClean="0">
                    <a:solidFill>
                      <a:prstClr val="black"/>
                    </a:solidFill>
                  </a:rPr>
                  <a:t> &amp; </a:t>
                </a:r>
                <a:r>
                  <a:rPr lang="en-US" sz="1200" b="1" dirty="0" err="1" smtClean="0">
                    <a:solidFill>
                      <a:prstClr val="black"/>
                    </a:solidFill>
                  </a:rPr>
                  <a:t>Elektronik</a:t>
                </a:r>
                <a:r>
                  <a:rPr lang="en-US" sz="1200" b="1" dirty="0" smtClean="0">
                    <a:solidFill>
                      <a:prstClr val="black"/>
                    </a:solidFill>
                  </a:rPr>
                  <a:t> </a:t>
                </a:r>
                <a:endParaRPr lang="ms-MY" sz="1200" b="1" dirty="0">
                  <a:solidFill>
                    <a:prstClr val="black"/>
                  </a:solidFill>
                </a:endParaRPr>
              </a:p>
            </p:txBody>
          </p:sp>
          <p:sp>
            <p:nvSpPr>
              <p:cNvPr id="127" name="Octagon 126"/>
              <p:cNvSpPr/>
              <p:nvPr/>
            </p:nvSpPr>
            <p:spPr>
              <a:xfrm>
                <a:off x="2892343" y="3481303"/>
                <a:ext cx="612000" cy="576000"/>
              </a:xfrm>
              <a:prstGeom prst="octagon">
                <a:avLst/>
              </a:prstGeom>
              <a:noFill/>
              <a:ln>
                <a:noFill/>
              </a:ln>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lIns="0" tIns="0" rIns="0" bIns="0" anchor="b"/>
              <a:lstStyle/>
              <a:p>
                <a:pPr algn="r" fontAlgn="auto">
                  <a:spcBef>
                    <a:spcPts val="0"/>
                  </a:spcBef>
                  <a:spcAft>
                    <a:spcPts val="0"/>
                  </a:spcAft>
                </a:pPr>
                <a:r>
                  <a:rPr lang="en-US" sz="3200" dirty="0">
                    <a:ln w="18415" cmpd="sng">
                      <a:solidFill>
                        <a:prstClr val="white"/>
                      </a:solidFill>
                      <a:prstDash val="solid"/>
                    </a:ln>
                    <a:solidFill>
                      <a:prstClr val="white"/>
                    </a:solidFill>
                    <a:latin typeface="Vani" panose="020B0502040204020203" pitchFamily="34" charset="0"/>
                    <a:cs typeface="Vani" panose="020B0502040204020203" pitchFamily="34" charset="0"/>
                  </a:rPr>
                  <a:t>7</a:t>
                </a:r>
                <a:endParaRPr lang="ms-MY" sz="3200" dirty="0">
                  <a:ln w="18415" cmpd="sng">
                    <a:solidFill>
                      <a:prstClr val="white"/>
                    </a:solidFill>
                    <a:prstDash val="solid"/>
                  </a:ln>
                  <a:solidFill>
                    <a:prstClr val="white"/>
                  </a:solidFill>
                  <a:latin typeface="Vani" panose="020B0502040204020203" pitchFamily="34" charset="0"/>
                  <a:cs typeface="Vani" panose="020B0502040204020203" pitchFamily="34" charset="0"/>
                </a:endParaRPr>
              </a:p>
            </p:txBody>
          </p:sp>
        </p:grpSp>
        <p:grpSp>
          <p:nvGrpSpPr>
            <p:cNvPr id="88" name="Group 87"/>
            <p:cNvGrpSpPr/>
            <p:nvPr/>
          </p:nvGrpSpPr>
          <p:grpSpPr>
            <a:xfrm>
              <a:off x="3533244" y="424369"/>
              <a:ext cx="1656000" cy="3632934"/>
              <a:chOff x="3713600" y="424369"/>
              <a:chExt cx="1656000" cy="3632934"/>
            </a:xfrm>
          </p:grpSpPr>
          <p:sp>
            <p:nvSpPr>
              <p:cNvPr id="116" name="Round Same Side Corner Rectangle 115"/>
              <p:cNvSpPr/>
              <p:nvPr/>
            </p:nvSpPr>
            <p:spPr>
              <a:xfrm>
                <a:off x="3713600" y="424369"/>
                <a:ext cx="1656000" cy="1183869"/>
              </a:xfrm>
              <a:prstGeom prst="round2SameRect">
                <a:avLst>
                  <a:gd name="adj1" fmla="val 8000"/>
                  <a:gd name="adj2" fmla="val 0"/>
                </a:avLst>
              </a:prstGeom>
              <a:blipFill rotWithShape="0">
                <a:blip r:embed="rId6"/>
                <a:stretch>
                  <a:fillRect/>
                </a:stretch>
              </a:blipFill>
            </p:spPr>
            <p:style>
              <a:lnRef idx="2">
                <a:schemeClr val="accent1">
                  <a:hueOff val="0"/>
                  <a:satOff val="0"/>
                  <a:lumOff val="0"/>
                  <a:alphaOff val="0"/>
                </a:schemeClr>
              </a:lnRef>
              <a:fillRef idx="1">
                <a:scrgbClr r="0" g="0" b="0"/>
              </a:fillRef>
              <a:effectRef idx="0">
                <a:schemeClr val="lt1">
                  <a:alpha val="90000"/>
                  <a:hueOff val="0"/>
                  <a:satOff val="0"/>
                  <a:lumOff val="0"/>
                  <a:alphaOff val="0"/>
                </a:schemeClr>
              </a:effectRef>
              <a:fontRef idx="minor">
                <a:schemeClr val="dk1">
                  <a:hueOff val="0"/>
                  <a:satOff val="0"/>
                  <a:lumOff val="0"/>
                  <a:alphaOff val="0"/>
                </a:schemeClr>
              </a:fontRef>
            </p:style>
          </p:sp>
          <p:sp>
            <p:nvSpPr>
              <p:cNvPr id="117" name="Freeform 116"/>
              <p:cNvSpPr/>
              <p:nvPr/>
            </p:nvSpPr>
            <p:spPr>
              <a:xfrm>
                <a:off x="3713600" y="1608238"/>
                <a:ext cx="1656000" cy="509063"/>
              </a:xfrm>
              <a:custGeom>
                <a:avLst/>
                <a:gdLst>
                  <a:gd name="connsiteX0" fmla="*/ 0 w 1585938"/>
                  <a:gd name="connsiteY0" fmla="*/ 0 h 509063"/>
                  <a:gd name="connsiteX1" fmla="*/ 1585938 w 1585938"/>
                  <a:gd name="connsiteY1" fmla="*/ 0 h 509063"/>
                  <a:gd name="connsiteX2" fmla="*/ 1585938 w 1585938"/>
                  <a:gd name="connsiteY2" fmla="*/ 509063 h 509063"/>
                  <a:gd name="connsiteX3" fmla="*/ 0 w 1585938"/>
                  <a:gd name="connsiteY3" fmla="*/ 509063 h 509063"/>
                  <a:gd name="connsiteX4" fmla="*/ 0 w 1585938"/>
                  <a:gd name="connsiteY4" fmla="*/ 0 h 5090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5938" h="509063">
                    <a:moveTo>
                      <a:pt x="0" y="0"/>
                    </a:moveTo>
                    <a:lnTo>
                      <a:pt x="1585938" y="0"/>
                    </a:lnTo>
                    <a:lnTo>
                      <a:pt x="1585938" y="509063"/>
                    </a:lnTo>
                    <a:lnTo>
                      <a:pt x="0" y="509063"/>
                    </a:lnTo>
                    <a:lnTo>
                      <a:pt x="0" y="0"/>
                    </a:lnTo>
                    <a:close/>
                  </a:path>
                </a:pathLst>
              </a:custGeom>
              <a:solidFill>
                <a:schemeClr val="accent1">
                  <a:lumMod val="20000"/>
                  <a:lumOff val="80000"/>
                </a:schemeClr>
              </a:solidFill>
              <a:ln>
                <a:noFill/>
              </a:ln>
            </p:spPr>
            <p:style>
              <a:lnRef idx="2">
                <a:schemeClr val="accen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5720" tIns="0" rIns="484321" bIns="0" numCol="1" spcCol="1270" anchor="ctr" anchorCtr="0">
                <a:noAutofit/>
              </a:bodyPr>
              <a:lstStyle/>
              <a:p>
                <a:pPr defTabSz="533400" fontAlgn="auto">
                  <a:lnSpc>
                    <a:spcPct val="90000"/>
                  </a:lnSpc>
                  <a:spcAft>
                    <a:spcPct val="35000"/>
                  </a:spcAft>
                </a:pPr>
                <a:r>
                  <a:rPr lang="en-US" sz="1200" b="1" dirty="0" err="1" smtClean="0">
                    <a:solidFill>
                      <a:prstClr val="black"/>
                    </a:solidFill>
                  </a:rPr>
                  <a:t>Kelapa</a:t>
                </a:r>
                <a:r>
                  <a:rPr lang="en-US" sz="1200" b="1" dirty="0" smtClean="0">
                    <a:solidFill>
                      <a:prstClr val="black"/>
                    </a:solidFill>
                  </a:rPr>
                  <a:t> </a:t>
                </a:r>
                <a:r>
                  <a:rPr lang="en-US" sz="1200" b="1" dirty="0" err="1" smtClean="0">
                    <a:solidFill>
                      <a:prstClr val="black"/>
                    </a:solidFill>
                  </a:rPr>
                  <a:t>Sawit</a:t>
                </a:r>
                <a:r>
                  <a:rPr lang="en-US" sz="1200" b="1" dirty="0" smtClean="0">
                    <a:solidFill>
                      <a:prstClr val="black"/>
                    </a:solidFill>
                  </a:rPr>
                  <a:t> </a:t>
                </a:r>
                <a:r>
                  <a:rPr lang="en-US" sz="1200" b="1" dirty="0" err="1" smtClean="0">
                    <a:solidFill>
                      <a:prstClr val="black"/>
                    </a:solidFill>
                  </a:rPr>
                  <a:t>dan</a:t>
                </a:r>
                <a:r>
                  <a:rPr lang="en-US" sz="1200" b="1" dirty="0" smtClean="0">
                    <a:solidFill>
                      <a:prstClr val="black"/>
                    </a:solidFill>
                  </a:rPr>
                  <a:t> </a:t>
                </a:r>
                <a:r>
                  <a:rPr lang="en-US" sz="1200" b="1" dirty="0" err="1" smtClean="0">
                    <a:solidFill>
                      <a:prstClr val="black"/>
                    </a:solidFill>
                  </a:rPr>
                  <a:t>Getah</a:t>
                </a:r>
                <a:endParaRPr lang="ms-MY" sz="1200" b="1" dirty="0">
                  <a:solidFill>
                    <a:prstClr val="black"/>
                  </a:solidFill>
                </a:endParaRPr>
              </a:p>
            </p:txBody>
          </p:sp>
          <p:sp>
            <p:nvSpPr>
              <p:cNvPr id="118" name="Octagon 117"/>
              <p:cNvSpPr/>
              <p:nvPr/>
            </p:nvSpPr>
            <p:spPr>
              <a:xfrm>
                <a:off x="4746660" y="1700808"/>
                <a:ext cx="612000" cy="576000"/>
              </a:xfrm>
              <a:prstGeom prst="octagon">
                <a:avLst/>
              </a:prstGeom>
              <a:noFill/>
              <a:ln>
                <a:noFill/>
              </a:ln>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lIns="0" tIns="0" rIns="0" bIns="0" anchor="b"/>
              <a:lstStyle/>
              <a:p>
                <a:pPr algn="r" fontAlgn="auto">
                  <a:spcBef>
                    <a:spcPts val="0"/>
                  </a:spcBef>
                  <a:spcAft>
                    <a:spcPts val="0"/>
                  </a:spcAft>
                </a:pPr>
                <a:r>
                  <a:rPr lang="en-US" sz="3200" dirty="0" smtClean="0">
                    <a:ln w="18415" cmpd="sng">
                      <a:solidFill>
                        <a:prstClr val="white"/>
                      </a:solidFill>
                      <a:prstDash val="solid"/>
                    </a:ln>
                    <a:solidFill>
                      <a:prstClr val="white"/>
                    </a:solidFill>
                    <a:latin typeface="Vani" panose="020B0502040204020203" pitchFamily="34" charset="0"/>
                    <a:cs typeface="Vani" panose="020B0502040204020203" pitchFamily="34" charset="0"/>
                  </a:rPr>
                  <a:t>3</a:t>
                </a:r>
                <a:endParaRPr lang="ms-MY" sz="3200" dirty="0">
                  <a:ln w="18415" cmpd="sng">
                    <a:solidFill>
                      <a:prstClr val="white"/>
                    </a:solidFill>
                    <a:prstDash val="solid"/>
                  </a:ln>
                  <a:solidFill>
                    <a:prstClr val="white"/>
                  </a:solidFill>
                  <a:latin typeface="Vani" panose="020B0502040204020203" pitchFamily="34" charset="0"/>
                  <a:cs typeface="Vani" panose="020B0502040204020203" pitchFamily="34" charset="0"/>
                </a:endParaRPr>
              </a:p>
            </p:txBody>
          </p:sp>
          <p:sp>
            <p:nvSpPr>
              <p:cNvPr id="119" name="Round Same Side Corner Rectangle 118"/>
              <p:cNvSpPr/>
              <p:nvPr/>
            </p:nvSpPr>
            <p:spPr>
              <a:xfrm>
                <a:off x="3713600" y="2204864"/>
                <a:ext cx="1656000" cy="1183869"/>
              </a:xfrm>
              <a:prstGeom prst="round2SameRect">
                <a:avLst>
                  <a:gd name="adj1" fmla="val 8000"/>
                  <a:gd name="adj2" fmla="val 0"/>
                </a:avLst>
              </a:prstGeom>
              <a:blipFill rotWithShape="0">
                <a:blip r:embed="rId7"/>
                <a:stretch>
                  <a:fillRect/>
                </a:stretch>
              </a:blipFill>
            </p:spPr>
            <p:style>
              <a:lnRef idx="2">
                <a:schemeClr val="accent1">
                  <a:hueOff val="0"/>
                  <a:satOff val="0"/>
                  <a:lumOff val="0"/>
                  <a:alphaOff val="0"/>
                </a:schemeClr>
              </a:lnRef>
              <a:fillRef idx="1">
                <a:scrgbClr r="0" g="0" b="0"/>
              </a:fillRef>
              <a:effectRef idx="0">
                <a:schemeClr val="lt1">
                  <a:alpha val="90000"/>
                  <a:hueOff val="0"/>
                  <a:satOff val="0"/>
                  <a:lumOff val="0"/>
                  <a:alphaOff val="0"/>
                </a:schemeClr>
              </a:effectRef>
              <a:fontRef idx="minor">
                <a:schemeClr val="dk1">
                  <a:hueOff val="0"/>
                  <a:satOff val="0"/>
                  <a:lumOff val="0"/>
                  <a:alphaOff val="0"/>
                </a:schemeClr>
              </a:fontRef>
            </p:style>
          </p:sp>
          <p:sp>
            <p:nvSpPr>
              <p:cNvPr id="120" name="Freeform 119"/>
              <p:cNvSpPr/>
              <p:nvPr/>
            </p:nvSpPr>
            <p:spPr>
              <a:xfrm>
                <a:off x="3713600" y="3388733"/>
                <a:ext cx="1656000" cy="509063"/>
              </a:xfrm>
              <a:custGeom>
                <a:avLst/>
                <a:gdLst>
                  <a:gd name="connsiteX0" fmla="*/ 0 w 1585938"/>
                  <a:gd name="connsiteY0" fmla="*/ 0 h 509063"/>
                  <a:gd name="connsiteX1" fmla="*/ 1585938 w 1585938"/>
                  <a:gd name="connsiteY1" fmla="*/ 0 h 509063"/>
                  <a:gd name="connsiteX2" fmla="*/ 1585938 w 1585938"/>
                  <a:gd name="connsiteY2" fmla="*/ 509063 h 509063"/>
                  <a:gd name="connsiteX3" fmla="*/ 0 w 1585938"/>
                  <a:gd name="connsiteY3" fmla="*/ 509063 h 509063"/>
                  <a:gd name="connsiteX4" fmla="*/ 0 w 1585938"/>
                  <a:gd name="connsiteY4" fmla="*/ 0 h 5090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5938" h="509063">
                    <a:moveTo>
                      <a:pt x="0" y="0"/>
                    </a:moveTo>
                    <a:lnTo>
                      <a:pt x="1585938" y="0"/>
                    </a:lnTo>
                    <a:lnTo>
                      <a:pt x="1585938" y="509063"/>
                    </a:lnTo>
                    <a:lnTo>
                      <a:pt x="0" y="509063"/>
                    </a:lnTo>
                    <a:lnTo>
                      <a:pt x="0" y="0"/>
                    </a:lnTo>
                    <a:close/>
                  </a:path>
                </a:pathLst>
              </a:custGeom>
              <a:solidFill>
                <a:schemeClr val="accent1">
                  <a:lumMod val="20000"/>
                  <a:lumOff val="80000"/>
                </a:schemeClr>
              </a:solidFill>
              <a:ln>
                <a:noFill/>
              </a:ln>
            </p:spPr>
            <p:style>
              <a:lnRef idx="2">
                <a:schemeClr val="accen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5720" tIns="0" rIns="484321" bIns="0" numCol="1" spcCol="1270" anchor="ctr" anchorCtr="0">
                <a:noAutofit/>
              </a:bodyPr>
              <a:lstStyle/>
              <a:p>
                <a:pPr defTabSz="533400" fontAlgn="auto">
                  <a:lnSpc>
                    <a:spcPct val="90000"/>
                  </a:lnSpc>
                  <a:spcAft>
                    <a:spcPct val="35000"/>
                  </a:spcAft>
                </a:pPr>
                <a:r>
                  <a:rPr lang="en-US" sz="1200" b="1" dirty="0" err="1" smtClean="0">
                    <a:solidFill>
                      <a:prstClr val="black"/>
                    </a:solidFill>
                  </a:rPr>
                  <a:t>Perkhidmatan</a:t>
                </a:r>
                <a:r>
                  <a:rPr lang="en-US" sz="1200" b="1" dirty="0" smtClean="0">
                    <a:solidFill>
                      <a:prstClr val="black"/>
                    </a:solidFill>
                  </a:rPr>
                  <a:t> </a:t>
                </a:r>
                <a:r>
                  <a:rPr lang="en-US" sz="1200" b="1" dirty="0" err="1" smtClean="0">
                    <a:solidFill>
                      <a:prstClr val="black"/>
                    </a:solidFill>
                  </a:rPr>
                  <a:t>Perniagaan</a:t>
                </a:r>
                <a:endParaRPr lang="ms-MY" sz="1200" b="1" dirty="0">
                  <a:solidFill>
                    <a:prstClr val="black"/>
                  </a:solidFill>
                </a:endParaRPr>
              </a:p>
            </p:txBody>
          </p:sp>
          <p:sp>
            <p:nvSpPr>
              <p:cNvPr id="121" name="Octagon 120"/>
              <p:cNvSpPr/>
              <p:nvPr/>
            </p:nvSpPr>
            <p:spPr>
              <a:xfrm>
                <a:off x="4746660" y="3481303"/>
                <a:ext cx="612000" cy="576000"/>
              </a:xfrm>
              <a:prstGeom prst="octagon">
                <a:avLst/>
              </a:prstGeom>
              <a:noFill/>
              <a:ln>
                <a:noFill/>
              </a:ln>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lIns="0" tIns="0" rIns="0" bIns="0" anchor="b"/>
              <a:lstStyle/>
              <a:p>
                <a:pPr algn="r" fontAlgn="auto">
                  <a:spcBef>
                    <a:spcPts val="0"/>
                  </a:spcBef>
                  <a:spcAft>
                    <a:spcPts val="0"/>
                  </a:spcAft>
                </a:pPr>
                <a:r>
                  <a:rPr lang="en-US" sz="3200" dirty="0" smtClean="0">
                    <a:ln w="18415" cmpd="sng">
                      <a:solidFill>
                        <a:prstClr val="white"/>
                      </a:solidFill>
                      <a:prstDash val="solid"/>
                    </a:ln>
                    <a:solidFill>
                      <a:prstClr val="white"/>
                    </a:solidFill>
                    <a:latin typeface="Vani" panose="020B0502040204020203" pitchFamily="34" charset="0"/>
                    <a:cs typeface="Vani" panose="020B0502040204020203" pitchFamily="34" charset="0"/>
                  </a:rPr>
                  <a:t>8</a:t>
                </a:r>
                <a:endParaRPr lang="ms-MY" sz="3200" dirty="0">
                  <a:ln w="18415" cmpd="sng">
                    <a:solidFill>
                      <a:prstClr val="white"/>
                    </a:solidFill>
                    <a:prstDash val="solid"/>
                  </a:ln>
                  <a:solidFill>
                    <a:prstClr val="white"/>
                  </a:solidFill>
                  <a:latin typeface="Vani" panose="020B0502040204020203" pitchFamily="34" charset="0"/>
                  <a:cs typeface="Vani" panose="020B0502040204020203" pitchFamily="34" charset="0"/>
                </a:endParaRPr>
              </a:p>
            </p:txBody>
          </p:sp>
        </p:grpSp>
        <p:grpSp>
          <p:nvGrpSpPr>
            <p:cNvPr id="89" name="Group 88"/>
            <p:cNvGrpSpPr/>
            <p:nvPr/>
          </p:nvGrpSpPr>
          <p:grpSpPr>
            <a:xfrm>
              <a:off x="5292080" y="424369"/>
              <a:ext cx="1656000" cy="3632934"/>
              <a:chOff x="5567917" y="424369"/>
              <a:chExt cx="1656000" cy="3632934"/>
            </a:xfrm>
          </p:grpSpPr>
          <p:sp>
            <p:nvSpPr>
              <p:cNvPr id="110" name="Round Same Side Corner Rectangle 109"/>
              <p:cNvSpPr/>
              <p:nvPr/>
            </p:nvSpPr>
            <p:spPr>
              <a:xfrm>
                <a:off x="5567917" y="424369"/>
                <a:ext cx="1656000" cy="1183869"/>
              </a:xfrm>
              <a:prstGeom prst="round2SameRect">
                <a:avLst>
                  <a:gd name="adj1" fmla="val 8000"/>
                  <a:gd name="adj2" fmla="val 0"/>
                </a:avLst>
              </a:prstGeom>
              <a:blipFill rotWithShape="0">
                <a:blip r:embed="rId8"/>
                <a:stretch>
                  <a:fillRect/>
                </a:stretch>
              </a:blipFill>
            </p:spPr>
            <p:style>
              <a:lnRef idx="2">
                <a:schemeClr val="accent1">
                  <a:hueOff val="0"/>
                  <a:satOff val="0"/>
                  <a:lumOff val="0"/>
                  <a:alphaOff val="0"/>
                </a:schemeClr>
              </a:lnRef>
              <a:fillRef idx="1">
                <a:scrgbClr r="0" g="0" b="0"/>
              </a:fillRef>
              <a:effectRef idx="0">
                <a:schemeClr val="lt1">
                  <a:alpha val="90000"/>
                  <a:hueOff val="0"/>
                  <a:satOff val="0"/>
                  <a:lumOff val="0"/>
                  <a:alphaOff val="0"/>
                </a:schemeClr>
              </a:effectRef>
              <a:fontRef idx="minor">
                <a:schemeClr val="dk1">
                  <a:hueOff val="0"/>
                  <a:satOff val="0"/>
                  <a:lumOff val="0"/>
                  <a:alphaOff val="0"/>
                </a:schemeClr>
              </a:fontRef>
            </p:style>
          </p:sp>
          <p:sp>
            <p:nvSpPr>
              <p:cNvPr id="111" name="Freeform 110"/>
              <p:cNvSpPr/>
              <p:nvPr/>
            </p:nvSpPr>
            <p:spPr>
              <a:xfrm>
                <a:off x="5567917" y="1608238"/>
                <a:ext cx="1656000" cy="509063"/>
              </a:xfrm>
              <a:custGeom>
                <a:avLst/>
                <a:gdLst>
                  <a:gd name="connsiteX0" fmla="*/ 0 w 1585938"/>
                  <a:gd name="connsiteY0" fmla="*/ 0 h 509063"/>
                  <a:gd name="connsiteX1" fmla="*/ 1585938 w 1585938"/>
                  <a:gd name="connsiteY1" fmla="*/ 0 h 509063"/>
                  <a:gd name="connsiteX2" fmla="*/ 1585938 w 1585938"/>
                  <a:gd name="connsiteY2" fmla="*/ 509063 h 509063"/>
                  <a:gd name="connsiteX3" fmla="*/ 0 w 1585938"/>
                  <a:gd name="connsiteY3" fmla="*/ 509063 h 509063"/>
                  <a:gd name="connsiteX4" fmla="*/ 0 w 1585938"/>
                  <a:gd name="connsiteY4" fmla="*/ 0 h 5090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5938" h="509063">
                    <a:moveTo>
                      <a:pt x="0" y="0"/>
                    </a:moveTo>
                    <a:lnTo>
                      <a:pt x="1585938" y="0"/>
                    </a:lnTo>
                    <a:lnTo>
                      <a:pt x="1585938" y="509063"/>
                    </a:lnTo>
                    <a:lnTo>
                      <a:pt x="0" y="509063"/>
                    </a:lnTo>
                    <a:lnTo>
                      <a:pt x="0" y="0"/>
                    </a:lnTo>
                    <a:close/>
                  </a:path>
                </a:pathLst>
              </a:custGeom>
              <a:solidFill>
                <a:schemeClr val="accent1">
                  <a:lumMod val="20000"/>
                  <a:lumOff val="80000"/>
                </a:schemeClr>
              </a:solidFill>
              <a:ln>
                <a:noFill/>
              </a:ln>
            </p:spPr>
            <p:style>
              <a:lnRef idx="2">
                <a:schemeClr val="accen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5720" tIns="0" rIns="484321" bIns="0" numCol="1" spcCol="1270" anchor="ctr" anchorCtr="0">
                <a:noAutofit/>
              </a:bodyPr>
              <a:lstStyle/>
              <a:p>
                <a:pPr defTabSz="533400" fontAlgn="auto">
                  <a:lnSpc>
                    <a:spcPct val="90000"/>
                  </a:lnSpc>
                  <a:spcAft>
                    <a:spcPct val="35000"/>
                  </a:spcAft>
                </a:pPr>
                <a:r>
                  <a:rPr lang="en-US" sz="1200" b="1" dirty="0" err="1" smtClean="0">
                    <a:solidFill>
                      <a:prstClr val="black"/>
                    </a:solidFill>
                  </a:rPr>
                  <a:t>Pemborongan</a:t>
                </a:r>
                <a:r>
                  <a:rPr lang="en-US" sz="1200" b="1" dirty="0" smtClean="0">
                    <a:solidFill>
                      <a:prstClr val="black"/>
                    </a:solidFill>
                  </a:rPr>
                  <a:t> </a:t>
                </a:r>
                <a:r>
                  <a:rPr lang="en-US" sz="1200" b="1" dirty="0" err="1" smtClean="0">
                    <a:solidFill>
                      <a:prstClr val="black"/>
                    </a:solidFill>
                  </a:rPr>
                  <a:t>dan</a:t>
                </a:r>
                <a:r>
                  <a:rPr lang="en-US" sz="1200" b="1" dirty="0" smtClean="0">
                    <a:solidFill>
                      <a:prstClr val="black"/>
                    </a:solidFill>
                  </a:rPr>
                  <a:t> </a:t>
                </a:r>
                <a:r>
                  <a:rPr lang="en-US" sz="1200" b="1" dirty="0" err="1" smtClean="0">
                    <a:solidFill>
                      <a:prstClr val="black"/>
                    </a:solidFill>
                  </a:rPr>
                  <a:t>Peruncitan</a:t>
                </a:r>
                <a:endParaRPr lang="ms-MY" sz="1200" b="1" dirty="0">
                  <a:solidFill>
                    <a:prstClr val="black"/>
                  </a:solidFill>
                </a:endParaRPr>
              </a:p>
            </p:txBody>
          </p:sp>
          <p:sp>
            <p:nvSpPr>
              <p:cNvPr id="112" name="Octagon 111"/>
              <p:cNvSpPr/>
              <p:nvPr/>
            </p:nvSpPr>
            <p:spPr>
              <a:xfrm>
                <a:off x="6600977" y="1700808"/>
                <a:ext cx="612000" cy="576000"/>
              </a:xfrm>
              <a:prstGeom prst="octagon">
                <a:avLst/>
              </a:prstGeom>
              <a:noFill/>
              <a:ln>
                <a:noFill/>
              </a:ln>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lIns="0" tIns="0" rIns="0" bIns="0" anchor="b"/>
              <a:lstStyle/>
              <a:p>
                <a:pPr algn="r" fontAlgn="auto">
                  <a:spcBef>
                    <a:spcPts val="0"/>
                  </a:spcBef>
                  <a:spcAft>
                    <a:spcPts val="0"/>
                  </a:spcAft>
                </a:pPr>
                <a:r>
                  <a:rPr lang="en-US" sz="3200" dirty="0" smtClean="0">
                    <a:ln w="18415" cmpd="sng">
                      <a:solidFill>
                        <a:prstClr val="white"/>
                      </a:solidFill>
                      <a:prstDash val="solid"/>
                    </a:ln>
                    <a:solidFill>
                      <a:prstClr val="white"/>
                    </a:solidFill>
                    <a:latin typeface="Vani" panose="020B0502040204020203" pitchFamily="34" charset="0"/>
                    <a:cs typeface="Vani" panose="020B0502040204020203" pitchFamily="34" charset="0"/>
                  </a:rPr>
                  <a:t>4</a:t>
                </a:r>
                <a:endParaRPr lang="ms-MY" sz="3200" dirty="0">
                  <a:ln w="18415" cmpd="sng">
                    <a:solidFill>
                      <a:prstClr val="white"/>
                    </a:solidFill>
                    <a:prstDash val="solid"/>
                  </a:ln>
                  <a:solidFill>
                    <a:prstClr val="white"/>
                  </a:solidFill>
                  <a:latin typeface="Vani" panose="020B0502040204020203" pitchFamily="34" charset="0"/>
                  <a:cs typeface="Vani" panose="020B0502040204020203" pitchFamily="34" charset="0"/>
                </a:endParaRPr>
              </a:p>
            </p:txBody>
          </p:sp>
          <p:sp>
            <p:nvSpPr>
              <p:cNvPr id="113" name="Round Same Side Corner Rectangle 112"/>
              <p:cNvSpPr/>
              <p:nvPr/>
            </p:nvSpPr>
            <p:spPr>
              <a:xfrm>
                <a:off x="5567917" y="2204864"/>
                <a:ext cx="1656000" cy="1183869"/>
              </a:xfrm>
              <a:prstGeom prst="round2SameRect">
                <a:avLst>
                  <a:gd name="adj1" fmla="val 8000"/>
                  <a:gd name="adj2" fmla="val 0"/>
                </a:avLst>
              </a:prstGeom>
              <a:blipFill rotWithShape="0">
                <a:blip r:embed="rId9"/>
                <a:stretch>
                  <a:fillRect/>
                </a:stretch>
              </a:blipFill>
            </p:spPr>
            <p:style>
              <a:lnRef idx="2">
                <a:schemeClr val="accent1">
                  <a:hueOff val="0"/>
                  <a:satOff val="0"/>
                  <a:lumOff val="0"/>
                  <a:alphaOff val="0"/>
                </a:schemeClr>
              </a:lnRef>
              <a:fillRef idx="1">
                <a:scrgbClr r="0" g="0" b="0"/>
              </a:fillRef>
              <a:effectRef idx="0">
                <a:schemeClr val="lt1">
                  <a:alpha val="90000"/>
                  <a:hueOff val="0"/>
                  <a:satOff val="0"/>
                  <a:lumOff val="0"/>
                  <a:alphaOff val="0"/>
                </a:schemeClr>
              </a:effectRef>
              <a:fontRef idx="minor">
                <a:schemeClr val="dk1">
                  <a:hueOff val="0"/>
                  <a:satOff val="0"/>
                  <a:lumOff val="0"/>
                  <a:alphaOff val="0"/>
                </a:schemeClr>
              </a:fontRef>
            </p:style>
          </p:sp>
          <p:sp>
            <p:nvSpPr>
              <p:cNvPr id="114" name="Freeform 113"/>
              <p:cNvSpPr/>
              <p:nvPr/>
            </p:nvSpPr>
            <p:spPr>
              <a:xfrm>
                <a:off x="5567917" y="3388733"/>
                <a:ext cx="1656000" cy="509063"/>
              </a:xfrm>
              <a:custGeom>
                <a:avLst/>
                <a:gdLst>
                  <a:gd name="connsiteX0" fmla="*/ 0 w 1585938"/>
                  <a:gd name="connsiteY0" fmla="*/ 0 h 509063"/>
                  <a:gd name="connsiteX1" fmla="*/ 1585938 w 1585938"/>
                  <a:gd name="connsiteY1" fmla="*/ 0 h 509063"/>
                  <a:gd name="connsiteX2" fmla="*/ 1585938 w 1585938"/>
                  <a:gd name="connsiteY2" fmla="*/ 509063 h 509063"/>
                  <a:gd name="connsiteX3" fmla="*/ 0 w 1585938"/>
                  <a:gd name="connsiteY3" fmla="*/ 509063 h 509063"/>
                  <a:gd name="connsiteX4" fmla="*/ 0 w 1585938"/>
                  <a:gd name="connsiteY4" fmla="*/ 0 h 5090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5938" h="509063">
                    <a:moveTo>
                      <a:pt x="0" y="0"/>
                    </a:moveTo>
                    <a:lnTo>
                      <a:pt x="1585938" y="0"/>
                    </a:lnTo>
                    <a:lnTo>
                      <a:pt x="1585938" y="509063"/>
                    </a:lnTo>
                    <a:lnTo>
                      <a:pt x="0" y="509063"/>
                    </a:lnTo>
                    <a:lnTo>
                      <a:pt x="0" y="0"/>
                    </a:lnTo>
                    <a:close/>
                  </a:path>
                </a:pathLst>
              </a:custGeom>
              <a:solidFill>
                <a:schemeClr val="accent1">
                  <a:lumMod val="20000"/>
                  <a:lumOff val="80000"/>
                </a:schemeClr>
              </a:solidFill>
              <a:ln>
                <a:noFill/>
              </a:ln>
            </p:spPr>
            <p:style>
              <a:lnRef idx="2">
                <a:schemeClr val="accen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5720" tIns="0" rIns="484321" bIns="0" numCol="1" spcCol="1270" anchor="ctr" anchorCtr="0">
                <a:noAutofit/>
              </a:bodyPr>
              <a:lstStyle/>
              <a:p>
                <a:pPr defTabSz="533400" fontAlgn="auto">
                  <a:lnSpc>
                    <a:spcPct val="90000"/>
                  </a:lnSpc>
                  <a:spcAft>
                    <a:spcPct val="35000"/>
                  </a:spcAft>
                </a:pPr>
                <a:r>
                  <a:rPr lang="en-US" sz="1200" b="1" dirty="0" err="1" smtClean="0">
                    <a:solidFill>
                      <a:prstClr val="black"/>
                    </a:solidFill>
                  </a:rPr>
                  <a:t>Infrastruktur</a:t>
                </a:r>
                <a:r>
                  <a:rPr lang="en-US" sz="1200" b="1" dirty="0" smtClean="0">
                    <a:solidFill>
                      <a:prstClr val="black"/>
                    </a:solidFill>
                  </a:rPr>
                  <a:t> </a:t>
                </a:r>
                <a:r>
                  <a:rPr lang="en-US" sz="1200" b="1" dirty="0" err="1" smtClean="0">
                    <a:solidFill>
                      <a:prstClr val="black"/>
                    </a:solidFill>
                  </a:rPr>
                  <a:t>dan</a:t>
                </a:r>
                <a:r>
                  <a:rPr lang="en-US" sz="1200" b="1" dirty="0" smtClean="0">
                    <a:solidFill>
                      <a:prstClr val="black"/>
                    </a:solidFill>
                  </a:rPr>
                  <a:t> </a:t>
                </a:r>
                <a:r>
                  <a:rPr lang="en-US" sz="1200" b="1" dirty="0" err="1" smtClean="0">
                    <a:solidFill>
                      <a:prstClr val="black"/>
                    </a:solidFill>
                  </a:rPr>
                  <a:t>Kandungan</a:t>
                </a:r>
                <a:r>
                  <a:rPr lang="en-US" sz="1200" b="1" dirty="0" smtClean="0">
                    <a:solidFill>
                      <a:prstClr val="black"/>
                    </a:solidFill>
                  </a:rPr>
                  <a:t> Telekomunikasi</a:t>
                </a:r>
                <a:endParaRPr lang="ms-MY" sz="1200" b="1" dirty="0">
                  <a:solidFill>
                    <a:prstClr val="black"/>
                  </a:solidFill>
                </a:endParaRPr>
              </a:p>
            </p:txBody>
          </p:sp>
          <p:sp>
            <p:nvSpPr>
              <p:cNvPr id="115" name="Octagon 114"/>
              <p:cNvSpPr/>
              <p:nvPr/>
            </p:nvSpPr>
            <p:spPr>
              <a:xfrm>
                <a:off x="6600977" y="3481303"/>
                <a:ext cx="612000" cy="576000"/>
              </a:xfrm>
              <a:prstGeom prst="octagon">
                <a:avLst/>
              </a:prstGeom>
              <a:noFill/>
              <a:ln>
                <a:noFill/>
              </a:ln>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lIns="0" tIns="0" rIns="0" bIns="0" anchor="b"/>
              <a:lstStyle/>
              <a:p>
                <a:pPr algn="r" fontAlgn="auto">
                  <a:spcBef>
                    <a:spcPts val="0"/>
                  </a:spcBef>
                  <a:spcAft>
                    <a:spcPts val="0"/>
                  </a:spcAft>
                </a:pPr>
                <a:r>
                  <a:rPr lang="en-US" sz="3200" dirty="0">
                    <a:ln w="18415" cmpd="sng">
                      <a:solidFill>
                        <a:prstClr val="white"/>
                      </a:solidFill>
                      <a:prstDash val="solid"/>
                    </a:ln>
                    <a:solidFill>
                      <a:prstClr val="white"/>
                    </a:solidFill>
                    <a:latin typeface="Vani" panose="020B0502040204020203" pitchFamily="34" charset="0"/>
                    <a:cs typeface="Vani" panose="020B0502040204020203" pitchFamily="34" charset="0"/>
                  </a:rPr>
                  <a:t>9</a:t>
                </a:r>
                <a:endParaRPr lang="ms-MY" sz="3200" dirty="0">
                  <a:ln w="18415" cmpd="sng">
                    <a:solidFill>
                      <a:prstClr val="white"/>
                    </a:solidFill>
                    <a:prstDash val="solid"/>
                  </a:ln>
                  <a:solidFill>
                    <a:prstClr val="white"/>
                  </a:solidFill>
                  <a:latin typeface="Vani" panose="020B0502040204020203" pitchFamily="34" charset="0"/>
                  <a:cs typeface="Vani" panose="020B0502040204020203" pitchFamily="34" charset="0"/>
                </a:endParaRPr>
              </a:p>
            </p:txBody>
          </p:sp>
        </p:grpSp>
        <p:grpSp>
          <p:nvGrpSpPr>
            <p:cNvPr id="90" name="Group 89"/>
            <p:cNvGrpSpPr/>
            <p:nvPr/>
          </p:nvGrpSpPr>
          <p:grpSpPr>
            <a:xfrm>
              <a:off x="7020272" y="424369"/>
              <a:ext cx="1656000" cy="3632934"/>
              <a:chOff x="7422234" y="424369"/>
              <a:chExt cx="1656000" cy="3632934"/>
            </a:xfrm>
          </p:grpSpPr>
          <p:sp>
            <p:nvSpPr>
              <p:cNvPr id="104" name="Round Same Side Corner Rectangle 103"/>
              <p:cNvSpPr/>
              <p:nvPr/>
            </p:nvSpPr>
            <p:spPr>
              <a:xfrm>
                <a:off x="7422234" y="424369"/>
                <a:ext cx="1656000" cy="1183869"/>
              </a:xfrm>
              <a:prstGeom prst="round2SameRect">
                <a:avLst>
                  <a:gd name="adj1" fmla="val 8000"/>
                  <a:gd name="adj2" fmla="val 0"/>
                </a:avLst>
              </a:prstGeom>
              <a:blipFill rotWithShape="0">
                <a:blip r:embed="rId10"/>
                <a:stretch>
                  <a:fillRect/>
                </a:stretch>
              </a:blipFill>
            </p:spPr>
            <p:style>
              <a:lnRef idx="2">
                <a:schemeClr val="accent1">
                  <a:hueOff val="0"/>
                  <a:satOff val="0"/>
                  <a:lumOff val="0"/>
                  <a:alphaOff val="0"/>
                </a:schemeClr>
              </a:lnRef>
              <a:fillRef idx="1">
                <a:scrgbClr r="0" g="0" b="0"/>
              </a:fillRef>
              <a:effectRef idx="0">
                <a:schemeClr val="lt1">
                  <a:alpha val="90000"/>
                  <a:hueOff val="0"/>
                  <a:satOff val="0"/>
                  <a:lumOff val="0"/>
                  <a:alphaOff val="0"/>
                </a:schemeClr>
              </a:effectRef>
              <a:fontRef idx="minor">
                <a:schemeClr val="dk1">
                  <a:hueOff val="0"/>
                  <a:satOff val="0"/>
                  <a:lumOff val="0"/>
                  <a:alphaOff val="0"/>
                </a:schemeClr>
              </a:fontRef>
            </p:style>
          </p:sp>
          <p:sp>
            <p:nvSpPr>
              <p:cNvPr id="105" name="Freeform 104"/>
              <p:cNvSpPr/>
              <p:nvPr/>
            </p:nvSpPr>
            <p:spPr>
              <a:xfrm>
                <a:off x="7422234" y="1608238"/>
                <a:ext cx="1656000" cy="509063"/>
              </a:xfrm>
              <a:custGeom>
                <a:avLst/>
                <a:gdLst>
                  <a:gd name="connsiteX0" fmla="*/ 0 w 1585938"/>
                  <a:gd name="connsiteY0" fmla="*/ 0 h 509063"/>
                  <a:gd name="connsiteX1" fmla="*/ 1585938 w 1585938"/>
                  <a:gd name="connsiteY1" fmla="*/ 0 h 509063"/>
                  <a:gd name="connsiteX2" fmla="*/ 1585938 w 1585938"/>
                  <a:gd name="connsiteY2" fmla="*/ 509063 h 509063"/>
                  <a:gd name="connsiteX3" fmla="*/ 0 w 1585938"/>
                  <a:gd name="connsiteY3" fmla="*/ 509063 h 509063"/>
                  <a:gd name="connsiteX4" fmla="*/ 0 w 1585938"/>
                  <a:gd name="connsiteY4" fmla="*/ 0 h 5090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5938" h="509063">
                    <a:moveTo>
                      <a:pt x="0" y="0"/>
                    </a:moveTo>
                    <a:lnTo>
                      <a:pt x="1585938" y="0"/>
                    </a:lnTo>
                    <a:lnTo>
                      <a:pt x="1585938" y="509063"/>
                    </a:lnTo>
                    <a:lnTo>
                      <a:pt x="0" y="509063"/>
                    </a:lnTo>
                    <a:lnTo>
                      <a:pt x="0" y="0"/>
                    </a:lnTo>
                    <a:close/>
                  </a:path>
                </a:pathLst>
              </a:custGeom>
              <a:solidFill>
                <a:schemeClr val="accent1">
                  <a:lumMod val="20000"/>
                  <a:lumOff val="80000"/>
                </a:schemeClr>
              </a:solidFill>
              <a:ln>
                <a:noFill/>
              </a:ln>
            </p:spPr>
            <p:style>
              <a:lnRef idx="2">
                <a:schemeClr val="accen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5720" tIns="0" rIns="484321" bIns="0" numCol="1" spcCol="1270" anchor="ctr" anchorCtr="0">
                <a:noAutofit/>
              </a:bodyPr>
              <a:lstStyle/>
              <a:p>
                <a:pPr defTabSz="533400" fontAlgn="auto">
                  <a:lnSpc>
                    <a:spcPct val="90000"/>
                  </a:lnSpc>
                  <a:spcAft>
                    <a:spcPct val="35000"/>
                  </a:spcAft>
                </a:pPr>
                <a:r>
                  <a:rPr lang="en-US" sz="1200" b="1" dirty="0" err="1" smtClean="0">
                    <a:solidFill>
                      <a:prstClr val="black"/>
                    </a:solidFill>
                  </a:rPr>
                  <a:t>Logistik</a:t>
                </a:r>
                <a:endParaRPr lang="ms-MY" sz="1200" b="1" dirty="0">
                  <a:solidFill>
                    <a:prstClr val="black"/>
                  </a:solidFill>
                </a:endParaRPr>
              </a:p>
            </p:txBody>
          </p:sp>
          <p:sp>
            <p:nvSpPr>
              <p:cNvPr id="106" name="Octagon 105"/>
              <p:cNvSpPr/>
              <p:nvPr/>
            </p:nvSpPr>
            <p:spPr>
              <a:xfrm>
                <a:off x="8455294" y="1700808"/>
                <a:ext cx="612000" cy="576000"/>
              </a:xfrm>
              <a:prstGeom prst="octagon">
                <a:avLst/>
              </a:prstGeom>
              <a:noFill/>
              <a:ln>
                <a:noFill/>
              </a:ln>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lIns="0" tIns="0" rIns="0" bIns="0" anchor="b"/>
              <a:lstStyle/>
              <a:p>
                <a:pPr algn="r" fontAlgn="auto">
                  <a:spcBef>
                    <a:spcPts val="0"/>
                  </a:spcBef>
                  <a:spcAft>
                    <a:spcPts val="0"/>
                  </a:spcAft>
                </a:pPr>
                <a:r>
                  <a:rPr lang="en-US" sz="3200" dirty="0" smtClean="0">
                    <a:ln w="18415" cmpd="sng">
                      <a:solidFill>
                        <a:prstClr val="white"/>
                      </a:solidFill>
                      <a:prstDash val="solid"/>
                    </a:ln>
                    <a:solidFill>
                      <a:prstClr val="white"/>
                    </a:solidFill>
                    <a:latin typeface="Vani" panose="020B0502040204020203" pitchFamily="34" charset="0"/>
                    <a:cs typeface="Vani" panose="020B0502040204020203" pitchFamily="34" charset="0"/>
                  </a:rPr>
                  <a:t>5</a:t>
                </a:r>
                <a:endParaRPr lang="ms-MY" sz="3200" dirty="0">
                  <a:ln w="18415" cmpd="sng">
                    <a:solidFill>
                      <a:prstClr val="white"/>
                    </a:solidFill>
                    <a:prstDash val="solid"/>
                  </a:ln>
                  <a:solidFill>
                    <a:prstClr val="white"/>
                  </a:solidFill>
                  <a:latin typeface="Vani" panose="020B0502040204020203" pitchFamily="34" charset="0"/>
                  <a:cs typeface="Vani" panose="020B0502040204020203" pitchFamily="34" charset="0"/>
                </a:endParaRPr>
              </a:p>
            </p:txBody>
          </p:sp>
          <p:sp>
            <p:nvSpPr>
              <p:cNvPr id="107" name="Round Same Side Corner Rectangle 106"/>
              <p:cNvSpPr/>
              <p:nvPr/>
            </p:nvSpPr>
            <p:spPr>
              <a:xfrm>
                <a:off x="7422234" y="2204864"/>
                <a:ext cx="1656000" cy="1183869"/>
              </a:xfrm>
              <a:prstGeom prst="round2SameRect">
                <a:avLst>
                  <a:gd name="adj1" fmla="val 8000"/>
                  <a:gd name="adj2" fmla="val 0"/>
                </a:avLst>
              </a:prstGeom>
              <a:blipFill rotWithShape="0">
                <a:blip r:embed="rId11"/>
                <a:stretch>
                  <a:fillRect/>
                </a:stretch>
              </a:blipFill>
            </p:spPr>
            <p:style>
              <a:lnRef idx="2">
                <a:schemeClr val="accent1">
                  <a:hueOff val="0"/>
                  <a:satOff val="0"/>
                  <a:lumOff val="0"/>
                  <a:alphaOff val="0"/>
                </a:schemeClr>
              </a:lnRef>
              <a:fillRef idx="1">
                <a:scrgbClr r="0" g="0" b="0"/>
              </a:fillRef>
              <a:effectRef idx="0">
                <a:schemeClr val="lt1">
                  <a:alpha val="90000"/>
                  <a:hueOff val="0"/>
                  <a:satOff val="0"/>
                  <a:lumOff val="0"/>
                  <a:alphaOff val="0"/>
                </a:schemeClr>
              </a:effectRef>
              <a:fontRef idx="minor">
                <a:schemeClr val="dk1">
                  <a:hueOff val="0"/>
                  <a:satOff val="0"/>
                  <a:lumOff val="0"/>
                  <a:alphaOff val="0"/>
                </a:schemeClr>
              </a:fontRef>
            </p:style>
          </p:sp>
          <p:sp>
            <p:nvSpPr>
              <p:cNvPr id="108" name="Freeform 107"/>
              <p:cNvSpPr/>
              <p:nvPr/>
            </p:nvSpPr>
            <p:spPr>
              <a:xfrm>
                <a:off x="7422234" y="3388733"/>
                <a:ext cx="1656000" cy="509063"/>
              </a:xfrm>
              <a:custGeom>
                <a:avLst/>
                <a:gdLst>
                  <a:gd name="connsiteX0" fmla="*/ 0 w 1585938"/>
                  <a:gd name="connsiteY0" fmla="*/ 0 h 509063"/>
                  <a:gd name="connsiteX1" fmla="*/ 1585938 w 1585938"/>
                  <a:gd name="connsiteY1" fmla="*/ 0 h 509063"/>
                  <a:gd name="connsiteX2" fmla="*/ 1585938 w 1585938"/>
                  <a:gd name="connsiteY2" fmla="*/ 509063 h 509063"/>
                  <a:gd name="connsiteX3" fmla="*/ 0 w 1585938"/>
                  <a:gd name="connsiteY3" fmla="*/ 509063 h 509063"/>
                  <a:gd name="connsiteX4" fmla="*/ 0 w 1585938"/>
                  <a:gd name="connsiteY4" fmla="*/ 0 h 5090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5938" h="509063">
                    <a:moveTo>
                      <a:pt x="0" y="0"/>
                    </a:moveTo>
                    <a:lnTo>
                      <a:pt x="1585938" y="0"/>
                    </a:lnTo>
                    <a:lnTo>
                      <a:pt x="1585938" y="509063"/>
                    </a:lnTo>
                    <a:lnTo>
                      <a:pt x="0" y="509063"/>
                    </a:lnTo>
                    <a:lnTo>
                      <a:pt x="0" y="0"/>
                    </a:lnTo>
                    <a:close/>
                  </a:path>
                </a:pathLst>
              </a:custGeom>
              <a:solidFill>
                <a:schemeClr val="accent1">
                  <a:lumMod val="20000"/>
                  <a:lumOff val="80000"/>
                </a:schemeClr>
              </a:solidFill>
              <a:ln>
                <a:noFill/>
              </a:ln>
            </p:spPr>
            <p:style>
              <a:lnRef idx="2">
                <a:schemeClr val="accen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5720" tIns="0" rIns="484321" bIns="0" numCol="1" spcCol="1270" anchor="ctr" anchorCtr="0">
                <a:noAutofit/>
              </a:bodyPr>
              <a:lstStyle/>
              <a:p>
                <a:pPr defTabSz="533400" fontAlgn="auto">
                  <a:lnSpc>
                    <a:spcPct val="90000"/>
                  </a:lnSpc>
                  <a:spcAft>
                    <a:spcPct val="35000"/>
                  </a:spcAft>
                </a:pPr>
                <a:r>
                  <a:rPr lang="en-US" sz="1200" b="1" dirty="0" err="1" smtClean="0">
                    <a:solidFill>
                      <a:prstClr val="black"/>
                    </a:solidFill>
                  </a:rPr>
                  <a:t>Pendidikan</a:t>
                </a:r>
                <a:endParaRPr lang="ms-MY" sz="1200" b="1" dirty="0">
                  <a:solidFill>
                    <a:prstClr val="black"/>
                  </a:solidFill>
                </a:endParaRPr>
              </a:p>
            </p:txBody>
          </p:sp>
          <p:sp>
            <p:nvSpPr>
              <p:cNvPr id="109" name="Octagon 108"/>
              <p:cNvSpPr/>
              <p:nvPr/>
            </p:nvSpPr>
            <p:spPr>
              <a:xfrm>
                <a:off x="8455294" y="3481303"/>
                <a:ext cx="612000" cy="576000"/>
              </a:xfrm>
              <a:prstGeom prst="octagon">
                <a:avLst/>
              </a:prstGeom>
              <a:noFill/>
              <a:ln>
                <a:noFill/>
              </a:ln>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lIns="0" tIns="0" rIns="0" bIns="0" anchor="b"/>
              <a:lstStyle/>
              <a:p>
                <a:pPr algn="r" fontAlgn="auto">
                  <a:spcBef>
                    <a:spcPts val="0"/>
                  </a:spcBef>
                  <a:spcAft>
                    <a:spcPts val="0"/>
                  </a:spcAft>
                </a:pPr>
                <a:r>
                  <a:rPr lang="en-US" sz="3200" dirty="0" smtClean="0">
                    <a:ln w="18415" cmpd="sng">
                      <a:solidFill>
                        <a:prstClr val="white"/>
                      </a:solidFill>
                      <a:prstDash val="solid"/>
                    </a:ln>
                    <a:solidFill>
                      <a:prstClr val="white"/>
                    </a:solidFill>
                    <a:latin typeface="Vani" panose="020B0502040204020203" pitchFamily="34" charset="0"/>
                    <a:cs typeface="Vani" panose="020B0502040204020203" pitchFamily="34" charset="0"/>
                  </a:rPr>
                  <a:t>10</a:t>
                </a:r>
                <a:endParaRPr lang="ms-MY" sz="3200" dirty="0">
                  <a:ln w="18415" cmpd="sng">
                    <a:solidFill>
                      <a:prstClr val="white"/>
                    </a:solidFill>
                    <a:prstDash val="solid"/>
                  </a:ln>
                  <a:solidFill>
                    <a:prstClr val="white"/>
                  </a:solidFill>
                  <a:latin typeface="Vani" panose="020B0502040204020203" pitchFamily="34" charset="0"/>
                  <a:cs typeface="Vani" panose="020B0502040204020203" pitchFamily="34" charset="0"/>
                </a:endParaRPr>
              </a:p>
            </p:txBody>
          </p:sp>
        </p:grpSp>
        <p:grpSp>
          <p:nvGrpSpPr>
            <p:cNvPr id="91" name="Group 90"/>
            <p:cNvGrpSpPr/>
            <p:nvPr/>
          </p:nvGrpSpPr>
          <p:grpSpPr>
            <a:xfrm>
              <a:off x="755576" y="4005064"/>
              <a:ext cx="7218951" cy="1852440"/>
              <a:chOff x="932124" y="4613822"/>
              <a:chExt cx="7218951" cy="1852440"/>
            </a:xfrm>
          </p:grpSpPr>
          <p:sp>
            <p:nvSpPr>
              <p:cNvPr id="92" name="Round Same Side Corner Rectangle 91"/>
              <p:cNvSpPr/>
              <p:nvPr/>
            </p:nvSpPr>
            <p:spPr>
              <a:xfrm>
                <a:off x="932124" y="4613822"/>
                <a:ext cx="1656000" cy="1183869"/>
              </a:xfrm>
              <a:prstGeom prst="round2SameRect">
                <a:avLst>
                  <a:gd name="adj1" fmla="val 8000"/>
                  <a:gd name="adj2" fmla="val 0"/>
                </a:avLst>
              </a:prstGeom>
              <a:blipFill rotWithShape="0">
                <a:blip r:embed="rId12"/>
                <a:stretch>
                  <a:fillRect/>
                </a:stretch>
              </a:blipFill>
            </p:spPr>
            <p:style>
              <a:lnRef idx="2">
                <a:schemeClr val="accent1">
                  <a:hueOff val="0"/>
                  <a:satOff val="0"/>
                  <a:lumOff val="0"/>
                  <a:alphaOff val="0"/>
                </a:schemeClr>
              </a:lnRef>
              <a:fillRef idx="1">
                <a:scrgbClr r="0" g="0" b="0"/>
              </a:fillRef>
              <a:effectRef idx="0">
                <a:schemeClr val="lt1">
                  <a:alpha val="90000"/>
                  <a:hueOff val="0"/>
                  <a:satOff val="0"/>
                  <a:lumOff val="0"/>
                  <a:alphaOff val="0"/>
                </a:schemeClr>
              </a:effectRef>
              <a:fontRef idx="minor">
                <a:schemeClr val="dk1">
                  <a:hueOff val="0"/>
                  <a:satOff val="0"/>
                  <a:lumOff val="0"/>
                  <a:alphaOff val="0"/>
                </a:schemeClr>
              </a:fontRef>
            </p:style>
          </p:sp>
          <p:sp>
            <p:nvSpPr>
              <p:cNvPr id="93" name="Freeform 92"/>
              <p:cNvSpPr/>
              <p:nvPr/>
            </p:nvSpPr>
            <p:spPr>
              <a:xfrm>
                <a:off x="932124" y="5797692"/>
                <a:ext cx="1656000" cy="509063"/>
              </a:xfrm>
              <a:custGeom>
                <a:avLst/>
                <a:gdLst>
                  <a:gd name="connsiteX0" fmla="*/ 0 w 1585938"/>
                  <a:gd name="connsiteY0" fmla="*/ 0 h 509063"/>
                  <a:gd name="connsiteX1" fmla="*/ 1585938 w 1585938"/>
                  <a:gd name="connsiteY1" fmla="*/ 0 h 509063"/>
                  <a:gd name="connsiteX2" fmla="*/ 1585938 w 1585938"/>
                  <a:gd name="connsiteY2" fmla="*/ 509063 h 509063"/>
                  <a:gd name="connsiteX3" fmla="*/ 0 w 1585938"/>
                  <a:gd name="connsiteY3" fmla="*/ 509063 h 509063"/>
                  <a:gd name="connsiteX4" fmla="*/ 0 w 1585938"/>
                  <a:gd name="connsiteY4" fmla="*/ 0 h 5090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5938" h="509063">
                    <a:moveTo>
                      <a:pt x="0" y="0"/>
                    </a:moveTo>
                    <a:lnTo>
                      <a:pt x="1585938" y="0"/>
                    </a:lnTo>
                    <a:lnTo>
                      <a:pt x="1585938" y="509063"/>
                    </a:lnTo>
                    <a:lnTo>
                      <a:pt x="0" y="509063"/>
                    </a:lnTo>
                    <a:lnTo>
                      <a:pt x="0" y="0"/>
                    </a:lnTo>
                    <a:close/>
                  </a:path>
                </a:pathLst>
              </a:custGeom>
              <a:solidFill>
                <a:schemeClr val="accent1">
                  <a:lumMod val="20000"/>
                  <a:lumOff val="80000"/>
                </a:schemeClr>
              </a:solidFill>
              <a:ln>
                <a:noFill/>
              </a:ln>
            </p:spPr>
            <p:style>
              <a:lnRef idx="2">
                <a:schemeClr val="accen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5720" tIns="0" rIns="484321" bIns="0" numCol="1" spcCol="1270" anchor="ctr" anchorCtr="0">
                <a:noAutofit/>
              </a:bodyPr>
              <a:lstStyle/>
              <a:p>
                <a:pPr defTabSz="533400" fontAlgn="auto">
                  <a:lnSpc>
                    <a:spcPct val="90000"/>
                  </a:lnSpc>
                  <a:spcAft>
                    <a:spcPct val="35000"/>
                  </a:spcAft>
                </a:pPr>
                <a:r>
                  <a:rPr lang="en-US" sz="1200" b="1" dirty="0" err="1" smtClean="0">
                    <a:solidFill>
                      <a:prstClr val="black"/>
                    </a:solidFill>
                  </a:rPr>
                  <a:t>Pertanian</a:t>
                </a:r>
                <a:endParaRPr lang="ms-MY" sz="1200" b="1" dirty="0">
                  <a:solidFill>
                    <a:prstClr val="black"/>
                  </a:solidFill>
                </a:endParaRPr>
              </a:p>
            </p:txBody>
          </p:sp>
          <p:sp>
            <p:nvSpPr>
              <p:cNvPr id="94" name="Octagon 93"/>
              <p:cNvSpPr/>
              <p:nvPr/>
            </p:nvSpPr>
            <p:spPr>
              <a:xfrm>
                <a:off x="1965184" y="5890262"/>
                <a:ext cx="612000" cy="576000"/>
              </a:xfrm>
              <a:prstGeom prst="octagon">
                <a:avLst/>
              </a:prstGeom>
              <a:noFill/>
              <a:ln>
                <a:noFill/>
              </a:ln>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lIns="0" tIns="0" rIns="0" bIns="0" anchor="b"/>
              <a:lstStyle/>
              <a:p>
                <a:pPr algn="r" fontAlgn="auto">
                  <a:spcBef>
                    <a:spcPts val="0"/>
                  </a:spcBef>
                  <a:spcAft>
                    <a:spcPts val="0"/>
                  </a:spcAft>
                </a:pPr>
                <a:r>
                  <a:rPr lang="en-US" sz="3200" dirty="0" smtClean="0">
                    <a:ln w="18415" cmpd="sng">
                      <a:solidFill>
                        <a:prstClr val="white"/>
                      </a:solidFill>
                      <a:prstDash val="solid"/>
                    </a:ln>
                    <a:solidFill>
                      <a:prstClr val="white"/>
                    </a:solidFill>
                    <a:latin typeface="Vani" panose="020B0502040204020203" pitchFamily="34" charset="0"/>
                    <a:cs typeface="Vani" panose="020B0502040204020203" pitchFamily="34" charset="0"/>
                  </a:rPr>
                  <a:t>11</a:t>
                </a:r>
                <a:endParaRPr lang="ms-MY" sz="3200" dirty="0">
                  <a:ln w="18415" cmpd="sng">
                    <a:solidFill>
                      <a:prstClr val="white"/>
                    </a:solidFill>
                    <a:prstDash val="solid"/>
                  </a:ln>
                  <a:solidFill>
                    <a:prstClr val="white"/>
                  </a:solidFill>
                  <a:latin typeface="Vani" panose="020B0502040204020203" pitchFamily="34" charset="0"/>
                  <a:cs typeface="Vani" panose="020B0502040204020203" pitchFamily="34" charset="0"/>
                </a:endParaRPr>
              </a:p>
            </p:txBody>
          </p:sp>
          <p:sp>
            <p:nvSpPr>
              <p:cNvPr id="95" name="Round Same Side Corner Rectangle 94"/>
              <p:cNvSpPr/>
              <p:nvPr/>
            </p:nvSpPr>
            <p:spPr>
              <a:xfrm>
                <a:off x="2786441" y="4613822"/>
                <a:ext cx="1656000" cy="1183869"/>
              </a:xfrm>
              <a:prstGeom prst="round2SameRect">
                <a:avLst>
                  <a:gd name="adj1" fmla="val 8000"/>
                  <a:gd name="adj2" fmla="val 0"/>
                </a:avLst>
              </a:prstGeom>
              <a:blipFill rotWithShape="0">
                <a:blip r:embed="rId13"/>
                <a:stretch>
                  <a:fillRect/>
                </a:stretch>
              </a:blipFill>
            </p:spPr>
            <p:style>
              <a:lnRef idx="2">
                <a:schemeClr val="accent1">
                  <a:hueOff val="0"/>
                  <a:satOff val="0"/>
                  <a:lumOff val="0"/>
                  <a:alphaOff val="0"/>
                </a:schemeClr>
              </a:lnRef>
              <a:fillRef idx="1">
                <a:scrgbClr r="0" g="0" b="0"/>
              </a:fillRef>
              <a:effectRef idx="0">
                <a:schemeClr val="lt1">
                  <a:alpha val="90000"/>
                  <a:hueOff val="0"/>
                  <a:satOff val="0"/>
                  <a:lumOff val="0"/>
                  <a:alphaOff val="0"/>
                </a:schemeClr>
              </a:effectRef>
              <a:fontRef idx="minor">
                <a:schemeClr val="dk1">
                  <a:hueOff val="0"/>
                  <a:satOff val="0"/>
                  <a:lumOff val="0"/>
                  <a:alphaOff val="0"/>
                </a:schemeClr>
              </a:fontRef>
            </p:style>
          </p:sp>
          <p:sp>
            <p:nvSpPr>
              <p:cNvPr id="96" name="Freeform 95"/>
              <p:cNvSpPr/>
              <p:nvPr/>
            </p:nvSpPr>
            <p:spPr>
              <a:xfrm>
                <a:off x="2786441" y="5797692"/>
                <a:ext cx="1656000" cy="509063"/>
              </a:xfrm>
              <a:custGeom>
                <a:avLst/>
                <a:gdLst>
                  <a:gd name="connsiteX0" fmla="*/ 0 w 1585938"/>
                  <a:gd name="connsiteY0" fmla="*/ 0 h 509063"/>
                  <a:gd name="connsiteX1" fmla="*/ 1585938 w 1585938"/>
                  <a:gd name="connsiteY1" fmla="*/ 0 h 509063"/>
                  <a:gd name="connsiteX2" fmla="*/ 1585938 w 1585938"/>
                  <a:gd name="connsiteY2" fmla="*/ 509063 h 509063"/>
                  <a:gd name="connsiteX3" fmla="*/ 0 w 1585938"/>
                  <a:gd name="connsiteY3" fmla="*/ 509063 h 509063"/>
                  <a:gd name="connsiteX4" fmla="*/ 0 w 1585938"/>
                  <a:gd name="connsiteY4" fmla="*/ 0 h 5090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5938" h="509063">
                    <a:moveTo>
                      <a:pt x="0" y="0"/>
                    </a:moveTo>
                    <a:lnTo>
                      <a:pt x="1585938" y="0"/>
                    </a:lnTo>
                    <a:lnTo>
                      <a:pt x="1585938" y="509063"/>
                    </a:lnTo>
                    <a:lnTo>
                      <a:pt x="0" y="509063"/>
                    </a:lnTo>
                    <a:lnTo>
                      <a:pt x="0" y="0"/>
                    </a:lnTo>
                    <a:close/>
                  </a:path>
                </a:pathLst>
              </a:custGeom>
              <a:solidFill>
                <a:schemeClr val="accent1">
                  <a:lumMod val="20000"/>
                  <a:lumOff val="80000"/>
                </a:schemeClr>
              </a:solidFill>
              <a:ln>
                <a:noFill/>
              </a:ln>
            </p:spPr>
            <p:style>
              <a:lnRef idx="2">
                <a:schemeClr val="accen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5720" tIns="0" rIns="484321" bIns="0" numCol="1" spcCol="1270" anchor="ctr" anchorCtr="0">
                <a:noAutofit/>
              </a:bodyPr>
              <a:lstStyle/>
              <a:p>
                <a:pPr defTabSz="533400" fontAlgn="auto">
                  <a:lnSpc>
                    <a:spcPct val="90000"/>
                  </a:lnSpc>
                  <a:spcAft>
                    <a:spcPct val="35000"/>
                  </a:spcAft>
                </a:pPr>
                <a:r>
                  <a:rPr lang="en-US" sz="1200" b="1" dirty="0" err="1" smtClean="0">
                    <a:solidFill>
                      <a:prstClr val="black"/>
                    </a:solidFill>
                  </a:rPr>
                  <a:t>Perubatan</a:t>
                </a:r>
                <a:endParaRPr lang="ms-MY" sz="1200" b="1" dirty="0">
                  <a:solidFill>
                    <a:prstClr val="black"/>
                  </a:solidFill>
                </a:endParaRPr>
              </a:p>
            </p:txBody>
          </p:sp>
          <p:sp>
            <p:nvSpPr>
              <p:cNvPr id="97" name="Octagon 96"/>
              <p:cNvSpPr/>
              <p:nvPr/>
            </p:nvSpPr>
            <p:spPr>
              <a:xfrm>
                <a:off x="3819502" y="5890262"/>
                <a:ext cx="612000" cy="576000"/>
              </a:xfrm>
              <a:prstGeom prst="octagon">
                <a:avLst/>
              </a:prstGeom>
              <a:noFill/>
              <a:ln>
                <a:noFill/>
              </a:ln>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lIns="0" tIns="0" rIns="0" bIns="0" anchor="b"/>
              <a:lstStyle/>
              <a:p>
                <a:pPr algn="r" fontAlgn="auto">
                  <a:spcBef>
                    <a:spcPts val="0"/>
                  </a:spcBef>
                  <a:spcAft>
                    <a:spcPts val="0"/>
                  </a:spcAft>
                </a:pPr>
                <a:r>
                  <a:rPr lang="en-US" sz="3200" dirty="0" smtClean="0">
                    <a:ln w="18415" cmpd="sng">
                      <a:solidFill>
                        <a:prstClr val="white"/>
                      </a:solidFill>
                      <a:prstDash val="solid"/>
                    </a:ln>
                    <a:solidFill>
                      <a:prstClr val="white"/>
                    </a:solidFill>
                    <a:latin typeface="Vani" panose="020B0502040204020203" pitchFamily="34" charset="0"/>
                    <a:cs typeface="Vani" panose="020B0502040204020203" pitchFamily="34" charset="0"/>
                  </a:rPr>
                  <a:t>12</a:t>
                </a:r>
                <a:endParaRPr lang="ms-MY" sz="3200" dirty="0">
                  <a:ln w="18415" cmpd="sng">
                    <a:solidFill>
                      <a:prstClr val="white"/>
                    </a:solidFill>
                    <a:prstDash val="solid"/>
                  </a:ln>
                  <a:solidFill>
                    <a:prstClr val="white"/>
                  </a:solidFill>
                  <a:latin typeface="Vani" panose="020B0502040204020203" pitchFamily="34" charset="0"/>
                  <a:cs typeface="Vani" panose="020B0502040204020203" pitchFamily="34" charset="0"/>
                </a:endParaRPr>
              </a:p>
            </p:txBody>
          </p:sp>
          <p:sp>
            <p:nvSpPr>
              <p:cNvPr id="98" name="Round Same Side Corner Rectangle 97"/>
              <p:cNvSpPr/>
              <p:nvPr/>
            </p:nvSpPr>
            <p:spPr>
              <a:xfrm>
                <a:off x="4640758" y="4613822"/>
                <a:ext cx="1656000" cy="1183869"/>
              </a:xfrm>
              <a:prstGeom prst="round2SameRect">
                <a:avLst>
                  <a:gd name="adj1" fmla="val 8000"/>
                  <a:gd name="adj2" fmla="val 0"/>
                </a:avLst>
              </a:prstGeom>
              <a:blipFill rotWithShape="0">
                <a:blip r:embed="rId14"/>
                <a:stretch>
                  <a:fillRect/>
                </a:stretch>
              </a:blipFill>
            </p:spPr>
            <p:style>
              <a:lnRef idx="2">
                <a:schemeClr val="accent1">
                  <a:hueOff val="0"/>
                  <a:satOff val="0"/>
                  <a:lumOff val="0"/>
                  <a:alphaOff val="0"/>
                </a:schemeClr>
              </a:lnRef>
              <a:fillRef idx="1">
                <a:scrgbClr r="0" g="0" b="0"/>
              </a:fillRef>
              <a:effectRef idx="0">
                <a:schemeClr val="lt1">
                  <a:alpha val="90000"/>
                  <a:hueOff val="0"/>
                  <a:satOff val="0"/>
                  <a:lumOff val="0"/>
                  <a:alphaOff val="0"/>
                </a:schemeClr>
              </a:effectRef>
              <a:fontRef idx="minor">
                <a:schemeClr val="dk1">
                  <a:hueOff val="0"/>
                  <a:satOff val="0"/>
                  <a:lumOff val="0"/>
                  <a:alphaOff val="0"/>
                </a:schemeClr>
              </a:fontRef>
            </p:style>
          </p:sp>
          <p:sp>
            <p:nvSpPr>
              <p:cNvPr id="99" name="Freeform 98"/>
              <p:cNvSpPr/>
              <p:nvPr/>
            </p:nvSpPr>
            <p:spPr>
              <a:xfrm>
                <a:off x="4640758" y="5797692"/>
                <a:ext cx="1656000" cy="509063"/>
              </a:xfrm>
              <a:custGeom>
                <a:avLst/>
                <a:gdLst>
                  <a:gd name="connsiteX0" fmla="*/ 0 w 1585938"/>
                  <a:gd name="connsiteY0" fmla="*/ 0 h 509063"/>
                  <a:gd name="connsiteX1" fmla="*/ 1585938 w 1585938"/>
                  <a:gd name="connsiteY1" fmla="*/ 0 h 509063"/>
                  <a:gd name="connsiteX2" fmla="*/ 1585938 w 1585938"/>
                  <a:gd name="connsiteY2" fmla="*/ 509063 h 509063"/>
                  <a:gd name="connsiteX3" fmla="*/ 0 w 1585938"/>
                  <a:gd name="connsiteY3" fmla="*/ 509063 h 509063"/>
                  <a:gd name="connsiteX4" fmla="*/ 0 w 1585938"/>
                  <a:gd name="connsiteY4" fmla="*/ 0 h 5090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5938" h="509063">
                    <a:moveTo>
                      <a:pt x="0" y="0"/>
                    </a:moveTo>
                    <a:lnTo>
                      <a:pt x="1585938" y="0"/>
                    </a:lnTo>
                    <a:lnTo>
                      <a:pt x="1585938" y="509063"/>
                    </a:lnTo>
                    <a:lnTo>
                      <a:pt x="0" y="509063"/>
                    </a:lnTo>
                    <a:lnTo>
                      <a:pt x="0" y="0"/>
                    </a:lnTo>
                    <a:close/>
                  </a:path>
                </a:pathLst>
              </a:custGeom>
              <a:solidFill>
                <a:schemeClr val="accent1">
                  <a:lumMod val="20000"/>
                  <a:lumOff val="80000"/>
                </a:schemeClr>
              </a:solidFill>
              <a:ln>
                <a:noFill/>
              </a:ln>
            </p:spPr>
            <p:style>
              <a:lnRef idx="2">
                <a:schemeClr val="accen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5720" tIns="0" rIns="484321" bIns="0" numCol="1" spcCol="1270" anchor="ctr" anchorCtr="0">
                <a:noAutofit/>
              </a:bodyPr>
              <a:lstStyle/>
              <a:p>
                <a:pPr defTabSz="533400" fontAlgn="auto">
                  <a:lnSpc>
                    <a:spcPct val="90000"/>
                  </a:lnSpc>
                  <a:spcAft>
                    <a:spcPct val="35000"/>
                  </a:spcAft>
                </a:pPr>
                <a:r>
                  <a:rPr lang="en-US" sz="1200" b="1" dirty="0" err="1" smtClean="0">
                    <a:solidFill>
                      <a:prstClr val="black"/>
                    </a:solidFill>
                  </a:rPr>
                  <a:t>Perkhidmatan</a:t>
                </a:r>
                <a:r>
                  <a:rPr lang="en-US" sz="1200" b="1" dirty="0" smtClean="0">
                    <a:solidFill>
                      <a:prstClr val="black"/>
                    </a:solidFill>
                  </a:rPr>
                  <a:t> </a:t>
                </a:r>
                <a:r>
                  <a:rPr lang="en-US" sz="1200" b="1" dirty="0" err="1" smtClean="0">
                    <a:solidFill>
                      <a:prstClr val="black"/>
                    </a:solidFill>
                  </a:rPr>
                  <a:t>Persekitaran</a:t>
                </a:r>
                <a:endParaRPr lang="ms-MY" sz="1200" b="1" dirty="0">
                  <a:solidFill>
                    <a:prstClr val="black"/>
                  </a:solidFill>
                </a:endParaRPr>
              </a:p>
            </p:txBody>
          </p:sp>
          <p:sp>
            <p:nvSpPr>
              <p:cNvPr id="100" name="Octagon 99"/>
              <p:cNvSpPr/>
              <p:nvPr/>
            </p:nvSpPr>
            <p:spPr>
              <a:xfrm>
                <a:off x="5673819" y="5890262"/>
                <a:ext cx="612000" cy="576000"/>
              </a:xfrm>
              <a:prstGeom prst="octagon">
                <a:avLst/>
              </a:prstGeom>
              <a:noFill/>
              <a:ln>
                <a:noFill/>
              </a:ln>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lIns="0" tIns="0" rIns="0" bIns="0" anchor="b"/>
              <a:lstStyle/>
              <a:p>
                <a:pPr algn="r" fontAlgn="auto">
                  <a:spcBef>
                    <a:spcPts val="0"/>
                  </a:spcBef>
                  <a:spcAft>
                    <a:spcPts val="0"/>
                  </a:spcAft>
                </a:pPr>
                <a:r>
                  <a:rPr lang="en-US" sz="3200" dirty="0" smtClean="0">
                    <a:ln w="18415" cmpd="sng">
                      <a:solidFill>
                        <a:prstClr val="white"/>
                      </a:solidFill>
                      <a:prstDash val="solid"/>
                    </a:ln>
                    <a:solidFill>
                      <a:prstClr val="white"/>
                    </a:solidFill>
                    <a:latin typeface="Vani" panose="020B0502040204020203" pitchFamily="34" charset="0"/>
                    <a:cs typeface="Vani" panose="020B0502040204020203" pitchFamily="34" charset="0"/>
                  </a:rPr>
                  <a:t>13</a:t>
                </a:r>
                <a:endParaRPr lang="ms-MY" sz="3200" dirty="0">
                  <a:ln w="18415" cmpd="sng">
                    <a:solidFill>
                      <a:prstClr val="white"/>
                    </a:solidFill>
                    <a:prstDash val="solid"/>
                  </a:ln>
                  <a:solidFill>
                    <a:prstClr val="white"/>
                  </a:solidFill>
                  <a:latin typeface="Vani" panose="020B0502040204020203" pitchFamily="34" charset="0"/>
                  <a:cs typeface="Vani" panose="020B0502040204020203" pitchFamily="34" charset="0"/>
                </a:endParaRPr>
              </a:p>
            </p:txBody>
          </p:sp>
          <p:sp>
            <p:nvSpPr>
              <p:cNvPr id="101" name="Round Same Side Corner Rectangle 100"/>
              <p:cNvSpPr/>
              <p:nvPr/>
            </p:nvSpPr>
            <p:spPr>
              <a:xfrm>
                <a:off x="6495075" y="4613822"/>
                <a:ext cx="1656000" cy="1183869"/>
              </a:xfrm>
              <a:prstGeom prst="round2SameRect">
                <a:avLst>
                  <a:gd name="adj1" fmla="val 8000"/>
                  <a:gd name="adj2" fmla="val 0"/>
                </a:avLst>
              </a:prstGeom>
              <a:blipFill rotWithShape="0">
                <a:blip r:embed="rId15"/>
                <a:stretch>
                  <a:fillRect/>
                </a:stretch>
              </a:blipFill>
            </p:spPr>
            <p:style>
              <a:lnRef idx="2">
                <a:schemeClr val="accent1">
                  <a:hueOff val="0"/>
                  <a:satOff val="0"/>
                  <a:lumOff val="0"/>
                  <a:alphaOff val="0"/>
                </a:schemeClr>
              </a:lnRef>
              <a:fillRef idx="1">
                <a:scrgbClr r="0" g="0" b="0"/>
              </a:fillRef>
              <a:effectRef idx="0">
                <a:schemeClr val="lt1">
                  <a:alpha val="90000"/>
                  <a:hueOff val="0"/>
                  <a:satOff val="0"/>
                  <a:lumOff val="0"/>
                  <a:alphaOff val="0"/>
                </a:schemeClr>
              </a:effectRef>
              <a:fontRef idx="minor">
                <a:schemeClr val="dk1">
                  <a:hueOff val="0"/>
                  <a:satOff val="0"/>
                  <a:lumOff val="0"/>
                  <a:alphaOff val="0"/>
                </a:schemeClr>
              </a:fontRef>
            </p:style>
          </p:sp>
          <p:sp>
            <p:nvSpPr>
              <p:cNvPr id="102" name="Freeform 101"/>
              <p:cNvSpPr/>
              <p:nvPr/>
            </p:nvSpPr>
            <p:spPr>
              <a:xfrm>
                <a:off x="6495075" y="5797692"/>
                <a:ext cx="1656000" cy="509063"/>
              </a:xfrm>
              <a:custGeom>
                <a:avLst/>
                <a:gdLst>
                  <a:gd name="connsiteX0" fmla="*/ 0 w 1585938"/>
                  <a:gd name="connsiteY0" fmla="*/ 0 h 509063"/>
                  <a:gd name="connsiteX1" fmla="*/ 1585938 w 1585938"/>
                  <a:gd name="connsiteY1" fmla="*/ 0 h 509063"/>
                  <a:gd name="connsiteX2" fmla="*/ 1585938 w 1585938"/>
                  <a:gd name="connsiteY2" fmla="*/ 509063 h 509063"/>
                  <a:gd name="connsiteX3" fmla="*/ 0 w 1585938"/>
                  <a:gd name="connsiteY3" fmla="*/ 509063 h 509063"/>
                  <a:gd name="connsiteX4" fmla="*/ 0 w 1585938"/>
                  <a:gd name="connsiteY4" fmla="*/ 0 h 5090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5938" h="509063">
                    <a:moveTo>
                      <a:pt x="0" y="0"/>
                    </a:moveTo>
                    <a:lnTo>
                      <a:pt x="1585938" y="0"/>
                    </a:lnTo>
                    <a:lnTo>
                      <a:pt x="1585938" y="509063"/>
                    </a:lnTo>
                    <a:lnTo>
                      <a:pt x="0" y="509063"/>
                    </a:lnTo>
                    <a:lnTo>
                      <a:pt x="0" y="0"/>
                    </a:lnTo>
                    <a:close/>
                  </a:path>
                </a:pathLst>
              </a:custGeom>
              <a:solidFill>
                <a:schemeClr val="accent1">
                  <a:lumMod val="20000"/>
                  <a:lumOff val="80000"/>
                </a:schemeClr>
              </a:solidFill>
              <a:ln>
                <a:noFill/>
              </a:ln>
            </p:spPr>
            <p:style>
              <a:lnRef idx="2">
                <a:schemeClr val="accen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5720" tIns="0" rIns="484321" bIns="0" numCol="1" spcCol="1270" anchor="ctr" anchorCtr="0">
                <a:noAutofit/>
              </a:bodyPr>
              <a:lstStyle/>
              <a:p>
                <a:pPr defTabSz="533400" fontAlgn="auto">
                  <a:lnSpc>
                    <a:spcPct val="90000"/>
                  </a:lnSpc>
                  <a:spcAft>
                    <a:spcPct val="35000"/>
                  </a:spcAft>
                </a:pPr>
                <a:r>
                  <a:rPr lang="en-US" sz="1200" b="1" dirty="0" err="1" smtClean="0">
                    <a:solidFill>
                      <a:prstClr val="black"/>
                    </a:solidFill>
                  </a:rPr>
                  <a:t>Sumber</a:t>
                </a:r>
                <a:r>
                  <a:rPr lang="en-US" sz="1200" b="1" dirty="0" smtClean="0">
                    <a:solidFill>
                      <a:prstClr val="black"/>
                    </a:solidFill>
                  </a:rPr>
                  <a:t> </a:t>
                </a:r>
                <a:r>
                  <a:rPr lang="en-US" sz="1200" b="1" dirty="0" err="1" smtClean="0">
                    <a:solidFill>
                      <a:prstClr val="black"/>
                    </a:solidFill>
                  </a:rPr>
                  <a:t>Manusia</a:t>
                </a:r>
                <a:endParaRPr lang="ms-MY" sz="1200" b="1" dirty="0">
                  <a:solidFill>
                    <a:prstClr val="black"/>
                  </a:solidFill>
                </a:endParaRPr>
              </a:p>
            </p:txBody>
          </p:sp>
          <p:sp>
            <p:nvSpPr>
              <p:cNvPr id="103" name="Octagon 102"/>
              <p:cNvSpPr/>
              <p:nvPr/>
            </p:nvSpPr>
            <p:spPr>
              <a:xfrm>
                <a:off x="7528136" y="5890262"/>
                <a:ext cx="612000" cy="576000"/>
              </a:xfrm>
              <a:prstGeom prst="octagon">
                <a:avLst/>
              </a:prstGeom>
              <a:noFill/>
              <a:ln>
                <a:noFill/>
              </a:ln>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lIns="0" tIns="0" rIns="0" bIns="0" anchor="b"/>
              <a:lstStyle/>
              <a:p>
                <a:pPr algn="r" fontAlgn="auto">
                  <a:spcBef>
                    <a:spcPts val="0"/>
                  </a:spcBef>
                  <a:spcAft>
                    <a:spcPts val="0"/>
                  </a:spcAft>
                </a:pPr>
                <a:r>
                  <a:rPr lang="en-US" sz="3200" dirty="0" smtClean="0">
                    <a:ln w="18415" cmpd="sng">
                      <a:solidFill>
                        <a:prstClr val="white"/>
                      </a:solidFill>
                      <a:prstDash val="solid"/>
                    </a:ln>
                    <a:solidFill>
                      <a:prstClr val="white"/>
                    </a:solidFill>
                    <a:latin typeface="Vani" panose="020B0502040204020203" pitchFamily="34" charset="0"/>
                    <a:cs typeface="Vani" panose="020B0502040204020203" pitchFamily="34" charset="0"/>
                  </a:rPr>
                  <a:t>14</a:t>
                </a:r>
                <a:endParaRPr lang="ms-MY" sz="3200" dirty="0">
                  <a:ln w="18415" cmpd="sng">
                    <a:solidFill>
                      <a:prstClr val="white"/>
                    </a:solidFill>
                    <a:prstDash val="solid"/>
                  </a:ln>
                  <a:solidFill>
                    <a:prstClr val="white"/>
                  </a:solidFill>
                  <a:latin typeface="Vani" panose="020B0502040204020203" pitchFamily="34" charset="0"/>
                  <a:cs typeface="Vani" panose="020B0502040204020203" pitchFamily="34" charset="0"/>
                </a:endParaRPr>
              </a:p>
            </p:txBody>
          </p:sp>
        </p:grpSp>
      </p:grpSp>
      <p:sp>
        <p:nvSpPr>
          <p:cNvPr id="3" name="Slide Number Placeholder 2"/>
          <p:cNvSpPr>
            <a:spLocks noGrp="1"/>
          </p:cNvSpPr>
          <p:nvPr>
            <p:ph type="sldNum" sz="quarter" idx="12"/>
          </p:nvPr>
        </p:nvSpPr>
        <p:spPr/>
        <p:txBody>
          <a:bodyPr/>
          <a:lstStyle/>
          <a:p>
            <a:fld id="{FD70FB5A-E262-4357-8453-BA144428EA3F}" type="slidenum">
              <a:rPr lang="en-MY" smtClean="0">
                <a:solidFill>
                  <a:prstClr val="black">
                    <a:tint val="75000"/>
                  </a:prstClr>
                </a:solidFill>
              </a:rPr>
              <a:pPr/>
              <a:t>4</a:t>
            </a:fld>
            <a:endParaRPr lang="en-MY">
              <a:solidFill>
                <a:prstClr val="black">
                  <a:tint val="75000"/>
                </a:prstClr>
              </a:solidFill>
            </a:endParaRPr>
          </a:p>
        </p:txBody>
      </p:sp>
    </p:spTree>
    <p:extLst>
      <p:ext uri="{BB962C8B-B14F-4D97-AF65-F5344CB8AC3E}">
        <p14:creationId xmlns:p14="http://schemas.microsoft.com/office/powerpoint/2010/main" val="1322470708"/>
      </p:ext>
    </p:extLst>
  </p:cSld>
  <p:clrMapOvr>
    <a:masterClrMapping/>
  </p:clrMapOvr>
  <p:timing>
    <p:tnLst>
      <p:par>
        <p:cTn id="1" dur="indefinite" restart="never" nodeType="tmRoot"/>
      </p:par>
    </p:tn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944562"/>
          </a:xfrm>
        </p:spPr>
        <p:txBody>
          <a:bodyPr>
            <a:normAutofit fontScale="90000"/>
          </a:bodyPr>
          <a:lstStyle/>
          <a:p>
            <a:r>
              <a:rPr lang="en-US" sz="3000" dirty="0" err="1" smtClean="0"/>
              <a:t>Menggubal</a:t>
            </a:r>
            <a:r>
              <a:rPr lang="en-US" sz="3000" dirty="0" smtClean="0"/>
              <a:t> </a:t>
            </a:r>
            <a:r>
              <a:rPr lang="en-US" sz="3000" dirty="0" err="1" smtClean="0"/>
              <a:t>Undang-undang</a:t>
            </a:r>
            <a:r>
              <a:rPr lang="en-US" sz="3000" dirty="0" smtClean="0"/>
              <a:t> Kecil </a:t>
            </a:r>
            <a:r>
              <a:rPr lang="en-US" sz="3000" dirty="0" err="1" smtClean="0"/>
              <a:t>Mengenai</a:t>
            </a:r>
            <a:r>
              <a:rPr lang="en-US" sz="3000" dirty="0" smtClean="0"/>
              <a:t> Homestay. </a:t>
            </a:r>
            <a:r>
              <a:rPr lang="en-US" sz="3000" dirty="0" err="1" smtClean="0"/>
              <a:t>Samb</a:t>
            </a:r>
            <a:r>
              <a:rPr lang="en-US" sz="3000" dirty="0" smtClean="0"/>
              <a:t>….</a:t>
            </a:r>
            <a:endParaRPr lang="en-US" sz="3000" dirty="0"/>
          </a:p>
        </p:txBody>
      </p:sp>
      <p:graphicFrame>
        <p:nvGraphicFramePr>
          <p:cNvPr id="4" name="Table 3"/>
          <p:cNvGraphicFramePr>
            <a:graphicFrameLocks noGrp="1"/>
          </p:cNvGraphicFramePr>
          <p:nvPr>
            <p:extLst>
              <p:ext uri="{D42A27DB-BD31-4B8C-83A1-F6EECF244321}">
                <p14:modId xmlns:p14="http://schemas.microsoft.com/office/powerpoint/2010/main" val="3408593121"/>
              </p:ext>
            </p:extLst>
          </p:nvPr>
        </p:nvGraphicFramePr>
        <p:xfrm>
          <a:off x="457200" y="1219200"/>
          <a:ext cx="8153400" cy="4937760"/>
        </p:xfrm>
        <a:graphic>
          <a:graphicData uri="http://schemas.openxmlformats.org/drawingml/2006/table">
            <a:tbl>
              <a:tblPr firstRow="1" bandRow="1">
                <a:tableStyleId>{5C22544A-7EE6-4342-B048-85BDC9FD1C3A}</a:tableStyleId>
              </a:tblPr>
              <a:tblGrid>
                <a:gridCol w="1752600"/>
                <a:gridCol w="1066800"/>
                <a:gridCol w="1371600"/>
                <a:gridCol w="1244600"/>
                <a:gridCol w="1358900"/>
                <a:gridCol w="1358900"/>
              </a:tblGrid>
              <a:tr h="370840">
                <a:tc>
                  <a:txBody>
                    <a:bodyPr/>
                    <a:lstStyle/>
                    <a:p>
                      <a:r>
                        <a:rPr lang="en-US" dirty="0" smtClean="0"/>
                        <a:t>Criteria</a:t>
                      </a:r>
                    </a:p>
                    <a:p>
                      <a:r>
                        <a:rPr lang="en-US" dirty="0" smtClean="0"/>
                        <a:t>Scenario</a:t>
                      </a:r>
                      <a:endParaRPr lang="en-US" dirty="0"/>
                    </a:p>
                  </a:txBody>
                  <a:tcPr/>
                </a:tc>
                <a:tc>
                  <a:txBody>
                    <a:bodyPr/>
                    <a:lstStyle/>
                    <a:p>
                      <a:r>
                        <a:rPr lang="en-US" dirty="0" smtClean="0"/>
                        <a:t>Effective</a:t>
                      </a:r>
                    </a:p>
                    <a:p>
                      <a:r>
                        <a:rPr lang="en-US" dirty="0" smtClean="0"/>
                        <a:t>ness</a:t>
                      </a:r>
                      <a:endParaRPr lang="en-US" dirty="0"/>
                    </a:p>
                  </a:txBody>
                  <a:tcPr/>
                </a:tc>
                <a:tc>
                  <a:txBody>
                    <a:bodyPr/>
                    <a:lstStyle/>
                    <a:p>
                      <a:r>
                        <a:rPr lang="en-US" dirty="0" smtClean="0"/>
                        <a:t>Competitiveness</a:t>
                      </a:r>
                      <a:endParaRPr lang="en-US" dirty="0"/>
                    </a:p>
                  </a:txBody>
                  <a:tcPr/>
                </a:tc>
                <a:tc>
                  <a:txBody>
                    <a:bodyPr/>
                    <a:lstStyle/>
                    <a:p>
                      <a:r>
                        <a:rPr lang="en-US" dirty="0" smtClean="0"/>
                        <a:t>Efficiency</a:t>
                      </a:r>
                      <a:endParaRPr lang="en-US" dirty="0"/>
                    </a:p>
                  </a:txBody>
                  <a:tcPr/>
                </a:tc>
                <a:tc>
                  <a:txBody>
                    <a:bodyPr/>
                    <a:lstStyle/>
                    <a:p>
                      <a:r>
                        <a:rPr lang="en-US" dirty="0" smtClean="0"/>
                        <a:t>Consistency</a:t>
                      </a:r>
                      <a:endParaRPr lang="en-US" dirty="0"/>
                    </a:p>
                  </a:txBody>
                  <a:tcPr/>
                </a:tc>
                <a:tc>
                  <a:txBody>
                    <a:bodyPr/>
                    <a:lstStyle/>
                    <a:p>
                      <a:r>
                        <a:rPr lang="en-US" dirty="0" smtClean="0"/>
                        <a:t>Coherence</a:t>
                      </a:r>
                      <a:endParaRPr lang="en-US" dirty="0"/>
                    </a:p>
                  </a:txBody>
                  <a:tcPr/>
                </a:tc>
              </a:tr>
              <a:tr h="370840">
                <a:tc>
                  <a:txBody>
                    <a:bodyPr/>
                    <a:lstStyle/>
                    <a:p>
                      <a:r>
                        <a:rPr lang="en-US" sz="1800" dirty="0" err="1" smtClean="0"/>
                        <a:t>Meningkatkan</a:t>
                      </a:r>
                      <a:r>
                        <a:rPr lang="en-US" sz="1800" dirty="0" smtClean="0"/>
                        <a:t> </a:t>
                      </a:r>
                      <a:r>
                        <a:rPr lang="en-US" sz="1800" dirty="0" err="1" smtClean="0"/>
                        <a:t>kesedaran</a:t>
                      </a:r>
                      <a:r>
                        <a:rPr lang="en-US" sz="1800" dirty="0" smtClean="0"/>
                        <a:t> </a:t>
                      </a:r>
                      <a:r>
                        <a:rPr lang="en-US" sz="1800" dirty="0" err="1" smtClean="0"/>
                        <a:t>berkenaan</a:t>
                      </a:r>
                      <a:r>
                        <a:rPr lang="en-US" sz="1800" baseline="0" dirty="0" smtClean="0"/>
                        <a:t> </a:t>
                      </a:r>
                      <a:r>
                        <a:rPr lang="en-US" sz="1800" baseline="0" dirty="0" err="1" smtClean="0"/>
                        <a:t>garis</a:t>
                      </a:r>
                      <a:r>
                        <a:rPr lang="en-US" sz="1800" baseline="0" dirty="0" smtClean="0"/>
                        <a:t> </a:t>
                      </a:r>
                      <a:r>
                        <a:rPr lang="en-US" sz="1800" baseline="0" dirty="0" err="1" smtClean="0"/>
                        <a:t>panduan</a:t>
                      </a:r>
                      <a:r>
                        <a:rPr lang="en-US" sz="1800" baseline="0" dirty="0" smtClean="0"/>
                        <a:t> homestay </a:t>
                      </a:r>
                      <a:r>
                        <a:rPr lang="en-US" sz="1800" baseline="0" dirty="0" err="1" smtClean="0"/>
                        <a:t>sedia</a:t>
                      </a:r>
                      <a:r>
                        <a:rPr lang="en-US" sz="1800" baseline="0" dirty="0" smtClean="0"/>
                        <a:t> </a:t>
                      </a:r>
                      <a:r>
                        <a:rPr lang="en-US" sz="1800" baseline="0" dirty="0" err="1" smtClean="0"/>
                        <a:t>ada</a:t>
                      </a:r>
                      <a:r>
                        <a:rPr lang="en-US" sz="1800" baseline="0" dirty="0" smtClean="0"/>
                        <a:t> / </a:t>
                      </a:r>
                      <a:r>
                        <a:rPr lang="en-US" sz="1800" baseline="0" dirty="0" err="1" smtClean="0"/>
                        <a:t>terkini</a:t>
                      </a:r>
                      <a:r>
                        <a:rPr lang="en-US" sz="1800" baseline="0" dirty="0" smtClean="0"/>
                        <a:t>.</a:t>
                      </a:r>
                      <a:endParaRPr lang="en-US" sz="1800" dirty="0"/>
                    </a:p>
                  </a:txBody>
                  <a:tcPr/>
                </a:tc>
                <a:tc>
                  <a:txBody>
                    <a:bodyPr/>
                    <a:lstStyle/>
                    <a:p>
                      <a:r>
                        <a:rPr lang="en-US" dirty="0" smtClean="0"/>
                        <a:t>=</a:t>
                      </a:r>
                      <a:endParaRPr lang="en-US" dirty="0"/>
                    </a:p>
                  </a:txBody>
                  <a:tcPr/>
                </a:tc>
                <a:tc>
                  <a:txBody>
                    <a:bodyPr/>
                    <a:lstStyle/>
                    <a:p>
                      <a:r>
                        <a:rPr lang="en-US" dirty="0" smtClean="0"/>
                        <a:t>+</a:t>
                      </a:r>
                      <a:endParaRPr lang="en-US" dirty="0"/>
                    </a:p>
                  </a:txBody>
                  <a:tcPr/>
                </a:tc>
                <a:tc>
                  <a:txBody>
                    <a:bodyPr/>
                    <a:lstStyle/>
                    <a:p>
                      <a:r>
                        <a:rPr lang="en-US" dirty="0" smtClean="0"/>
                        <a:t>+ +</a:t>
                      </a:r>
                      <a:endParaRPr lang="en-US" dirty="0"/>
                    </a:p>
                  </a:txBody>
                  <a:tcPr/>
                </a:tc>
                <a:tc>
                  <a:txBody>
                    <a:bodyPr/>
                    <a:lstStyle/>
                    <a:p>
                      <a:r>
                        <a:rPr lang="en-US" dirty="0" smtClean="0"/>
                        <a:t>+ +</a:t>
                      </a:r>
                      <a:endParaRPr lang="en-US" dirty="0"/>
                    </a:p>
                  </a:txBody>
                  <a:tcPr/>
                </a:tc>
                <a:tc>
                  <a:txBody>
                    <a:bodyPr/>
                    <a:lstStyle/>
                    <a:p>
                      <a:r>
                        <a:rPr lang="en-US" dirty="0" smtClean="0"/>
                        <a:t>+ +</a:t>
                      </a:r>
                      <a:endParaRPr lang="en-US" dirty="0"/>
                    </a:p>
                  </a:txBody>
                  <a:tcPr/>
                </a:tc>
              </a:tr>
              <a:tr h="370840">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1800" dirty="0" err="1" smtClean="0"/>
                        <a:t>Menggubal</a:t>
                      </a:r>
                      <a:r>
                        <a:rPr lang="en-US" sz="1800" dirty="0" smtClean="0"/>
                        <a:t> </a:t>
                      </a:r>
                      <a:r>
                        <a:rPr lang="en-US" sz="1800" dirty="0" err="1" smtClean="0"/>
                        <a:t>undang-undang</a:t>
                      </a:r>
                      <a:r>
                        <a:rPr lang="en-US" sz="1800" dirty="0" smtClean="0"/>
                        <a:t> </a:t>
                      </a:r>
                      <a:r>
                        <a:rPr lang="en-US" sz="1800" dirty="0" err="1" smtClean="0"/>
                        <a:t>kecil</a:t>
                      </a:r>
                      <a:r>
                        <a:rPr lang="en-US" sz="1800" dirty="0" smtClean="0"/>
                        <a:t> </a:t>
                      </a:r>
                      <a:r>
                        <a:rPr lang="en-US" sz="1800" dirty="0" err="1" smtClean="0"/>
                        <a:t>mengenai</a:t>
                      </a:r>
                      <a:r>
                        <a:rPr lang="en-US" sz="1800" dirty="0" smtClean="0"/>
                        <a:t> homestay.</a:t>
                      </a:r>
                    </a:p>
                    <a:p>
                      <a:endParaRPr lang="en-US" sz="1800" dirty="0" smtClean="0"/>
                    </a:p>
                    <a:p>
                      <a:pPr marL="0" marR="0" indent="0" algn="l" defTabSz="914400" rtl="0" eaLnBrk="1" fontAlgn="auto" latinLnBrk="0" hangingPunct="1">
                        <a:lnSpc>
                          <a:spcPct val="100000"/>
                        </a:lnSpc>
                        <a:spcBef>
                          <a:spcPts val="0"/>
                        </a:spcBef>
                        <a:spcAft>
                          <a:spcPts val="0"/>
                        </a:spcAft>
                        <a:buClrTx/>
                        <a:buSzTx/>
                        <a:buFontTx/>
                        <a:buNone/>
                        <a:tabLst/>
                        <a:defRPr/>
                      </a:pPr>
                      <a:r>
                        <a:rPr lang="en-US" sz="1800" baseline="0" dirty="0" err="1" smtClean="0"/>
                        <a:t>Menambah</a:t>
                      </a:r>
                      <a:r>
                        <a:rPr lang="en-US" sz="1800" baseline="0" dirty="0" smtClean="0"/>
                        <a:t> </a:t>
                      </a:r>
                      <a:r>
                        <a:rPr lang="en-US" sz="1800" baseline="0" dirty="0" err="1" smtClean="0"/>
                        <a:t>baik</a:t>
                      </a:r>
                      <a:r>
                        <a:rPr lang="en-US" sz="1800" baseline="0" dirty="0" smtClean="0"/>
                        <a:t> </a:t>
                      </a:r>
                      <a:r>
                        <a:rPr lang="en-US" sz="1800" baseline="0" dirty="0" err="1" smtClean="0"/>
                        <a:t>garis</a:t>
                      </a:r>
                      <a:r>
                        <a:rPr lang="en-US" sz="1800" baseline="0" dirty="0" smtClean="0"/>
                        <a:t> </a:t>
                      </a:r>
                      <a:r>
                        <a:rPr lang="en-US" sz="1800" baseline="0" dirty="0" err="1" smtClean="0"/>
                        <a:t>panduan</a:t>
                      </a:r>
                      <a:r>
                        <a:rPr lang="en-US" sz="1800" baseline="0" dirty="0" smtClean="0"/>
                        <a:t> homestay </a:t>
                      </a:r>
                      <a:r>
                        <a:rPr lang="en-US" sz="1800" baseline="0" dirty="0" err="1" smtClean="0"/>
                        <a:t>sedia</a:t>
                      </a:r>
                      <a:r>
                        <a:rPr lang="en-US" sz="1800" baseline="0" dirty="0" smtClean="0"/>
                        <a:t> </a:t>
                      </a:r>
                      <a:r>
                        <a:rPr lang="en-US" sz="1800" baseline="0" dirty="0" err="1" smtClean="0"/>
                        <a:t>ada</a:t>
                      </a:r>
                      <a:r>
                        <a:rPr lang="en-US" sz="1800" baseline="0" dirty="0" smtClean="0"/>
                        <a:t>.</a:t>
                      </a:r>
                    </a:p>
                  </a:txBody>
                  <a:tcPr/>
                </a:tc>
                <a:tc>
                  <a:txBody>
                    <a:bodyPr/>
                    <a:lstStyle/>
                    <a:p>
                      <a:endParaRPr lang="en-US" dirty="0" smtClean="0"/>
                    </a:p>
                    <a:p>
                      <a:endParaRPr lang="en-US" dirty="0" smtClean="0"/>
                    </a:p>
                    <a:p>
                      <a:endParaRPr lang="en-US" dirty="0" smtClean="0"/>
                    </a:p>
                    <a:p>
                      <a:endParaRPr lang="en-US" dirty="0" smtClean="0"/>
                    </a:p>
                    <a:p>
                      <a:r>
                        <a:rPr lang="en-US" dirty="0" smtClean="0"/>
                        <a:t>+ + +</a:t>
                      </a:r>
                    </a:p>
                    <a:p>
                      <a:endParaRPr lang="en-US" dirty="0" smtClean="0"/>
                    </a:p>
                    <a:p>
                      <a:endParaRPr lang="en-US" dirty="0" smtClean="0"/>
                    </a:p>
                    <a:p>
                      <a:endParaRPr lang="en-US" dirty="0" smtClean="0"/>
                    </a:p>
                    <a:p>
                      <a:endParaRPr lang="en-US" dirty="0"/>
                    </a:p>
                  </a:txBody>
                  <a:tcPr/>
                </a:tc>
                <a:tc>
                  <a:txBody>
                    <a:bodyPr/>
                    <a:lstStyle/>
                    <a:p>
                      <a:endParaRPr lang="en-US" dirty="0" smtClean="0"/>
                    </a:p>
                    <a:p>
                      <a:endParaRPr lang="en-US" dirty="0" smtClean="0"/>
                    </a:p>
                    <a:p>
                      <a:endParaRPr lang="en-US" dirty="0" smtClean="0"/>
                    </a:p>
                    <a:p>
                      <a:endParaRPr lang="en-US" dirty="0" smtClean="0"/>
                    </a:p>
                    <a:p>
                      <a:r>
                        <a:rPr lang="en-US" dirty="0" smtClean="0"/>
                        <a:t>+ + +</a:t>
                      </a:r>
                      <a:endParaRPr lang="en-US" dirty="0"/>
                    </a:p>
                  </a:txBody>
                  <a:tcPr/>
                </a:tc>
                <a:tc>
                  <a:txBody>
                    <a:bodyPr/>
                    <a:lstStyle/>
                    <a:p>
                      <a:endParaRPr lang="en-US" dirty="0" smtClean="0"/>
                    </a:p>
                    <a:p>
                      <a:endParaRPr lang="en-US" dirty="0" smtClean="0"/>
                    </a:p>
                    <a:p>
                      <a:endParaRPr lang="en-US" dirty="0" smtClean="0"/>
                    </a:p>
                    <a:p>
                      <a:endParaRPr lang="en-US" dirty="0" smtClean="0"/>
                    </a:p>
                    <a:p>
                      <a:r>
                        <a:rPr lang="en-US" dirty="0" smtClean="0"/>
                        <a:t>+ + +</a:t>
                      </a:r>
                      <a:endParaRPr lang="en-US" dirty="0"/>
                    </a:p>
                  </a:txBody>
                  <a:tcPr/>
                </a:tc>
                <a:tc>
                  <a:txBody>
                    <a:bodyPr/>
                    <a:lstStyle/>
                    <a:p>
                      <a:endParaRPr lang="en-US" dirty="0" smtClean="0"/>
                    </a:p>
                    <a:p>
                      <a:endParaRPr lang="en-US" dirty="0" smtClean="0"/>
                    </a:p>
                    <a:p>
                      <a:endParaRPr lang="en-US" dirty="0" smtClean="0"/>
                    </a:p>
                    <a:p>
                      <a:endParaRPr lang="en-US" dirty="0" smtClean="0"/>
                    </a:p>
                    <a:p>
                      <a:r>
                        <a:rPr lang="en-US" dirty="0" smtClean="0"/>
                        <a:t>+ +</a:t>
                      </a:r>
                      <a:r>
                        <a:rPr lang="en-US" baseline="0" dirty="0" smtClean="0"/>
                        <a:t> +</a:t>
                      </a:r>
                      <a:endParaRPr lang="en-US" dirty="0"/>
                    </a:p>
                  </a:txBody>
                  <a:tcPr/>
                </a:tc>
                <a:tc>
                  <a:txBody>
                    <a:bodyPr/>
                    <a:lstStyle/>
                    <a:p>
                      <a:endParaRPr lang="en-US" dirty="0" smtClean="0"/>
                    </a:p>
                    <a:p>
                      <a:endParaRPr lang="en-US" dirty="0" smtClean="0"/>
                    </a:p>
                    <a:p>
                      <a:endParaRPr lang="en-US" dirty="0" smtClean="0"/>
                    </a:p>
                    <a:p>
                      <a:endParaRPr lang="en-US" dirty="0" smtClean="0"/>
                    </a:p>
                    <a:p>
                      <a:r>
                        <a:rPr lang="en-US" dirty="0" smtClean="0"/>
                        <a:t>+ + +</a:t>
                      </a:r>
                      <a:endParaRPr lang="en-US" dirty="0"/>
                    </a:p>
                  </a:txBody>
                  <a:tcPr/>
                </a:tc>
              </a:tr>
            </a:tbl>
          </a:graphicData>
        </a:graphic>
      </p:graphicFrame>
    </p:spTree>
    <p:extLst>
      <p:ext uri="{BB962C8B-B14F-4D97-AF65-F5344CB8AC3E}">
        <p14:creationId xmlns:p14="http://schemas.microsoft.com/office/powerpoint/2010/main" val="1595767455"/>
      </p:ext>
    </p:extLst>
  </p:cSld>
  <p:clrMapOvr>
    <a:masterClrMapping/>
  </p:clrMapOvr>
  <p:timing>
    <p:tnLst>
      <p:par>
        <p:cTn id="1" dur="indefinite" restart="never" nodeType="tmRoot"/>
      </p:par>
    </p:tn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Table 1"/>
          <p:cNvGraphicFramePr>
            <a:graphicFrameLocks noGrp="1"/>
          </p:cNvGraphicFramePr>
          <p:nvPr>
            <p:extLst>
              <p:ext uri="{D42A27DB-BD31-4B8C-83A1-F6EECF244321}">
                <p14:modId xmlns:p14="http://schemas.microsoft.com/office/powerpoint/2010/main" val="4145441037"/>
              </p:ext>
            </p:extLst>
          </p:nvPr>
        </p:nvGraphicFramePr>
        <p:xfrm>
          <a:off x="381002" y="655320"/>
          <a:ext cx="7772399" cy="5060594"/>
        </p:xfrm>
        <a:graphic>
          <a:graphicData uri="http://schemas.openxmlformats.org/drawingml/2006/table">
            <a:tbl>
              <a:tblPr firstRow="1" bandRow="1">
                <a:tableStyleId>{5940675A-B579-460E-94D1-54222C63F5DA}</a:tableStyleId>
              </a:tblPr>
              <a:tblGrid>
                <a:gridCol w="249572"/>
                <a:gridCol w="1350626"/>
                <a:gridCol w="762000"/>
                <a:gridCol w="990600"/>
                <a:gridCol w="1066800"/>
                <a:gridCol w="1070995"/>
                <a:gridCol w="1140903"/>
                <a:gridCol w="1140903"/>
              </a:tblGrid>
              <a:tr h="1143000">
                <a:tc>
                  <a:txBody>
                    <a:bodyPr/>
                    <a:lstStyle/>
                    <a:p>
                      <a:pPr marL="0" indent="0" algn="ctr">
                        <a:buFont typeface="Arial" panose="020B0604020202020204" pitchFamily="34" charset="0"/>
                        <a:buNone/>
                      </a:pPr>
                      <a:endParaRPr lang="en-US" sz="1600" dirty="0"/>
                    </a:p>
                  </a:txBody>
                  <a:tcPr/>
                </a:tc>
                <a:tc>
                  <a:txBody>
                    <a:bodyPr/>
                    <a:lstStyle/>
                    <a:p>
                      <a:pPr marL="0" marR="0" indent="0" algn="ctr"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en-US" sz="1600" b="1" dirty="0" err="1" smtClean="0"/>
                        <a:t>Kriteria</a:t>
                      </a:r>
                      <a:endParaRPr lang="en-US" sz="1600" b="1" dirty="0" smtClean="0"/>
                    </a:p>
                  </a:txBody>
                  <a:tcPr anchor="ctr"/>
                </a:tc>
                <a:tc>
                  <a:txBody>
                    <a:bodyPr/>
                    <a:lstStyle/>
                    <a:p>
                      <a:pPr marL="0" marR="0" indent="0" algn="ctr"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en-US" sz="1600" b="1" dirty="0" smtClean="0"/>
                        <a:t>Weightage</a:t>
                      </a:r>
                    </a:p>
                  </a:txBody>
                  <a:tcPr anchor="ctr"/>
                </a:tc>
                <a:tc>
                  <a:txBody>
                    <a:bodyPr/>
                    <a:lstStyle/>
                    <a:p>
                      <a:pPr marL="0" indent="0" algn="ctr">
                        <a:buFont typeface="Arial" panose="020B0604020202020204" pitchFamily="34" charset="0"/>
                        <a:buNone/>
                      </a:pPr>
                      <a:r>
                        <a:rPr lang="en-US" sz="1600" b="1" dirty="0" smtClean="0"/>
                        <a:t>1. </a:t>
                      </a:r>
                    </a:p>
                    <a:p>
                      <a:pPr marL="0" indent="0" algn="ctr">
                        <a:buFont typeface="Arial" panose="020B0604020202020204" pitchFamily="34" charset="0"/>
                        <a:buNone/>
                      </a:pPr>
                      <a:r>
                        <a:rPr lang="en-US" sz="1600" b="1" dirty="0" smtClean="0"/>
                        <a:t>Do</a:t>
                      </a:r>
                      <a:r>
                        <a:rPr lang="en-US" sz="1600" b="1" baseline="0" dirty="0" smtClean="0"/>
                        <a:t> </a:t>
                      </a:r>
                      <a:r>
                        <a:rPr lang="en-US" sz="1600" b="1" dirty="0" smtClean="0"/>
                        <a:t>Nothing</a:t>
                      </a:r>
                      <a:endParaRPr lang="en-US" sz="1600" b="1" dirty="0"/>
                    </a:p>
                  </a:txBody>
                  <a:tcPr/>
                </a:tc>
                <a:tc>
                  <a:txBody>
                    <a:bodyPr/>
                    <a:lstStyle/>
                    <a:p>
                      <a:pPr marL="0" indent="0" algn="ctr">
                        <a:buFont typeface="Arial" panose="020B0604020202020204" pitchFamily="34" charset="0"/>
                        <a:buNone/>
                      </a:pPr>
                      <a:r>
                        <a:rPr lang="en-US" sz="1600" b="1" dirty="0" smtClean="0"/>
                        <a:t>2. </a:t>
                      </a:r>
                    </a:p>
                    <a:p>
                      <a:pPr marL="0" indent="0" algn="ctr">
                        <a:buFont typeface="Arial" panose="020B0604020202020204" pitchFamily="34" charset="0"/>
                        <a:buNone/>
                      </a:pPr>
                      <a:r>
                        <a:rPr lang="en-US" sz="1600" b="1" dirty="0" err="1" smtClean="0"/>
                        <a:t>Batal</a:t>
                      </a:r>
                      <a:r>
                        <a:rPr lang="en-US" sz="1600" b="1" dirty="0" smtClean="0"/>
                        <a:t> </a:t>
                      </a:r>
                      <a:r>
                        <a:rPr lang="en-US" sz="1600" b="1" dirty="0" err="1" smtClean="0"/>
                        <a:t>Pengecualian</a:t>
                      </a:r>
                      <a:r>
                        <a:rPr lang="en-US" sz="1600" b="1" dirty="0" smtClean="0"/>
                        <a:t> </a:t>
                      </a:r>
                      <a:r>
                        <a:rPr lang="en-US" sz="1600" b="1" dirty="0" err="1" smtClean="0"/>
                        <a:t>dan</a:t>
                      </a:r>
                      <a:r>
                        <a:rPr lang="en-US" sz="1600" b="1" dirty="0" smtClean="0"/>
                        <a:t> </a:t>
                      </a:r>
                      <a:r>
                        <a:rPr lang="en-US" sz="1600" b="1" dirty="0" err="1" smtClean="0"/>
                        <a:t>Gubal</a:t>
                      </a:r>
                      <a:r>
                        <a:rPr lang="en-US" sz="1600" b="1" dirty="0" smtClean="0"/>
                        <a:t>  </a:t>
                      </a:r>
                      <a:r>
                        <a:rPr lang="en-US" sz="1600" b="1" dirty="0" err="1" smtClean="0"/>
                        <a:t>Peraturan</a:t>
                      </a:r>
                      <a:endParaRPr lang="en-US" sz="1600" b="1" dirty="0"/>
                    </a:p>
                  </a:txBody>
                  <a:tcPr/>
                </a:tc>
                <a:tc>
                  <a:txBody>
                    <a:bodyPr/>
                    <a:lstStyle/>
                    <a:p>
                      <a:pPr marL="0" indent="0" algn="ctr">
                        <a:buFont typeface="Arial" panose="020B0604020202020204" pitchFamily="34" charset="0"/>
                        <a:buNone/>
                      </a:pPr>
                      <a:r>
                        <a:rPr lang="en-US" sz="1600" b="1" dirty="0" smtClean="0"/>
                        <a:t>3. </a:t>
                      </a:r>
                      <a:r>
                        <a:rPr lang="en-US" sz="1600" b="1" dirty="0" err="1" smtClean="0"/>
                        <a:t>Memberi</a:t>
                      </a:r>
                      <a:r>
                        <a:rPr lang="en-US" sz="1600" b="1" dirty="0" smtClean="0"/>
                        <a:t> </a:t>
                      </a:r>
                      <a:r>
                        <a:rPr lang="en-US" sz="1600" b="1" dirty="0" err="1" smtClean="0"/>
                        <a:t>Kuasa</a:t>
                      </a:r>
                      <a:r>
                        <a:rPr lang="en-US" sz="1600" b="1" dirty="0" smtClean="0"/>
                        <a:t> </a:t>
                      </a:r>
                      <a:r>
                        <a:rPr lang="en-US" sz="1600" b="1" dirty="0" err="1" smtClean="0"/>
                        <a:t>kepada</a:t>
                      </a:r>
                      <a:r>
                        <a:rPr lang="en-US" sz="1600" b="1" dirty="0" smtClean="0"/>
                        <a:t> MAQIS</a:t>
                      </a:r>
                      <a:endParaRPr lang="en-US" sz="1600" b="1" dirty="0"/>
                    </a:p>
                  </a:txBody>
                  <a:tcPr/>
                </a:tc>
                <a:tc>
                  <a:txBody>
                    <a:bodyPr/>
                    <a:lstStyle/>
                    <a:p>
                      <a:pPr marL="0" indent="0" algn="ctr">
                        <a:buFont typeface="Arial" panose="020B0604020202020204" pitchFamily="34" charset="0"/>
                        <a:buNone/>
                      </a:pPr>
                      <a:r>
                        <a:rPr lang="en-US" sz="1600" b="1" dirty="0" smtClean="0"/>
                        <a:t>4.</a:t>
                      </a:r>
                      <a:r>
                        <a:rPr lang="en-US" sz="1600" b="1" baseline="0" dirty="0" smtClean="0"/>
                        <a:t> </a:t>
                      </a:r>
                    </a:p>
                    <a:p>
                      <a:pPr marL="0" indent="0" algn="ctr">
                        <a:buFont typeface="Arial" panose="020B0604020202020204" pitchFamily="34" charset="0"/>
                        <a:buNone/>
                      </a:pPr>
                      <a:r>
                        <a:rPr lang="en-US" sz="1600" b="1" dirty="0" err="1" smtClean="0"/>
                        <a:t>Kempen</a:t>
                      </a:r>
                      <a:r>
                        <a:rPr lang="en-US" sz="1600" b="1" dirty="0" smtClean="0"/>
                        <a:t> </a:t>
                      </a:r>
                      <a:r>
                        <a:rPr lang="en-US" sz="1600" b="1" dirty="0" err="1" smtClean="0"/>
                        <a:t>Kesedaran</a:t>
                      </a:r>
                      <a:endParaRPr lang="en-US" sz="1600" b="1" dirty="0"/>
                    </a:p>
                  </a:txBody>
                  <a:tcPr/>
                </a:tc>
                <a:tc>
                  <a:txBody>
                    <a:bodyPr/>
                    <a:lstStyle/>
                    <a:p>
                      <a:pPr marL="0" indent="0" algn="ctr">
                        <a:buFont typeface="Arial" panose="020B0604020202020204" pitchFamily="34" charset="0"/>
                        <a:buNone/>
                      </a:pPr>
                      <a:r>
                        <a:rPr lang="en-US" sz="1600" b="1" dirty="0" smtClean="0"/>
                        <a:t>5. </a:t>
                      </a:r>
                    </a:p>
                    <a:p>
                      <a:pPr marL="0" indent="0" algn="ctr">
                        <a:buFont typeface="Arial" panose="020B0604020202020204" pitchFamily="34" charset="0"/>
                        <a:buNone/>
                      </a:pPr>
                      <a:r>
                        <a:rPr lang="en-US" sz="1600" b="1" dirty="0" smtClean="0"/>
                        <a:t>Tingkat </a:t>
                      </a:r>
                      <a:r>
                        <a:rPr lang="en-US" sz="1600" b="1" dirty="0" err="1" smtClean="0"/>
                        <a:t>Penguatkuasaan</a:t>
                      </a:r>
                      <a:endParaRPr lang="en-US" sz="1600" b="1" dirty="0"/>
                    </a:p>
                  </a:txBody>
                  <a:tcPr/>
                </a:tc>
              </a:tr>
              <a:tr h="838200">
                <a:tc>
                  <a:txBody>
                    <a:bodyPr/>
                    <a:lstStyle/>
                    <a:p>
                      <a:pPr marL="0" indent="0" algn="ctr">
                        <a:buFont typeface="Arial" panose="020B0604020202020204" pitchFamily="34" charset="0"/>
                        <a:buNone/>
                      </a:pPr>
                      <a:r>
                        <a:rPr lang="en-US" sz="1600" dirty="0" smtClean="0"/>
                        <a:t>1</a:t>
                      </a:r>
                      <a:endParaRPr lang="en-US" sz="1600" dirty="0"/>
                    </a:p>
                  </a:txBody>
                  <a:tcPr anchor="ctr"/>
                </a:tc>
                <a:tc>
                  <a:txBody>
                    <a:bodyPr/>
                    <a:lstStyle/>
                    <a:p>
                      <a:pPr marL="0" indent="0" algn="l">
                        <a:buFont typeface="Arial" panose="020B0604020202020204" pitchFamily="34" charset="0"/>
                        <a:buNone/>
                      </a:pPr>
                      <a:r>
                        <a:rPr lang="en-US" sz="1600" dirty="0" err="1" smtClean="0"/>
                        <a:t>Penggunaan</a:t>
                      </a:r>
                      <a:r>
                        <a:rPr lang="en-US" sz="1600" baseline="0" dirty="0" smtClean="0"/>
                        <a:t> </a:t>
                      </a:r>
                      <a:r>
                        <a:rPr lang="en-US" sz="1600" baseline="0" dirty="0" err="1" smtClean="0"/>
                        <a:t>kos</a:t>
                      </a:r>
                      <a:r>
                        <a:rPr lang="en-US" sz="1600" baseline="0" dirty="0" smtClean="0"/>
                        <a:t> yang minima</a:t>
                      </a:r>
                      <a:endParaRPr lang="en-US" sz="1600" dirty="0" smtClean="0"/>
                    </a:p>
                  </a:txBody>
                  <a:tcPr/>
                </a:tc>
                <a:tc>
                  <a:txBody>
                    <a:bodyPr/>
                    <a:lstStyle/>
                    <a:p>
                      <a:pPr marL="0" indent="0" algn="ctr">
                        <a:buFont typeface="Arial" panose="020B0604020202020204" pitchFamily="34" charset="0"/>
                        <a:buNone/>
                      </a:pPr>
                      <a:r>
                        <a:rPr lang="en-US" sz="1600" dirty="0" smtClean="0"/>
                        <a:t>2</a:t>
                      </a:r>
                    </a:p>
                  </a:txBody>
                  <a:tcPr anchor="ctr"/>
                </a:tc>
                <a:tc>
                  <a:txBody>
                    <a:bodyPr/>
                    <a:lstStyle/>
                    <a:p>
                      <a:pPr marL="0" indent="0" algn="ctr">
                        <a:buFont typeface="Arial" panose="020B0604020202020204" pitchFamily="34" charset="0"/>
                        <a:buNone/>
                      </a:pPr>
                      <a:r>
                        <a:rPr lang="en-US" sz="1600" dirty="0" smtClean="0"/>
                        <a:t>5 (10)</a:t>
                      </a:r>
                      <a:endParaRPr lang="en-US" sz="1600" dirty="0"/>
                    </a:p>
                  </a:txBody>
                  <a:tcPr anchor="ctr"/>
                </a:tc>
                <a:tc>
                  <a:txBody>
                    <a:bodyPr/>
                    <a:lstStyle/>
                    <a:p>
                      <a:pPr marL="0" indent="0" algn="ctr">
                        <a:buFont typeface="Arial" panose="020B0604020202020204" pitchFamily="34" charset="0"/>
                        <a:buNone/>
                      </a:pPr>
                      <a:r>
                        <a:rPr lang="en-US" sz="1600" dirty="0" smtClean="0"/>
                        <a:t>5 (10)</a:t>
                      </a:r>
                      <a:endParaRPr lang="en-US" sz="1600" dirty="0"/>
                    </a:p>
                  </a:txBody>
                  <a:tcPr anchor="ctr"/>
                </a:tc>
                <a:tc>
                  <a:txBody>
                    <a:bodyPr/>
                    <a:lstStyle/>
                    <a:p>
                      <a:pPr marL="0" indent="0" algn="ctr">
                        <a:buFont typeface="Arial" panose="020B0604020202020204" pitchFamily="34" charset="0"/>
                        <a:buNone/>
                      </a:pPr>
                      <a:r>
                        <a:rPr lang="en-US" sz="1600" dirty="0" smtClean="0"/>
                        <a:t>3 (6)</a:t>
                      </a:r>
                      <a:endParaRPr lang="en-US" sz="1600" dirty="0"/>
                    </a:p>
                  </a:txBody>
                  <a:tcPr anchor="ctr"/>
                </a:tc>
                <a:tc>
                  <a:txBody>
                    <a:bodyPr/>
                    <a:lstStyle/>
                    <a:p>
                      <a:pPr marL="0" indent="0" algn="ctr">
                        <a:buFont typeface="Arial" panose="020B0604020202020204" pitchFamily="34" charset="0"/>
                        <a:buNone/>
                      </a:pPr>
                      <a:r>
                        <a:rPr lang="en-US" sz="1600" dirty="0" smtClean="0"/>
                        <a:t>2 (4)</a:t>
                      </a:r>
                      <a:endParaRPr lang="en-US" sz="1600" dirty="0"/>
                    </a:p>
                  </a:txBody>
                  <a:tcPr anchor="ctr"/>
                </a:tc>
                <a:tc>
                  <a:txBody>
                    <a:bodyPr/>
                    <a:lstStyle/>
                    <a:p>
                      <a:pPr marL="0" indent="0" algn="ctr">
                        <a:buFont typeface="Arial" panose="020B0604020202020204" pitchFamily="34" charset="0"/>
                        <a:buNone/>
                      </a:pPr>
                      <a:r>
                        <a:rPr lang="en-US" sz="1600" dirty="0" smtClean="0"/>
                        <a:t>3 (6)</a:t>
                      </a:r>
                      <a:endParaRPr lang="en-US" sz="1600" dirty="0"/>
                    </a:p>
                  </a:txBody>
                  <a:tcPr anchor="ctr"/>
                </a:tc>
              </a:tr>
              <a:tr h="1371600">
                <a:tc>
                  <a:txBody>
                    <a:bodyPr/>
                    <a:lstStyle/>
                    <a:p>
                      <a:pPr marL="0" indent="0" algn="ctr">
                        <a:buFont typeface="Arial" panose="020B0604020202020204" pitchFamily="34" charset="0"/>
                        <a:buNone/>
                      </a:pPr>
                      <a:r>
                        <a:rPr lang="en-US" sz="1600" dirty="0" smtClean="0"/>
                        <a:t>2</a:t>
                      </a:r>
                      <a:endParaRPr lang="en-US" sz="1600" dirty="0"/>
                    </a:p>
                  </a:txBody>
                  <a:tcPr anchor="ctr"/>
                </a:tc>
                <a:tc>
                  <a:txBody>
                    <a:bodyPr/>
                    <a:lstStyle/>
                    <a:p>
                      <a:pPr marL="0" marR="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en-US" sz="1600" dirty="0" smtClean="0"/>
                        <a:t>Kadar </a:t>
                      </a:r>
                      <a:r>
                        <a:rPr lang="en-US" sz="1600" dirty="0" err="1" smtClean="0"/>
                        <a:t>penggunaan</a:t>
                      </a:r>
                      <a:r>
                        <a:rPr lang="en-US" sz="1600" dirty="0" smtClean="0"/>
                        <a:t> </a:t>
                      </a:r>
                      <a:r>
                        <a:rPr lang="en-US" sz="1600" baseline="0" dirty="0" err="1" smtClean="0"/>
                        <a:t>racun</a:t>
                      </a:r>
                      <a:r>
                        <a:rPr lang="en-US" sz="1600" baseline="0" dirty="0" smtClean="0"/>
                        <a:t> </a:t>
                      </a:r>
                      <a:r>
                        <a:rPr lang="en-US" sz="1600" baseline="0" dirty="0" err="1" smtClean="0"/>
                        <a:t>tidak</a:t>
                      </a:r>
                      <a:r>
                        <a:rPr lang="en-US" sz="1600" baseline="0" dirty="0" smtClean="0"/>
                        <a:t> </a:t>
                      </a:r>
                      <a:r>
                        <a:rPr lang="en-US" sz="1600" baseline="0" dirty="0" err="1" smtClean="0"/>
                        <a:t>berdaftar</a:t>
                      </a:r>
                      <a:r>
                        <a:rPr lang="en-US" sz="1600" baseline="0" dirty="0" smtClean="0"/>
                        <a:t> </a:t>
                      </a:r>
                      <a:r>
                        <a:rPr lang="en-US" sz="1600" baseline="0" dirty="0" err="1" smtClean="0"/>
                        <a:t>menurun</a:t>
                      </a:r>
                      <a:endParaRPr lang="en-US" sz="1600" dirty="0" smtClean="0"/>
                    </a:p>
                  </a:txBody>
                  <a:tcPr/>
                </a:tc>
                <a:tc>
                  <a:txBody>
                    <a:bodyPr/>
                    <a:lstStyle/>
                    <a:p>
                      <a:pPr marL="0" marR="0" indent="0" algn="ctr"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en-US" sz="1600" dirty="0" smtClean="0"/>
                        <a:t>5</a:t>
                      </a:r>
                    </a:p>
                  </a:txBody>
                  <a:tcPr anchor="ctr"/>
                </a:tc>
                <a:tc>
                  <a:txBody>
                    <a:bodyPr/>
                    <a:lstStyle/>
                    <a:p>
                      <a:pPr marL="0" indent="0" algn="ctr">
                        <a:buFont typeface="Arial" panose="020B0604020202020204" pitchFamily="34" charset="0"/>
                        <a:buNone/>
                      </a:pPr>
                      <a:r>
                        <a:rPr lang="en-US" sz="1600" dirty="0" smtClean="0"/>
                        <a:t>1 (5)</a:t>
                      </a:r>
                      <a:endParaRPr lang="en-US" sz="1600" dirty="0"/>
                    </a:p>
                  </a:txBody>
                  <a:tcPr anchor="ctr"/>
                </a:tc>
                <a:tc>
                  <a:txBody>
                    <a:bodyPr/>
                    <a:lstStyle/>
                    <a:p>
                      <a:pPr marL="0" indent="0" algn="ctr">
                        <a:buFont typeface="Arial" panose="020B0604020202020204" pitchFamily="34" charset="0"/>
                        <a:buNone/>
                      </a:pPr>
                      <a:r>
                        <a:rPr lang="en-US" sz="1600" dirty="0" smtClean="0"/>
                        <a:t>5 (25)</a:t>
                      </a:r>
                      <a:endParaRPr lang="en-US" sz="1600" dirty="0"/>
                    </a:p>
                  </a:txBody>
                  <a:tcPr anchor="ctr"/>
                </a:tc>
                <a:tc>
                  <a:txBody>
                    <a:bodyPr/>
                    <a:lstStyle/>
                    <a:p>
                      <a:pPr marL="0" indent="0" algn="ctr">
                        <a:buFont typeface="Arial" panose="020B0604020202020204" pitchFamily="34" charset="0"/>
                        <a:buNone/>
                      </a:pPr>
                      <a:r>
                        <a:rPr lang="en-US" sz="1600" dirty="0" smtClean="0"/>
                        <a:t>4 (20)</a:t>
                      </a:r>
                      <a:endParaRPr lang="en-US" sz="1600" dirty="0"/>
                    </a:p>
                  </a:txBody>
                  <a:tcPr anchor="ctr"/>
                </a:tc>
                <a:tc>
                  <a:txBody>
                    <a:bodyPr/>
                    <a:lstStyle/>
                    <a:p>
                      <a:pPr marL="0" indent="0" algn="ctr">
                        <a:buFont typeface="Arial" panose="020B0604020202020204" pitchFamily="34" charset="0"/>
                        <a:buNone/>
                      </a:pPr>
                      <a:r>
                        <a:rPr lang="en-US" sz="1600" dirty="0" smtClean="0"/>
                        <a:t>3 (15)</a:t>
                      </a:r>
                      <a:endParaRPr lang="en-US" sz="1600" dirty="0"/>
                    </a:p>
                  </a:txBody>
                  <a:tcPr anchor="ctr"/>
                </a:tc>
                <a:tc>
                  <a:txBody>
                    <a:bodyPr/>
                    <a:lstStyle/>
                    <a:p>
                      <a:pPr marL="0" indent="0" algn="ctr">
                        <a:buFont typeface="Arial" panose="020B0604020202020204" pitchFamily="34" charset="0"/>
                        <a:buNone/>
                      </a:pPr>
                      <a:r>
                        <a:rPr lang="en-US" sz="1600" dirty="0" smtClean="0"/>
                        <a:t>4 (20)</a:t>
                      </a:r>
                      <a:endParaRPr lang="en-US" sz="1600" dirty="0"/>
                    </a:p>
                  </a:txBody>
                  <a:tcPr anchor="ctr"/>
                </a:tc>
              </a:tr>
              <a:tr h="533400">
                <a:tc>
                  <a:txBody>
                    <a:bodyPr/>
                    <a:lstStyle/>
                    <a:p>
                      <a:pPr marL="0" indent="0" algn="ctr">
                        <a:buFont typeface="Arial" panose="020B0604020202020204" pitchFamily="34" charset="0"/>
                        <a:buNone/>
                      </a:pPr>
                      <a:r>
                        <a:rPr lang="en-US" sz="1600" dirty="0" smtClean="0"/>
                        <a:t>3</a:t>
                      </a:r>
                      <a:endParaRPr lang="en-US" sz="1600" dirty="0"/>
                    </a:p>
                  </a:txBody>
                  <a:tcPr anchor="ctr"/>
                </a:tc>
                <a:tc>
                  <a:txBody>
                    <a:bodyPr/>
                    <a:lstStyle/>
                    <a:p>
                      <a:pPr marL="0" marR="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en-US" sz="1600" b="0" dirty="0" err="1" smtClean="0"/>
                        <a:t>Kemudahan</a:t>
                      </a:r>
                      <a:r>
                        <a:rPr lang="en-US" sz="1600" b="0" baseline="0" dirty="0" smtClean="0"/>
                        <a:t> </a:t>
                      </a:r>
                      <a:r>
                        <a:rPr lang="en-US" sz="1600" b="0" baseline="0" dirty="0" err="1" smtClean="0"/>
                        <a:t>perlaksanaan</a:t>
                      </a:r>
                      <a:endParaRPr lang="en-US" sz="1600" b="0" dirty="0" smtClean="0"/>
                    </a:p>
                  </a:txBody>
                  <a:tcPr/>
                </a:tc>
                <a:tc>
                  <a:txBody>
                    <a:bodyPr/>
                    <a:lstStyle/>
                    <a:p>
                      <a:pPr marL="0" marR="0" indent="0" algn="ctr"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en-US" sz="1600" b="0" dirty="0" smtClean="0"/>
                        <a:t>3</a:t>
                      </a:r>
                    </a:p>
                  </a:txBody>
                  <a:tcPr anchor="ctr"/>
                </a:tc>
                <a:tc>
                  <a:txBody>
                    <a:bodyPr/>
                    <a:lstStyle/>
                    <a:p>
                      <a:pPr marL="0" indent="0" algn="ctr">
                        <a:buFont typeface="Arial" panose="020B0604020202020204" pitchFamily="34" charset="0"/>
                        <a:buNone/>
                      </a:pPr>
                      <a:r>
                        <a:rPr lang="en-US" sz="1600" b="0" dirty="0" smtClean="0"/>
                        <a:t>5 (15)</a:t>
                      </a:r>
                      <a:endParaRPr lang="en-US" sz="1600" b="0" dirty="0"/>
                    </a:p>
                  </a:txBody>
                  <a:tcPr anchor="ctr"/>
                </a:tc>
                <a:tc>
                  <a:txBody>
                    <a:bodyPr/>
                    <a:lstStyle/>
                    <a:p>
                      <a:pPr marL="0" indent="0" algn="ctr">
                        <a:buFont typeface="Arial" panose="020B0604020202020204" pitchFamily="34" charset="0"/>
                        <a:buNone/>
                      </a:pPr>
                      <a:r>
                        <a:rPr lang="en-US" sz="1600" b="0" dirty="0" smtClean="0"/>
                        <a:t>5 (15)</a:t>
                      </a:r>
                      <a:endParaRPr lang="en-US" sz="1600" b="0" dirty="0"/>
                    </a:p>
                  </a:txBody>
                  <a:tcPr anchor="ctr"/>
                </a:tc>
                <a:tc>
                  <a:txBody>
                    <a:bodyPr/>
                    <a:lstStyle/>
                    <a:p>
                      <a:pPr marL="0" indent="0" algn="ctr">
                        <a:buFont typeface="Arial" panose="020B0604020202020204" pitchFamily="34" charset="0"/>
                        <a:buNone/>
                      </a:pPr>
                      <a:r>
                        <a:rPr lang="en-US" sz="1600" b="0" dirty="0" smtClean="0"/>
                        <a:t>4 (12)</a:t>
                      </a:r>
                      <a:endParaRPr lang="en-US" sz="1600" b="0" dirty="0"/>
                    </a:p>
                  </a:txBody>
                  <a:tcPr anchor="ctr"/>
                </a:tc>
                <a:tc>
                  <a:txBody>
                    <a:bodyPr/>
                    <a:lstStyle/>
                    <a:p>
                      <a:pPr marL="0" indent="0" algn="ctr">
                        <a:buFont typeface="Arial" panose="020B0604020202020204" pitchFamily="34" charset="0"/>
                        <a:buNone/>
                      </a:pPr>
                      <a:r>
                        <a:rPr lang="en-US" sz="1600" b="0" dirty="0" smtClean="0"/>
                        <a:t>3 (9)</a:t>
                      </a:r>
                      <a:endParaRPr lang="en-US" sz="1600" b="0" dirty="0"/>
                    </a:p>
                  </a:txBody>
                  <a:tcPr anchor="ctr"/>
                </a:tc>
                <a:tc>
                  <a:txBody>
                    <a:bodyPr/>
                    <a:lstStyle/>
                    <a:p>
                      <a:pPr marL="0" indent="0" algn="ctr">
                        <a:buFont typeface="Arial" panose="020B0604020202020204" pitchFamily="34" charset="0"/>
                        <a:buNone/>
                      </a:pPr>
                      <a:r>
                        <a:rPr lang="en-US" sz="1600" b="0" dirty="0" smtClean="0"/>
                        <a:t>2 (6)</a:t>
                      </a:r>
                      <a:endParaRPr lang="en-US" sz="1600" b="0" dirty="0"/>
                    </a:p>
                  </a:txBody>
                  <a:tcPr anchor="ctr"/>
                </a:tc>
              </a:tr>
              <a:tr h="381914">
                <a:tc>
                  <a:txBody>
                    <a:bodyPr/>
                    <a:lstStyle/>
                    <a:p>
                      <a:pPr marL="0" indent="0" algn="ctr">
                        <a:buFont typeface="Arial" panose="020B0604020202020204" pitchFamily="34" charset="0"/>
                        <a:buNone/>
                      </a:pPr>
                      <a:endParaRPr lang="en-US" sz="1600" dirty="0"/>
                    </a:p>
                  </a:txBody>
                  <a:tcPr>
                    <a:solidFill>
                      <a:schemeClr val="bg2"/>
                    </a:solidFill>
                  </a:tcPr>
                </a:tc>
                <a:tc>
                  <a:txBody>
                    <a:bodyPr/>
                    <a:lstStyle/>
                    <a:p>
                      <a:pPr marL="0" marR="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en-US" sz="1600" b="1" dirty="0" err="1" smtClean="0"/>
                        <a:t>Markah</a:t>
                      </a:r>
                      <a:endParaRPr lang="en-US" sz="1600" b="1" dirty="0" smtClean="0"/>
                    </a:p>
                  </a:txBody>
                  <a:tcPr>
                    <a:solidFill>
                      <a:schemeClr val="bg2"/>
                    </a:solidFill>
                  </a:tcPr>
                </a:tc>
                <a:tc>
                  <a:txBody>
                    <a:bodyPr/>
                    <a:lstStyle/>
                    <a:p>
                      <a:pPr marL="0" marR="0" indent="0" algn="ctr" defTabSz="914400" rtl="0" eaLnBrk="1" fontAlgn="auto" latinLnBrk="0" hangingPunct="1">
                        <a:lnSpc>
                          <a:spcPct val="100000"/>
                        </a:lnSpc>
                        <a:spcBef>
                          <a:spcPts val="0"/>
                        </a:spcBef>
                        <a:spcAft>
                          <a:spcPts val="0"/>
                        </a:spcAft>
                        <a:buClrTx/>
                        <a:buSzTx/>
                        <a:buFont typeface="Arial" panose="020B0604020202020204" pitchFamily="34" charset="0"/>
                        <a:buNone/>
                        <a:tabLst/>
                        <a:defRPr/>
                      </a:pPr>
                      <a:endParaRPr lang="en-US" sz="1600" b="1" dirty="0" smtClean="0"/>
                    </a:p>
                  </a:txBody>
                  <a:tcPr anchor="ctr">
                    <a:solidFill>
                      <a:schemeClr val="bg2"/>
                    </a:solidFill>
                  </a:tcPr>
                </a:tc>
                <a:tc>
                  <a:txBody>
                    <a:bodyPr/>
                    <a:lstStyle/>
                    <a:p>
                      <a:pPr marL="0" indent="0" algn="ctr">
                        <a:buFont typeface="Arial" panose="020B0604020202020204" pitchFamily="34" charset="0"/>
                        <a:buNone/>
                      </a:pPr>
                      <a:r>
                        <a:rPr lang="en-US" sz="1600" b="1" dirty="0" smtClean="0"/>
                        <a:t>30</a:t>
                      </a:r>
                      <a:endParaRPr lang="en-US" sz="1600" b="1" dirty="0"/>
                    </a:p>
                  </a:txBody>
                  <a:tcPr anchor="ctr">
                    <a:solidFill>
                      <a:schemeClr val="bg2"/>
                    </a:solidFill>
                  </a:tcPr>
                </a:tc>
                <a:tc>
                  <a:txBody>
                    <a:bodyPr/>
                    <a:lstStyle/>
                    <a:p>
                      <a:pPr marL="0" indent="0" algn="ctr">
                        <a:buFont typeface="Arial" panose="020B0604020202020204" pitchFamily="34" charset="0"/>
                        <a:buNone/>
                      </a:pPr>
                      <a:r>
                        <a:rPr lang="en-US" sz="1600" b="1" dirty="0" smtClean="0"/>
                        <a:t>50</a:t>
                      </a:r>
                      <a:endParaRPr lang="en-US" sz="1600" b="1" dirty="0"/>
                    </a:p>
                  </a:txBody>
                  <a:tcPr anchor="ctr">
                    <a:solidFill>
                      <a:schemeClr val="bg2"/>
                    </a:solidFill>
                  </a:tcPr>
                </a:tc>
                <a:tc>
                  <a:txBody>
                    <a:bodyPr/>
                    <a:lstStyle/>
                    <a:p>
                      <a:pPr marL="0" indent="0" algn="ctr">
                        <a:buFont typeface="Arial" panose="020B0604020202020204" pitchFamily="34" charset="0"/>
                        <a:buNone/>
                      </a:pPr>
                      <a:r>
                        <a:rPr lang="en-US" sz="1600" b="1" dirty="0" smtClean="0"/>
                        <a:t>38</a:t>
                      </a:r>
                      <a:endParaRPr lang="en-US" sz="1600" b="1" dirty="0"/>
                    </a:p>
                  </a:txBody>
                  <a:tcPr anchor="ctr">
                    <a:solidFill>
                      <a:schemeClr val="bg2"/>
                    </a:solidFill>
                  </a:tcPr>
                </a:tc>
                <a:tc>
                  <a:txBody>
                    <a:bodyPr/>
                    <a:lstStyle/>
                    <a:p>
                      <a:pPr marL="0" indent="0" algn="ctr">
                        <a:buFont typeface="Arial" panose="020B0604020202020204" pitchFamily="34" charset="0"/>
                        <a:buNone/>
                      </a:pPr>
                      <a:r>
                        <a:rPr lang="en-US" sz="1600" b="1" dirty="0" smtClean="0"/>
                        <a:t>28</a:t>
                      </a:r>
                      <a:endParaRPr lang="en-US" sz="1600" b="1" dirty="0"/>
                    </a:p>
                  </a:txBody>
                  <a:tcPr anchor="ctr">
                    <a:solidFill>
                      <a:schemeClr val="bg2"/>
                    </a:solidFill>
                  </a:tcPr>
                </a:tc>
                <a:tc>
                  <a:txBody>
                    <a:bodyPr/>
                    <a:lstStyle/>
                    <a:p>
                      <a:pPr marL="0" indent="0" algn="ctr">
                        <a:buFont typeface="Arial" panose="020B0604020202020204" pitchFamily="34" charset="0"/>
                        <a:buNone/>
                      </a:pPr>
                      <a:r>
                        <a:rPr lang="en-US" sz="1600" b="1" dirty="0" smtClean="0"/>
                        <a:t>32</a:t>
                      </a:r>
                      <a:endParaRPr lang="en-US" sz="1600" b="1" dirty="0"/>
                    </a:p>
                  </a:txBody>
                  <a:tcPr anchor="ctr">
                    <a:solidFill>
                      <a:schemeClr val="bg2"/>
                    </a:solidFill>
                  </a:tcPr>
                </a:tc>
              </a:tr>
              <a:tr h="304800">
                <a:tc>
                  <a:txBody>
                    <a:bodyPr/>
                    <a:lstStyle/>
                    <a:p>
                      <a:pPr marL="0" indent="0" algn="ctr">
                        <a:buFont typeface="Arial" panose="020B0604020202020204" pitchFamily="34" charset="0"/>
                        <a:buNone/>
                      </a:pPr>
                      <a:endParaRPr lang="en-US" sz="1600" dirty="0"/>
                    </a:p>
                  </a:txBody>
                  <a:tcPr/>
                </a:tc>
                <a:tc>
                  <a:txBody>
                    <a:bodyPr/>
                    <a:lstStyle/>
                    <a:p>
                      <a:pPr marL="0" marR="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en-US" sz="1600" b="0" dirty="0" smtClean="0"/>
                        <a:t>Ranking</a:t>
                      </a:r>
                    </a:p>
                  </a:txBody>
                  <a:tcPr/>
                </a:tc>
                <a:tc>
                  <a:txBody>
                    <a:bodyPr/>
                    <a:lstStyle/>
                    <a:p>
                      <a:pPr marL="0" marR="0" indent="0" algn="ctr" defTabSz="914400" rtl="0" eaLnBrk="1" fontAlgn="auto" latinLnBrk="0" hangingPunct="1">
                        <a:lnSpc>
                          <a:spcPct val="100000"/>
                        </a:lnSpc>
                        <a:spcBef>
                          <a:spcPts val="0"/>
                        </a:spcBef>
                        <a:spcAft>
                          <a:spcPts val="0"/>
                        </a:spcAft>
                        <a:buClrTx/>
                        <a:buSzTx/>
                        <a:buFont typeface="Arial" panose="020B0604020202020204" pitchFamily="34" charset="0"/>
                        <a:buNone/>
                        <a:tabLst/>
                        <a:defRPr/>
                      </a:pPr>
                      <a:endParaRPr lang="en-US" sz="1600" b="0" dirty="0" smtClean="0"/>
                    </a:p>
                  </a:txBody>
                  <a:tcPr anchor="ctr"/>
                </a:tc>
                <a:tc>
                  <a:txBody>
                    <a:bodyPr/>
                    <a:lstStyle/>
                    <a:p>
                      <a:pPr marL="0" indent="0" algn="ctr">
                        <a:buFont typeface="Arial" panose="020B0604020202020204" pitchFamily="34" charset="0"/>
                        <a:buNone/>
                      </a:pPr>
                      <a:r>
                        <a:rPr lang="en-US" sz="1600" b="0" dirty="0" smtClean="0"/>
                        <a:t>4</a:t>
                      </a:r>
                      <a:endParaRPr lang="en-US" sz="1600" b="0" dirty="0"/>
                    </a:p>
                  </a:txBody>
                  <a:tcPr anchor="ctr"/>
                </a:tc>
                <a:tc>
                  <a:txBody>
                    <a:bodyPr/>
                    <a:lstStyle/>
                    <a:p>
                      <a:pPr marL="0" indent="0" algn="ctr">
                        <a:buFont typeface="Arial" panose="020B0604020202020204" pitchFamily="34" charset="0"/>
                        <a:buNone/>
                      </a:pPr>
                      <a:r>
                        <a:rPr lang="en-US" sz="1600" b="0" dirty="0" smtClean="0"/>
                        <a:t>1</a:t>
                      </a:r>
                      <a:endParaRPr lang="en-US" sz="1600" b="0" dirty="0"/>
                    </a:p>
                  </a:txBody>
                  <a:tcPr anchor="ctr"/>
                </a:tc>
                <a:tc>
                  <a:txBody>
                    <a:bodyPr/>
                    <a:lstStyle/>
                    <a:p>
                      <a:pPr marL="0" indent="0" algn="ctr">
                        <a:buFont typeface="Arial" panose="020B0604020202020204" pitchFamily="34" charset="0"/>
                        <a:buNone/>
                      </a:pPr>
                      <a:r>
                        <a:rPr lang="en-US" sz="1600" b="0" dirty="0" smtClean="0"/>
                        <a:t>2</a:t>
                      </a:r>
                      <a:endParaRPr lang="en-US" sz="1600" b="0" dirty="0"/>
                    </a:p>
                  </a:txBody>
                  <a:tcPr anchor="ctr"/>
                </a:tc>
                <a:tc>
                  <a:txBody>
                    <a:bodyPr/>
                    <a:lstStyle/>
                    <a:p>
                      <a:pPr marL="0" indent="0" algn="ctr">
                        <a:buFont typeface="Arial" panose="020B0604020202020204" pitchFamily="34" charset="0"/>
                        <a:buNone/>
                      </a:pPr>
                      <a:r>
                        <a:rPr lang="en-US" sz="1600" b="0" dirty="0" smtClean="0"/>
                        <a:t>5</a:t>
                      </a:r>
                      <a:endParaRPr lang="en-US" sz="1600" b="0" dirty="0"/>
                    </a:p>
                  </a:txBody>
                  <a:tcPr anchor="ctr"/>
                </a:tc>
                <a:tc>
                  <a:txBody>
                    <a:bodyPr/>
                    <a:lstStyle/>
                    <a:p>
                      <a:pPr marL="0" indent="0" algn="ctr">
                        <a:buFont typeface="Arial" panose="020B0604020202020204" pitchFamily="34" charset="0"/>
                        <a:buNone/>
                      </a:pPr>
                      <a:r>
                        <a:rPr lang="en-US" sz="1600" b="0" dirty="0" smtClean="0"/>
                        <a:t>3</a:t>
                      </a:r>
                      <a:endParaRPr lang="en-US" sz="1600" b="0" dirty="0"/>
                    </a:p>
                  </a:txBody>
                  <a:tcPr anchor="ctr"/>
                </a:tc>
              </a:tr>
            </a:tbl>
          </a:graphicData>
        </a:graphic>
      </p:graphicFrame>
      <p:sp>
        <p:nvSpPr>
          <p:cNvPr id="3" name="TextBox 2"/>
          <p:cNvSpPr txBox="1"/>
          <p:nvPr/>
        </p:nvSpPr>
        <p:spPr>
          <a:xfrm>
            <a:off x="323342" y="5994908"/>
            <a:ext cx="2724657" cy="369332"/>
          </a:xfrm>
          <a:prstGeom prst="rect">
            <a:avLst/>
          </a:prstGeom>
          <a:noFill/>
        </p:spPr>
        <p:txBody>
          <a:bodyPr wrap="none" rtlCol="0">
            <a:spAutoFit/>
          </a:bodyPr>
          <a:lstStyle/>
          <a:p>
            <a:pPr fontAlgn="auto">
              <a:spcBef>
                <a:spcPts val="0"/>
              </a:spcBef>
              <a:spcAft>
                <a:spcPts val="0"/>
              </a:spcAft>
            </a:pPr>
            <a:r>
              <a:rPr lang="en-US" dirty="0" err="1" smtClean="0">
                <a:solidFill>
                  <a:prstClr val="black"/>
                </a:solidFill>
                <a:latin typeface="Calibri"/>
                <a:cs typeface="+mn-cs"/>
              </a:rPr>
              <a:t>Markah</a:t>
            </a:r>
            <a:r>
              <a:rPr lang="en-US" dirty="0" smtClean="0">
                <a:solidFill>
                  <a:prstClr val="black"/>
                </a:solidFill>
                <a:latin typeface="Calibri"/>
                <a:cs typeface="+mn-cs"/>
              </a:rPr>
              <a:t>: 1 – 5 (</a:t>
            </a:r>
            <a:r>
              <a:rPr lang="en-US" dirty="0" err="1" smtClean="0">
                <a:solidFill>
                  <a:prstClr val="black"/>
                </a:solidFill>
                <a:latin typeface="Calibri"/>
                <a:cs typeface="+mn-cs"/>
              </a:rPr>
              <a:t>sangat</a:t>
            </a:r>
            <a:r>
              <a:rPr lang="en-US" dirty="0" smtClean="0">
                <a:solidFill>
                  <a:prstClr val="black"/>
                </a:solidFill>
                <a:latin typeface="Calibri"/>
                <a:cs typeface="+mn-cs"/>
              </a:rPr>
              <a:t> </a:t>
            </a:r>
            <a:r>
              <a:rPr lang="en-US" dirty="0" err="1" smtClean="0">
                <a:solidFill>
                  <a:prstClr val="black"/>
                </a:solidFill>
                <a:latin typeface="Calibri"/>
                <a:cs typeface="+mn-cs"/>
              </a:rPr>
              <a:t>baik</a:t>
            </a:r>
            <a:r>
              <a:rPr lang="en-US" dirty="0" smtClean="0">
                <a:solidFill>
                  <a:prstClr val="black"/>
                </a:solidFill>
                <a:latin typeface="Calibri"/>
                <a:cs typeface="+mn-cs"/>
              </a:rPr>
              <a:t>)</a:t>
            </a:r>
            <a:endParaRPr lang="en-US" dirty="0">
              <a:solidFill>
                <a:prstClr val="black"/>
              </a:solidFill>
              <a:latin typeface="Calibri"/>
              <a:cs typeface="+mn-cs"/>
            </a:endParaRPr>
          </a:p>
        </p:txBody>
      </p:sp>
    </p:spTree>
    <p:extLst>
      <p:ext uri="{BB962C8B-B14F-4D97-AF65-F5344CB8AC3E}">
        <p14:creationId xmlns:p14="http://schemas.microsoft.com/office/powerpoint/2010/main" val="1654167898"/>
      </p:ext>
    </p:extLst>
  </p:cSld>
  <p:clrMapOvr>
    <a:masterClrMapping/>
  </p:clrMapOvr>
  <p:timing>
    <p:tnLst>
      <p:par>
        <p:cTn id="1" dur="indefinite" restart="never" nodeType="tmRoot"/>
      </p:par>
    </p:tn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p:cNvSpPr>
            <a:spLocks noGrp="1"/>
          </p:cNvSpPr>
          <p:nvPr>
            <p:ph type="title"/>
          </p:nvPr>
        </p:nvSpPr>
        <p:spPr>
          <a:xfrm>
            <a:off x="457200" y="274654"/>
            <a:ext cx="8229600" cy="993775"/>
          </a:xfrm>
        </p:spPr>
        <p:txBody>
          <a:bodyPr rtlCol="0">
            <a:normAutofit/>
          </a:bodyPr>
          <a:lstStyle/>
          <a:p>
            <a:pPr fontAlgn="auto">
              <a:spcAft>
                <a:spcPts val="0"/>
              </a:spcAft>
              <a:defRPr/>
            </a:pPr>
            <a:r>
              <a:rPr lang="en-US" b="1" dirty="0" smtClean="0">
                <a:effectLst>
                  <a:outerShdw blurRad="38100" dist="38100" dir="2700000" algn="tl">
                    <a:srgbClr val="000000">
                      <a:alpha val="43137"/>
                    </a:srgbClr>
                  </a:outerShdw>
                </a:effectLst>
              </a:rPr>
              <a:t>7 </a:t>
            </a:r>
            <a:r>
              <a:rPr lang="en-US" b="1" dirty="0" err="1" smtClean="0">
                <a:effectLst>
                  <a:outerShdw blurRad="38100" dist="38100" dir="2700000" algn="tl">
                    <a:srgbClr val="000000">
                      <a:alpha val="43137"/>
                    </a:srgbClr>
                  </a:outerShdw>
                </a:effectLst>
              </a:rPr>
              <a:t>Elemen</a:t>
            </a:r>
            <a:r>
              <a:rPr lang="en-US" b="1" dirty="0" smtClean="0">
                <a:effectLst>
                  <a:outerShdw blurRad="38100" dist="38100" dir="2700000" algn="tl">
                    <a:srgbClr val="000000">
                      <a:alpha val="43137"/>
                    </a:srgbClr>
                  </a:outerShdw>
                </a:effectLst>
              </a:rPr>
              <a:t> RIA</a:t>
            </a:r>
            <a:endParaRPr lang="en-GB" b="1" dirty="0">
              <a:effectLst>
                <a:outerShdw blurRad="38100" dist="38100" dir="2700000" algn="tl">
                  <a:srgbClr val="000000">
                    <a:alpha val="43137"/>
                  </a:srgbClr>
                </a:outerShdw>
              </a:effectLst>
            </a:endParaRPr>
          </a:p>
        </p:txBody>
      </p:sp>
      <p:sp>
        <p:nvSpPr>
          <p:cNvPr id="6" name="Content Placeholder 2"/>
          <p:cNvSpPr>
            <a:spLocks noGrp="1"/>
          </p:cNvSpPr>
          <p:nvPr>
            <p:ph idx="1"/>
          </p:nvPr>
        </p:nvSpPr>
        <p:spPr>
          <a:xfrm>
            <a:off x="755577" y="1374017"/>
            <a:ext cx="4834880" cy="4525963"/>
          </a:xfrm>
          <a:ln>
            <a:noFill/>
          </a:ln>
          <a:effectLst>
            <a:outerShdw blurRad="225425" dist="50800" dir="5220000" algn="ctr">
              <a:srgbClr val="000000">
                <a:alpha val="33000"/>
              </a:srgbClr>
            </a:outerShdw>
          </a:effectLst>
          <a:scene3d>
            <a:camera prst="perspectiveFront" fov="3300000">
              <a:rot lat="486000" lon="19530000" rev="174000"/>
            </a:camera>
            <a:lightRig rig="harsh" dir="t">
              <a:rot lat="0" lon="0" rev="3000000"/>
            </a:lightRig>
          </a:scene3d>
          <a:sp3d extrusionH="254000" contourW="19050">
            <a:bevelT w="82550" h="44450" prst="angle"/>
            <a:bevelB w="82550" h="44450" prst="angle"/>
            <a:contourClr>
              <a:srgbClr val="FFFFFF"/>
            </a:contourClr>
          </a:sp3d>
        </p:spPr>
        <p:style>
          <a:lnRef idx="3">
            <a:schemeClr val="lt1"/>
          </a:lnRef>
          <a:fillRef idx="1">
            <a:schemeClr val="accent4"/>
          </a:fillRef>
          <a:effectRef idx="1">
            <a:schemeClr val="accent4"/>
          </a:effectRef>
          <a:fontRef idx="minor">
            <a:schemeClr val="lt1"/>
          </a:fontRef>
        </p:style>
        <p:txBody>
          <a:bodyPr rtlCol="0">
            <a:noAutofit/>
          </a:bodyPr>
          <a:lstStyle/>
          <a:p>
            <a:pPr marL="609600" indent="-609600" fontAlgn="auto">
              <a:lnSpc>
                <a:spcPct val="200000"/>
              </a:lnSpc>
              <a:spcBef>
                <a:spcPts val="0"/>
              </a:spcBef>
              <a:spcAft>
                <a:spcPts val="0"/>
              </a:spcAft>
              <a:buFont typeface="Monotype Sorts" pitchFamily="2" charset="2"/>
              <a:buAutoNum type="arabicPeriod"/>
              <a:defRPr/>
            </a:pPr>
            <a:r>
              <a:rPr lang="en-AU" altLang="en-US" sz="2000" b="1" dirty="0" err="1" smtClean="0">
                <a:solidFill>
                  <a:schemeClr val="bg1"/>
                </a:solidFill>
              </a:rPr>
              <a:t>Penyataan</a:t>
            </a:r>
            <a:r>
              <a:rPr lang="en-AU" altLang="en-US" sz="2000" b="1" dirty="0" smtClean="0">
                <a:solidFill>
                  <a:schemeClr val="bg1"/>
                </a:solidFill>
              </a:rPr>
              <a:t> </a:t>
            </a:r>
            <a:r>
              <a:rPr lang="en-AU" altLang="en-US" sz="2000" b="1" dirty="0" err="1" smtClean="0">
                <a:solidFill>
                  <a:schemeClr val="bg1"/>
                </a:solidFill>
              </a:rPr>
              <a:t>Masalah</a:t>
            </a:r>
            <a:endParaRPr lang="en-AU" altLang="en-US" sz="2000" b="1" dirty="0" smtClean="0">
              <a:solidFill>
                <a:schemeClr val="bg1"/>
              </a:solidFill>
            </a:endParaRPr>
          </a:p>
          <a:p>
            <a:pPr marL="609600" indent="-609600" fontAlgn="auto">
              <a:lnSpc>
                <a:spcPct val="200000"/>
              </a:lnSpc>
              <a:spcBef>
                <a:spcPts val="0"/>
              </a:spcBef>
              <a:spcAft>
                <a:spcPts val="0"/>
              </a:spcAft>
              <a:buFont typeface="Monotype Sorts" pitchFamily="2" charset="2"/>
              <a:buAutoNum type="arabicPeriod"/>
              <a:defRPr/>
            </a:pPr>
            <a:r>
              <a:rPr lang="en-AU" altLang="en-US" sz="2000" b="1" dirty="0" err="1" smtClean="0">
                <a:solidFill>
                  <a:schemeClr val="bg1"/>
                </a:solidFill>
              </a:rPr>
              <a:t>Objektif</a:t>
            </a:r>
            <a:endParaRPr lang="en-AU" altLang="en-US" sz="2000" b="1" dirty="0" smtClean="0">
              <a:solidFill>
                <a:schemeClr val="bg1"/>
              </a:solidFill>
            </a:endParaRPr>
          </a:p>
          <a:p>
            <a:pPr marL="609600" indent="-609600" fontAlgn="auto">
              <a:lnSpc>
                <a:spcPct val="200000"/>
              </a:lnSpc>
              <a:spcBef>
                <a:spcPts val="0"/>
              </a:spcBef>
              <a:spcAft>
                <a:spcPts val="0"/>
              </a:spcAft>
              <a:buFont typeface="Monotype Sorts" pitchFamily="2" charset="2"/>
              <a:buAutoNum type="arabicPeriod"/>
              <a:defRPr/>
            </a:pPr>
            <a:r>
              <a:rPr lang="en-AU" altLang="en-US" sz="2000" b="1" dirty="0" err="1" smtClean="0">
                <a:solidFill>
                  <a:schemeClr val="bg1"/>
                </a:solidFill>
              </a:rPr>
              <a:t>Opsyen</a:t>
            </a:r>
            <a:endParaRPr lang="en-AU" altLang="en-US" sz="2000" b="1" dirty="0" smtClean="0">
              <a:solidFill>
                <a:schemeClr val="bg1"/>
              </a:solidFill>
            </a:endParaRPr>
          </a:p>
          <a:p>
            <a:pPr marL="609600" indent="-609600" fontAlgn="auto">
              <a:lnSpc>
                <a:spcPct val="200000"/>
              </a:lnSpc>
              <a:spcBef>
                <a:spcPts val="0"/>
              </a:spcBef>
              <a:spcAft>
                <a:spcPts val="0"/>
              </a:spcAft>
              <a:buFont typeface="Monotype Sorts" pitchFamily="2" charset="2"/>
              <a:buAutoNum type="arabicPeriod"/>
              <a:defRPr/>
            </a:pPr>
            <a:r>
              <a:rPr lang="en-AU" altLang="en-US" sz="2000" b="1" dirty="0" err="1" smtClean="0">
                <a:solidFill>
                  <a:schemeClr val="bg1"/>
                </a:solidFill>
              </a:rPr>
              <a:t>Analisis</a:t>
            </a:r>
            <a:r>
              <a:rPr lang="en-AU" altLang="en-US" sz="2000" b="1" dirty="0" smtClean="0">
                <a:solidFill>
                  <a:schemeClr val="bg1"/>
                </a:solidFill>
              </a:rPr>
              <a:t> </a:t>
            </a:r>
            <a:r>
              <a:rPr lang="en-AU" altLang="en-US" sz="2000" b="1" dirty="0" err="1" smtClean="0">
                <a:solidFill>
                  <a:schemeClr val="bg1"/>
                </a:solidFill>
              </a:rPr>
              <a:t>Impak</a:t>
            </a:r>
            <a:endParaRPr lang="en-AU" altLang="en-US" sz="2000" b="1" dirty="0" smtClean="0">
              <a:solidFill>
                <a:schemeClr val="bg1"/>
              </a:solidFill>
            </a:endParaRPr>
          </a:p>
          <a:p>
            <a:pPr marL="609600" indent="-609600" fontAlgn="auto">
              <a:lnSpc>
                <a:spcPct val="200000"/>
              </a:lnSpc>
              <a:spcBef>
                <a:spcPts val="0"/>
              </a:spcBef>
              <a:spcAft>
                <a:spcPts val="0"/>
              </a:spcAft>
              <a:buFont typeface="Monotype Sorts" pitchFamily="2" charset="2"/>
              <a:buAutoNum type="arabicPeriod"/>
              <a:defRPr/>
            </a:pPr>
            <a:r>
              <a:rPr lang="en-AU" altLang="en-US" sz="2000" b="1" dirty="0" err="1" smtClean="0">
                <a:solidFill>
                  <a:srgbClr val="FFFF00"/>
                </a:solidFill>
              </a:rPr>
              <a:t>Seranta</a:t>
            </a:r>
            <a:r>
              <a:rPr lang="en-AU" altLang="en-US" sz="2000" b="1" dirty="0" smtClean="0">
                <a:solidFill>
                  <a:srgbClr val="FFFF00"/>
                </a:solidFill>
              </a:rPr>
              <a:t> </a:t>
            </a:r>
            <a:r>
              <a:rPr lang="en-AU" altLang="en-US" sz="2000" b="1" dirty="0" err="1" smtClean="0">
                <a:solidFill>
                  <a:srgbClr val="FFFF00"/>
                </a:solidFill>
              </a:rPr>
              <a:t>Awam</a:t>
            </a:r>
            <a:endParaRPr lang="en-AU" altLang="en-US" sz="2000" b="1" dirty="0" smtClean="0">
              <a:solidFill>
                <a:srgbClr val="FFFF00"/>
              </a:solidFill>
            </a:endParaRPr>
          </a:p>
          <a:p>
            <a:pPr marL="609600" indent="-609600" fontAlgn="auto">
              <a:lnSpc>
                <a:spcPct val="200000"/>
              </a:lnSpc>
              <a:spcBef>
                <a:spcPts val="0"/>
              </a:spcBef>
              <a:spcAft>
                <a:spcPts val="0"/>
              </a:spcAft>
              <a:buFont typeface="Monotype Sorts" pitchFamily="2" charset="2"/>
              <a:buAutoNum type="arabicPeriod"/>
              <a:defRPr/>
            </a:pPr>
            <a:r>
              <a:rPr lang="en-AU" altLang="en-US" sz="2000" b="1" dirty="0" err="1" smtClean="0"/>
              <a:t>Kesimpulan</a:t>
            </a:r>
            <a:r>
              <a:rPr lang="en-AU" altLang="en-US" sz="2000" b="1" dirty="0" smtClean="0"/>
              <a:t> </a:t>
            </a:r>
            <a:r>
              <a:rPr lang="en-AU" altLang="en-US" sz="2000" b="1" dirty="0" err="1" smtClean="0"/>
              <a:t>dan</a:t>
            </a:r>
            <a:r>
              <a:rPr lang="en-AU" altLang="en-US" sz="2000" b="1" dirty="0" smtClean="0"/>
              <a:t> </a:t>
            </a:r>
            <a:r>
              <a:rPr lang="en-AU" altLang="en-US" sz="2000" b="1" dirty="0" err="1" smtClean="0"/>
              <a:t>Syor</a:t>
            </a:r>
            <a:endParaRPr lang="en-AU" altLang="en-US" sz="2000" b="1" dirty="0" smtClean="0"/>
          </a:p>
          <a:p>
            <a:pPr marL="609600" indent="-609600" fontAlgn="auto">
              <a:lnSpc>
                <a:spcPct val="200000"/>
              </a:lnSpc>
              <a:spcBef>
                <a:spcPts val="0"/>
              </a:spcBef>
              <a:spcAft>
                <a:spcPts val="0"/>
              </a:spcAft>
              <a:buFont typeface="Monotype Sorts" pitchFamily="2" charset="2"/>
              <a:buAutoNum type="arabicPeriod"/>
              <a:defRPr/>
            </a:pPr>
            <a:r>
              <a:rPr lang="en-AU" altLang="en-US" sz="2000" b="1" dirty="0" err="1" smtClean="0"/>
              <a:t>Strategi</a:t>
            </a:r>
            <a:r>
              <a:rPr lang="en-AU" altLang="en-US" sz="2000" b="1" dirty="0" smtClean="0"/>
              <a:t> </a:t>
            </a:r>
            <a:r>
              <a:rPr lang="en-AU" altLang="en-US" sz="2000" b="1" dirty="0" err="1" smtClean="0"/>
              <a:t>Pelaksanaan</a:t>
            </a:r>
            <a:endParaRPr lang="en-AU" altLang="en-US" sz="2000" b="1" dirty="0" smtClean="0"/>
          </a:p>
          <a:p>
            <a:pPr fontAlgn="auto">
              <a:lnSpc>
                <a:spcPct val="200000"/>
              </a:lnSpc>
              <a:spcBef>
                <a:spcPts val="0"/>
              </a:spcBef>
              <a:spcAft>
                <a:spcPts val="0"/>
              </a:spcAft>
              <a:buFont typeface="Arial" panose="020B0604020202020204" pitchFamily="34" charset="0"/>
              <a:buChar char="•"/>
              <a:defRPr/>
            </a:pPr>
            <a:endParaRPr lang="en-MY" sz="2000" b="1" dirty="0"/>
          </a:p>
        </p:txBody>
      </p:sp>
      <p:pic>
        <p:nvPicPr>
          <p:cNvPr id="7" name="Picture 2"/>
          <p:cNvPicPr>
            <a:picLocks noChangeAspect="1" noChangeArrowheads="1"/>
          </p:cNvPicPr>
          <p:nvPr/>
        </p:nvPicPr>
        <p:blipFill>
          <a:blip r:embed="rId2"/>
          <a:srcRect/>
          <a:stretch>
            <a:fillRect/>
          </a:stretch>
        </p:blipFill>
        <p:spPr bwMode="auto">
          <a:xfrm rot="320429">
            <a:off x="5322890" y="1522416"/>
            <a:ext cx="3076575" cy="4535487"/>
          </a:xfrm>
          <a:prstGeom prst="rect">
            <a:avLst/>
          </a:prstGeom>
          <a:ln>
            <a:noFill/>
          </a:ln>
          <a:effectLst>
            <a:outerShdw blurRad="292100" dist="139700" dir="2700000" algn="tl" rotWithShape="0">
              <a:srgbClr val="333333">
                <a:alpha val="65000"/>
              </a:srgbClr>
            </a:outerShdw>
          </a:effectLst>
          <a:extLst/>
        </p:spPr>
      </p:pic>
      <p:sp>
        <p:nvSpPr>
          <p:cNvPr id="2" name="Slide Number Placeholder 1"/>
          <p:cNvSpPr>
            <a:spLocks noGrp="1"/>
          </p:cNvSpPr>
          <p:nvPr>
            <p:ph type="sldNum" sz="quarter" idx="12"/>
          </p:nvPr>
        </p:nvSpPr>
        <p:spPr/>
        <p:txBody>
          <a:bodyPr/>
          <a:lstStyle/>
          <a:p>
            <a:pPr>
              <a:defRPr/>
            </a:pPr>
            <a:fld id="{0D9FF9D7-B91B-4327-918E-F882605A7559}" type="slidenum">
              <a:rPr lang="en-US"/>
              <a:pPr>
                <a:defRPr/>
              </a:pPr>
              <a:t>42</a:t>
            </a:fld>
            <a:endParaRPr lang="en-US" dirty="0"/>
          </a:p>
        </p:txBody>
      </p:sp>
    </p:spTree>
  </p:cSld>
  <p:clrMapOvr>
    <a:masterClrMapping/>
  </p:clrMapOvr>
  <p:timing>
    <p:tnLst>
      <p:par>
        <p:cTn id="1" dur="indefinite" restart="never" nodeType="tmRoot"/>
      </p:par>
    </p:tn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1"/>
          <p:cNvSpPr txBox="1">
            <a:spLocks/>
          </p:cNvSpPr>
          <p:nvPr/>
        </p:nvSpPr>
        <p:spPr>
          <a:xfrm>
            <a:off x="0" y="-26988"/>
            <a:ext cx="9144000" cy="1143001"/>
          </a:xfrm>
          <a:prstGeom prst="rect">
            <a:avLst/>
          </a:prstGeom>
          <a:solidFill>
            <a:srgbClr val="C00000"/>
          </a:solidFill>
        </p:spPr>
        <p:txBody>
          <a:bodyPr anchor="b">
            <a:normAutofit fontScale="77500" lnSpcReduction="20000"/>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marL="173038" algn="l">
              <a:defRPr/>
            </a:pPr>
            <a:r>
              <a:rPr lang="en-MY" b="1" dirty="0" err="1" smtClean="0">
                <a:solidFill>
                  <a:schemeClr val="bg1"/>
                </a:solidFill>
                <a:effectLst>
                  <a:outerShdw blurRad="38100" dist="38100" dir="2700000" algn="tl">
                    <a:srgbClr val="000000">
                      <a:alpha val="43137"/>
                    </a:srgbClr>
                  </a:outerShdw>
                </a:effectLst>
                <a:ea typeface="Tahoma" panose="020B0604030504040204" pitchFamily="34" charset="0"/>
                <a:cs typeface="Tahoma" panose="020B0604030504040204" pitchFamily="34" charset="0"/>
              </a:rPr>
              <a:t>Elemen</a:t>
            </a:r>
            <a:r>
              <a:rPr lang="en-MY" b="1" dirty="0" smtClean="0">
                <a:solidFill>
                  <a:schemeClr val="bg1"/>
                </a:solidFill>
                <a:effectLst>
                  <a:outerShdw blurRad="38100" dist="38100" dir="2700000" algn="tl">
                    <a:srgbClr val="000000">
                      <a:alpha val="43137"/>
                    </a:srgbClr>
                  </a:outerShdw>
                </a:effectLst>
                <a:ea typeface="Tahoma" panose="020B0604030504040204" pitchFamily="34" charset="0"/>
                <a:cs typeface="Tahoma" panose="020B0604030504040204" pitchFamily="34" charset="0"/>
              </a:rPr>
              <a:t> </a:t>
            </a:r>
            <a:r>
              <a:rPr lang="en-MY" b="1" dirty="0">
                <a:solidFill>
                  <a:schemeClr val="bg1"/>
                </a:solidFill>
                <a:effectLst>
                  <a:outerShdw blurRad="38100" dist="38100" dir="2700000" algn="tl">
                    <a:srgbClr val="000000">
                      <a:alpha val="43137"/>
                    </a:srgbClr>
                  </a:outerShdw>
                </a:effectLst>
                <a:ea typeface="Tahoma" panose="020B0604030504040204" pitchFamily="34" charset="0"/>
                <a:cs typeface="Tahoma" panose="020B0604030504040204" pitchFamily="34" charset="0"/>
              </a:rPr>
              <a:t>5: </a:t>
            </a:r>
            <a:endParaRPr lang="en-MY" b="1" dirty="0" smtClean="0">
              <a:solidFill>
                <a:schemeClr val="bg1"/>
              </a:solidFill>
              <a:effectLst>
                <a:outerShdw blurRad="38100" dist="38100" dir="2700000" algn="tl">
                  <a:srgbClr val="000000">
                    <a:alpha val="43137"/>
                  </a:srgbClr>
                </a:outerShdw>
              </a:effectLst>
              <a:ea typeface="Tahoma" panose="020B0604030504040204" pitchFamily="34" charset="0"/>
              <a:cs typeface="Tahoma" panose="020B0604030504040204" pitchFamily="34" charset="0"/>
            </a:endParaRPr>
          </a:p>
          <a:p>
            <a:pPr marL="173038" algn="l">
              <a:defRPr/>
            </a:pPr>
            <a:r>
              <a:rPr lang="en-MY" b="1" dirty="0" err="1" smtClean="0">
                <a:solidFill>
                  <a:schemeClr val="bg1"/>
                </a:solidFill>
                <a:effectLst>
                  <a:outerShdw blurRad="38100" dist="38100" dir="2700000" algn="tl">
                    <a:srgbClr val="000000">
                      <a:alpha val="43137"/>
                    </a:srgbClr>
                  </a:outerShdw>
                </a:effectLst>
                <a:ea typeface="Tahoma" panose="020B0604030504040204" pitchFamily="34" charset="0"/>
                <a:cs typeface="Tahoma" panose="020B0604030504040204" pitchFamily="34" charset="0"/>
              </a:rPr>
              <a:t>Jelaskan</a:t>
            </a:r>
            <a:r>
              <a:rPr lang="en-MY" b="1" dirty="0" smtClean="0">
                <a:solidFill>
                  <a:schemeClr val="bg1"/>
                </a:solidFill>
                <a:effectLst>
                  <a:outerShdw blurRad="38100" dist="38100" dir="2700000" algn="tl">
                    <a:srgbClr val="000000">
                      <a:alpha val="43137"/>
                    </a:srgbClr>
                  </a:outerShdw>
                </a:effectLst>
                <a:ea typeface="Tahoma" panose="020B0604030504040204" pitchFamily="34" charset="0"/>
                <a:cs typeface="Tahoma" panose="020B0604030504040204" pitchFamily="34" charset="0"/>
              </a:rPr>
              <a:t> </a:t>
            </a:r>
            <a:r>
              <a:rPr lang="en-MY" b="1" dirty="0" err="1" smtClean="0">
                <a:solidFill>
                  <a:schemeClr val="bg1"/>
                </a:solidFill>
                <a:effectLst>
                  <a:outerShdw blurRad="38100" dist="38100" dir="2700000" algn="tl">
                    <a:srgbClr val="000000">
                      <a:alpha val="43137"/>
                    </a:srgbClr>
                  </a:outerShdw>
                </a:effectLst>
                <a:ea typeface="Tahoma" panose="020B0604030504040204" pitchFamily="34" charset="0"/>
                <a:cs typeface="Tahoma" panose="020B0604030504040204" pitchFamily="34" charset="0"/>
              </a:rPr>
              <a:t>bagaimana</a:t>
            </a:r>
            <a:r>
              <a:rPr lang="en-MY" b="1" dirty="0" smtClean="0">
                <a:solidFill>
                  <a:schemeClr val="bg1"/>
                </a:solidFill>
                <a:effectLst>
                  <a:outerShdw blurRad="38100" dist="38100" dir="2700000" algn="tl">
                    <a:srgbClr val="000000">
                      <a:alpha val="43137"/>
                    </a:srgbClr>
                  </a:outerShdw>
                </a:effectLst>
                <a:ea typeface="Tahoma" panose="020B0604030504040204" pitchFamily="34" charset="0"/>
                <a:cs typeface="Tahoma" panose="020B0604030504040204" pitchFamily="34" charset="0"/>
              </a:rPr>
              <a:t> </a:t>
            </a:r>
            <a:r>
              <a:rPr lang="en-MY" b="1" dirty="0" err="1" smtClean="0">
                <a:solidFill>
                  <a:schemeClr val="bg1"/>
                </a:solidFill>
                <a:effectLst>
                  <a:outerShdw blurRad="38100" dist="38100" dir="2700000" algn="tl">
                    <a:srgbClr val="000000">
                      <a:alpha val="43137"/>
                    </a:srgbClr>
                  </a:outerShdw>
                </a:effectLst>
                <a:ea typeface="Tahoma" panose="020B0604030504040204" pitchFamily="34" charset="0"/>
                <a:cs typeface="Tahoma" panose="020B0604030504040204" pitchFamily="34" charset="0"/>
              </a:rPr>
              <a:t>Seranta</a:t>
            </a:r>
            <a:r>
              <a:rPr lang="en-MY" b="1" dirty="0" smtClean="0">
                <a:solidFill>
                  <a:schemeClr val="bg1"/>
                </a:solidFill>
                <a:effectLst>
                  <a:outerShdw blurRad="38100" dist="38100" dir="2700000" algn="tl">
                    <a:srgbClr val="000000">
                      <a:alpha val="43137"/>
                    </a:srgbClr>
                  </a:outerShdw>
                </a:effectLst>
                <a:ea typeface="Tahoma" panose="020B0604030504040204" pitchFamily="34" charset="0"/>
                <a:cs typeface="Tahoma" panose="020B0604030504040204" pitchFamily="34" charset="0"/>
              </a:rPr>
              <a:t> </a:t>
            </a:r>
            <a:r>
              <a:rPr lang="en-MY" b="1" dirty="0" err="1" smtClean="0">
                <a:solidFill>
                  <a:schemeClr val="bg1"/>
                </a:solidFill>
                <a:effectLst>
                  <a:outerShdw blurRad="38100" dist="38100" dir="2700000" algn="tl">
                    <a:srgbClr val="000000">
                      <a:alpha val="43137"/>
                    </a:srgbClr>
                  </a:outerShdw>
                </a:effectLst>
                <a:ea typeface="Tahoma" panose="020B0604030504040204" pitchFamily="34" charset="0"/>
                <a:cs typeface="Tahoma" panose="020B0604030504040204" pitchFamily="34" charset="0"/>
              </a:rPr>
              <a:t>Awam</a:t>
            </a:r>
            <a:r>
              <a:rPr lang="en-MY" b="1" dirty="0" smtClean="0">
                <a:solidFill>
                  <a:schemeClr val="bg1"/>
                </a:solidFill>
                <a:effectLst>
                  <a:outerShdw blurRad="38100" dist="38100" dir="2700000" algn="tl">
                    <a:srgbClr val="000000">
                      <a:alpha val="43137"/>
                    </a:srgbClr>
                  </a:outerShdw>
                </a:effectLst>
                <a:ea typeface="Tahoma" panose="020B0604030504040204" pitchFamily="34" charset="0"/>
                <a:cs typeface="Tahoma" panose="020B0604030504040204" pitchFamily="34" charset="0"/>
              </a:rPr>
              <a:t> </a:t>
            </a:r>
            <a:r>
              <a:rPr lang="en-MY" b="1" dirty="0" err="1" smtClean="0">
                <a:solidFill>
                  <a:schemeClr val="bg1"/>
                </a:solidFill>
                <a:effectLst>
                  <a:outerShdw blurRad="38100" dist="38100" dir="2700000" algn="tl">
                    <a:srgbClr val="000000">
                      <a:alpha val="43137"/>
                    </a:srgbClr>
                  </a:outerShdw>
                </a:effectLst>
                <a:ea typeface="Tahoma" panose="020B0604030504040204" pitchFamily="34" charset="0"/>
                <a:cs typeface="Tahoma" panose="020B0604030504040204" pitchFamily="34" charset="0"/>
              </a:rPr>
              <a:t>dilaksanakan</a:t>
            </a:r>
            <a:endParaRPr lang="en-MY" b="1" dirty="0">
              <a:solidFill>
                <a:schemeClr val="bg1"/>
              </a:solidFill>
              <a:effectLst>
                <a:outerShdw blurRad="38100" dist="38100" dir="2700000" algn="tl">
                  <a:srgbClr val="000000">
                    <a:alpha val="43137"/>
                  </a:srgbClr>
                </a:outerShdw>
              </a:effectLst>
              <a:ea typeface="Tahoma" panose="020B0604030504040204" pitchFamily="34" charset="0"/>
              <a:cs typeface="Tahoma" panose="020B0604030504040204" pitchFamily="34" charset="0"/>
            </a:endParaRPr>
          </a:p>
        </p:txBody>
      </p:sp>
      <p:sp>
        <p:nvSpPr>
          <p:cNvPr id="2" name="Slide Number Placeholder 1"/>
          <p:cNvSpPr>
            <a:spLocks noGrp="1"/>
          </p:cNvSpPr>
          <p:nvPr>
            <p:ph type="sldNum" sz="quarter" idx="12"/>
          </p:nvPr>
        </p:nvSpPr>
        <p:spPr/>
        <p:txBody>
          <a:bodyPr/>
          <a:lstStyle/>
          <a:p>
            <a:pPr>
              <a:defRPr/>
            </a:pPr>
            <a:fld id="{FD068149-4597-4136-A148-9C04844A8D6C}" type="slidenum">
              <a:rPr lang="en-US"/>
              <a:pPr>
                <a:defRPr/>
              </a:pPr>
              <a:t>43</a:t>
            </a:fld>
            <a:endParaRPr lang="en-US" dirty="0"/>
          </a:p>
        </p:txBody>
      </p:sp>
      <p:sp>
        <p:nvSpPr>
          <p:cNvPr id="4" name="Rounded Rectangle 3"/>
          <p:cNvSpPr/>
          <p:nvPr/>
        </p:nvSpPr>
        <p:spPr>
          <a:xfrm>
            <a:off x="323528" y="1268760"/>
            <a:ext cx="4172364" cy="2448272"/>
          </a:xfrm>
          <a:prstGeom prst="roundRect">
            <a:avLst/>
          </a:prstGeom>
        </p:spPr>
        <p:style>
          <a:lnRef idx="0">
            <a:schemeClr val="accent1"/>
          </a:lnRef>
          <a:fillRef idx="3">
            <a:schemeClr val="accent1"/>
          </a:fillRef>
          <a:effectRef idx="3">
            <a:schemeClr val="accent1"/>
          </a:effectRef>
          <a:fontRef idx="minor">
            <a:schemeClr val="lt1"/>
          </a:fontRef>
        </p:style>
        <p:txBody>
          <a:bodyPr anchor="ctr"/>
          <a:lstStyle/>
          <a:p>
            <a:pPr algn="ctr">
              <a:defRPr/>
            </a:pPr>
            <a:r>
              <a:rPr lang="en-US" sz="4000" b="1" dirty="0" smtClean="0"/>
              <a:t>KENAPA?</a:t>
            </a:r>
            <a:endParaRPr lang="en-US" sz="4000" b="1" dirty="0"/>
          </a:p>
          <a:p>
            <a:pPr marL="285750" indent="-285750" algn="ctr">
              <a:buFont typeface="Arial" panose="020B0604020202020204" pitchFamily="34" charset="0"/>
              <a:buChar char="•"/>
              <a:defRPr/>
            </a:pPr>
            <a:r>
              <a:rPr lang="en-US" sz="2400" i="1" dirty="0" err="1" smtClean="0"/>
              <a:t>Jelaskan</a:t>
            </a:r>
            <a:r>
              <a:rPr lang="en-US" sz="2400" i="1" dirty="0" smtClean="0"/>
              <a:t> </a:t>
            </a:r>
            <a:r>
              <a:rPr lang="en-US" sz="2400" i="1" dirty="0" err="1" smtClean="0"/>
              <a:t>Tujuan</a:t>
            </a:r>
            <a:endParaRPr lang="en-GB" sz="2400" i="1" dirty="0"/>
          </a:p>
        </p:txBody>
      </p:sp>
      <p:sp>
        <p:nvSpPr>
          <p:cNvPr id="7" name="Rounded Rectangle 6"/>
          <p:cNvSpPr/>
          <p:nvPr/>
        </p:nvSpPr>
        <p:spPr>
          <a:xfrm>
            <a:off x="4644008" y="1268760"/>
            <a:ext cx="4172364" cy="2448272"/>
          </a:xfrm>
          <a:prstGeom prst="roundRect">
            <a:avLst/>
          </a:prstGeom>
        </p:spPr>
        <p:style>
          <a:lnRef idx="0">
            <a:schemeClr val="accent6"/>
          </a:lnRef>
          <a:fillRef idx="3">
            <a:schemeClr val="accent6"/>
          </a:fillRef>
          <a:effectRef idx="3">
            <a:schemeClr val="accent6"/>
          </a:effectRef>
          <a:fontRef idx="minor">
            <a:schemeClr val="lt1"/>
          </a:fontRef>
        </p:style>
        <p:txBody>
          <a:bodyPr anchor="ctr"/>
          <a:lstStyle/>
          <a:p>
            <a:pPr algn="ctr">
              <a:defRPr/>
            </a:pPr>
            <a:r>
              <a:rPr lang="en-US" sz="4000" b="1" dirty="0" smtClean="0"/>
              <a:t>SIAPA?</a:t>
            </a:r>
            <a:endParaRPr lang="en-US" sz="4000" b="1" dirty="0"/>
          </a:p>
          <a:p>
            <a:pPr marL="285750" indent="-285750" algn="ctr">
              <a:buFont typeface="Arial" panose="020B0604020202020204" pitchFamily="34" charset="0"/>
              <a:buChar char="•"/>
              <a:defRPr/>
            </a:pPr>
            <a:r>
              <a:rPr lang="en-US" sz="2400" i="1" dirty="0" err="1" smtClean="0"/>
              <a:t>Siapa</a:t>
            </a:r>
            <a:r>
              <a:rPr lang="en-US" sz="2400" i="1" dirty="0" smtClean="0"/>
              <a:t> yang </a:t>
            </a:r>
            <a:r>
              <a:rPr lang="en-US" sz="2400" i="1" dirty="0" err="1" smtClean="0"/>
              <a:t>perlu</a:t>
            </a:r>
            <a:r>
              <a:rPr lang="en-US" sz="2400" i="1" dirty="0" smtClean="0"/>
              <a:t> </a:t>
            </a:r>
            <a:r>
              <a:rPr lang="en-US" sz="2400" i="1" dirty="0" err="1" smtClean="0"/>
              <a:t>dirunding</a:t>
            </a:r>
            <a:endParaRPr lang="en-US" sz="2400" i="1" dirty="0"/>
          </a:p>
          <a:p>
            <a:pPr marL="285750" indent="-285750" algn="ctr">
              <a:buFont typeface="Arial" panose="020B0604020202020204" pitchFamily="34" charset="0"/>
              <a:buChar char="•"/>
              <a:defRPr/>
            </a:pPr>
            <a:r>
              <a:rPr lang="en-US" sz="2400" i="1" dirty="0" err="1" smtClean="0"/>
              <a:t>Analisis</a:t>
            </a:r>
            <a:r>
              <a:rPr lang="en-US" sz="2400" i="1" dirty="0" smtClean="0"/>
              <a:t> </a:t>
            </a:r>
            <a:r>
              <a:rPr lang="en-US" sz="2400" i="1" dirty="0" err="1" smtClean="0"/>
              <a:t>Pihak</a:t>
            </a:r>
            <a:r>
              <a:rPr lang="en-US" sz="2400" i="1" dirty="0" smtClean="0"/>
              <a:t> </a:t>
            </a:r>
            <a:r>
              <a:rPr lang="en-US" sz="2400" i="1" dirty="0" err="1" smtClean="0"/>
              <a:t>Berkepentingan</a:t>
            </a:r>
            <a:endParaRPr lang="en-GB" sz="2400" i="1" dirty="0"/>
          </a:p>
        </p:txBody>
      </p:sp>
      <p:sp>
        <p:nvSpPr>
          <p:cNvPr id="8" name="Rounded Rectangle 7"/>
          <p:cNvSpPr/>
          <p:nvPr/>
        </p:nvSpPr>
        <p:spPr>
          <a:xfrm>
            <a:off x="323528" y="3869432"/>
            <a:ext cx="4172364" cy="2448272"/>
          </a:xfrm>
          <a:prstGeom prst="roundRect">
            <a:avLst/>
          </a:prstGeom>
        </p:spPr>
        <p:style>
          <a:lnRef idx="0">
            <a:schemeClr val="accent2"/>
          </a:lnRef>
          <a:fillRef idx="3">
            <a:schemeClr val="accent2"/>
          </a:fillRef>
          <a:effectRef idx="3">
            <a:schemeClr val="accent2"/>
          </a:effectRef>
          <a:fontRef idx="minor">
            <a:schemeClr val="lt1"/>
          </a:fontRef>
        </p:style>
        <p:txBody>
          <a:bodyPr anchor="ctr"/>
          <a:lstStyle/>
          <a:p>
            <a:pPr algn="ctr">
              <a:defRPr/>
            </a:pPr>
            <a:r>
              <a:rPr lang="en-US" sz="4000" b="1" dirty="0" smtClean="0"/>
              <a:t>BILA?</a:t>
            </a:r>
            <a:endParaRPr lang="en-US" sz="4000" b="1" dirty="0"/>
          </a:p>
          <a:p>
            <a:pPr marL="285750" indent="-285750" algn="ctr">
              <a:buFont typeface="Arial" panose="020B0604020202020204" pitchFamily="34" charset="0"/>
              <a:buChar char="•"/>
              <a:defRPr/>
            </a:pPr>
            <a:r>
              <a:rPr lang="en-US" sz="2400" i="1" dirty="0" err="1" smtClean="0"/>
              <a:t>Rangka</a:t>
            </a:r>
            <a:r>
              <a:rPr lang="en-US" sz="2400" i="1" dirty="0" smtClean="0"/>
              <a:t> </a:t>
            </a:r>
            <a:r>
              <a:rPr lang="en-US" sz="2400" i="1" dirty="0" err="1" smtClean="0"/>
              <a:t>Kerja</a:t>
            </a:r>
            <a:endParaRPr lang="en-US" sz="2400" i="1" dirty="0"/>
          </a:p>
          <a:p>
            <a:pPr marL="285750" indent="-285750" algn="ctr">
              <a:buFont typeface="Arial" panose="020B0604020202020204" pitchFamily="34" charset="0"/>
              <a:buChar char="•"/>
              <a:defRPr/>
            </a:pPr>
            <a:r>
              <a:rPr lang="en-US" sz="2400" i="1" dirty="0" err="1" smtClean="0"/>
              <a:t>Jangkamasa</a:t>
            </a:r>
            <a:endParaRPr lang="en-GB" sz="2400" i="1" dirty="0"/>
          </a:p>
        </p:txBody>
      </p:sp>
      <p:sp>
        <p:nvSpPr>
          <p:cNvPr id="9" name="Rounded Rectangle 8"/>
          <p:cNvSpPr/>
          <p:nvPr/>
        </p:nvSpPr>
        <p:spPr>
          <a:xfrm>
            <a:off x="4644008" y="3869432"/>
            <a:ext cx="4172364" cy="2448272"/>
          </a:xfrm>
          <a:prstGeom prst="roundRect">
            <a:avLst/>
          </a:prstGeom>
          <a:solidFill>
            <a:srgbClr val="FF0000"/>
          </a:solidFill>
        </p:spPr>
        <p:style>
          <a:lnRef idx="0">
            <a:schemeClr val="accent5"/>
          </a:lnRef>
          <a:fillRef idx="3">
            <a:schemeClr val="accent5"/>
          </a:fillRef>
          <a:effectRef idx="3">
            <a:schemeClr val="accent5"/>
          </a:effectRef>
          <a:fontRef idx="minor">
            <a:schemeClr val="lt1"/>
          </a:fontRef>
        </p:style>
        <p:txBody>
          <a:bodyPr anchor="ctr"/>
          <a:lstStyle/>
          <a:p>
            <a:pPr algn="ctr">
              <a:defRPr/>
            </a:pPr>
            <a:r>
              <a:rPr lang="en-US" sz="4000" b="1" dirty="0" smtClean="0"/>
              <a:t>BAGAIMANA?</a:t>
            </a:r>
            <a:endParaRPr lang="en-US" sz="4000" b="1" dirty="0"/>
          </a:p>
          <a:p>
            <a:pPr marL="285750" indent="-285750" algn="ctr">
              <a:buFont typeface="Arial" panose="020B0604020202020204" pitchFamily="34" charset="0"/>
              <a:buChar char="•"/>
              <a:defRPr/>
            </a:pPr>
            <a:r>
              <a:rPr lang="en-US" sz="2400" i="1" dirty="0" err="1" smtClean="0"/>
              <a:t>Fleksibel</a:t>
            </a:r>
            <a:endParaRPr lang="en-US" sz="2400" i="1" dirty="0"/>
          </a:p>
          <a:p>
            <a:pPr marL="285750" indent="-285750" algn="ctr">
              <a:buFont typeface="Arial" panose="020B0604020202020204" pitchFamily="34" charset="0"/>
              <a:buChar char="•"/>
              <a:defRPr/>
            </a:pPr>
            <a:r>
              <a:rPr lang="en-US" sz="2400" i="1" dirty="0" err="1" smtClean="0"/>
              <a:t>Capaian</a:t>
            </a:r>
            <a:endParaRPr lang="en-US" sz="2400" i="1" dirty="0"/>
          </a:p>
          <a:p>
            <a:pPr marL="285750" indent="-285750" algn="ctr">
              <a:buFont typeface="Arial" panose="020B0604020202020204" pitchFamily="34" charset="0"/>
              <a:buChar char="•"/>
              <a:defRPr/>
            </a:pPr>
            <a:r>
              <a:rPr lang="en-US" sz="2400" i="1" dirty="0" err="1" smtClean="0"/>
              <a:t>Memberi</a:t>
            </a:r>
            <a:r>
              <a:rPr lang="en-US" sz="2400" i="1" dirty="0" smtClean="0"/>
              <a:t> </a:t>
            </a:r>
            <a:r>
              <a:rPr lang="en-US" sz="2400" i="1" dirty="0" err="1" smtClean="0"/>
              <a:t>maklumbalas</a:t>
            </a:r>
            <a:endParaRPr lang="en-US" sz="2400" i="1" dirty="0"/>
          </a:p>
          <a:p>
            <a:pPr marL="285750" indent="-285750" algn="ctr">
              <a:buFont typeface="Arial" panose="020B0604020202020204" pitchFamily="34" charset="0"/>
              <a:buChar char="•"/>
              <a:defRPr/>
            </a:pPr>
            <a:r>
              <a:rPr lang="en-US" sz="2400" i="1" dirty="0" err="1" smtClean="0"/>
              <a:t>Penggunaan</a:t>
            </a:r>
            <a:r>
              <a:rPr lang="en-US" sz="2400" i="1" dirty="0" smtClean="0"/>
              <a:t> ICT</a:t>
            </a:r>
            <a:endParaRPr lang="en-GB" sz="2400" i="1" dirty="0"/>
          </a:p>
        </p:txBody>
      </p:sp>
    </p:spTree>
  </p:cSld>
  <p:clrMapOvr>
    <a:masterClrMapping/>
  </p:clrMapOvr>
  <p:timing>
    <p:tnLst>
      <p:par>
        <p:cTn id="1" dur="indefinite" restart="never" nodeType="tmRoot"/>
      </p:par>
    </p:tn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Table 3"/>
          <p:cNvGraphicFramePr>
            <a:graphicFrameLocks noGrp="1"/>
          </p:cNvGraphicFramePr>
          <p:nvPr/>
        </p:nvGraphicFramePr>
        <p:xfrm>
          <a:off x="373071" y="3624279"/>
          <a:ext cx="8303089" cy="2808313"/>
        </p:xfrm>
        <a:graphic>
          <a:graphicData uri="http://schemas.openxmlformats.org/drawingml/2006/table">
            <a:tbl>
              <a:tblPr firstRow="1" firstCol="1" bandRow="1">
                <a:tableStyleId>{7DF18680-E054-41AD-8BC1-D1AEF772440D}</a:tableStyleId>
              </a:tblPr>
              <a:tblGrid>
                <a:gridCol w="2542450"/>
                <a:gridCol w="2952328"/>
                <a:gridCol w="2808311"/>
              </a:tblGrid>
              <a:tr h="617850">
                <a:tc>
                  <a:txBody>
                    <a:bodyPr/>
                    <a:lstStyle/>
                    <a:p>
                      <a:pPr algn="ctr">
                        <a:lnSpc>
                          <a:spcPct val="115000"/>
                        </a:lnSpc>
                        <a:spcAft>
                          <a:spcPts val="0"/>
                        </a:spcAft>
                      </a:pPr>
                      <a:r>
                        <a:rPr lang="en-MY" sz="1800" dirty="0" smtClean="0">
                          <a:effectLst/>
                        </a:rPr>
                        <a:t>Influence/Interest</a:t>
                      </a:r>
                      <a:endParaRPr lang="ms-MY" sz="1800" dirty="0">
                        <a:effectLst/>
                        <a:latin typeface="Aharoni" panose="02010803020104030203" pitchFamily="2" charset="-79"/>
                        <a:ea typeface="Calibri"/>
                        <a:cs typeface="Aharoni" panose="02010803020104030203" pitchFamily="2" charset="-79"/>
                      </a:endParaRPr>
                    </a:p>
                  </a:txBody>
                  <a:tcPr marL="68580" marR="68580" marT="0" marB="0" anchor="ctr"/>
                </a:tc>
                <a:tc>
                  <a:txBody>
                    <a:bodyPr/>
                    <a:lstStyle/>
                    <a:p>
                      <a:pPr algn="ctr">
                        <a:lnSpc>
                          <a:spcPct val="115000"/>
                        </a:lnSpc>
                        <a:spcAft>
                          <a:spcPts val="0"/>
                        </a:spcAft>
                      </a:pPr>
                      <a:r>
                        <a:rPr lang="en-MY" sz="1800" dirty="0" smtClean="0">
                          <a:effectLst/>
                        </a:rPr>
                        <a:t>Low Influence</a:t>
                      </a:r>
                      <a:endParaRPr lang="ms-MY" sz="1800" b="0" i="1" dirty="0">
                        <a:solidFill>
                          <a:sysClr val="windowText" lastClr="000000"/>
                        </a:solidFill>
                        <a:effectLst/>
                        <a:latin typeface="Aharoni" panose="02010803020104030203" pitchFamily="2" charset="-79"/>
                        <a:ea typeface="Calibri"/>
                        <a:cs typeface="Aharoni" panose="02010803020104030203" pitchFamily="2" charset="-79"/>
                      </a:endParaRPr>
                    </a:p>
                  </a:txBody>
                  <a:tcPr marL="68580" marR="68580" marT="0" marB="0" anchor="ctr"/>
                </a:tc>
                <a:tc>
                  <a:txBody>
                    <a:bodyPr/>
                    <a:lstStyle/>
                    <a:p>
                      <a:pPr algn="ctr">
                        <a:lnSpc>
                          <a:spcPct val="115000"/>
                        </a:lnSpc>
                        <a:spcAft>
                          <a:spcPts val="0"/>
                        </a:spcAft>
                      </a:pPr>
                      <a:r>
                        <a:rPr lang="en-MY" sz="1800" dirty="0" smtClean="0">
                          <a:effectLst/>
                        </a:rPr>
                        <a:t>High Influence</a:t>
                      </a:r>
                      <a:endParaRPr lang="ms-MY" sz="1800" b="0" i="1" dirty="0">
                        <a:solidFill>
                          <a:sysClr val="windowText" lastClr="000000"/>
                        </a:solidFill>
                        <a:effectLst/>
                        <a:latin typeface="Aharoni" panose="02010803020104030203" pitchFamily="2" charset="-79"/>
                        <a:ea typeface="Calibri"/>
                        <a:cs typeface="Aharoni" panose="02010803020104030203" pitchFamily="2" charset="-79"/>
                      </a:endParaRPr>
                    </a:p>
                  </a:txBody>
                  <a:tcPr marL="68580" marR="68580" marT="0" marB="0" anchor="ctr"/>
                </a:tc>
              </a:tr>
              <a:tr h="936104">
                <a:tc>
                  <a:txBody>
                    <a:bodyPr/>
                    <a:lstStyle/>
                    <a:p>
                      <a:pPr algn="ctr">
                        <a:lnSpc>
                          <a:spcPct val="115000"/>
                        </a:lnSpc>
                        <a:spcAft>
                          <a:spcPts val="0"/>
                        </a:spcAft>
                      </a:pPr>
                      <a:r>
                        <a:rPr lang="en-MY" sz="1800" dirty="0">
                          <a:effectLst/>
                        </a:rPr>
                        <a:t>Low Stakes (concerned)</a:t>
                      </a:r>
                      <a:endParaRPr lang="ms-MY" sz="1800" i="1" dirty="0">
                        <a:effectLst/>
                        <a:latin typeface="Aharoni" panose="02010803020104030203" pitchFamily="2" charset="-79"/>
                        <a:ea typeface="Calibri"/>
                        <a:cs typeface="Aharoni" panose="02010803020104030203" pitchFamily="2" charset="-79"/>
                      </a:endParaRPr>
                    </a:p>
                  </a:txBody>
                  <a:tcPr marL="68580" marR="68580" marT="0" marB="0" anchor="ctr"/>
                </a:tc>
                <a:tc>
                  <a:txBody>
                    <a:bodyPr/>
                    <a:lstStyle/>
                    <a:p>
                      <a:pPr algn="ctr">
                        <a:lnSpc>
                          <a:spcPct val="115000"/>
                        </a:lnSpc>
                        <a:spcAft>
                          <a:spcPts val="0"/>
                        </a:spcAft>
                      </a:pPr>
                      <a:r>
                        <a:rPr lang="en-MY" sz="1800" dirty="0">
                          <a:effectLst/>
                        </a:rPr>
                        <a:t>Lowest priority stakeholder group</a:t>
                      </a:r>
                      <a:endParaRPr lang="ms-MY" sz="1800" dirty="0">
                        <a:effectLst/>
                        <a:latin typeface="Aharoni" panose="02010803020104030203" pitchFamily="2" charset="-79"/>
                        <a:ea typeface="Calibri"/>
                        <a:cs typeface="Aharoni" panose="02010803020104030203" pitchFamily="2" charset="-79"/>
                      </a:endParaRPr>
                    </a:p>
                  </a:txBody>
                  <a:tcPr marL="68580" marR="68580" marT="0" marB="0" anchor="ctr">
                    <a:solidFill>
                      <a:schemeClr val="accent1">
                        <a:lumMod val="40000"/>
                        <a:lumOff val="60000"/>
                      </a:schemeClr>
                    </a:solidFill>
                  </a:tcPr>
                </a:tc>
                <a:tc>
                  <a:txBody>
                    <a:bodyPr/>
                    <a:lstStyle/>
                    <a:p>
                      <a:pPr algn="ctr">
                        <a:lnSpc>
                          <a:spcPct val="115000"/>
                        </a:lnSpc>
                        <a:spcAft>
                          <a:spcPts val="0"/>
                        </a:spcAft>
                      </a:pPr>
                      <a:r>
                        <a:rPr lang="en-MY" sz="1800" dirty="0">
                          <a:effectLst/>
                        </a:rPr>
                        <a:t>Useful for decision and opinion </a:t>
                      </a:r>
                      <a:r>
                        <a:rPr lang="en-MY" sz="1800" dirty="0" smtClean="0">
                          <a:effectLst/>
                        </a:rPr>
                        <a:t>formulation</a:t>
                      </a:r>
                      <a:endParaRPr lang="ms-MY" sz="1800" dirty="0">
                        <a:effectLst/>
                        <a:latin typeface="Aharoni" panose="02010803020104030203" pitchFamily="2" charset="-79"/>
                        <a:ea typeface="Calibri"/>
                        <a:cs typeface="Aharoni" panose="02010803020104030203" pitchFamily="2" charset="-79"/>
                      </a:endParaRPr>
                    </a:p>
                  </a:txBody>
                  <a:tcPr marL="68580" marR="68580" marT="0" marB="0" anchor="ctr">
                    <a:solidFill>
                      <a:schemeClr val="accent1">
                        <a:lumMod val="40000"/>
                        <a:lumOff val="60000"/>
                      </a:schemeClr>
                    </a:solidFill>
                  </a:tcPr>
                </a:tc>
              </a:tr>
              <a:tr h="1254359">
                <a:tc>
                  <a:txBody>
                    <a:bodyPr/>
                    <a:lstStyle/>
                    <a:p>
                      <a:pPr algn="ctr">
                        <a:lnSpc>
                          <a:spcPct val="115000"/>
                        </a:lnSpc>
                        <a:spcAft>
                          <a:spcPts val="0"/>
                        </a:spcAft>
                      </a:pPr>
                      <a:r>
                        <a:rPr lang="en-MY" sz="1800" dirty="0">
                          <a:effectLst/>
                        </a:rPr>
                        <a:t>High Stakes (implicated)</a:t>
                      </a:r>
                      <a:endParaRPr lang="ms-MY" sz="1800" i="1" dirty="0">
                        <a:effectLst/>
                        <a:latin typeface="Aharoni" panose="02010803020104030203" pitchFamily="2" charset="-79"/>
                        <a:ea typeface="Calibri"/>
                        <a:cs typeface="Aharoni" panose="02010803020104030203" pitchFamily="2" charset="-79"/>
                      </a:endParaRPr>
                    </a:p>
                  </a:txBody>
                  <a:tcPr marL="68580" marR="68580" marT="0" marB="0" anchor="ctr"/>
                </a:tc>
                <a:tc>
                  <a:txBody>
                    <a:bodyPr/>
                    <a:lstStyle/>
                    <a:p>
                      <a:pPr algn="ctr">
                        <a:lnSpc>
                          <a:spcPct val="115000"/>
                        </a:lnSpc>
                        <a:spcAft>
                          <a:spcPts val="0"/>
                        </a:spcAft>
                      </a:pPr>
                      <a:r>
                        <a:rPr lang="en-MY" sz="1800">
                          <a:effectLst/>
                        </a:rPr>
                        <a:t>Important stakeholder group (perhaps needing empowerment)</a:t>
                      </a:r>
                      <a:endParaRPr lang="ms-MY" sz="1800">
                        <a:effectLst/>
                        <a:latin typeface="Aharoni" panose="02010803020104030203" pitchFamily="2" charset="-79"/>
                        <a:ea typeface="Calibri"/>
                        <a:cs typeface="Aharoni" panose="02010803020104030203" pitchFamily="2" charset="-79"/>
                      </a:endParaRPr>
                    </a:p>
                  </a:txBody>
                  <a:tcPr marL="68580" marR="68580" marT="0" marB="0" anchor="ctr">
                    <a:solidFill>
                      <a:schemeClr val="accent1">
                        <a:lumMod val="40000"/>
                        <a:lumOff val="60000"/>
                      </a:schemeClr>
                    </a:solidFill>
                  </a:tcPr>
                </a:tc>
                <a:tc>
                  <a:txBody>
                    <a:bodyPr/>
                    <a:lstStyle/>
                    <a:p>
                      <a:pPr algn="ctr">
                        <a:lnSpc>
                          <a:spcPct val="115000"/>
                        </a:lnSpc>
                        <a:spcAft>
                          <a:spcPts val="0"/>
                        </a:spcAft>
                      </a:pPr>
                      <a:r>
                        <a:rPr lang="en-MY" sz="1800" dirty="0">
                          <a:effectLst/>
                        </a:rPr>
                        <a:t>Most critical stakeholder group</a:t>
                      </a:r>
                      <a:endParaRPr lang="ms-MY" sz="1800" dirty="0">
                        <a:effectLst/>
                        <a:latin typeface="Aharoni" panose="02010803020104030203" pitchFamily="2" charset="-79"/>
                        <a:ea typeface="Calibri"/>
                        <a:cs typeface="Aharoni" panose="02010803020104030203" pitchFamily="2" charset="-79"/>
                      </a:endParaRPr>
                    </a:p>
                  </a:txBody>
                  <a:tcPr marL="68580" marR="68580" marT="0" marB="0" anchor="ctr">
                    <a:solidFill>
                      <a:schemeClr val="accent1">
                        <a:lumMod val="40000"/>
                        <a:lumOff val="60000"/>
                      </a:schemeClr>
                    </a:solidFill>
                  </a:tcPr>
                </a:tc>
              </a:tr>
            </a:tbl>
          </a:graphicData>
        </a:graphic>
      </p:graphicFrame>
      <p:sp>
        <p:nvSpPr>
          <p:cNvPr id="89107" name="Rectangle 1"/>
          <p:cNvSpPr>
            <a:spLocks noGrp="1" noChangeArrowheads="1"/>
          </p:cNvSpPr>
          <p:nvPr>
            <p:ph type="subTitle" idx="1"/>
          </p:nvPr>
        </p:nvSpPr>
        <p:spPr>
          <a:xfrm>
            <a:off x="346083" y="3236913"/>
            <a:ext cx="3470275" cy="400050"/>
          </a:xfrm>
        </p:spPr>
        <p:txBody>
          <a:bodyPr anchor="ctr">
            <a:spAutoFit/>
          </a:bodyPr>
          <a:lstStyle/>
          <a:p>
            <a:pPr algn="l" eaLnBrk="0" hangingPunct="0">
              <a:spcBef>
                <a:spcPct val="0"/>
              </a:spcBef>
              <a:buFontTx/>
              <a:buNone/>
            </a:pPr>
            <a:r>
              <a:rPr lang="ms-MY" altLang="ms-MY" sz="2000" b="1" smtClean="0">
                <a:solidFill>
                  <a:schemeClr val="tx1"/>
                </a:solidFill>
                <a:latin typeface="Aharoni"/>
                <a:ea typeface="Calibri" pitchFamily="34" charset="0"/>
                <a:cs typeface="Aharoni"/>
              </a:rPr>
              <a:t>Influence-Interest Matrix</a:t>
            </a:r>
            <a:endParaRPr lang="ms-MY" altLang="ms-MY" sz="2000" smtClean="0">
              <a:solidFill>
                <a:schemeClr val="tx1"/>
              </a:solidFill>
              <a:latin typeface="Aharoni"/>
              <a:ea typeface="Calibri" pitchFamily="34" charset="0"/>
              <a:cs typeface="Aharoni"/>
            </a:endParaRPr>
          </a:p>
        </p:txBody>
      </p:sp>
      <p:sp>
        <p:nvSpPr>
          <p:cNvPr id="2" name="Rounded Rectangle 1"/>
          <p:cNvSpPr/>
          <p:nvPr/>
        </p:nvSpPr>
        <p:spPr>
          <a:xfrm>
            <a:off x="2124077" y="1052513"/>
            <a:ext cx="5903913" cy="647700"/>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r>
              <a:rPr lang="ms-MY" altLang="ms-MY" dirty="0" smtClean="0">
                <a:solidFill>
                  <a:schemeClr val="tx1"/>
                </a:solidFill>
                <a:latin typeface="Aharoni" panose="02010803020104030203" pitchFamily="2" charset="-79"/>
                <a:ea typeface="Calibri" pitchFamily="34" charset="0"/>
                <a:cs typeface="Aharoni" panose="02010803020104030203" pitchFamily="2" charset="-79"/>
              </a:rPr>
              <a:t>Senaraikan semua pihak berkepentingan</a:t>
            </a:r>
            <a:endParaRPr lang="en-GB" dirty="0">
              <a:latin typeface="Aharoni" panose="02010803020104030203" pitchFamily="2" charset="-79"/>
              <a:cs typeface="Aharoni" panose="02010803020104030203" pitchFamily="2" charset="-79"/>
            </a:endParaRPr>
          </a:p>
        </p:txBody>
      </p:sp>
      <p:sp>
        <p:nvSpPr>
          <p:cNvPr id="9" name="Rounded Rectangle 8"/>
          <p:cNvSpPr/>
          <p:nvPr/>
        </p:nvSpPr>
        <p:spPr>
          <a:xfrm>
            <a:off x="2124077" y="1773238"/>
            <a:ext cx="6048375" cy="647700"/>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eaLnBrk="0" hangingPunct="0"/>
            <a:r>
              <a:rPr lang="ms-MY" altLang="ms-MY" sz="1700" dirty="0" smtClean="0">
                <a:solidFill>
                  <a:schemeClr val="tx1"/>
                </a:solidFill>
                <a:latin typeface="Aharoni"/>
                <a:ea typeface="Calibri" pitchFamily="34" charset="0"/>
                <a:cs typeface="Aharoni"/>
              </a:rPr>
              <a:t>Sediakan </a:t>
            </a:r>
            <a:r>
              <a:rPr lang="ms-MY" altLang="ms-MY" sz="1700" dirty="0">
                <a:solidFill>
                  <a:schemeClr val="tx1"/>
                </a:solidFill>
                <a:latin typeface="Aharoni"/>
                <a:ea typeface="Calibri" pitchFamily="34" charset="0"/>
                <a:cs typeface="Aharoni"/>
              </a:rPr>
              <a:t>Influence-Interest Matrix </a:t>
            </a:r>
            <a:r>
              <a:rPr lang="ms-MY" altLang="ms-MY" sz="1700" dirty="0" smtClean="0">
                <a:solidFill>
                  <a:schemeClr val="tx1"/>
                </a:solidFill>
                <a:latin typeface="Aharoni"/>
                <a:ea typeface="Calibri" pitchFamily="34" charset="0"/>
                <a:cs typeface="Aharoni"/>
              </a:rPr>
              <a:t>untuk menyasarkan pihak berkepentingan melalui kepentingan dan tahap pengaruh</a:t>
            </a:r>
            <a:endParaRPr lang="ms-MY" altLang="ms-MY" sz="1700" dirty="0">
              <a:solidFill>
                <a:schemeClr val="tx1"/>
              </a:solidFill>
              <a:latin typeface="Aharoni"/>
              <a:ea typeface="Calibri" pitchFamily="34" charset="0"/>
              <a:cs typeface="Aharoni"/>
            </a:endParaRPr>
          </a:p>
        </p:txBody>
      </p:sp>
      <p:sp>
        <p:nvSpPr>
          <p:cNvPr id="10" name="Rounded Rectangle 9"/>
          <p:cNvSpPr/>
          <p:nvPr/>
        </p:nvSpPr>
        <p:spPr>
          <a:xfrm>
            <a:off x="2124077" y="2565400"/>
            <a:ext cx="6048375" cy="647700"/>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eaLnBrk="0" hangingPunct="0"/>
            <a:r>
              <a:rPr lang="ms-MY" altLang="ms-MY" sz="1600" dirty="0" smtClean="0">
                <a:solidFill>
                  <a:schemeClr val="tx1"/>
                </a:solidFill>
                <a:latin typeface="Aharoni"/>
                <a:ea typeface="Calibri" pitchFamily="34" charset="0"/>
                <a:cs typeface="Aharoni"/>
              </a:rPr>
              <a:t>Mengenalpasti pembangunan kapasiti bagi mengendalikan sesi seranta awam dengan efektif dan menangani isu-isu yang dibangkitkan oleh pihak berkepentingan</a:t>
            </a:r>
            <a:endParaRPr lang="ms-MY" altLang="ms-MY" sz="1600" dirty="0">
              <a:solidFill>
                <a:schemeClr val="tx1"/>
              </a:solidFill>
              <a:latin typeface="Aharoni"/>
              <a:ea typeface="Calibri" pitchFamily="34" charset="0"/>
              <a:cs typeface="Aharoni"/>
            </a:endParaRPr>
          </a:p>
        </p:txBody>
      </p:sp>
      <p:pic>
        <p:nvPicPr>
          <p:cNvPr id="11" name="Picture 2" descr="http://www.esavvy.com.au/esavvydnn/Portals/0/Stakeholder%20Management%20Logo%20CI.png"/>
          <p:cNvPicPr>
            <a:picLocks noChangeAspect="1" noChangeArrowheads="1"/>
          </p:cNvPicPr>
          <p:nvPr/>
        </p:nvPicPr>
        <p:blipFill rotWithShape="1">
          <a:blip r:embed="rId2"/>
          <a:srcRect l="24132" t="4499" r="6801" b="53886"/>
          <a:stretch/>
        </p:blipFill>
        <p:spPr bwMode="auto">
          <a:xfrm>
            <a:off x="1708158" y="212741"/>
            <a:ext cx="3946525" cy="754063"/>
          </a:xfrm>
          <a:prstGeom prst="rect">
            <a:avLst/>
          </a:prstGeom>
          <a:ln>
            <a:noFill/>
          </a:ln>
          <a:effectLst>
            <a:outerShdw blurRad="190500" algn="tl" rotWithShape="0">
              <a:srgbClr val="000000">
                <a:alpha val="70000"/>
              </a:srgbClr>
            </a:outerShdw>
          </a:effectLst>
          <a:extLst/>
        </p:spPr>
      </p:pic>
      <p:pic>
        <p:nvPicPr>
          <p:cNvPr id="89112" name="Picture 4" descr="http://www.sparpointgroup.com/uploadedImages/Site_Content/3DLM_Logo_cmyk%20%5bConverted%5d.PNG"/>
          <p:cNvPicPr>
            <a:picLocks noChangeAspect="1" noChangeArrowheads="1"/>
          </p:cNvPicPr>
          <p:nvPr/>
        </p:nvPicPr>
        <p:blipFill>
          <a:blip r:embed="rId3"/>
          <a:srcRect l="24939" t="45920"/>
          <a:stretch>
            <a:fillRect/>
          </a:stretch>
        </p:blipFill>
        <p:spPr bwMode="auto">
          <a:xfrm rot="-247141">
            <a:off x="5813425" y="395304"/>
            <a:ext cx="1760538" cy="542925"/>
          </a:xfrm>
          <a:prstGeom prst="rect">
            <a:avLst/>
          </a:prstGeom>
          <a:noFill/>
          <a:ln w="9525">
            <a:noFill/>
            <a:miter lim="800000"/>
            <a:headEnd/>
            <a:tailEnd/>
          </a:ln>
        </p:spPr>
      </p:pic>
      <p:pic>
        <p:nvPicPr>
          <p:cNvPr id="89113" name="Picture 6" descr="http://www.koreanwikiproject.com/wiki/images/6/65/Step1_icon.png"/>
          <p:cNvPicPr>
            <a:picLocks noChangeAspect="1" noChangeArrowheads="1"/>
          </p:cNvPicPr>
          <p:nvPr/>
        </p:nvPicPr>
        <p:blipFill>
          <a:blip r:embed="rId4"/>
          <a:srcRect/>
          <a:stretch>
            <a:fillRect/>
          </a:stretch>
        </p:blipFill>
        <p:spPr bwMode="auto">
          <a:xfrm>
            <a:off x="539758" y="1049354"/>
            <a:ext cx="1673225" cy="674687"/>
          </a:xfrm>
          <a:prstGeom prst="rect">
            <a:avLst/>
          </a:prstGeom>
          <a:noFill/>
          <a:ln w="9525">
            <a:noFill/>
            <a:miter lim="800000"/>
            <a:headEnd/>
            <a:tailEnd/>
          </a:ln>
        </p:spPr>
      </p:pic>
      <p:pic>
        <p:nvPicPr>
          <p:cNvPr id="89114" name="Picture 8" descr="http://www.koreanwikiproject.com/wiki/images/9/97/Step2_icon.png"/>
          <p:cNvPicPr>
            <a:picLocks noChangeAspect="1" noChangeArrowheads="1"/>
          </p:cNvPicPr>
          <p:nvPr/>
        </p:nvPicPr>
        <p:blipFill>
          <a:blip r:embed="rId5"/>
          <a:srcRect/>
          <a:stretch>
            <a:fillRect/>
          </a:stretch>
        </p:blipFill>
        <p:spPr bwMode="auto">
          <a:xfrm>
            <a:off x="541346" y="1798654"/>
            <a:ext cx="1673225" cy="674687"/>
          </a:xfrm>
          <a:prstGeom prst="rect">
            <a:avLst/>
          </a:prstGeom>
          <a:noFill/>
          <a:ln w="9525">
            <a:noFill/>
            <a:miter lim="800000"/>
            <a:headEnd/>
            <a:tailEnd/>
          </a:ln>
        </p:spPr>
      </p:pic>
      <p:pic>
        <p:nvPicPr>
          <p:cNvPr id="89115" name="Picture 10" descr="http://www.koreanwikiproject.com/wiki/images/7/7c/Step3_icon.png"/>
          <p:cNvPicPr>
            <a:picLocks noChangeAspect="1" noChangeArrowheads="1"/>
          </p:cNvPicPr>
          <p:nvPr/>
        </p:nvPicPr>
        <p:blipFill>
          <a:blip r:embed="rId6"/>
          <a:srcRect/>
          <a:stretch>
            <a:fillRect/>
          </a:stretch>
        </p:blipFill>
        <p:spPr bwMode="auto">
          <a:xfrm>
            <a:off x="541346" y="2541604"/>
            <a:ext cx="1673225" cy="674687"/>
          </a:xfrm>
          <a:prstGeom prst="rect">
            <a:avLst/>
          </a:prstGeom>
          <a:noFill/>
          <a:ln w="9525">
            <a:noFill/>
            <a:miter lim="800000"/>
            <a:headEnd/>
            <a:tailEnd/>
          </a:ln>
        </p:spPr>
      </p:pic>
      <p:pic>
        <p:nvPicPr>
          <p:cNvPr id="89116" name="Picture 12" descr="http://thumbs.dreamstime.com/x/gps-navigation-map-icons-24278937.jpg"/>
          <p:cNvPicPr>
            <a:picLocks noChangeAspect="1" noChangeArrowheads="1"/>
          </p:cNvPicPr>
          <p:nvPr/>
        </p:nvPicPr>
        <p:blipFill>
          <a:blip r:embed="rId7"/>
          <a:srcRect t="59657" r="84206" b="20172"/>
          <a:stretch>
            <a:fillRect/>
          </a:stretch>
        </p:blipFill>
        <p:spPr bwMode="auto">
          <a:xfrm rot="896845">
            <a:off x="7483483" y="92091"/>
            <a:ext cx="879475" cy="1235075"/>
          </a:xfrm>
          <a:prstGeom prst="rect">
            <a:avLst/>
          </a:prstGeom>
          <a:noFill/>
          <a:ln w="9525">
            <a:noFill/>
            <a:miter lim="800000"/>
            <a:headEnd/>
            <a:tailEnd/>
          </a:ln>
        </p:spPr>
      </p:pic>
      <p:pic>
        <p:nvPicPr>
          <p:cNvPr id="89117" name="Picture 31" descr="mpc"/>
          <p:cNvPicPr>
            <a:picLocks noChangeAspect="1" noChangeArrowheads="1"/>
          </p:cNvPicPr>
          <p:nvPr/>
        </p:nvPicPr>
        <p:blipFill>
          <a:blip r:embed="rId8"/>
          <a:srcRect/>
          <a:stretch>
            <a:fillRect/>
          </a:stretch>
        </p:blipFill>
        <p:spPr bwMode="auto">
          <a:xfrm>
            <a:off x="468315" y="6518275"/>
            <a:ext cx="804862" cy="311150"/>
          </a:xfrm>
          <a:prstGeom prst="rect">
            <a:avLst/>
          </a:prstGeom>
          <a:noFill/>
          <a:ln w="9525">
            <a:noFill/>
            <a:miter lim="800000"/>
            <a:headEnd/>
            <a:tailEnd/>
          </a:ln>
        </p:spPr>
      </p:pic>
      <p:sp>
        <p:nvSpPr>
          <p:cNvPr id="3" name="Slide Number Placeholder 2"/>
          <p:cNvSpPr>
            <a:spLocks noGrp="1"/>
          </p:cNvSpPr>
          <p:nvPr>
            <p:ph type="sldNum" sz="quarter" idx="12"/>
          </p:nvPr>
        </p:nvSpPr>
        <p:spPr/>
        <p:txBody>
          <a:bodyPr/>
          <a:lstStyle/>
          <a:p>
            <a:pPr>
              <a:defRPr/>
            </a:pPr>
            <a:fld id="{10328CC9-2CEE-4E43-97E7-DCDDE31A9C6D}" type="slidenum">
              <a:rPr lang="en-GB"/>
              <a:pPr>
                <a:defRPr/>
              </a:pPr>
              <a:t>44</a:t>
            </a:fld>
            <a:endParaRPr lang="en-GB"/>
          </a:p>
        </p:txBody>
      </p:sp>
    </p:spTree>
  </p:cSld>
  <p:clrMapOvr>
    <a:masterClrMapping/>
  </p:clrMapOvr>
  <p:timing>
    <p:tnLst>
      <p:par>
        <p:cTn id="1" dur="indefinite" restart="never" nodeType="tmRoot"/>
      </p:par>
    </p:tn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Table 3"/>
          <p:cNvGraphicFramePr>
            <a:graphicFrameLocks noGrp="1"/>
          </p:cNvGraphicFramePr>
          <p:nvPr>
            <p:extLst>
              <p:ext uri="{D42A27DB-BD31-4B8C-83A1-F6EECF244321}">
                <p14:modId xmlns:p14="http://schemas.microsoft.com/office/powerpoint/2010/main" val="842351126"/>
              </p:ext>
            </p:extLst>
          </p:nvPr>
        </p:nvGraphicFramePr>
        <p:xfrm>
          <a:off x="373366" y="1628800"/>
          <a:ext cx="8303089" cy="4896149"/>
        </p:xfrm>
        <a:graphic>
          <a:graphicData uri="http://schemas.openxmlformats.org/drawingml/2006/table">
            <a:tbl>
              <a:tblPr firstRow="1" firstCol="1" bandRow="1">
                <a:tableStyleId>{7DF18680-E054-41AD-8BC1-D1AEF772440D}</a:tableStyleId>
              </a:tblPr>
              <a:tblGrid>
                <a:gridCol w="2542450"/>
                <a:gridCol w="2952328"/>
                <a:gridCol w="2808311"/>
              </a:tblGrid>
              <a:tr h="991136">
                <a:tc>
                  <a:txBody>
                    <a:bodyPr/>
                    <a:lstStyle/>
                    <a:p>
                      <a:pPr algn="ctr">
                        <a:lnSpc>
                          <a:spcPct val="115000"/>
                        </a:lnSpc>
                        <a:spcAft>
                          <a:spcPts val="0"/>
                        </a:spcAft>
                      </a:pPr>
                      <a:r>
                        <a:rPr lang="en-MY" sz="1800" dirty="0" smtClean="0">
                          <a:effectLst/>
                        </a:rPr>
                        <a:t>Influence/Interest</a:t>
                      </a:r>
                      <a:endParaRPr lang="ms-MY" sz="1800" dirty="0">
                        <a:effectLst/>
                        <a:latin typeface="Aharoni" panose="02010803020104030203" pitchFamily="2" charset="-79"/>
                        <a:ea typeface="Calibri"/>
                        <a:cs typeface="Aharoni" panose="02010803020104030203" pitchFamily="2" charset="-79"/>
                      </a:endParaRPr>
                    </a:p>
                  </a:txBody>
                  <a:tcPr marL="68580" marR="68580" marT="0" marB="0" anchor="ctr"/>
                </a:tc>
                <a:tc>
                  <a:txBody>
                    <a:bodyPr/>
                    <a:lstStyle/>
                    <a:p>
                      <a:pPr algn="ctr">
                        <a:lnSpc>
                          <a:spcPct val="115000"/>
                        </a:lnSpc>
                        <a:spcAft>
                          <a:spcPts val="0"/>
                        </a:spcAft>
                      </a:pPr>
                      <a:r>
                        <a:rPr lang="en-MY" sz="1800" dirty="0" smtClean="0">
                          <a:effectLst/>
                        </a:rPr>
                        <a:t>Low Influence</a:t>
                      </a:r>
                      <a:endParaRPr lang="ms-MY" sz="1800" b="0" i="1" dirty="0">
                        <a:solidFill>
                          <a:sysClr val="windowText" lastClr="000000"/>
                        </a:solidFill>
                        <a:effectLst/>
                        <a:latin typeface="Aharoni" panose="02010803020104030203" pitchFamily="2" charset="-79"/>
                        <a:ea typeface="Calibri"/>
                        <a:cs typeface="Aharoni" panose="02010803020104030203" pitchFamily="2" charset="-79"/>
                      </a:endParaRPr>
                    </a:p>
                  </a:txBody>
                  <a:tcPr marL="68580" marR="68580" marT="0" marB="0" anchor="ctr"/>
                </a:tc>
                <a:tc>
                  <a:txBody>
                    <a:bodyPr/>
                    <a:lstStyle/>
                    <a:p>
                      <a:pPr algn="ctr">
                        <a:lnSpc>
                          <a:spcPct val="115000"/>
                        </a:lnSpc>
                        <a:spcAft>
                          <a:spcPts val="0"/>
                        </a:spcAft>
                      </a:pPr>
                      <a:r>
                        <a:rPr lang="en-MY" sz="1800" dirty="0" smtClean="0">
                          <a:effectLst/>
                        </a:rPr>
                        <a:t>High Influence</a:t>
                      </a:r>
                      <a:endParaRPr lang="ms-MY" sz="1800" b="0" i="1" dirty="0">
                        <a:solidFill>
                          <a:sysClr val="windowText" lastClr="000000"/>
                        </a:solidFill>
                        <a:effectLst/>
                        <a:latin typeface="Aharoni" panose="02010803020104030203" pitchFamily="2" charset="-79"/>
                        <a:ea typeface="Calibri"/>
                        <a:cs typeface="Aharoni" panose="02010803020104030203" pitchFamily="2" charset="-79"/>
                      </a:endParaRPr>
                    </a:p>
                  </a:txBody>
                  <a:tcPr marL="68580" marR="68580" marT="0" marB="0" anchor="ctr"/>
                </a:tc>
              </a:tr>
              <a:tr h="1749187">
                <a:tc>
                  <a:txBody>
                    <a:bodyPr/>
                    <a:lstStyle/>
                    <a:p>
                      <a:pPr algn="ctr">
                        <a:lnSpc>
                          <a:spcPct val="115000"/>
                        </a:lnSpc>
                        <a:spcAft>
                          <a:spcPts val="0"/>
                        </a:spcAft>
                      </a:pPr>
                      <a:r>
                        <a:rPr lang="en-MY" sz="1800" dirty="0">
                          <a:effectLst/>
                        </a:rPr>
                        <a:t>Low Stakes (concerned)</a:t>
                      </a:r>
                      <a:endParaRPr lang="ms-MY" sz="1800" i="1" dirty="0">
                        <a:effectLst/>
                        <a:latin typeface="Aharoni" panose="02010803020104030203" pitchFamily="2" charset="-79"/>
                        <a:ea typeface="Calibri"/>
                        <a:cs typeface="Aharoni" panose="02010803020104030203" pitchFamily="2" charset="-79"/>
                      </a:endParaRPr>
                    </a:p>
                  </a:txBody>
                  <a:tcPr marL="68580" marR="68580" marT="0" marB="0" anchor="ctr"/>
                </a:tc>
                <a:tc>
                  <a:txBody>
                    <a:bodyPr/>
                    <a:lstStyle/>
                    <a:p>
                      <a:pPr algn="ctr">
                        <a:lnSpc>
                          <a:spcPct val="115000"/>
                        </a:lnSpc>
                        <a:spcAft>
                          <a:spcPts val="0"/>
                        </a:spcAft>
                      </a:pPr>
                      <a:r>
                        <a:rPr lang="ms-MY" sz="1800" dirty="0" smtClean="0">
                          <a:effectLst/>
                          <a:latin typeface="Aharoni" panose="02010803020104030203" pitchFamily="2" charset="-79"/>
                          <a:ea typeface="Calibri"/>
                          <a:cs typeface="Aharoni" panose="02010803020104030203" pitchFamily="2" charset="-79"/>
                        </a:rPr>
                        <a:t>Inform/seek advice/seek comments/general views/buy-in/approves/check validity/ Consumer</a:t>
                      </a:r>
                      <a:endParaRPr lang="ms-MY" sz="1800" dirty="0">
                        <a:effectLst/>
                        <a:latin typeface="Aharoni" panose="02010803020104030203" pitchFamily="2" charset="-79"/>
                        <a:ea typeface="Calibri"/>
                        <a:cs typeface="Aharoni" panose="02010803020104030203" pitchFamily="2" charset="-79"/>
                      </a:endParaRPr>
                    </a:p>
                  </a:txBody>
                  <a:tcPr marL="68580" marR="68580" marT="0" marB="0" anchor="ctr">
                    <a:solidFill>
                      <a:schemeClr val="accent1">
                        <a:lumMod val="40000"/>
                        <a:lumOff val="60000"/>
                      </a:schemeClr>
                    </a:solidFill>
                  </a:tcPr>
                </a:tc>
                <a:tc>
                  <a:txBody>
                    <a:bodyPr/>
                    <a:lstStyle/>
                    <a:p>
                      <a:pPr algn="ctr">
                        <a:lnSpc>
                          <a:spcPct val="115000"/>
                        </a:lnSpc>
                        <a:spcAft>
                          <a:spcPts val="0"/>
                        </a:spcAft>
                      </a:pPr>
                      <a:r>
                        <a:rPr lang="ms-MY" sz="1800" dirty="0" smtClean="0">
                          <a:effectLst/>
                          <a:latin typeface="Aharoni" panose="02010803020104030203" pitchFamily="2" charset="-79"/>
                          <a:ea typeface="Calibri"/>
                          <a:cs typeface="Aharoni" panose="02010803020104030203" pitchFamily="2" charset="-79"/>
                        </a:rPr>
                        <a:t>Association/Companies/Validity</a:t>
                      </a:r>
                      <a:r>
                        <a:rPr lang="ms-MY" sz="1800" baseline="0" dirty="0" smtClean="0">
                          <a:effectLst/>
                          <a:latin typeface="Aharoni" panose="02010803020104030203" pitchFamily="2" charset="-79"/>
                          <a:ea typeface="Calibri"/>
                          <a:cs typeface="Aharoni" panose="02010803020104030203" pitchFamily="2" charset="-79"/>
                        </a:rPr>
                        <a:t> of Assumptions/Options </a:t>
                      </a:r>
                      <a:r>
                        <a:rPr lang="ms-MY" sz="1800" baseline="0" smtClean="0">
                          <a:effectLst/>
                          <a:latin typeface="Aharoni" panose="02010803020104030203" pitchFamily="2" charset="-79"/>
                          <a:ea typeface="Calibri"/>
                          <a:cs typeface="Aharoni" panose="02010803020104030203" pitchFamily="2" charset="-79"/>
                        </a:rPr>
                        <a:t>Availability/Implementation Issues/Preliminary Findings</a:t>
                      </a:r>
                      <a:endParaRPr lang="ms-MY" sz="1800" dirty="0">
                        <a:effectLst/>
                        <a:latin typeface="Aharoni" panose="02010803020104030203" pitchFamily="2" charset="-79"/>
                        <a:ea typeface="Calibri"/>
                        <a:cs typeface="Aharoni" panose="02010803020104030203" pitchFamily="2" charset="-79"/>
                      </a:endParaRPr>
                    </a:p>
                  </a:txBody>
                  <a:tcPr marL="68580" marR="68580" marT="0" marB="0" anchor="ctr">
                    <a:solidFill>
                      <a:schemeClr val="accent1">
                        <a:lumMod val="40000"/>
                        <a:lumOff val="60000"/>
                      </a:schemeClr>
                    </a:solidFill>
                  </a:tcPr>
                </a:tc>
              </a:tr>
              <a:tr h="2012205">
                <a:tc>
                  <a:txBody>
                    <a:bodyPr/>
                    <a:lstStyle/>
                    <a:p>
                      <a:pPr algn="ctr">
                        <a:lnSpc>
                          <a:spcPct val="115000"/>
                        </a:lnSpc>
                        <a:spcAft>
                          <a:spcPts val="0"/>
                        </a:spcAft>
                      </a:pPr>
                      <a:r>
                        <a:rPr lang="en-MY" sz="1800" dirty="0">
                          <a:effectLst/>
                        </a:rPr>
                        <a:t>High Stakes (implicated)</a:t>
                      </a:r>
                      <a:endParaRPr lang="ms-MY" sz="1800" i="1" dirty="0">
                        <a:effectLst/>
                        <a:latin typeface="Aharoni" panose="02010803020104030203" pitchFamily="2" charset="-79"/>
                        <a:ea typeface="Calibri"/>
                        <a:cs typeface="Aharoni" panose="02010803020104030203" pitchFamily="2" charset="-79"/>
                      </a:endParaRPr>
                    </a:p>
                  </a:txBody>
                  <a:tcPr marL="68580" marR="68580" marT="0" marB="0" anchor="ctr"/>
                </a:tc>
                <a:tc>
                  <a:txBody>
                    <a:bodyPr/>
                    <a:lstStyle/>
                    <a:p>
                      <a:pPr algn="ctr">
                        <a:lnSpc>
                          <a:spcPct val="115000"/>
                        </a:lnSpc>
                        <a:spcAft>
                          <a:spcPts val="0"/>
                        </a:spcAft>
                      </a:pPr>
                      <a:r>
                        <a:rPr lang="ms-MY" sz="1800" dirty="0" smtClean="0">
                          <a:effectLst/>
                          <a:latin typeface="Aharoni" panose="02010803020104030203" pitchFamily="2" charset="-79"/>
                          <a:ea typeface="Calibri"/>
                          <a:cs typeface="Aharoni" panose="02010803020104030203" pitchFamily="2" charset="-79"/>
                        </a:rPr>
                        <a:t>InterMinistry</a:t>
                      </a:r>
                      <a:endParaRPr lang="ms-MY" sz="1800" dirty="0">
                        <a:effectLst/>
                        <a:latin typeface="Aharoni" panose="02010803020104030203" pitchFamily="2" charset="-79"/>
                        <a:ea typeface="Calibri"/>
                        <a:cs typeface="Aharoni" panose="02010803020104030203" pitchFamily="2" charset="-79"/>
                      </a:endParaRPr>
                    </a:p>
                  </a:txBody>
                  <a:tcPr marL="68580" marR="68580" marT="0" marB="0" anchor="ctr">
                    <a:solidFill>
                      <a:schemeClr val="accent1">
                        <a:lumMod val="40000"/>
                        <a:lumOff val="60000"/>
                      </a:schemeClr>
                    </a:solidFill>
                  </a:tcPr>
                </a:tc>
                <a:tc>
                  <a:txBody>
                    <a:bodyPr/>
                    <a:lstStyle/>
                    <a:p>
                      <a:pPr algn="ctr">
                        <a:lnSpc>
                          <a:spcPct val="115000"/>
                        </a:lnSpc>
                        <a:spcAft>
                          <a:spcPts val="0"/>
                        </a:spcAft>
                      </a:pPr>
                      <a:r>
                        <a:rPr lang="ms-MY" sz="1800" dirty="0" smtClean="0">
                          <a:effectLst/>
                          <a:latin typeface="Aharoni" panose="02010803020104030203" pitchFamily="2" charset="-79"/>
                          <a:ea typeface="Calibri"/>
                          <a:cs typeface="Aharoni" panose="02010803020104030203" pitchFamily="2" charset="-79"/>
                        </a:rPr>
                        <a:t>Focus Group</a:t>
                      </a:r>
                      <a:endParaRPr lang="ms-MY" sz="1800" dirty="0">
                        <a:effectLst/>
                        <a:latin typeface="Aharoni" panose="02010803020104030203" pitchFamily="2" charset="-79"/>
                        <a:ea typeface="Calibri"/>
                        <a:cs typeface="Aharoni" panose="02010803020104030203" pitchFamily="2" charset="-79"/>
                      </a:endParaRPr>
                    </a:p>
                  </a:txBody>
                  <a:tcPr marL="68580" marR="68580" marT="0" marB="0" anchor="ctr">
                    <a:solidFill>
                      <a:schemeClr val="accent1">
                        <a:lumMod val="40000"/>
                        <a:lumOff val="60000"/>
                      </a:schemeClr>
                    </a:solidFill>
                  </a:tcPr>
                </a:tc>
              </a:tr>
            </a:tbl>
          </a:graphicData>
        </a:graphic>
      </p:graphicFrame>
      <p:sp>
        <p:nvSpPr>
          <p:cNvPr id="5" name="Rectangle 1"/>
          <p:cNvSpPr>
            <a:spLocks noGrp="1" noChangeArrowheads="1"/>
          </p:cNvSpPr>
          <p:nvPr>
            <p:ph type="subTitle" idx="1"/>
          </p:nvPr>
        </p:nvSpPr>
        <p:spPr bwMode="auto">
          <a:xfrm>
            <a:off x="211086" y="1219426"/>
            <a:ext cx="347051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ms-MY" altLang="ms-MY" sz="2000" b="1" i="0" u="none" strike="noStrike" cap="none" normalizeH="0" baseline="0" dirty="0" smtClean="0">
                <a:ln>
                  <a:noFill/>
                </a:ln>
                <a:solidFill>
                  <a:schemeClr val="tx1"/>
                </a:solidFill>
                <a:effectLst/>
                <a:latin typeface="Aharoni" panose="02010803020104030203" pitchFamily="2" charset="-79"/>
                <a:ea typeface="Calibri" pitchFamily="34" charset="0"/>
                <a:cs typeface="Aharoni" panose="02010803020104030203" pitchFamily="2" charset="-79"/>
              </a:rPr>
              <a:t>Influence-Interest Matrix</a:t>
            </a:r>
            <a:endParaRPr kumimoji="0" lang="ms-MY" altLang="ms-MY" sz="2000" b="0" i="0" u="none" strike="noStrike" cap="none" normalizeH="0" baseline="0" dirty="0" smtClean="0">
              <a:ln>
                <a:noFill/>
              </a:ln>
              <a:solidFill>
                <a:schemeClr val="tx1"/>
              </a:solidFill>
              <a:effectLst/>
              <a:latin typeface="Aharoni" panose="02010803020104030203" pitchFamily="2" charset="-79"/>
              <a:cs typeface="Aharoni" panose="02010803020104030203" pitchFamily="2" charset="-79"/>
            </a:endParaRPr>
          </a:p>
        </p:txBody>
      </p:sp>
      <p:pic>
        <p:nvPicPr>
          <p:cNvPr id="11" name="Picture 2" descr="http://www.esavvy.com.au/esavvydnn/Portals/0/Stakeholder%20Management%20Logo%20CI.png"/>
          <p:cNvPicPr>
            <a:picLocks noChangeAspect="1" noChangeArrowheads="1"/>
          </p:cNvPicPr>
          <p:nvPr/>
        </p:nvPicPr>
        <p:blipFill rotWithShape="1">
          <a:blip r:embed="rId2">
            <a:extLst>
              <a:ext uri="{28A0092B-C50C-407E-A947-70E740481C1C}">
                <a14:useLocalDpi xmlns:a14="http://schemas.microsoft.com/office/drawing/2010/main" val="0"/>
              </a:ext>
            </a:extLst>
          </a:blip>
          <a:srcRect l="24132" t="4499" r="6801" b="53886"/>
          <a:stretch/>
        </p:blipFill>
        <p:spPr bwMode="auto">
          <a:xfrm>
            <a:off x="1708016" y="213405"/>
            <a:ext cx="3947160" cy="753127"/>
          </a:xfrm>
          <a:prstGeom prst="rect">
            <a:avLst/>
          </a:prstGeom>
          <a:ln>
            <a:noFill/>
          </a:ln>
          <a:effectLst>
            <a:outerShdw blurRad="190500" algn="tl" rotWithShape="0">
              <a:srgbClr val="000000">
                <a:alpha val="70000"/>
              </a:srgbClr>
            </a:outerShdw>
          </a:effectLst>
          <a:extLst>
            <a:ext uri="{909E8E84-426E-40DD-AFC4-6F175D3DCCD1}">
              <a14:hiddenFill xmlns:a14="http://schemas.microsoft.com/office/drawing/2010/main">
                <a:solidFill>
                  <a:srgbClr val="FFFFFF"/>
                </a:solidFill>
              </a14:hiddenFill>
            </a:ext>
          </a:extLst>
        </p:spPr>
      </p:pic>
      <p:pic>
        <p:nvPicPr>
          <p:cNvPr id="1028" name="Picture 4" descr="http://www.sparpointgroup.com/uploadedImages/Site_Content/3DLM_Logo_cmyk%20%5bConverted%5d.PNG"/>
          <p:cNvPicPr>
            <a:picLocks noChangeAspect="1" noChangeArrowheads="1"/>
          </p:cNvPicPr>
          <p:nvPr/>
        </p:nvPicPr>
        <p:blipFill rotWithShape="1">
          <a:blip r:embed="rId3" cstate="print">
            <a:extLst>
              <a:ext uri="{28A0092B-C50C-407E-A947-70E740481C1C}">
                <a14:useLocalDpi xmlns:a14="http://schemas.microsoft.com/office/drawing/2010/main" val="0"/>
              </a:ext>
            </a:extLst>
          </a:blip>
          <a:srcRect l="24939" t="45920"/>
          <a:stretch/>
        </p:blipFill>
        <p:spPr bwMode="auto">
          <a:xfrm rot="21352859">
            <a:off x="5813375" y="395171"/>
            <a:ext cx="1760200" cy="543289"/>
          </a:xfrm>
          <a:prstGeom prst="rect">
            <a:avLst/>
          </a:prstGeom>
          <a:noFill/>
          <a:extLst>
            <a:ext uri="{909E8E84-426E-40DD-AFC4-6F175D3DCCD1}">
              <a14:hiddenFill xmlns:a14="http://schemas.microsoft.com/office/drawing/2010/main">
                <a:solidFill>
                  <a:srgbClr val="FFFFFF"/>
                </a:solidFill>
              </a14:hiddenFill>
            </a:ext>
          </a:extLst>
        </p:spPr>
      </p:pic>
      <p:pic>
        <p:nvPicPr>
          <p:cNvPr id="1036" name="Picture 12" descr="http://thumbs.dreamstime.com/x/gps-navigation-map-icons-24278937.jpg"/>
          <p:cNvPicPr>
            <a:picLocks noChangeAspect="1" noChangeArrowheads="1"/>
          </p:cNvPicPr>
          <p:nvPr/>
        </p:nvPicPr>
        <p:blipFill rotWithShape="1">
          <a:blip r:embed="rId4">
            <a:extLst>
              <a:ext uri="{BEBA8EAE-BF5A-486C-A8C5-ECC9F3942E4B}">
                <a14:imgProps xmlns:a14="http://schemas.microsoft.com/office/drawing/2010/main">
                  <a14:imgLayer r:embed="rId5">
                    <a14:imgEffect>
                      <a14:backgroundRemoval t="60000" b="79318" l="1500" r="14000">
                        <a14:foregroundMark x1="8250" y1="70227" x2="8250" y2="70227"/>
                        <a14:foregroundMark x1="8000" y1="73864" x2="8000" y2="73864"/>
                        <a14:foregroundMark x1="7750" y1="75909" x2="7750" y2="75909"/>
                        <a14:foregroundMark x1="7750" y1="77045" x2="7750" y2="77045"/>
                        <a14:foregroundMark x1="8000" y1="78182" x2="8000" y2="78182"/>
                        <a14:foregroundMark x1="6250" y1="77955" x2="6250" y2="77955"/>
                        <a14:foregroundMark x1="8750" y1="78182" x2="8750" y2="78182"/>
                        <a14:foregroundMark x1="9500" y1="78182" x2="9500" y2="78182"/>
                        <a14:foregroundMark x1="5750" y1="78409" x2="5750" y2="78409"/>
                        <a14:foregroundMark x1="7250" y1="70455" x2="7250" y2="70455"/>
                        <a14:foregroundMark x1="7500" y1="72727" x2="7500" y2="72727"/>
                        <a14:foregroundMark x1="7250" y1="72045" x2="7250" y2="72045"/>
                        <a14:foregroundMark x1="7500" y1="73636" x2="7500" y2="73636"/>
                        <a14:foregroundMark x1="7500" y1="74773" x2="7500" y2="74773"/>
                        <a14:foregroundMark x1="7500" y1="76136" x2="7500" y2="76136"/>
                      </a14:backgroundRemoval>
                    </a14:imgEffect>
                  </a14:imgLayer>
                </a14:imgProps>
              </a:ext>
              <a:ext uri="{28A0092B-C50C-407E-A947-70E740481C1C}">
                <a14:useLocalDpi xmlns:a14="http://schemas.microsoft.com/office/drawing/2010/main" val="0"/>
              </a:ext>
            </a:extLst>
          </a:blip>
          <a:srcRect t="59657" r="84206" b="20172"/>
          <a:stretch/>
        </p:blipFill>
        <p:spPr bwMode="auto">
          <a:xfrm rot="896845">
            <a:off x="7483495" y="92129"/>
            <a:ext cx="878994" cy="1234883"/>
          </a:xfrm>
          <a:prstGeom prst="rect">
            <a:avLst/>
          </a:prstGeom>
          <a:noFill/>
          <a:extLst>
            <a:ext uri="{909E8E84-426E-40DD-AFC4-6F175D3DCCD1}">
              <a14:hiddenFill xmlns:a14="http://schemas.microsoft.com/office/drawing/2010/main">
                <a:solidFill>
                  <a:srgbClr val="FFFFFF"/>
                </a:solidFill>
              </a14:hiddenFill>
            </a:ext>
          </a:extLst>
        </p:spPr>
      </p:pic>
      <p:pic>
        <p:nvPicPr>
          <p:cNvPr id="13" name="Picture 31" descr="mpc"/>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467544" y="6518275"/>
            <a:ext cx="804862"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Slide Number Placeholder 1"/>
          <p:cNvSpPr>
            <a:spLocks noGrp="1"/>
          </p:cNvSpPr>
          <p:nvPr>
            <p:ph type="sldNum" sz="quarter" idx="12"/>
          </p:nvPr>
        </p:nvSpPr>
        <p:spPr/>
        <p:txBody>
          <a:bodyPr/>
          <a:lstStyle/>
          <a:p>
            <a:fld id="{A55ED109-0C04-45F3-A9A9-A1FABB949CF0}" type="slidenum">
              <a:rPr lang="en-GB" smtClean="0">
                <a:solidFill>
                  <a:prstClr val="black">
                    <a:tint val="75000"/>
                  </a:prstClr>
                </a:solidFill>
              </a:rPr>
              <a:pPr/>
              <a:t>45</a:t>
            </a:fld>
            <a:endParaRPr lang="en-GB">
              <a:solidFill>
                <a:prstClr val="black">
                  <a:tint val="75000"/>
                </a:prstClr>
              </a:solidFill>
            </a:endParaRPr>
          </a:p>
        </p:txBody>
      </p:sp>
    </p:spTree>
    <p:extLst>
      <p:ext uri="{BB962C8B-B14F-4D97-AF65-F5344CB8AC3E}">
        <p14:creationId xmlns:p14="http://schemas.microsoft.com/office/powerpoint/2010/main" val="3256537304"/>
      </p:ext>
    </p:extLst>
  </p:cSld>
  <p:clrMapOvr>
    <a:masterClrMapping/>
  </p:clrMapOvr>
  <p:timing>
    <p:tnLst>
      <p:par>
        <p:cTn id="1" dur="indefinite" restart="never" nodeType="tmRoot"/>
      </p:par>
    </p:tn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Table 3"/>
          <p:cNvGraphicFramePr>
            <a:graphicFrameLocks noGrp="1"/>
          </p:cNvGraphicFramePr>
          <p:nvPr>
            <p:extLst>
              <p:ext uri="{D42A27DB-BD31-4B8C-83A1-F6EECF244321}">
                <p14:modId xmlns:p14="http://schemas.microsoft.com/office/powerpoint/2010/main" val="1536137359"/>
              </p:ext>
            </p:extLst>
          </p:nvPr>
        </p:nvGraphicFramePr>
        <p:xfrm>
          <a:off x="373063" y="1628775"/>
          <a:ext cx="8303089" cy="4752528"/>
        </p:xfrm>
        <a:graphic>
          <a:graphicData uri="http://schemas.openxmlformats.org/drawingml/2006/table">
            <a:tbl>
              <a:tblPr firstRow="1" firstCol="1" bandRow="1">
                <a:tableStyleId>{7DF18680-E054-41AD-8BC1-D1AEF772440D}</a:tableStyleId>
              </a:tblPr>
              <a:tblGrid>
                <a:gridCol w="2542450"/>
                <a:gridCol w="2952328"/>
                <a:gridCol w="2808311"/>
              </a:tblGrid>
              <a:tr h="991136">
                <a:tc>
                  <a:txBody>
                    <a:bodyPr/>
                    <a:lstStyle/>
                    <a:p>
                      <a:pPr algn="ctr">
                        <a:lnSpc>
                          <a:spcPct val="115000"/>
                        </a:lnSpc>
                        <a:spcAft>
                          <a:spcPts val="0"/>
                        </a:spcAft>
                      </a:pPr>
                      <a:r>
                        <a:rPr lang="en-MY" sz="1800" dirty="0" smtClean="0">
                          <a:effectLst/>
                        </a:rPr>
                        <a:t>Influence/Interest</a:t>
                      </a:r>
                      <a:endParaRPr lang="ms-MY" sz="1800" dirty="0">
                        <a:effectLst/>
                        <a:latin typeface="Aharoni" panose="02010803020104030203" pitchFamily="2" charset="-79"/>
                        <a:ea typeface="Calibri"/>
                        <a:cs typeface="Aharoni" panose="02010803020104030203" pitchFamily="2" charset="-79"/>
                      </a:endParaRPr>
                    </a:p>
                  </a:txBody>
                  <a:tcPr marL="68580" marR="68580" marT="0" marB="0" anchor="ctr"/>
                </a:tc>
                <a:tc>
                  <a:txBody>
                    <a:bodyPr/>
                    <a:lstStyle/>
                    <a:p>
                      <a:pPr algn="ctr">
                        <a:lnSpc>
                          <a:spcPct val="115000"/>
                        </a:lnSpc>
                        <a:spcAft>
                          <a:spcPts val="0"/>
                        </a:spcAft>
                      </a:pPr>
                      <a:r>
                        <a:rPr lang="en-MY" sz="1800" dirty="0" smtClean="0">
                          <a:effectLst/>
                        </a:rPr>
                        <a:t>Low Influence</a:t>
                      </a:r>
                      <a:endParaRPr lang="ms-MY" sz="1800" b="0" i="1" dirty="0">
                        <a:solidFill>
                          <a:sysClr val="windowText" lastClr="000000"/>
                        </a:solidFill>
                        <a:effectLst/>
                        <a:latin typeface="Aharoni" panose="02010803020104030203" pitchFamily="2" charset="-79"/>
                        <a:ea typeface="Calibri"/>
                        <a:cs typeface="Aharoni" panose="02010803020104030203" pitchFamily="2" charset="-79"/>
                      </a:endParaRPr>
                    </a:p>
                  </a:txBody>
                  <a:tcPr marL="68580" marR="68580" marT="0" marB="0" anchor="ctr"/>
                </a:tc>
                <a:tc>
                  <a:txBody>
                    <a:bodyPr/>
                    <a:lstStyle/>
                    <a:p>
                      <a:pPr algn="ctr">
                        <a:lnSpc>
                          <a:spcPct val="115000"/>
                        </a:lnSpc>
                        <a:spcAft>
                          <a:spcPts val="0"/>
                        </a:spcAft>
                      </a:pPr>
                      <a:r>
                        <a:rPr lang="en-MY" sz="1800" dirty="0" smtClean="0">
                          <a:effectLst/>
                        </a:rPr>
                        <a:t>High Influence</a:t>
                      </a:r>
                      <a:endParaRPr lang="ms-MY" sz="1800" b="0" i="1" dirty="0">
                        <a:solidFill>
                          <a:sysClr val="windowText" lastClr="000000"/>
                        </a:solidFill>
                        <a:effectLst/>
                        <a:latin typeface="Aharoni" panose="02010803020104030203" pitchFamily="2" charset="-79"/>
                        <a:ea typeface="Calibri"/>
                        <a:cs typeface="Aharoni" panose="02010803020104030203" pitchFamily="2" charset="-79"/>
                      </a:endParaRPr>
                    </a:p>
                  </a:txBody>
                  <a:tcPr marL="68580" marR="68580" marT="0" marB="0" anchor="ctr"/>
                </a:tc>
              </a:tr>
              <a:tr h="1749187">
                <a:tc>
                  <a:txBody>
                    <a:bodyPr/>
                    <a:lstStyle/>
                    <a:p>
                      <a:pPr algn="ctr">
                        <a:lnSpc>
                          <a:spcPct val="115000"/>
                        </a:lnSpc>
                        <a:spcAft>
                          <a:spcPts val="0"/>
                        </a:spcAft>
                      </a:pPr>
                      <a:r>
                        <a:rPr lang="en-MY" sz="1800" dirty="0">
                          <a:effectLst/>
                        </a:rPr>
                        <a:t>Low Stakes (concerned)</a:t>
                      </a:r>
                      <a:endParaRPr lang="ms-MY" sz="1800" i="1" dirty="0">
                        <a:effectLst/>
                        <a:latin typeface="Aharoni" panose="02010803020104030203" pitchFamily="2" charset="-79"/>
                        <a:ea typeface="Calibri"/>
                        <a:cs typeface="Aharoni" panose="02010803020104030203" pitchFamily="2" charset="-79"/>
                      </a:endParaRPr>
                    </a:p>
                  </a:txBody>
                  <a:tcPr marL="68580" marR="68580" marT="0" marB="0" anchor="ctr"/>
                </a:tc>
                <a:tc>
                  <a:txBody>
                    <a:bodyPr/>
                    <a:lstStyle/>
                    <a:p>
                      <a:pPr algn="ctr">
                        <a:lnSpc>
                          <a:spcPct val="115000"/>
                        </a:lnSpc>
                        <a:spcAft>
                          <a:spcPts val="0"/>
                        </a:spcAft>
                      </a:pPr>
                      <a:r>
                        <a:rPr lang="ms-MY" sz="1200" dirty="0" smtClean="0">
                          <a:effectLst/>
                          <a:latin typeface="Aharoni" panose="02010803020104030203" pitchFamily="2" charset="-79"/>
                          <a:ea typeface="Calibri"/>
                          <a:cs typeface="Aharoni" panose="02010803020104030203" pitchFamily="2" charset="-79"/>
                        </a:rPr>
                        <a:t>General Public</a:t>
                      </a:r>
                      <a:endParaRPr lang="ms-MY" sz="1200" dirty="0">
                        <a:effectLst/>
                        <a:latin typeface="Aharoni" panose="02010803020104030203" pitchFamily="2" charset="-79"/>
                        <a:ea typeface="Calibri"/>
                        <a:cs typeface="Aharoni" panose="02010803020104030203" pitchFamily="2" charset="-79"/>
                      </a:endParaRPr>
                    </a:p>
                  </a:txBody>
                  <a:tcPr marL="68580" marR="68580" marT="0" marB="0" anchor="ctr">
                    <a:solidFill>
                      <a:schemeClr val="accent1">
                        <a:lumMod val="40000"/>
                        <a:lumOff val="60000"/>
                      </a:schemeClr>
                    </a:solidFill>
                  </a:tcPr>
                </a:tc>
                <a:tc>
                  <a:txBody>
                    <a:bodyPr/>
                    <a:lstStyle/>
                    <a:p>
                      <a:pPr algn="ctr">
                        <a:lnSpc>
                          <a:spcPct val="115000"/>
                        </a:lnSpc>
                        <a:spcAft>
                          <a:spcPts val="0"/>
                        </a:spcAft>
                      </a:pPr>
                      <a:r>
                        <a:rPr lang="ms-MY" sz="1200" baseline="0" dirty="0" smtClean="0">
                          <a:effectLst/>
                          <a:latin typeface="Aharoni" panose="02010803020104030203" pitchFamily="2" charset="-79"/>
                          <a:ea typeface="Calibri"/>
                          <a:cs typeface="Aharoni" panose="02010803020104030203" pitchFamily="2" charset="-79"/>
                        </a:rPr>
                        <a:t>Chemical Industry Council Malaysia</a:t>
                      </a:r>
                    </a:p>
                    <a:p>
                      <a:pPr algn="ctr">
                        <a:lnSpc>
                          <a:spcPct val="115000"/>
                        </a:lnSpc>
                        <a:spcAft>
                          <a:spcPts val="0"/>
                        </a:spcAft>
                      </a:pPr>
                      <a:r>
                        <a:rPr lang="ms-MY" sz="1200" baseline="0" dirty="0" smtClean="0">
                          <a:effectLst/>
                          <a:latin typeface="Aharoni" panose="02010803020104030203" pitchFamily="2" charset="-79"/>
                          <a:ea typeface="Calibri"/>
                          <a:cs typeface="Aharoni" panose="02010803020104030203" pitchFamily="2" charset="-79"/>
                        </a:rPr>
                        <a:t>Industry Players</a:t>
                      </a:r>
                    </a:p>
                    <a:p>
                      <a:pPr algn="ctr">
                        <a:lnSpc>
                          <a:spcPct val="115000"/>
                        </a:lnSpc>
                        <a:spcAft>
                          <a:spcPts val="0"/>
                        </a:spcAft>
                      </a:pPr>
                      <a:r>
                        <a:rPr lang="ms-MY" sz="1200" baseline="0" dirty="0" smtClean="0">
                          <a:effectLst/>
                          <a:latin typeface="Aharoni" panose="02010803020104030203" pitchFamily="2" charset="-79"/>
                          <a:ea typeface="Calibri"/>
                          <a:cs typeface="Aharoni" panose="02010803020104030203" pitchFamily="2" charset="-79"/>
                        </a:rPr>
                        <a:t>CAP</a:t>
                      </a:r>
                    </a:p>
                    <a:p>
                      <a:pPr algn="ctr">
                        <a:lnSpc>
                          <a:spcPct val="115000"/>
                        </a:lnSpc>
                        <a:spcAft>
                          <a:spcPts val="0"/>
                        </a:spcAft>
                      </a:pPr>
                      <a:r>
                        <a:rPr lang="ms-MY" sz="1200" baseline="0" dirty="0" smtClean="0">
                          <a:effectLst/>
                          <a:latin typeface="Aharoni" panose="02010803020104030203" pitchFamily="2" charset="-79"/>
                          <a:ea typeface="Calibri"/>
                          <a:cs typeface="Aharoni" panose="02010803020104030203" pitchFamily="2" charset="-79"/>
                        </a:rPr>
                        <a:t>FOMCA</a:t>
                      </a:r>
                    </a:p>
                  </a:txBody>
                  <a:tcPr marL="68580" marR="68580" marT="0" marB="0" anchor="ctr">
                    <a:solidFill>
                      <a:schemeClr val="accent1">
                        <a:lumMod val="40000"/>
                        <a:lumOff val="60000"/>
                      </a:schemeClr>
                    </a:solidFill>
                  </a:tcPr>
                </a:tc>
              </a:tr>
              <a:tr h="2012205">
                <a:tc>
                  <a:txBody>
                    <a:bodyPr/>
                    <a:lstStyle/>
                    <a:p>
                      <a:pPr algn="ctr">
                        <a:lnSpc>
                          <a:spcPct val="115000"/>
                        </a:lnSpc>
                        <a:spcAft>
                          <a:spcPts val="0"/>
                        </a:spcAft>
                      </a:pPr>
                      <a:r>
                        <a:rPr lang="en-MY" sz="1800" dirty="0">
                          <a:effectLst/>
                        </a:rPr>
                        <a:t>High Stakes (implicated)</a:t>
                      </a:r>
                      <a:endParaRPr lang="ms-MY" sz="1800" i="1" dirty="0">
                        <a:effectLst/>
                        <a:latin typeface="Aharoni" panose="02010803020104030203" pitchFamily="2" charset="-79"/>
                        <a:ea typeface="Calibri"/>
                        <a:cs typeface="Aharoni" panose="02010803020104030203" pitchFamily="2" charset="-79"/>
                      </a:endParaRPr>
                    </a:p>
                  </a:txBody>
                  <a:tcPr marL="68580" marR="68580" marT="0" marB="0" anchor="ctr"/>
                </a:tc>
                <a:tc>
                  <a:txBody>
                    <a:bodyPr/>
                    <a:lstStyle/>
                    <a:p>
                      <a:pPr algn="ctr">
                        <a:lnSpc>
                          <a:spcPct val="115000"/>
                        </a:lnSpc>
                        <a:spcAft>
                          <a:spcPts val="0"/>
                        </a:spcAft>
                      </a:pPr>
                      <a:r>
                        <a:rPr lang="ms-MY" sz="1200" baseline="0" dirty="0" smtClean="0">
                          <a:effectLst/>
                          <a:latin typeface="Aharoni" panose="02010803020104030203" pitchFamily="2" charset="-79"/>
                          <a:ea typeface="Calibri"/>
                          <a:cs typeface="Aharoni" panose="02010803020104030203" pitchFamily="2" charset="-79"/>
                        </a:rPr>
                        <a:t>Secretariat International Convention</a:t>
                      </a:r>
                    </a:p>
                  </a:txBody>
                  <a:tcPr marL="68580" marR="68580" marT="0" marB="0" anchor="ctr">
                    <a:solidFill>
                      <a:schemeClr val="accent1">
                        <a:lumMod val="40000"/>
                        <a:lumOff val="60000"/>
                      </a:schemeClr>
                    </a:solidFill>
                  </a:tcPr>
                </a:tc>
                <a:tc>
                  <a:txBody>
                    <a:bodyPr/>
                    <a:lstStyle/>
                    <a:p>
                      <a:pPr algn="ctr">
                        <a:lnSpc>
                          <a:spcPct val="115000"/>
                        </a:lnSpc>
                        <a:spcAft>
                          <a:spcPts val="0"/>
                        </a:spcAft>
                      </a:pPr>
                      <a:r>
                        <a:rPr lang="ms-MY" sz="1200" dirty="0" smtClean="0">
                          <a:effectLst/>
                          <a:latin typeface="Aharoni" panose="02010803020104030203" pitchFamily="2" charset="-79"/>
                          <a:ea typeface="Calibri"/>
                          <a:cs typeface="Aharoni" panose="02010803020104030203" pitchFamily="2" charset="-79"/>
                        </a:rPr>
                        <a:t>DOSH</a:t>
                      </a:r>
                    </a:p>
                    <a:p>
                      <a:pPr algn="ctr">
                        <a:lnSpc>
                          <a:spcPct val="115000"/>
                        </a:lnSpc>
                        <a:spcAft>
                          <a:spcPts val="0"/>
                        </a:spcAft>
                      </a:pPr>
                      <a:r>
                        <a:rPr lang="ms-MY" sz="1200" dirty="0" smtClean="0">
                          <a:effectLst/>
                          <a:latin typeface="Aharoni" panose="02010803020104030203" pitchFamily="2" charset="-79"/>
                          <a:ea typeface="Calibri"/>
                          <a:cs typeface="Aharoni" panose="02010803020104030203" pitchFamily="2" charset="-79"/>
                        </a:rPr>
                        <a:t>MOA</a:t>
                      </a:r>
                    </a:p>
                    <a:p>
                      <a:pPr algn="ctr">
                        <a:lnSpc>
                          <a:spcPct val="115000"/>
                        </a:lnSpc>
                        <a:spcAft>
                          <a:spcPts val="0"/>
                        </a:spcAft>
                      </a:pPr>
                      <a:r>
                        <a:rPr lang="ms-MY" sz="1200" dirty="0" smtClean="0">
                          <a:effectLst/>
                          <a:latin typeface="Aharoni" panose="02010803020104030203" pitchFamily="2" charset="-79"/>
                          <a:ea typeface="Calibri"/>
                          <a:cs typeface="Aharoni" panose="02010803020104030203" pitchFamily="2" charset="-79"/>
                        </a:rPr>
                        <a:t>MOH</a:t>
                      </a:r>
                    </a:p>
                    <a:p>
                      <a:pPr algn="ctr">
                        <a:lnSpc>
                          <a:spcPct val="115000"/>
                        </a:lnSpc>
                        <a:spcAft>
                          <a:spcPts val="0"/>
                        </a:spcAft>
                      </a:pPr>
                      <a:r>
                        <a:rPr lang="ms-MY" sz="1200" dirty="0" smtClean="0">
                          <a:effectLst/>
                          <a:latin typeface="Aharoni" panose="02010803020104030203" pitchFamily="2" charset="-79"/>
                          <a:ea typeface="Calibri"/>
                          <a:cs typeface="Aharoni" panose="02010803020104030203" pitchFamily="2" charset="-79"/>
                        </a:rPr>
                        <a:t>Jab</a:t>
                      </a:r>
                      <a:r>
                        <a:rPr lang="ms-MY" sz="1200" baseline="0" dirty="0" smtClean="0">
                          <a:effectLst/>
                          <a:latin typeface="Aharoni" panose="02010803020104030203" pitchFamily="2" charset="-79"/>
                          <a:ea typeface="Calibri"/>
                          <a:cs typeface="Aharoni" panose="02010803020104030203" pitchFamily="2" charset="-79"/>
                        </a:rPr>
                        <a:t> Standard</a:t>
                      </a:r>
                    </a:p>
                    <a:p>
                      <a:pPr algn="ctr">
                        <a:lnSpc>
                          <a:spcPct val="115000"/>
                        </a:lnSpc>
                        <a:spcAft>
                          <a:spcPts val="0"/>
                        </a:spcAft>
                      </a:pPr>
                      <a:r>
                        <a:rPr lang="ms-MY" sz="1200" baseline="0" dirty="0" smtClean="0">
                          <a:effectLst/>
                          <a:latin typeface="Aharoni" panose="02010803020104030203" pitchFamily="2" charset="-79"/>
                          <a:ea typeface="Calibri"/>
                          <a:cs typeface="Aharoni" panose="02010803020104030203" pitchFamily="2" charset="-79"/>
                        </a:rPr>
                        <a:t>MOT</a:t>
                      </a:r>
                    </a:p>
                    <a:p>
                      <a:pPr algn="ctr">
                        <a:lnSpc>
                          <a:spcPct val="115000"/>
                        </a:lnSpc>
                        <a:spcAft>
                          <a:spcPts val="0"/>
                        </a:spcAft>
                      </a:pPr>
                      <a:r>
                        <a:rPr lang="ms-MY" sz="1200" baseline="0" dirty="0" smtClean="0">
                          <a:effectLst/>
                          <a:latin typeface="Aharoni" panose="02010803020104030203" pitchFamily="2" charset="-79"/>
                          <a:ea typeface="Calibri"/>
                          <a:cs typeface="Aharoni" panose="02010803020104030203" pitchFamily="2" charset="-79"/>
                        </a:rPr>
                        <a:t>MOFA</a:t>
                      </a:r>
                    </a:p>
                    <a:p>
                      <a:pPr algn="ctr">
                        <a:lnSpc>
                          <a:spcPct val="115000"/>
                        </a:lnSpc>
                        <a:spcAft>
                          <a:spcPts val="0"/>
                        </a:spcAft>
                      </a:pPr>
                      <a:r>
                        <a:rPr lang="ms-MY" sz="1200" baseline="0" dirty="0" smtClean="0">
                          <a:effectLst/>
                          <a:latin typeface="Aharoni" panose="02010803020104030203" pitchFamily="2" charset="-79"/>
                          <a:ea typeface="Calibri"/>
                          <a:cs typeface="Aharoni" panose="02010803020104030203" pitchFamily="2" charset="-79"/>
                        </a:rPr>
                        <a:t>NRE</a:t>
                      </a:r>
                      <a:br>
                        <a:rPr lang="ms-MY" sz="1200" baseline="0" dirty="0" smtClean="0">
                          <a:effectLst/>
                          <a:latin typeface="Aharoni" panose="02010803020104030203" pitchFamily="2" charset="-79"/>
                          <a:ea typeface="Calibri"/>
                          <a:cs typeface="Aharoni" panose="02010803020104030203" pitchFamily="2" charset="-79"/>
                        </a:rPr>
                      </a:br>
                      <a:r>
                        <a:rPr lang="ms-MY" sz="1200" baseline="0" dirty="0" smtClean="0">
                          <a:effectLst/>
                          <a:latin typeface="Aharoni" panose="02010803020104030203" pitchFamily="2" charset="-79"/>
                          <a:ea typeface="Calibri"/>
                          <a:cs typeface="Aharoni" panose="02010803020104030203" pitchFamily="2" charset="-79"/>
                        </a:rPr>
                        <a:t>MOF (Custom)</a:t>
                      </a:r>
                      <a:br>
                        <a:rPr lang="ms-MY" sz="1200" baseline="0" dirty="0" smtClean="0">
                          <a:effectLst/>
                          <a:latin typeface="Aharoni" panose="02010803020104030203" pitchFamily="2" charset="-79"/>
                          <a:ea typeface="Calibri"/>
                          <a:cs typeface="Aharoni" panose="02010803020104030203" pitchFamily="2" charset="-79"/>
                        </a:rPr>
                      </a:br>
                      <a:r>
                        <a:rPr lang="ms-MY" sz="1200" baseline="0" dirty="0" smtClean="0">
                          <a:effectLst/>
                          <a:latin typeface="Aharoni" panose="02010803020104030203" pitchFamily="2" charset="-79"/>
                          <a:ea typeface="Calibri"/>
                          <a:cs typeface="Aharoni" panose="02010803020104030203" pitchFamily="2" charset="-79"/>
                        </a:rPr>
                        <a:t>MITI</a:t>
                      </a:r>
                    </a:p>
                  </a:txBody>
                  <a:tcPr marL="68580" marR="68580" marT="0" marB="0" anchor="ctr">
                    <a:solidFill>
                      <a:schemeClr val="accent1">
                        <a:lumMod val="40000"/>
                        <a:lumOff val="60000"/>
                      </a:schemeClr>
                    </a:solidFill>
                  </a:tcPr>
                </a:tc>
              </a:tr>
            </a:tbl>
          </a:graphicData>
        </a:graphic>
      </p:graphicFrame>
      <p:sp>
        <p:nvSpPr>
          <p:cNvPr id="103443" name="Rectangle 1"/>
          <p:cNvSpPr>
            <a:spLocks noGrp="1" noChangeArrowheads="1"/>
          </p:cNvSpPr>
          <p:nvPr>
            <p:ph type="subTitle" idx="1"/>
          </p:nvPr>
        </p:nvSpPr>
        <p:spPr>
          <a:xfrm>
            <a:off x="211138" y="1219200"/>
            <a:ext cx="3470275" cy="400050"/>
          </a:xfrm>
        </p:spPr>
        <p:txBody>
          <a:bodyPr anchor="ctr">
            <a:spAutoFit/>
          </a:bodyPr>
          <a:lstStyle/>
          <a:p>
            <a:pPr algn="l" eaLnBrk="0" hangingPunct="0">
              <a:spcBef>
                <a:spcPct val="0"/>
              </a:spcBef>
              <a:buFontTx/>
              <a:buNone/>
            </a:pPr>
            <a:r>
              <a:rPr lang="ms-MY" altLang="ms-MY" sz="2000" b="1" smtClean="0">
                <a:solidFill>
                  <a:schemeClr val="tx1"/>
                </a:solidFill>
                <a:latin typeface="Aharoni"/>
                <a:ea typeface="Calibri" pitchFamily="34" charset="0"/>
                <a:cs typeface="Aharoni"/>
              </a:rPr>
              <a:t>Influence-Interest Matrix</a:t>
            </a:r>
            <a:endParaRPr lang="ms-MY" altLang="ms-MY" sz="2000" smtClean="0">
              <a:solidFill>
                <a:schemeClr val="tx1"/>
              </a:solidFill>
              <a:latin typeface="Aharoni"/>
              <a:ea typeface="Calibri" pitchFamily="34" charset="0"/>
              <a:cs typeface="Aharoni"/>
            </a:endParaRPr>
          </a:p>
        </p:txBody>
      </p:sp>
      <p:pic>
        <p:nvPicPr>
          <p:cNvPr id="11" name="Picture 2" descr="http://www.esavvy.com.au/esavvydnn/Portals/0/Stakeholder%20Management%20Logo%20CI.png"/>
          <p:cNvPicPr>
            <a:picLocks noChangeAspect="1" noChangeArrowheads="1"/>
          </p:cNvPicPr>
          <p:nvPr/>
        </p:nvPicPr>
        <p:blipFill rotWithShape="1">
          <a:blip r:embed="rId2"/>
          <a:srcRect l="24132" t="4499" r="6801" b="53886"/>
          <a:stretch/>
        </p:blipFill>
        <p:spPr bwMode="auto">
          <a:xfrm>
            <a:off x="1708150" y="212725"/>
            <a:ext cx="3946525" cy="754063"/>
          </a:xfrm>
          <a:prstGeom prst="rect">
            <a:avLst/>
          </a:prstGeom>
          <a:ln>
            <a:noFill/>
          </a:ln>
          <a:effectLst>
            <a:outerShdw blurRad="190500" algn="tl" rotWithShape="0">
              <a:srgbClr val="000000">
                <a:alpha val="70000"/>
              </a:srgbClr>
            </a:outerShdw>
          </a:effectLst>
          <a:extLst/>
        </p:spPr>
      </p:pic>
      <p:pic>
        <p:nvPicPr>
          <p:cNvPr id="103445" name="Picture 4" descr="http://www.sparpointgroup.com/uploadedImages/Site_Content/3DLM_Logo_cmyk%20%5bConverted%5d.PNG"/>
          <p:cNvPicPr>
            <a:picLocks noChangeAspect="1" noChangeArrowheads="1"/>
          </p:cNvPicPr>
          <p:nvPr/>
        </p:nvPicPr>
        <p:blipFill>
          <a:blip r:embed="rId3"/>
          <a:srcRect l="24939" t="45920"/>
          <a:stretch>
            <a:fillRect/>
          </a:stretch>
        </p:blipFill>
        <p:spPr bwMode="auto">
          <a:xfrm rot="-247141">
            <a:off x="5813425" y="395288"/>
            <a:ext cx="1760538" cy="542925"/>
          </a:xfrm>
          <a:prstGeom prst="rect">
            <a:avLst/>
          </a:prstGeom>
          <a:noFill/>
          <a:ln w="9525">
            <a:noFill/>
            <a:miter lim="800000"/>
            <a:headEnd/>
            <a:tailEnd/>
          </a:ln>
        </p:spPr>
      </p:pic>
      <p:pic>
        <p:nvPicPr>
          <p:cNvPr id="103446" name="Picture 12" descr="http://thumbs.dreamstime.com/x/gps-navigation-map-icons-24278937.jpg"/>
          <p:cNvPicPr>
            <a:picLocks noChangeAspect="1" noChangeArrowheads="1"/>
          </p:cNvPicPr>
          <p:nvPr/>
        </p:nvPicPr>
        <p:blipFill>
          <a:blip r:embed="rId4"/>
          <a:srcRect t="59657" r="84206" b="20172"/>
          <a:stretch>
            <a:fillRect/>
          </a:stretch>
        </p:blipFill>
        <p:spPr bwMode="auto">
          <a:xfrm rot="896845">
            <a:off x="7483475" y="92075"/>
            <a:ext cx="879475" cy="1235075"/>
          </a:xfrm>
          <a:prstGeom prst="rect">
            <a:avLst/>
          </a:prstGeom>
          <a:noFill/>
          <a:ln w="9525">
            <a:noFill/>
            <a:miter lim="800000"/>
            <a:headEnd/>
            <a:tailEnd/>
          </a:ln>
        </p:spPr>
      </p:pic>
      <p:pic>
        <p:nvPicPr>
          <p:cNvPr id="103447" name="Picture 31" descr="mpc"/>
          <p:cNvPicPr>
            <a:picLocks noChangeAspect="1" noChangeArrowheads="1"/>
          </p:cNvPicPr>
          <p:nvPr/>
        </p:nvPicPr>
        <p:blipFill>
          <a:blip r:embed="rId5"/>
          <a:srcRect/>
          <a:stretch>
            <a:fillRect/>
          </a:stretch>
        </p:blipFill>
        <p:spPr bwMode="auto">
          <a:xfrm>
            <a:off x="468313" y="6518275"/>
            <a:ext cx="804862" cy="311150"/>
          </a:xfrm>
          <a:prstGeom prst="rect">
            <a:avLst/>
          </a:prstGeom>
          <a:noFill/>
          <a:ln w="9525">
            <a:noFill/>
            <a:miter lim="800000"/>
            <a:headEnd/>
            <a:tailEnd/>
          </a:ln>
        </p:spPr>
      </p:pic>
      <p:sp>
        <p:nvSpPr>
          <p:cNvPr id="2" name="Slide Number Placeholder 1"/>
          <p:cNvSpPr>
            <a:spLocks noGrp="1"/>
          </p:cNvSpPr>
          <p:nvPr>
            <p:ph type="sldNum" sz="quarter" idx="12"/>
          </p:nvPr>
        </p:nvSpPr>
        <p:spPr/>
        <p:txBody>
          <a:bodyPr/>
          <a:lstStyle/>
          <a:p>
            <a:pPr>
              <a:defRPr/>
            </a:pPr>
            <a:fld id="{2C04C2D5-F3FA-42A2-A4BD-1EB7D38F8F10}" type="slidenum">
              <a:rPr lang="en-GB">
                <a:solidFill>
                  <a:prstClr val="black">
                    <a:tint val="75000"/>
                  </a:prstClr>
                </a:solidFill>
              </a:rPr>
              <a:pPr>
                <a:defRPr/>
              </a:pPr>
              <a:t>46</a:t>
            </a:fld>
            <a:endParaRPr lang="en-GB">
              <a:solidFill>
                <a:prstClr val="black">
                  <a:tint val="75000"/>
                </a:prstClr>
              </a:solidFill>
            </a:endParaRPr>
          </a:p>
        </p:txBody>
      </p:sp>
    </p:spTree>
    <p:extLst>
      <p:ext uri="{BB962C8B-B14F-4D97-AF65-F5344CB8AC3E}">
        <p14:creationId xmlns:p14="http://schemas.microsoft.com/office/powerpoint/2010/main" val="70881352"/>
      </p:ext>
    </p:extLst>
  </p:cSld>
  <p:clrMapOvr>
    <a:masterClrMapping/>
  </p:clrMapOvr>
  <p:timing>
    <p:tnLst>
      <p:par>
        <p:cTn id="1" dur="indefinite" restart="never" nodeType="tmRoot"/>
      </p:par>
    </p:tn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Table 3"/>
          <p:cNvGraphicFramePr>
            <a:graphicFrameLocks noGrp="1"/>
          </p:cNvGraphicFramePr>
          <p:nvPr>
            <p:extLst>
              <p:ext uri="{D42A27DB-BD31-4B8C-83A1-F6EECF244321}">
                <p14:modId xmlns:p14="http://schemas.microsoft.com/office/powerpoint/2010/main" val="2026305929"/>
              </p:ext>
            </p:extLst>
          </p:nvPr>
        </p:nvGraphicFramePr>
        <p:xfrm>
          <a:off x="373063" y="1628775"/>
          <a:ext cx="8303089" cy="4752528"/>
        </p:xfrm>
        <a:graphic>
          <a:graphicData uri="http://schemas.openxmlformats.org/drawingml/2006/table">
            <a:tbl>
              <a:tblPr firstRow="1" firstCol="1" bandRow="1">
                <a:tableStyleId>{7DF18680-E054-41AD-8BC1-D1AEF772440D}</a:tableStyleId>
              </a:tblPr>
              <a:tblGrid>
                <a:gridCol w="2542450"/>
                <a:gridCol w="2952328"/>
                <a:gridCol w="2808311"/>
              </a:tblGrid>
              <a:tr h="991136">
                <a:tc>
                  <a:txBody>
                    <a:bodyPr/>
                    <a:lstStyle/>
                    <a:p>
                      <a:pPr algn="ctr">
                        <a:lnSpc>
                          <a:spcPct val="115000"/>
                        </a:lnSpc>
                        <a:spcAft>
                          <a:spcPts val="0"/>
                        </a:spcAft>
                      </a:pPr>
                      <a:r>
                        <a:rPr lang="en-MY" sz="1800" dirty="0" smtClean="0">
                          <a:effectLst/>
                        </a:rPr>
                        <a:t>Influence/Interest</a:t>
                      </a:r>
                      <a:endParaRPr lang="ms-MY" sz="1800" dirty="0">
                        <a:effectLst/>
                        <a:latin typeface="Aharoni" panose="02010803020104030203" pitchFamily="2" charset="-79"/>
                        <a:ea typeface="Calibri"/>
                        <a:cs typeface="Aharoni" panose="02010803020104030203" pitchFamily="2" charset="-79"/>
                      </a:endParaRPr>
                    </a:p>
                  </a:txBody>
                  <a:tcPr marL="68580" marR="68580" marT="0" marB="0" anchor="ctr"/>
                </a:tc>
                <a:tc>
                  <a:txBody>
                    <a:bodyPr/>
                    <a:lstStyle/>
                    <a:p>
                      <a:pPr algn="ctr">
                        <a:lnSpc>
                          <a:spcPct val="115000"/>
                        </a:lnSpc>
                        <a:spcAft>
                          <a:spcPts val="0"/>
                        </a:spcAft>
                      </a:pPr>
                      <a:r>
                        <a:rPr lang="en-MY" sz="1800" dirty="0" smtClean="0">
                          <a:effectLst/>
                        </a:rPr>
                        <a:t>Low Influence</a:t>
                      </a:r>
                      <a:endParaRPr lang="ms-MY" sz="1800" b="0" i="1" dirty="0">
                        <a:solidFill>
                          <a:sysClr val="windowText" lastClr="000000"/>
                        </a:solidFill>
                        <a:effectLst/>
                        <a:latin typeface="Aharoni" panose="02010803020104030203" pitchFamily="2" charset="-79"/>
                        <a:ea typeface="Calibri"/>
                        <a:cs typeface="Aharoni" panose="02010803020104030203" pitchFamily="2" charset="-79"/>
                      </a:endParaRPr>
                    </a:p>
                  </a:txBody>
                  <a:tcPr marL="68580" marR="68580" marT="0" marB="0" anchor="ctr"/>
                </a:tc>
                <a:tc>
                  <a:txBody>
                    <a:bodyPr/>
                    <a:lstStyle/>
                    <a:p>
                      <a:pPr algn="ctr">
                        <a:lnSpc>
                          <a:spcPct val="115000"/>
                        </a:lnSpc>
                        <a:spcAft>
                          <a:spcPts val="0"/>
                        </a:spcAft>
                      </a:pPr>
                      <a:r>
                        <a:rPr lang="en-MY" sz="1800" dirty="0" smtClean="0">
                          <a:effectLst/>
                        </a:rPr>
                        <a:t>High Influence</a:t>
                      </a:r>
                      <a:endParaRPr lang="ms-MY" sz="1800" b="0" i="1" dirty="0">
                        <a:solidFill>
                          <a:sysClr val="windowText" lastClr="000000"/>
                        </a:solidFill>
                        <a:effectLst/>
                        <a:latin typeface="Aharoni" panose="02010803020104030203" pitchFamily="2" charset="-79"/>
                        <a:ea typeface="Calibri"/>
                        <a:cs typeface="Aharoni" panose="02010803020104030203" pitchFamily="2" charset="-79"/>
                      </a:endParaRPr>
                    </a:p>
                  </a:txBody>
                  <a:tcPr marL="68580" marR="68580" marT="0" marB="0" anchor="ctr"/>
                </a:tc>
              </a:tr>
              <a:tr h="1749187">
                <a:tc>
                  <a:txBody>
                    <a:bodyPr/>
                    <a:lstStyle/>
                    <a:p>
                      <a:pPr algn="ctr">
                        <a:lnSpc>
                          <a:spcPct val="115000"/>
                        </a:lnSpc>
                        <a:spcAft>
                          <a:spcPts val="0"/>
                        </a:spcAft>
                      </a:pPr>
                      <a:r>
                        <a:rPr lang="en-MY" sz="1800" dirty="0">
                          <a:effectLst/>
                        </a:rPr>
                        <a:t>Low Stakes (concerned)</a:t>
                      </a:r>
                      <a:endParaRPr lang="ms-MY" sz="1800" i="1" dirty="0">
                        <a:effectLst/>
                        <a:latin typeface="Aharoni" panose="02010803020104030203" pitchFamily="2" charset="-79"/>
                        <a:ea typeface="Calibri"/>
                        <a:cs typeface="Aharoni" panose="02010803020104030203" pitchFamily="2" charset="-79"/>
                      </a:endParaRPr>
                    </a:p>
                  </a:txBody>
                  <a:tcPr marL="68580" marR="68580" marT="0" marB="0" anchor="ctr"/>
                </a:tc>
                <a:tc>
                  <a:txBody>
                    <a:bodyPr/>
                    <a:lstStyle/>
                    <a:p>
                      <a:pPr algn="ctr">
                        <a:lnSpc>
                          <a:spcPct val="115000"/>
                        </a:lnSpc>
                        <a:spcAft>
                          <a:spcPts val="0"/>
                        </a:spcAft>
                      </a:pPr>
                      <a:r>
                        <a:rPr lang="ms-MY" sz="1200" dirty="0" smtClean="0">
                          <a:effectLst/>
                          <a:latin typeface="Aharoni" panose="02010803020104030203" pitchFamily="2" charset="-79"/>
                          <a:ea typeface="Calibri"/>
                          <a:cs typeface="Aharoni" panose="02010803020104030203" pitchFamily="2" charset="-79"/>
                        </a:rPr>
                        <a:t>General Public</a:t>
                      </a:r>
                      <a:endParaRPr lang="ms-MY" sz="1200" dirty="0">
                        <a:effectLst/>
                        <a:latin typeface="Aharoni" panose="02010803020104030203" pitchFamily="2" charset="-79"/>
                        <a:ea typeface="Calibri"/>
                        <a:cs typeface="Aharoni" panose="02010803020104030203" pitchFamily="2" charset="-79"/>
                      </a:endParaRPr>
                    </a:p>
                  </a:txBody>
                  <a:tcPr marL="68580" marR="68580" marT="0" marB="0" anchor="ctr">
                    <a:solidFill>
                      <a:schemeClr val="accent1">
                        <a:lumMod val="40000"/>
                        <a:lumOff val="60000"/>
                      </a:schemeClr>
                    </a:solidFill>
                  </a:tcPr>
                </a:tc>
                <a:tc>
                  <a:txBody>
                    <a:bodyPr/>
                    <a:lstStyle/>
                    <a:p>
                      <a:pPr algn="ctr">
                        <a:lnSpc>
                          <a:spcPct val="115000"/>
                        </a:lnSpc>
                        <a:spcAft>
                          <a:spcPts val="0"/>
                        </a:spcAft>
                      </a:pPr>
                      <a:r>
                        <a:rPr lang="ms-MY" sz="1200" dirty="0" smtClean="0">
                          <a:effectLst/>
                          <a:latin typeface="Aharoni" panose="02010803020104030203" pitchFamily="2" charset="-79"/>
                          <a:ea typeface="Calibri"/>
                          <a:cs typeface="Aharoni" panose="02010803020104030203" pitchFamily="2" charset="-79"/>
                        </a:rPr>
                        <a:t>Persatuan Penternak</a:t>
                      </a:r>
                      <a:r>
                        <a:rPr lang="ms-MY" sz="1200" baseline="0" dirty="0" smtClean="0">
                          <a:effectLst/>
                          <a:latin typeface="Aharoni" panose="02010803020104030203" pitchFamily="2" charset="-79"/>
                          <a:ea typeface="Calibri"/>
                          <a:cs typeface="Aharoni" panose="02010803020104030203" pitchFamily="2" charset="-79"/>
                        </a:rPr>
                        <a:t> Negeri</a:t>
                      </a:r>
                    </a:p>
                    <a:p>
                      <a:pPr algn="ctr">
                        <a:lnSpc>
                          <a:spcPct val="115000"/>
                        </a:lnSpc>
                        <a:spcAft>
                          <a:spcPts val="0"/>
                        </a:spcAft>
                      </a:pPr>
                      <a:r>
                        <a:rPr lang="ms-MY" sz="1200" baseline="0" dirty="0" smtClean="0">
                          <a:effectLst/>
                          <a:latin typeface="Aharoni" panose="02010803020104030203" pitchFamily="2" charset="-79"/>
                          <a:ea typeface="Calibri"/>
                          <a:cs typeface="Aharoni" panose="02010803020104030203" pitchFamily="2" charset="-79"/>
                        </a:rPr>
                        <a:t>Persatuan Penternak Kebangsaan</a:t>
                      </a:r>
                    </a:p>
                    <a:p>
                      <a:pPr algn="ctr">
                        <a:lnSpc>
                          <a:spcPct val="115000"/>
                        </a:lnSpc>
                        <a:spcAft>
                          <a:spcPts val="0"/>
                        </a:spcAft>
                      </a:pPr>
                      <a:r>
                        <a:rPr lang="ms-MY" sz="1200" baseline="0" dirty="0" smtClean="0">
                          <a:effectLst/>
                          <a:latin typeface="Aharoni" panose="02010803020104030203" pitchFamily="2" charset="-79"/>
                          <a:ea typeface="Calibri"/>
                          <a:cs typeface="Aharoni" panose="02010803020104030203" pitchFamily="2" charset="-79"/>
                        </a:rPr>
                        <a:t>Federal Livestock Federation</a:t>
                      </a:r>
                    </a:p>
                    <a:p>
                      <a:pPr algn="ctr">
                        <a:lnSpc>
                          <a:spcPct val="115000"/>
                        </a:lnSpc>
                        <a:spcAft>
                          <a:spcPts val="0"/>
                        </a:spcAft>
                      </a:pPr>
                      <a:r>
                        <a:rPr lang="ms-MY" sz="1200" baseline="0" dirty="0" smtClean="0">
                          <a:effectLst/>
                          <a:latin typeface="Aharoni" panose="02010803020104030203" pitchFamily="2" charset="-79"/>
                          <a:ea typeface="Calibri"/>
                          <a:cs typeface="Aharoni" panose="02010803020104030203" pitchFamily="2" charset="-79"/>
                        </a:rPr>
                        <a:t>FOMCA</a:t>
                      </a:r>
                    </a:p>
                    <a:p>
                      <a:pPr algn="ctr">
                        <a:lnSpc>
                          <a:spcPct val="115000"/>
                        </a:lnSpc>
                        <a:spcAft>
                          <a:spcPts val="0"/>
                        </a:spcAft>
                      </a:pPr>
                      <a:r>
                        <a:rPr lang="ms-MY" sz="1200" baseline="0" dirty="0" smtClean="0">
                          <a:effectLst/>
                          <a:latin typeface="Aharoni" panose="02010803020104030203" pitchFamily="2" charset="-79"/>
                          <a:ea typeface="Calibri"/>
                          <a:cs typeface="Aharoni" panose="02010803020104030203" pitchFamily="2" charset="-79"/>
                        </a:rPr>
                        <a:t>CAP</a:t>
                      </a:r>
                      <a:endParaRPr lang="ms-MY" sz="1200" dirty="0">
                        <a:effectLst/>
                        <a:latin typeface="Aharoni" panose="02010803020104030203" pitchFamily="2" charset="-79"/>
                        <a:ea typeface="Calibri"/>
                        <a:cs typeface="Aharoni" panose="02010803020104030203" pitchFamily="2" charset="-79"/>
                      </a:endParaRPr>
                    </a:p>
                  </a:txBody>
                  <a:tcPr marL="68580" marR="68580" marT="0" marB="0" anchor="ctr">
                    <a:solidFill>
                      <a:schemeClr val="accent1">
                        <a:lumMod val="40000"/>
                        <a:lumOff val="60000"/>
                      </a:schemeClr>
                    </a:solidFill>
                  </a:tcPr>
                </a:tc>
              </a:tr>
              <a:tr h="2012205">
                <a:tc>
                  <a:txBody>
                    <a:bodyPr/>
                    <a:lstStyle/>
                    <a:p>
                      <a:pPr algn="ctr">
                        <a:lnSpc>
                          <a:spcPct val="115000"/>
                        </a:lnSpc>
                        <a:spcAft>
                          <a:spcPts val="0"/>
                        </a:spcAft>
                      </a:pPr>
                      <a:r>
                        <a:rPr lang="en-MY" sz="1800" dirty="0">
                          <a:effectLst/>
                        </a:rPr>
                        <a:t>High Stakes (implicated)</a:t>
                      </a:r>
                      <a:endParaRPr lang="ms-MY" sz="1800" i="1" dirty="0">
                        <a:effectLst/>
                        <a:latin typeface="Aharoni" panose="02010803020104030203" pitchFamily="2" charset="-79"/>
                        <a:ea typeface="Calibri"/>
                        <a:cs typeface="Aharoni" panose="02010803020104030203" pitchFamily="2" charset="-79"/>
                      </a:endParaRPr>
                    </a:p>
                  </a:txBody>
                  <a:tcPr marL="68580" marR="68580" marT="0" marB="0" anchor="ctr"/>
                </a:tc>
                <a:tc>
                  <a:txBody>
                    <a:bodyPr/>
                    <a:lstStyle/>
                    <a:p>
                      <a:pPr algn="ctr">
                        <a:lnSpc>
                          <a:spcPct val="115000"/>
                        </a:lnSpc>
                        <a:spcAft>
                          <a:spcPts val="0"/>
                        </a:spcAft>
                      </a:pPr>
                      <a:r>
                        <a:rPr lang="ms-MY" sz="1200" dirty="0" smtClean="0">
                          <a:effectLst/>
                          <a:latin typeface="Aharoni" panose="02010803020104030203" pitchFamily="2" charset="-79"/>
                          <a:ea typeface="Calibri"/>
                          <a:cs typeface="Aharoni" panose="02010803020104030203" pitchFamily="2" charset="-79"/>
                        </a:rPr>
                        <a:t>MOH </a:t>
                      </a:r>
                    </a:p>
                    <a:p>
                      <a:pPr algn="ctr">
                        <a:lnSpc>
                          <a:spcPct val="115000"/>
                        </a:lnSpc>
                        <a:spcAft>
                          <a:spcPts val="0"/>
                        </a:spcAft>
                      </a:pPr>
                      <a:r>
                        <a:rPr lang="ms-MY" sz="1200" dirty="0" smtClean="0">
                          <a:effectLst/>
                          <a:latin typeface="Aharoni" panose="02010803020104030203" pitchFamily="2" charset="-79"/>
                          <a:ea typeface="Calibri"/>
                          <a:cs typeface="Aharoni" panose="02010803020104030203" pitchFamily="2" charset="-79"/>
                        </a:rPr>
                        <a:t>MAQIS</a:t>
                      </a:r>
                    </a:p>
                    <a:p>
                      <a:pPr algn="ctr">
                        <a:lnSpc>
                          <a:spcPct val="115000"/>
                        </a:lnSpc>
                        <a:spcAft>
                          <a:spcPts val="0"/>
                        </a:spcAft>
                      </a:pPr>
                      <a:r>
                        <a:rPr lang="ms-MY" sz="1200" dirty="0" smtClean="0">
                          <a:effectLst/>
                          <a:latin typeface="Aharoni" panose="02010803020104030203" pitchFamily="2" charset="-79"/>
                          <a:ea typeface="Calibri"/>
                          <a:cs typeface="Aharoni" panose="02010803020104030203" pitchFamily="2" charset="-79"/>
                        </a:rPr>
                        <a:t>MITI</a:t>
                      </a:r>
                    </a:p>
                    <a:p>
                      <a:pPr algn="ctr">
                        <a:lnSpc>
                          <a:spcPct val="115000"/>
                        </a:lnSpc>
                        <a:spcAft>
                          <a:spcPts val="0"/>
                        </a:spcAft>
                      </a:pPr>
                      <a:r>
                        <a:rPr lang="ms-MY" sz="1200" dirty="0" smtClean="0">
                          <a:effectLst/>
                          <a:latin typeface="Aharoni" panose="02010803020104030203" pitchFamily="2" charset="-79"/>
                          <a:ea typeface="Calibri"/>
                          <a:cs typeface="Aharoni" panose="02010803020104030203" pitchFamily="2" charset="-79"/>
                        </a:rPr>
                        <a:t>KPDNKK</a:t>
                      </a:r>
                    </a:p>
                    <a:p>
                      <a:pPr algn="ctr">
                        <a:lnSpc>
                          <a:spcPct val="115000"/>
                        </a:lnSpc>
                        <a:spcAft>
                          <a:spcPts val="0"/>
                        </a:spcAft>
                      </a:pPr>
                      <a:r>
                        <a:rPr lang="ms-MY" sz="1200" dirty="0" smtClean="0">
                          <a:effectLst/>
                          <a:latin typeface="Aharoni" panose="02010803020104030203" pitchFamily="2" charset="-79"/>
                          <a:ea typeface="Calibri"/>
                          <a:cs typeface="Aharoni" panose="02010803020104030203" pitchFamily="2" charset="-79"/>
                        </a:rPr>
                        <a:t>PBT</a:t>
                      </a:r>
                    </a:p>
                    <a:p>
                      <a:pPr algn="ctr">
                        <a:lnSpc>
                          <a:spcPct val="115000"/>
                        </a:lnSpc>
                        <a:spcAft>
                          <a:spcPts val="0"/>
                        </a:spcAft>
                      </a:pPr>
                      <a:r>
                        <a:rPr lang="ms-MY" sz="1200" dirty="0" smtClean="0">
                          <a:effectLst/>
                          <a:latin typeface="Aharoni" panose="02010803020104030203" pitchFamily="2" charset="-79"/>
                          <a:ea typeface="Calibri"/>
                          <a:cs typeface="Aharoni" panose="02010803020104030203" pitchFamily="2" charset="-79"/>
                        </a:rPr>
                        <a:t>JAKIM</a:t>
                      </a:r>
                      <a:endParaRPr lang="ms-MY" sz="1200" dirty="0">
                        <a:effectLst/>
                        <a:latin typeface="Aharoni" panose="02010803020104030203" pitchFamily="2" charset="-79"/>
                        <a:ea typeface="Calibri"/>
                        <a:cs typeface="Aharoni" panose="02010803020104030203" pitchFamily="2" charset="-79"/>
                      </a:endParaRPr>
                    </a:p>
                  </a:txBody>
                  <a:tcPr marL="68580" marR="68580" marT="0" marB="0" anchor="ctr">
                    <a:solidFill>
                      <a:schemeClr val="accent1">
                        <a:lumMod val="40000"/>
                        <a:lumOff val="60000"/>
                      </a:schemeClr>
                    </a:solidFill>
                  </a:tcPr>
                </a:tc>
                <a:tc>
                  <a:txBody>
                    <a:bodyPr/>
                    <a:lstStyle/>
                    <a:p>
                      <a:pPr marL="0" marR="0" indent="0" algn="ctr" defTabSz="914400" rtl="0" eaLnBrk="1" fontAlgn="auto" latinLnBrk="0" hangingPunct="1">
                        <a:lnSpc>
                          <a:spcPct val="115000"/>
                        </a:lnSpc>
                        <a:spcBef>
                          <a:spcPts val="0"/>
                        </a:spcBef>
                        <a:spcAft>
                          <a:spcPts val="0"/>
                        </a:spcAft>
                        <a:buClrTx/>
                        <a:buSzTx/>
                        <a:buFontTx/>
                        <a:buNone/>
                        <a:tabLst/>
                        <a:defRPr/>
                      </a:pPr>
                      <a:r>
                        <a:rPr lang="ms-MY" sz="1200" dirty="0" smtClean="0">
                          <a:effectLst/>
                          <a:latin typeface="Aharoni" panose="02010803020104030203" pitchFamily="2" charset="-79"/>
                          <a:ea typeface="Calibri"/>
                          <a:cs typeface="Aharoni" panose="02010803020104030203" pitchFamily="2" charset="-79"/>
                        </a:rPr>
                        <a:t>KFC</a:t>
                      </a:r>
                    </a:p>
                    <a:p>
                      <a:pPr marL="0" marR="0" indent="0" algn="ctr" defTabSz="914400" rtl="0" eaLnBrk="1" fontAlgn="auto" latinLnBrk="0" hangingPunct="1">
                        <a:lnSpc>
                          <a:spcPct val="115000"/>
                        </a:lnSpc>
                        <a:spcBef>
                          <a:spcPts val="0"/>
                        </a:spcBef>
                        <a:spcAft>
                          <a:spcPts val="0"/>
                        </a:spcAft>
                        <a:buClrTx/>
                        <a:buSzTx/>
                        <a:buFontTx/>
                        <a:buNone/>
                        <a:tabLst/>
                        <a:defRPr/>
                      </a:pPr>
                      <a:r>
                        <a:rPr lang="ms-MY" sz="1200" dirty="0" smtClean="0">
                          <a:effectLst/>
                          <a:latin typeface="Aharoni" panose="02010803020104030203" pitchFamily="2" charset="-79"/>
                          <a:ea typeface="Calibri"/>
                          <a:cs typeface="Aharoni" panose="02010803020104030203" pitchFamily="2" charset="-79"/>
                        </a:rPr>
                        <a:t>AYAMAS</a:t>
                      </a:r>
                    </a:p>
                    <a:p>
                      <a:pPr marL="0" marR="0" indent="0" algn="ctr" defTabSz="914400" rtl="0" eaLnBrk="1" fontAlgn="auto" latinLnBrk="0" hangingPunct="1">
                        <a:lnSpc>
                          <a:spcPct val="115000"/>
                        </a:lnSpc>
                        <a:spcBef>
                          <a:spcPts val="0"/>
                        </a:spcBef>
                        <a:spcAft>
                          <a:spcPts val="0"/>
                        </a:spcAft>
                        <a:buClrTx/>
                        <a:buSzTx/>
                        <a:buFontTx/>
                        <a:buNone/>
                        <a:tabLst/>
                        <a:defRPr/>
                      </a:pPr>
                      <a:r>
                        <a:rPr lang="ms-MY" sz="1200" dirty="0" smtClean="0">
                          <a:effectLst/>
                          <a:latin typeface="Aharoni" panose="02010803020104030203" pitchFamily="2" charset="-79"/>
                          <a:ea typeface="Calibri"/>
                          <a:cs typeface="Aharoni" panose="02010803020104030203" pitchFamily="2" charset="-79"/>
                        </a:rPr>
                        <a:t>DINDING</a:t>
                      </a:r>
                    </a:p>
                    <a:p>
                      <a:pPr marL="0" marR="0" indent="0" algn="ctr" defTabSz="914400" rtl="0" eaLnBrk="1" fontAlgn="auto" latinLnBrk="0" hangingPunct="1">
                        <a:lnSpc>
                          <a:spcPct val="115000"/>
                        </a:lnSpc>
                        <a:spcBef>
                          <a:spcPts val="0"/>
                        </a:spcBef>
                        <a:spcAft>
                          <a:spcPts val="0"/>
                        </a:spcAft>
                        <a:buClrTx/>
                        <a:buSzTx/>
                        <a:buFontTx/>
                        <a:buNone/>
                        <a:tabLst/>
                        <a:defRPr/>
                      </a:pPr>
                      <a:r>
                        <a:rPr lang="ms-MY" sz="1200" dirty="0" smtClean="0">
                          <a:effectLst/>
                          <a:latin typeface="Aharoni" panose="02010803020104030203" pitchFamily="2" charset="-79"/>
                          <a:ea typeface="Calibri"/>
                          <a:cs typeface="Aharoni" panose="02010803020104030203" pitchFamily="2" charset="-79"/>
                        </a:rPr>
                        <a:t>PERSATUAN PEMBANTAI</a:t>
                      </a:r>
                      <a:r>
                        <a:rPr lang="ms-MY" sz="1200" baseline="0" dirty="0" smtClean="0">
                          <a:effectLst/>
                          <a:latin typeface="Aharoni" panose="02010803020104030203" pitchFamily="2" charset="-79"/>
                          <a:ea typeface="Calibri"/>
                          <a:cs typeface="Aharoni" panose="02010803020104030203" pitchFamily="2" charset="-79"/>
                        </a:rPr>
                        <a:t> (BUTCHER)</a:t>
                      </a:r>
                    </a:p>
                    <a:p>
                      <a:pPr marL="0" marR="0" indent="0" algn="ctr" defTabSz="914400" rtl="0" eaLnBrk="1" fontAlgn="auto" latinLnBrk="0" hangingPunct="1">
                        <a:lnSpc>
                          <a:spcPct val="115000"/>
                        </a:lnSpc>
                        <a:spcBef>
                          <a:spcPts val="0"/>
                        </a:spcBef>
                        <a:spcAft>
                          <a:spcPts val="0"/>
                        </a:spcAft>
                        <a:buClrTx/>
                        <a:buSzTx/>
                        <a:buFontTx/>
                        <a:buNone/>
                        <a:tabLst/>
                        <a:defRPr/>
                      </a:pPr>
                      <a:endParaRPr lang="ms-MY" sz="1200" dirty="0">
                        <a:effectLst/>
                        <a:latin typeface="Aharoni" panose="02010803020104030203" pitchFamily="2" charset="-79"/>
                        <a:ea typeface="Calibri"/>
                        <a:cs typeface="Aharoni" panose="02010803020104030203" pitchFamily="2" charset="-79"/>
                      </a:endParaRPr>
                    </a:p>
                  </a:txBody>
                  <a:tcPr marL="68580" marR="68580" marT="0" marB="0" anchor="ctr">
                    <a:solidFill>
                      <a:schemeClr val="accent1">
                        <a:lumMod val="40000"/>
                        <a:lumOff val="60000"/>
                      </a:schemeClr>
                    </a:solidFill>
                  </a:tcPr>
                </a:tc>
              </a:tr>
            </a:tbl>
          </a:graphicData>
        </a:graphic>
      </p:graphicFrame>
      <p:sp>
        <p:nvSpPr>
          <p:cNvPr id="103443" name="Rectangle 1"/>
          <p:cNvSpPr>
            <a:spLocks noGrp="1" noChangeArrowheads="1"/>
          </p:cNvSpPr>
          <p:nvPr>
            <p:ph type="subTitle" idx="1"/>
          </p:nvPr>
        </p:nvSpPr>
        <p:spPr>
          <a:xfrm>
            <a:off x="211138" y="1219200"/>
            <a:ext cx="3470275" cy="400050"/>
          </a:xfrm>
        </p:spPr>
        <p:txBody>
          <a:bodyPr anchor="ctr">
            <a:spAutoFit/>
          </a:bodyPr>
          <a:lstStyle/>
          <a:p>
            <a:pPr algn="l" eaLnBrk="0" hangingPunct="0">
              <a:spcBef>
                <a:spcPct val="0"/>
              </a:spcBef>
              <a:buFontTx/>
              <a:buNone/>
            </a:pPr>
            <a:r>
              <a:rPr lang="ms-MY" altLang="ms-MY" sz="2000" b="1" smtClean="0">
                <a:solidFill>
                  <a:schemeClr val="tx1"/>
                </a:solidFill>
                <a:latin typeface="Aharoni"/>
                <a:ea typeface="Calibri" pitchFamily="34" charset="0"/>
                <a:cs typeface="Aharoni"/>
              </a:rPr>
              <a:t>Influence-Interest Matrix</a:t>
            </a:r>
            <a:endParaRPr lang="ms-MY" altLang="ms-MY" sz="2000" smtClean="0">
              <a:solidFill>
                <a:schemeClr val="tx1"/>
              </a:solidFill>
              <a:latin typeface="Aharoni"/>
              <a:ea typeface="Calibri" pitchFamily="34" charset="0"/>
              <a:cs typeface="Aharoni"/>
            </a:endParaRPr>
          </a:p>
        </p:txBody>
      </p:sp>
      <p:pic>
        <p:nvPicPr>
          <p:cNvPr id="11" name="Picture 2" descr="http://www.esavvy.com.au/esavvydnn/Portals/0/Stakeholder%20Management%20Logo%20CI.png"/>
          <p:cNvPicPr>
            <a:picLocks noChangeAspect="1" noChangeArrowheads="1"/>
          </p:cNvPicPr>
          <p:nvPr/>
        </p:nvPicPr>
        <p:blipFill rotWithShape="1">
          <a:blip r:embed="rId2"/>
          <a:srcRect l="24132" t="4499" r="6801" b="53886"/>
          <a:stretch/>
        </p:blipFill>
        <p:spPr bwMode="auto">
          <a:xfrm>
            <a:off x="1708150" y="212725"/>
            <a:ext cx="3946525" cy="754063"/>
          </a:xfrm>
          <a:prstGeom prst="rect">
            <a:avLst/>
          </a:prstGeom>
          <a:ln>
            <a:noFill/>
          </a:ln>
          <a:effectLst>
            <a:outerShdw blurRad="190500" algn="tl" rotWithShape="0">
              <a:srgbClr val="000000">
                <a:alpha val="70000"/>
              </a:srgbClr>
            </a:outerShdw>
          </a:effectLst>
          <a:extLst/>
        </p:spPr>
      </p:pic>
      <p:pic>
        <p:nvPicPr>
          <p:cNvPr id="103445" name="Picture 4" descr="http://www.sparpointgroup.com/uploadedImages/Site_Content/3DLM_Logo_cmyk%20%5bConverted%5d.PNG"/>
          <p:cNvPicPr>
            <a:picLocks noChangeAspect="1" noChangeArrowheads="1"/>
          </p:cNvPicPr>
          <p:nvPr/>
        </p:nvPicPr>
        <p:blipFill>
          <a:blip r:embed="rId3"/>
          <a:srcRect l="24939" t="45920"/>
          <a:stretch>
            <a:fillRect/>
          </a:stretch>
        </p:blipFill>
        <p:spPr bwMode="auto">
          <a:xfrm rot="-247141">
            <a:off x="5813425" y="395288"/>
            <a:ext cx="1760538" cy="542925"/>
          </a:xfrm>
          <a:prstGeom prst="rect">
            <a:avLst/>
          </a:prstGeom>
          <a:noFill/>
          <a:ln w="9525">
            <a:noFill/>
            <a:miter lim="800000"/>
            <a:headEnd/>
            <a:tailEnd/>
          </a:ln>
        </p:spPr>
      </p:pic>
      <p:pic>
        <p:nvPicPr>
          <p:cNvPr id="103446" name="Picture 12" descr="http://thumbs.dreamstime.com/x/gps-navigation-map-icons-24278937.jpg"/>
          <p:cNvPicPr>
            <a:picLocks noChangeAspect="1" noChangeArrowheads="1"/>
          </p:cNvPicPr>
          <p:nvPr/>
        </p:nvPicPr>
        <p:blipFill>
          <a:blip r:embed="rId4"/>
          <a:srcRect t="59657" r="84206" b="20172"/>
          <a:stretch>
            <a:fillRect/>
          </a:stretch>
        </p:blipFill>
        <p:spPr bwMode="auto">
          <a:xfrm rot="896845">
            <a:off x="7483475" y="92075"/>
            <a:ext cx="879475" cy="1235075"/>
          </a:xfrm>
          <a:prstGeom prst="rect">
            <a:avLst/>
          </a:prstGeom>
          <a:noFill/>
          <a:ln w="9525">
            <a:noFill/>
            <a:miter lim="800000"/>
            <a:headEnd/>
            <a:tailEnd/>
          </a:ln>
        </p:spPr>
      </p:pic>
      <p:pic>
        <p:nvPicPr>
          <p:cNvPr id="103447" name="Picture 31" descr="mpc"/>
          <p:cNvPicPr>
            <a:picLocks noChangeAspect="1" noChangeArrowheads="1"/>
          </p:cNvPicPr>
          <p:nvPr/>
        </p:nvPicPr>
        <p:blipFill>
          <a:blip r:embed="rId5"/>
          <a:srcRect/>
          <a:stretch>
            <a:fillRect/>
          </a:stretch>
        </p:blipFill>
        <p:spPr bwMode="auto">
          <a:xfrm>
            <a:off x="468313" y="6518275"/>
            <a:ext cx="804862" cy="311150"/>
          </a:xfrm>
          <a:prstGeom prst="rect">
            <a:avLst/>
          </a:prstGeom>
          <a:noFill/>
          <a:ln w="9525">
            <a:noFill/>
            <a:miter lim="800000"/>
            <a:headEnd/>
            <a:tailEnd/>
          </a:ln>
        </p:spPr>
      </p:pic>
      <p:sp>
        <p:nvSpPr>
          <p:cNvPr id="2" name="Slide Number Placeholder 1"/>
          <p:cNvSpPr>
            <a:spLocks noGrp="1"/>
          </p:cNvSpPr>
          <p:nvPr>
            <p:ph type="sldNum" sz="quarter" idx="12"/>
          </p:nvPr>
        </p:nvSpPr>
        <p:spPr/>
        <p:txBody>
          <a:bodyPr/>
          <a:lstStyle/>
          <a:p>
            <a:pPr>
              <a:defRPr/>
            </a:pPr>
            <a:fld id="{2C04C2D5-F3FA-42A2-A4BD-1EB7D38F8F10}" type="slidenum">
              <a:rPr lang="en-GB">
                <a:solidFill>
                  <a:prstClr val="black">
                    <a:tint val="75000"/>
                  </a:prstClr>
                </a:solidFill>
              </a:rPr>
              <a:pPr>
                <a:defRPr/>
              </a:pPr>
              <a:t>47</a:t>
            </a:fld>
            <a:endParaRPr lang="en-GB">
              <a:solidFill>
                <a:prstClr val="black">
                  <a:tint val="75000"/>
                </a:prstClr>
              </a:solidFill>
            </a:endParaRPr>
          </a:p>
        </p:txBody>
      </p:sp>
    </p:spTree>
    <p:extLst>
      <p:ext uri="{BB962C8B-B14F-4D97-AF65-F5344CB8AC3E}">
        <p14:creationId xmlns:p14="http://schemas.microsoft.com/office/powerpoint/2010/main" val="483925401"/>
      </p:ext>
    </p:extLst>
  </p:cSld>
  <p:clrMapOvr>
    <a:masterClrMapping/>
  </p:clrMapOvr>
  <p:timing>
    <p:tnLst>
      <p:par>
        <p:cTn id="1" dur="indefinite" restart="never" nodeType="tmRoot"/>
      </p:par>
    </p:tn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Table 3"/>
          <p:cNvGraphicFramePr>
            <a:graphicFrameLocks noGrp="1"/>
          </p:cNvGraphicFramePr>
          <p:nvPr>
            <p:extLst>
              <p:ext uri="{D42A27DB-BD31-4B8C-83A1-F6EECF244321}">
                <p14:modId xmlns:p14="http://schemas.microsoft.com/office/powerpoint/2010/main" val="1160755975"/>
              </p:ext>
            </p:extLst>
          </p:nvPr>
        </p:nvGraphicFramePr>
        <p:xfrm>
          <a:off x="373063" y="1628775"/>
          <a:ext cx="8303089" cy="4752528"/>
        </p:xfrm>
        <a:graphic>
          <a:graphicData uri="http://schemas.openxmlformats.org/drawingml/2006/table">
            <a:tbl>
              <a:tblPr firstRow="1" firstCol="1" bandRow="1">
                <a:tableStyleId>{7DF18680-E054-41AD-8BC1-D1AEF772440D}</a:tableStyleId>
              </a:tblPr>
              <a:tblGrid>
                <a:gridCol w="2542450"/>
                <a:gridCol w="2952328"/>
                <a:gridCol w="2808311"/>
              </a:tblGrid>
              <a:tr h="991136">
                <a:tc>
                  <a:txBody>
                    <a:bodyPr/>
                    <a:lstStyle/>
                    <a:p>
                      <a:pPr algn="ctr">
                        <a:lnSpc>
                          <a:spcPct val="115000"/>
                        </a:lnSpc>
                        <a:spcAft>
                          <a:spcPts val="0"/>
                        </a:spcAft>
                      </a:pPr>
                      <a:r>
                        <a:rPr lang="en-MY" sz="1800" dirty="0" smtClean="0">
                          <a:effectLst/>
                        </a:rPr>
                        <a:t>Influence/Interest</a:t>
                      </a:r>
                      <a:endParaRPr lang="ms-MY" sz="1800" dirty="0">
                        <a:effectLst/>
                        <a:latin typeface="Aharoni" panose="02010803020104030203" pitchFamily="2" charset="-79"/>
                        <a:ea typeface="Calibri"/>
                        <a:cs typeface="Aharoni" panose="02010803020104030203" pitchFamily="2" charset="-79"/>
                      </a:endParaRPr>
                    </a:p>
                  </a:txBody>
                  <a:tcPr marL="68580" marR="68580" marT="0" marB="0" anchor="ctr"/>
                </a:tc>
                <a:tc>
                  <a:txBody>
                    <a:bodyPr/>
                    <a:lstStyle/>
                    <a:p>
                      <a:pPr algn="ctr">
                        <a:lnSpc>
                          <a:spcPct val="115000"/>
                        </a:lnSpc>
                        <a:spcAft>
                          <a:spcPts val="0"/>
                        </a:spcAft>
                      </a:pPr>
                      <a:r>
                        <a:rPr lang="en-MY" sz="1800" dirty="0" smtClean="0">
                          <a:effectLst/>
                        </a:rPr>
                        <a:t>Low Influence</a:t>
                      </a:r>
                      <a:endParaRPr lang="ms-MY" sz="1800" b="0" i="1" dirty="0">
                        <a:solidFill>
                          <a:sysClr val="windowText" lastClr="000000"/>
                        </a:solidFill>
                        <a:effectLst/>
                        <a:latin typeface="Aharoni" panose="02010803020104030203" pitchFamily="2" charset="-79"/>
                        <a:ea typeface="Calibri"/>
                        <a:cs typeface="Aharoni" panose="02010803020104030203" pitchFamily="2" charset="-79"/>
                      </a:endParaRPr>
                    </a:p>
                  </a:txBody>
                  <a:tcPr marL="68580" marR="68580" marT="0" marB="0" anchor="ctr"/>
                </a:tc>
                <a:tc>
                  <a:txBody>
                    <a:bodyPr/>
                    <a:lstStyle/>
                    <a:p>
                      <a:pPr algn="ctr">
                        <a:lnSpc>
                          <a:spcPct val="115000"/>
                        </a:lnSpc>
                        <a:spcAft>
                          <a:spcPts val="0"/>
                        </a:spcAft>
                      </a:pPr>
                      <a:r>
                        <a:rPr lang="en-MY" sz="1800" dirty="0" smtClean="0">
                          <a:effectLst/>
                        </a:rPr>
                        <a:t>High Influence</a:t>
                      </a:r>
                      <a:endParaRPr lang="ms-MY" sz="1800" b="0" i="1" dirty="0">
                        <a:solidFill>
                          <a:sysClr val="windowText" lastClr="000000"/>
                        </a:solidFill>
                        <a:effectLst/>
                        <a:latin typeface="Aharoni" panose="02010803020104030203" pitchFamily="2" charset="-79"/>
                        <a:ea typeface="Calibri"/>
                        <a:cs typeface="Aharoni" panose="02010803020104030203" pitchFamily="2" charset="-79"/>
                      </a:endParaRPr>
                    </a:p>
                  </a:txBody>
                  <a:tcPr marL="68580" marR="68580" marT="0" marB="0" anchor="ctr"/>
                </a:tc>
              </a:tr>
              <a:tr h="1749187">
                <a:tc>
                  <a:txBody>
                    <a:bodyPr/>
                    <a:lstStyle/>
                    <a:p>
                      <a:pPr algn="ctr">
                        <a:lnSpc>
                          <a:spcPct val="115000"/>
                        </a:lnSpc>
                        <a:spcAft>
                          <a:spcPts val="0"/>
                        </a:spcAft>
                      </a:pPr>
                      <a:r>
                        <a:rPr lang="en-MY" sz="1800" dirty="0">
                          <a:effectLst/>
                        </a:rPr>
                        <a:t>Low Stakes (concerned)</a:t>
                      </a:r>
                      <a:endParaRPr lang="ms-MY" sz="1800" i="1" dirty="0">
                        <a:effectLst/>
                        <a:latin typeface="Aharoni" panose="02010803020104030203" pitchFamily="2" charset="-79"/>
                        <a:ea typeface="Calibri"/>
                        <a:cs typeface="Aharoni" panose="02010803020104030203" pitchFamily="2" charset="-79"/>
                      </a:endParaRPr>
                    </a:p>
                  </a:txBody>
                  <a:tcPr marL="68580" marR="68580" marT="0" marB="0" anchor="ctr"/>
                </a:tc>
                <a:tc>
                  <a:txBody>
                    <a:bodyPr/>
                    <a:lstStyle/>
                    <a:p>
                      <a:pPr marL="171450" indent="-171450" algn="l">
                        <a:lnSpc>
                          <a:spcPct val="115000"/>
                        </a:lnSpc>
                        <a:spcAft>
                          <a:spcPts val="0"/>
                        </a:spcAft>
                        <a:buFont typeface="Arial" panose="020B0604020202020204" pitchFamily="34" charset="0"/>
                        <a:buChar char="•"/>
                      </a:pPr>
                      <a:r>
                        <a:rPr lang="ms-MY" sz="1200" dirty="0" smtClean="0">
                          <a:effectLst/>
                          <a:latin typeface="Aharoni" panose="02010803020104030203" pitchFamily="2" charset="-79"/>
                          <a:ea typeface="Calibri"/>
                          <a:cs typeface="Aharoni" panose="02010803020104030203" pitchFamily="2" charset="-79"/>
                        </a:rPr>
                        <a:t>General Public, Orang</a:t>
                      </a:r>
                      <a:r>
                        <a:rPr lang="ms-MY" sz="1200" baseline="0" dirty="0" smtClean="0">
                          <a:effectLst/>
                          <a:latin typeface="Aharoni" panose="02010803020104030203" pitchFamily="2" charset="-79"/>
                          <a:ea typeface="Calibri"/>
                          <a:cs typeface="Aharoni" panose="02010803020104030203" pitchFamily="2" charset="-79"/>
                        </a:rPr>
                        <a:t> awam,Pelancong</a:t>
                      </a:r>
                      <a:endParaRPr lang="ms-MY" sz="1200" dirty="0">
                        <a:effectLst/>
                        <a:latin typeface="Aharoni" panose="02010803020104030203" pitchFamily="2" charset="-79"/>
                        <a:ea typeface="Calibri"/>
                        <a:cs typeface="Aharoni" panose="02010803020104030203" pitchFamily="2" charset="-79"/>
                      </a:endParaRPr>
                    </a:p>
                  </a:txBody>
                  <a:tcPr marL="68580" marR="68580" marT="0" marB="0" anchor="ctr">
                    <a:solidFill>
                      <a:schemeClr val="accent1">
                        <a:lumMod val="40000"/>
                        <a:lumOff val="60000"/>
                      </a:schemeClr>
                    </a:solidFill>
                  </a:tcPr>
                </a:tc>
                <a:tc>
                  <a:txBody>
                    <a:bodyPr/>
                    <a:lstStyle/>
                    <a:p>
                      <a:pPr marL="171450" indent="-171450" algn="ctr">
                        <a:lnSpc>
                          <a:spcPct val="115000"/>
                        </a:lnSpc>
                        <a:spcAft>
                          <a:spcPts val="0"/>
                        </a:spcAft>
                        <a:buFont typeface="Arial" panose="020B0604020202020204" pitchFamily="34" charset="0"/>
                        <a:buChar char="•"/>
                      </a:pPr>
                      <a:r>
                        <a:rPr lang="ms-MY" sz="1200" dirty="0" smtClean="0">
                          <a:effectLst/>
                          <a:latin typeface="Aharoni" panose="02010803020104030203" pitchFamily="2" charset="-79"/>
                          <a:ea typeface="Calibri"/>
                          <a:cs typeface="Aharoni" panose="02010803020104030203" pitchFamily="2" charset="-79"/>
                        </a:rPr>
                        <a:t>Persatuan</a:t>
                      </a:r>
                      <a:r>
                        <a:rPr lang="ms-MY" sz="1200" baseline="0" dirty="0" smtClean="0">
                          <a:effectLst/>
                          <a:latin typeface="Aharoni" panose="02010803020104030203" pitchFamily="2" charset="-79"/>
                          <a:ea typeface="Calibri"/>
                          <a:cs typeface="Aharoni" panose="02010803020104030203" pitchFamily="2" charset="-79"/>
                        </a:rPr>
                        <a:t> Pelancongan Negeri Terengganu,  Persatuan Hotel</a:t>
                      </a:r>
                      <a:endParaRPr lang="ms-MY" sz="1200" dirty="0">
                        <a:effectLst/>
                        <a:latin typeface="Aharoni" panose="02010803020104030203" pitchFamily="2" charset="-79"/>
                        <a:ea typeface="Calibri"/>
                        <a:cs typeface="Aharoni" panose="02010803020104030203" pitchFamily="2" charset="-79"/>
                      </a:endParaRPr>
                    </a:p>
                  </a:txBody>
                  <a:tcPr marL="68580" marR="68580" marT="0" marB="0" anchor="ctr">
                    <a:solidFill>
                      <a:schemeClr val="accent1">
                        <a:lumMod val="40000"/>
                        <a:lumOff val="60000"/>
                      </a:schemeClr>
                    </a:solidFill>
                  </a:tcPr>
                </a:tc>
              </a:tr>
              <a:tr h="2012205">
                <a:tc>
                  <a:txBody>
                    <a:bodyPr/>
                    <a:lstStyle/>
                    <a:p>
                      <a:pPr algn="ctr">
                        <a:lnSpc>
                          <a:spcPct val="115000"/>
                        </a:lnSpc>
                        <a:spcAft>
                          <a:spcPts val="0"/>
                        </a:spcAft>
                      </a:pPr>
                      <a:r>
                        <a:rPr lang="en-MY" sz="1800" dirty="0">
                          <a:effectLst/>
                        </a:rPr>
                        <a:t>High Stakes (implicated)</a:t>
                      </a:r>
                      <a:endParaRPr lang="ms-MY" sz="1800" i="1" dirty="0">
                        <a:effectLst/>
                        <a:latin typeface="Aharoni" panose="02010803020104030203" pitchFamily="2" charset="-79"/>
                        <a:ea typeface="Calibri"/>
                        <a:cs typeface="Aharoni" panose="02010803020104030203" pitchFamily="2" charset="-79"/>
                      </a:endParaRPr>
                    </a:p>
                  </a:txBody>
                  <a:tcPr marL="68580" marR="68580" marT="0" marB="0" anchor="ctr"/>
                </a:tc>
                <a:tc>
                  <a:txBody>
                    <a:bodyPr/>
                    <a:lstStyle/>
                    <a:p>
                      <a:pPr algn="ctr">
                        <a:lnSpc>
                          <a:spcPct val="115000"/>
                        </a:lnSpc>
                        <a:spcAft>
                          <a:spcPts val="0"/>
                        </a:spcAft>
                      </a:pPr>
                      <a:r>
                        <a:rPr lang="ms-MY" sz="1200" dirty="0" smtClean="0">
                          <a:effectLst/>
                          <a:latin typeface="Aharoni" panose="02010803020104030203" pitchFamily="2" charset="-79"/>
                          <a:ea typeface="Calibri"/>
                          <a:cs typeface="Aharoni" panose="02010803020104030203" pitchFamily="2" charset="-79"/>
                        </a:rPr>
                        <a:t>SSM,Kementerian Pelancongan, SUK,Sekretariat</a:t>
                      </a:r>
                      <a:r>
                        <a:rPr lang="ms-MY" sz="1200" baseline="0" dirty="0" smtClean="0">
                          <a:effectLst/>
                          <a:latin typeface="Aharoni" panose="02010803020104030203" pitchFamily="2" charset="-79"/>
                          <a:ea typeface="Calibri"/>
                          <a:cs typeface="Aharoni" panose="02010803020104030203" pitchFamily="2" charset="-79"/>
                        </a:rPr>
                        <a:t> Pesona,Bomba,Jbtn Kesihatan,IWK,Pejabat Daerah(JKKK),KPDNKK</a:t>
                      </a:r>
                      <a:endParaRPr lang="ms-MY" sz="1200" dirty="0">
                        <a:effectLst/>
                        <a:latin typeface="Aharoni" panose="02010803020104030203" pitchFamily="2" charset="-79"/>
                        <a:ea typeface="Calibri"/>
                        <a:cs typeface="Aharoni" panose="02010803020104030203" pitchFamily="2" charset="-79"/>
                      </a:endParaRPr>
                    </a:p>
                  </a:txBody>
                  <a:tcPr marL="68580" marR="68580" marT="0" marB="0" anchor="ctr">
                    <a:solidFill>
                      <a:schemeClr val="accent1">
                        <a:lumMod val="40000"/>
                        <a:lumOff val="60000"/>
                      </a:schemeClr>
                    </a:solidFill>
                  </a:tcPr>
                </a:tc>
                <a:tc>
                  <a:txBody>
                    <a:bodyPr/>
                    <a:lstStyle/>
                    <a:p>
                      <a:pPr marL="0" marR="0" indent="0" algn="ctr" defTabSz="914400" rtl="0" eaLnBrk="1" fontAlgn="auto" latinLnBrk="0" hangingPunct="1">
                        <a:lnSpc>
                          <a:spcPct val="115000"/>
                        </a:lnSpc>
                        <a:spcBef>
                          <a:spcPts val="0"/>
                        </a:spcBef>
                        <a:spcAft>
                          <a:spcPts val="0"/>
                        </a:spcAft>
                        <a:buClrTx/>
                        <a:buSzTx/>
                        <a:buFontTx/>
                        <a:buNone/>
                        <a:tabLst/>
                        <a:defRPr/>
                      </a:pPr>
                      <a:r>
                        <a:rPr lang="ms-MY" sz="1200" baseline="0" dirty="0" smtClean="0">
                          <a:effectLst/>
                          <a:latin typeface="Aharoni" panose="02010803020104030203" pitchFamily="2" charset="-79"/>
                          <a:ea typeface="Calibri"/>
                          <a:cs typeface="Aharoni" panose="02010803020104030203" pitchFamily="2" charset="-79"/>
                        </a:rPr>
                        <a:t>UPEN),Pej Tanah,Perancangan Bandar &amp; Desa,Bomba, PBT,Pengusaha Homestay, MMKN,ADUN</a:t>
                      </a:r>
                    </a:p>
                    <a:p>
                      <a:pPr marL="0" marR="0" indent="0" algn="ctr" defTabSz="914400" rtl="0" eaLnBrk="1" fontAlgn="auto" latinLnBrk="0" hangingPunct="1">
                        <a:lnSpc>
                          <a:spcPct val="115000"/>
                        </a:lnSpc>
                        <a:spcBef>
                          <a:spcPts val="0"/>
                        </a:spcBef>
                        <a:spcAft>
                          <a:spcPts val="0"/>
                        </a:spcAft>
                        <a:buClrTx/>
                        <a:buSzTx/>
                        <a:buFontTx/>
                        <a:buNone/>
                        <a:tabLst/>
                        <a:defRPr/>
                      </a:pPr>
                      <a:endParaRPr lang="ms-MY" sz="1200" dirty="0">
                        <a:effectLst/>
                        <a:latin typeface="Aharoni" panose="02010803020104030203" pitchFamily="2" charset="-79"/>
                        <a:ea typeface="Calibri"/>
                        <a:cs typeface="Aharoni" panose="02010803020104030203" pitchFamily="2" charset="-79"/>
                      </a:endParaRPr>
                    </a:p>
                  </a:txBody>
                  <a:tcPr marL="68580" marR="68580" marT="0" marB="0" anchor="ctr">
                    <a:solidFill>
                      <a:schemeClr val="accent1">
                        <a:lumMod val="40000"/>
                        <a:lumOff val="60000"/>
                      </a:schemeClr>
                    </a:solidFill>
                  </a:tcPr>
                </a:tc>
              </a:tr>
            </a:tbl>
          </a:graphicData>
        </a:graphic>
      </p:graphicFrame>
      <p:sp>
        <p:nvSpPr>
          <p:cNvPr id="103443" name="Rectangle 1"/>
          <p:cNvSpPr>
            <a:spLocks noGrp="1" noChangeArrowheads="1"/>
          </p:cNvSpPr>
          <p:nvPr>
            <p:ph type="subTitle" idx="1"/>
          </p:nvPr>
        </p:nvSpPr>
        <p:spPr>
          <a:xfrm>
            <a:off x="211138" y="1219200"/>
            <a:ext cx="3470275" cy="400050"/>
          </a:xfrm>
        </p:spPr>
        <p:txBody>
          <a:bodyPr anchor="ctr">
            <a:spAutoFit/>
          </a:bodyPr>
          <a:lstStyle/>
          <a:p>
            <a:pPr algn="l" eaLnBrk="0" hangingPunct="0">
              <a:spcBef>
                <a:spcPct val="0"/>
              </a:spcBef>
              <a:buFontTx/>
              <a:buNone/>
            </a:pPr>
            <a:r>
              <a:rPr lang="ms-MY" altLang="ms-MY" sz="2000" b="1" smtClean="0">
                <a:solidFill>
                  <a:schemeClr val="tx1"/>
                </a:solidFill>
                <a:latin typeface="Aharoni"/>
                <a:ea typeface="Calibri" pitchFamily="34" charset="0"/>
                <a:cs typeface="Aharoni"/>
              </a:rPr>
              <a:t>Influence-Interest Matrix</a:t>
            </a:r>
            <a:endParaRPr lang="ms-MY" altLang="ms-MY" sz="2000" smtClean="0">
              <a:solidFill>
                <a:schemeClr val="tx1"/>
              </a:solidFill>
              <a:latin typeface="Aharoni"/>
              <a:ea typeface="Calibri" pitchFamily="34" charset="0"/>
              <a:cs typeface="Aharoni"/>
            </a:endParaRPr>
          </a:p>
        </p:txBody>
      </p:sp>
      <p:pic>
        <p:nvPicPr>
          <p:cNvPr id="11" name="Picture 2" descr="http://www.esavvy.com.au/esavvydnn/Portals/0/Stakeholder%20Management%20Logo%20CI.png"/>
          <p:cNvPicPr>
            <a:picLocks noChangeAspect="1" noChangeArrowheads="1"/>
          </p:cNvPicPr>
          <p:nvPr/>
        </p:nvPicPr>
        <p:blipFill rotWithShape="1">
          <a:blip r:embed="rId2"/>
          <a:srcRect l="24132" t="4499" r="6801" b="53886"/>
          <a:stretch/>
        </p:blipFill>
        <p:spPr bwMode="auto">
          <a:xfrm>
            <a:off x="1708150" y="212725"/>
            <a:ext cx="3946525" cy="754063"/>
          </a:xfrm>
          <a:prstGeom prst="rect">
            <a:avLst/>
          </a:prstGeom>
          <a:ln>
            <a:noFill/>
          </a:ln>
          <a:effectLst>
            <a:outerShdw blurRad="190500" algn="tl" rotWithShape="0">
              <a:srgbClr val="000000">
                <a:alpha val="70000"/>
              </a:srgbClr>
            </a:outerShdw>
          </a:effectLst>
          <a:extLst/>
        </p:spPr>
      </p:pic>
      <p:pic>
        <p:nvPicPr>
          <p:cNvPr id="103445" name="Picture 4" descr="http://www.sparpointgroup.com/uploadedImages/Site_Content/3DLM_Logo_cmyk%20%5bConverted%5d.PNG"/>
          <p:cNvPicPr>
            <a:picLocks noChangeAspect="1" noChangeArrowheads="1"/>
          </p:cNvPicPr>
          <p:nvPr/>
        </p:nvPicPr>
        <p:blipFill>
          <a:blip r:embed="rId3"/>
          <a:srcRect l="24939" t="45920"/>
          <a:stretch>
            <a:fillRect/>
          </a:stretch>
        </p:blipFill>
        <p:spPr bwMode="auto">
          <a:xfrm rot="-247141">
            <a:off x="5813425" y="395288"/>
            <a:ext cx="1760538" cy="542925"/>
          </a:xfrm>
          <a:prstGeom prst="rect">
            <a:avLst/>
          </a:prstGeom>
          <a:noFill/>
          <a:ln w="9525">
            <a:noFill/>
            <a:miter lim="800000"/>
            <a:headEnd/>
            <a:tailEnd/>
          </a:ln>
        </p:spPr>
      </p:pic>
      <p:pic>
        <p:nvPicPr>
          <p:cNvPr id="103446" name="Picture 12" descr="http://thumbs.dreamstime.com/x/gps-navigation-map-icons-24278937.jpg"/>
          <p:cNvPicPr>
            <a:picLocks noChangeAspect="1" noChangeArrowheads="1"/>
          </p:cNvPicPr>
          <p:nvPr/>
        </p:nvPicPr>
        <p:blipFill>
          <a:blip r:embed="rId4"/>
          <a:srcRect t="59657" r="84206" b="20172"/>
          <a:stretch>
            <a:fillRect/>
          </a:stretch>
        </p:blipFill>
        <p:spPr bwMode="auto">
          <a:xfrm rot="896845">
            <a:off x="7483475" y="92075"/>
            <a:ext cx="879475" cy="1235075"/>
          </a:xfrm>
          <a:prstGeom prst="rect">
            <a:avLst/>
          </a:prstGeom>
          <a:noFill/>
          <a:ln w="9525">
            <a:noFill/>
            <a:miter lim="800000"/>
            <a:headEnd/>
            <a:tailEnd/>
          </a:ln>
        </p:spPr>
      </p:pic>
      <p:pic>
        <p:nvPicPr>
          <p:cNvPr id="103447" name="Picture 31" descr="mpc"/>
          <p:cNvPicPr>
            <a:picLocks noChangeAspect="1" noChangeArrowheads="1"/>
          </p:cNvPicPr>
          <p:nvPr/>
        </p:nvPicPr>
        <p:blipFill>
          <a:blip r:embed="rId5"/>
          <a:srcRect/>
          <a:stretch>
            <a:fillRect/>
          </a:stretch>
        </p:blipFill>
        <p:spPr bwMode="auto">
          <a:xfrm>
            <a:off x="468313" y="6518275"/>
            <a:ext cx="804862" cy="311150"/>
          </a:xfrm>
          <a:prstGeom prst="rect">
            <a:avLst/>
          </a:prstGeom>
          <a:noFill/>
          <a:ln w="9525">
            <a:noFill/>
            <a:miter lim="800000"/>
            <a:headEnd/>
            <a:tailEnd/>
          </a:ln>
        </p:spPr>
      </p:pic>
      <p:sp>
        <p:nvSpPr>
          <p:cNvPr id="2" name="Slide Number Placeholder 1"/>
          <p:cNvSpPr>
            <a:spLocks noGrp="1"/>
          </p:cNvSpPr>
          <p:nvPr>
            <p:ph type="sldNum" sz="quarter" idx="12"/>
          </p:nvPr>
        </p:nvSpPr>
        <p:spPr/>
        <p:txBody>
          <a:bodyPr/>
          <a:lstStyle/>
          <a:p>
            <a:pPr>
              <a:defRPr/>
            </a:pPr>
            <a:fld id="{2C04C2D5-F3FA-42A2-A4BD-1EB7D38F8F10}" type="slidenum">
              <a:rPr lang="en-GB">
                <a:solidFill>
                  <a:prstClr val="black">
                    <a:tint val="75000"/>
                  </a:prstClr>
                </a:solidFill>
              </a:rPr>
              <a:pPr>
                <a:defRPr/>
              </a:pPr>
              <a:t>48</a:t>
            </a:fld>
            <a:endParaRPr lang="en-GB">
              <a:solidFill>
                <a:prstClr val="black">
                  <a:tint val="75000"/>
                </a:prstClr>
              </a:solidFill>
            </a:endParaRPr>
          </a:p>
        </p:txBody>
      </p:sp>
    </p:spTree>
    <p:extLst>
      <p:ext uri="{BB962C8B-B14F-4D97-AF65-F5344CB8AC3E}">
        <p14:creationId xmlns:p14="http://schemas.microsoft.com/office/powerpoint/2010/main" val="1675998549"/>
      </p:ext>
    </p:extLst>
  </p:cSld>
  <p:clrMapOvr>
    <a:masterClrMapping/>
  </p:clrMapOvr>
  <p:timing>
    <p:tnLst>
      <p:par>
        <p:cTn id="1" dur="indefinite" restart="never" nodeType="tmRoot"/>
      </p:par>
    </p:tn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p:cNvSpPr>
            <a:spLocks noGrp="1"/>
          </p:cNvSpPr>
          <p:nvPr>
            <p:ph type="title"/>
          </p:nvPr>
        </p:nvSpPr>
        <p:spPr>
          <a:xfrm>
            <a:off x="457200" y="274654"/>
            <a:ext cx="8229600" cy="993775"/>
          </a:xfrm>
        </p:spPr>
        <p:txBody>
          <a:bodyPr rtlCol="0">
            <a:normAutofit/>
          </a:bodyPr>
          <a:lstStyle/>
          <a:p>
            <a:pPr fontAlgn="auto">
              <a:spcAft>
                <a:spcPts val="0"/>
              </a:spcAft>
              <a:defRPr/>
            </a:pPr>
            <a:r>
              <a:rPr lang="en-US" b="1" dirty="0" smtClean="0">
                <a:effectLst>
                  <a:outerShdw blurRad="38100" dist="38100" dir="2700000" algn="tl">
                    <a:srgbClr val="000000">
                      <a:alpha val="43137"/>
                    </a:srgbClr>
                  </a:outerShdw>
                </a:effectLst>
              </a:rPr>
              <a:t>7 </a:t>
            </a:r>
            <a:r>
              <a:rPr lang="en-US" b="1" dirty="0" err="1" smtClean="0">
                <a:effectLst>
                  <a:outerShdw blurRad="38100" dist="38100" dir="2700000" algn="tl">
                    <a:srgbClr val="000000">
                      <a:alpha val="43137"/>
                    </a:srgbClr>
                  </a:outerShdw>
                </a:effectLst>
              </a:rPr>
              <a:t>Elemen</a:t>
            </a:r>
            <a:r>
              <a:rPr lang="en-US" b="1" dirty="0" smtClean="0">
                <a:effectLst>
                  <a:outerShdw blurRad="38100" dist="38100" dir="2700000" algn="tl">
                    <a:srgbClr val="000000">
                      <a:alpha val="43137"/>
                    </a:srgbClr>
                  </a:outerShdw>
                </a:effectLst>
              </a:rPr>
              <a:t> RIA</a:t>
            </a:r>
            <a:endParaRPr lang="en-GB" b="1" dirty="0">
              <a:effectLst>
                <a:outerShdw blurRad="38100" dist="38100" dir="2700000" algn="tl">
                  <a:srgbClr val="000000">
                    <a:alpha val="43137"/>
                  </a:srgbClr>
                </a:outerShdw>
              </a:effectLst>
            </a:endParaRPr>
          </a:p>
        </p:txBody>
      </p:sp>
      <p:sp>
        <p:nvSpPr>
          <p:cNvPr id="6" name="Content Placeholder 2"/>
          <p:cNvSpPr>
            <a:spLocks noGrp="1"/>
          </p:cNvSpPr>
          <p:nvPr>
            <p:ph idx="1"/>
          </p:nvPr>
        </p:nvSpPr>
        <p:spPr>
          <a:xfrm>
            <a:off x="755577" y="1374017"/>
            <a:ext cx="4834880" cy="4525963"/>
          </a:xfrm>
          <a:ln>
            <a:noFill/>
          </a:ln>
          <a:effectLst>
            <a:outerShdw blurRad="225425" dist="50800" dir="5220000" algn="ctr">
              <a:srgbClr val="000000">
                <a:alpha val="33000"/>
              </a:srgbClr>
            </a:outerShdw>
          </a:effectLst>
          <a:scene3d>
            <a:camera prst="perspectiveFront" fov="3300000">
              <a:rot lat="486000" lon="19530000" rev="174000"/>
            </a:camera>
            <a:lightRig rig="harsh" dir="t">
              <a:rot lat="0" lon="0" rev="3000000"/>
            </a:lightRig>
          </a:scene3d>
          <a:sp3d extrusionH="254000" contourW="19050">
            <a:bevelT w="82550" h="44450" prst="angle"/>
            <a:bevelB w="82550" h="44450" prst="angle"/>
            <a:contourClr>
              <a:srgbClr val="FFFFFF"/>
            </a:contourClr>
          </a:sp3d>
        </p:spPr>
        <p:style>
          <a:lnRef idx="3">
            <a:schemeClr val="lt1"/>
          </a:lnRef>
          <a:fillRef idx="1">
            <a:schemeClr val="accent4"/>
          </a:fillRef>
          <a:effectRef idx="1">
            <a:schemeClr val="accent4"/>
          </a:effectRef>
          <a:fontRef idx="minor">
            <a:schemeClr val="lt1"/>
          </a:fontRef>
        </p:style>
        <p:txBody>
          <a:bodyPr rtlCol="0">
            <a:noAutofit/>
          </a:bodyPr>
          <a:lstStyle/>
          <a:p>
            <a:pPr marL="609600" indent="-609600" fontAlgn="auto">
              <a:lnSpc>
                <a:spcPct val="200000"/>
              </a:lnSpc>
              <a:spcBef>
                <a:spcPts val="0"/>
              </a:spcBef>
              <a:spcAft>
                <a:spcPts val="0"/>
              </a:spcAft>
              <a:buFont typeface="Monotype Sorts" pitchFamily="2" charset="2"/>
              <a:buAutoNum type="arabicPeriod"/>
              <a:defRPr/>
            </a:pPr>
            <a:r>
              <a:rPr lang="en-AU" altLang="en-US" sz="2000" b="1" dirty="0" err="1" smtClean="0">
                <a:solidFill>
                  <a:schemeClr val="bg1"/>
                </a:solidFill>
              </a:rPr>
              <a:t>Penyataan</a:t>
            </a:r>
            <a:r>
              <a:rPr lang="en-AU" altLang="en-US" sz="2000" b="1" dirty="0" smtClean="0">
                <a:solidFill>
                  <a:schemeClr val="bg1"/>
                </a:solidFill>
              </a:rPr>
              <a:t> </a:t>
            </a:r>
            <a:r>
              <a:rPr lang="en-AU" altLang="en-US" sz="2000" b="1" dirty="0" err="1" smtClean="0">
                <a:solidFill>
                  <a:schemeClr val="bg1"/>
                </a:solidFill>
              </a:rPr>
              <a:t>Masalah</a:t>
            </a:r>
            <a:endParaRPr lang="en-AU" altLang="en-US" sz="2000" b="1" dirty="0" smtClean="0">
              <a:solidFill>
                <a:schemeClr val="bg1"/>
              </a:solidFill>
            </a:endParaRPr>
          </a:p>
          <a:p>
            <a:pPr marL="609600" indent="-609600" fontAlgn="auto">
              <a:lnSpc>
                <a:spcPct val="200000"/>
              </a:lnSpc>
              <a:spcBef>
                <a:spcPts val="0"/>
              </a:spcBef>
              <a:spcAft>
                <a:spcPts val="0"/>
              </a:spcAft>
              <a:buFont typeface="Monotype Sorts" pitchFamily="2" charset="2"/>
              <a:buAutoNum type="arabicPeriod"/>
              <a:defRPr/>
            </a:pPr>
            <a:r>
              <a:rPr lang="en-AU" altLang="en-US" sz="2000" b="1" dirty="0" err="1" smtClean="0">
                <a:solidFill>
                  <a:schemeClr val="bg1"/>
                </a:solidFill>
              </a:rPr>
              <a:t>Objektif</a:t>
            </a:r>
            <a:endParaRPr lang="en-AU" altLang="en-US" sz="2000" b="1" dirty="0" smtClean="0">
              <a:solidFill>
                <a:schemeClr val="bg1"/>
              </a:solidFill>
            </a:endParaRPr>
          </a:p>
          <a:p>
            <a:pPr marL="609600" indent="-609600" fontAlgn="auto">
              <a:lnSpc>
                <a:spcPct val="200000"/>
              </a:lnSpc>
              <a:spcBef>
                <a:spcPts val="0"/>
              </a:spcBef>
              <a:spcAft>
                <a:spcPts val="0"/>
              </a:spcAft>
              <a:buFont typeface="Monotype Sorts" pitchFamily="2" charset="2"/>
              <a:buAutoNum type="arabicPeriod"/>
              <a:defRPr/>
            </a:pPr>
            <a:r>
              <a:rPr lang="en-AU" altLang="en-US" sz="2000" b="1" dirty="0" err="1" smtClean="0">
                <a:solidFill>
                  <a:schemeClr val="bg1"/>
                </a:solidFill>
              </a:rPr>
              <a:t>Opsyen</a:t>
            </a:r>
            <a:endParaRPr lang="en-AU" altLang="en-US" sz="2000" b="1" dirty="0" smtClean="0">
              <a:solidFill>
                <a:schemeClr val="bg1"/>
              </a:solidFill>
            </a:endParaRPr>
          </a:p>
          <a:p>
            <a:pPr marL="609600" indent="-609600" fontAlgn="auto">
              <a:lnSpc>
                <a:spcPct val="200000"/>
              </a:lnSpc>
              <a:spcBef>
                <a:spcPts val="0"/>
              </a:spcBef>
              <a:spcAft>
                <a:spcPts val="0"/>
              </a:spcAft>
              <a:buFont typeface="Monotype Sorts" pitchFamily="2" charset="2"/>
              <a:buAutoNum type="arabicPeriod"/>
              <a:defRPr/>
            </a:pPr>
            <a:r>
              <a:rPr lang="en-AU" altLang="en-US" sz="2000" b="1" dirty="0" err="1" smtClean="0">
                <a:solidFill>
                  <a:schemeClr val="bg1"/>
                </a:solidFill>
              </a:rPr>
              <a:t>Analisis</a:t>
            </a:r>
            <a:r>
              <a:rPr lang="en-AU" altLang="en-US" sz="2000" b="1" dirty="0" smtClean="0">
                <a:solidFill>
                  <a:schemeClr val="bg1"/>
                </a:solidFill>
              </a:rPr>
              <a:t> </a:t>
            </a:r>
            <a:r>
              <a:rPr lang="en-AU" altLang="en-US" sz="2000" b="1" dirty="0" err="1" smtClean="0">
                <a:solidFill>
                  <a:schemeClr val="bg1"/>
                </a:solidFill>
              </a:rPr>
              <a:t>Impak</a:t>
            </a:r>
            <a:endParaRPr lang="en-AU" altLang="en-US" sz="2000" b="1" dirty="0" smtClean="0">
              <a:solidFill>
                <a:schemeClr val="bg1"/>
              </a:solidFill>
            </a:endParaRPr>
          </a:p>
          <a:p>
            <a:pPr marL="609600" indent="-609600" fontAlgn="auto">
              <a:lnSpc>
                <a:spcPct val="200000"/>
              </a:lnSpc>
              <a:spcBef>
                <a:spcPts val="0"/>
              </a:spcBef>
              <a:spcAft>
                <a:spcPts val="0"/>
              </a:spcAft>
              <a:buFont typeface="Monotype Sorts" pitchFamily="2" charset="2"/>
              <a:buAutoNum type="arabicPeriod"/>
              <a:defRPr/>
            </a:pPr>
            <a:r>
              <a:rPr lang="en-AU" altLang="en-US" sz="2000" b="1" dirty="0" err="1" smtClean="0">
                <a:solidFill>
                  <a:schemeClr val="bg1"/>
                </a:solidFill>
              </a:rPr>
              <a:t>Seranta</a:t>
            </a:r>
            <a:r>
              <a:rPr lang="en-AU" altLang="en-US" sz="2000" b="1" dirty="0" smtClean="0">
                <a:solidFill>
                  <a:schemeClr val="bg1"/>
                </a:solidFill>
              </a:rPr>
              <a:t> </a:t>
            </a:r>
            <a:r>
              <a:rPr lang="en-AU" altLang="en-US" sz="2000" b="1" dirty="0" err="1" smtClean="0">
                <a:solidFill>
                  <a:schemeClr val="bg1"/>
                </a:solidFill>
              </a:rPr>
              <a:t>Awam</a:t>
            </a:r>
            <a:endParaRPr lang="en-AU" altLang="en-US" sz="2000" b="1" dirty="0" smtClean="0">
              <a:solidFill>
                <a:schemeClr val="bg1"/>
              </a:solidFill>
            </a:endParaRPr>
          </a:p>
          <a:p>
            <a:pPr marL="609600" indent="-609600" fontAlgn="auto">
              <a:lnSpc>
                <a:spcPct val="200000"/>
              </a:lnSpc>
              <a:spcBef>
                <a:spcPts val="0"/>
              </a:spcBef>
              <a:spcAft>
                <a:spcPts val="0"/>
              </a:spcAft>
              <a:buFont typeface="Monotype Sorts" pitchFamily="2" charset="2"/>
              <a:buAutoNum type="arabicPeriod"/>
              <a:defRPr/>
            </a:pPr>
            <a:r>
              <a:rPr lang="en-AU" altLang="en-US" sz="2000" b="1" dirty="0" err="1" smtClean="0">
                <a:solidFill>
                  <a:srgbClr val="FFFF00"/>
                </a:solidFill>
              </a:rPr>
              <a:t>Kesimpulan</a:t>
            </a:r>
            <a:r>
              <a:rPr lang="en-AU" altLang="en-US" sz="2000" b="1" dirty="0" smtClean="0">
                <a:solidFill>
                  <a:srgbClr val="FFFF00"/>
                </a:solidFill>
              </a:rPr>
              <a:t> </a:t>
            </a:r>
            <a:r>
              <a:rPr lang="en-AU" altLang="en-US" sz="2000" b="1" dirty="0" err="1" smtClean="0">
                <a:solidFill>
                  <a:srgbClr val="FFFF00"/>
                </a:solidFill>
              </a:rPr>
              <a:t>dan</a:t>
            </a:r>
            <a:r>
              <a:rPr lang="en-AU" altLang="en-US" sz="2000" b="1" dirty="0" smtClean="0">
                <a:solidFill>
                  <a:srgbClr val="FFFF00"/>
                </a:solidFill>
              </a:rPr>
              <a:t> </a:t>
            </a:r>
            <a:r>
              <a:rPr lang="en-AU" altLang="en-US" sz="2000" b="1" dirty="0" err="1" smtClean="0">
                <a:solidFill>
                  <a:srgbClr val="FFFF00"/>
                </a:solidFill>
              </a:rPr>
              <a:t>Syor</a:t>
            </a:r>
            <a:endParaRPr lang="en-AU" altLang="en-US" sz="2000" b="1" dirty="0" smtClean="0">
              <a:solidFill>
                <a:srgbClr val="FFFF00"/>
              </a:solidFill>
            </a:endParaRPr>
          </a:p>
          <a:p>
            <a:pPr marL="609600" indent="-609600" fontAlgn="auto">
              <a:lnSpc>
                <a:spcPct val="200000"/>
              </a:lnSpc>
              <a:spcBef>
                <a:spcPts val="0"/>
              </a:spcBef>
              <a:spcAft>
                <a:spcPts val="0"/>
              </a:spcAft>
              <a:buFont typeface="Monotype Sorts" pitchFamily="2" charset="2"/>
              <a:buAutoNum type="arabicPeriod"/>
              <a:defRPr/>
            </a:pPr>
            <a:r>
              <a:rPr lang="en-AU" altLang="en-US" sz="2000" b="1" dirty="0" err="1" smtClean="0"/>
              <a:t>Strategi</a:t>
            </a:r>
            <a:r>
              <a:rPr lang="en-AU" altLang="en-US" sz="2000" b="1" dirty="0" smtClean="0"/>
              <a:t> </a:t>
            </a:r>
            <a:r>
              <a:rPr lang="en-AU" altLang="en-US" sz="2000" b="1" dirty="0" err="1" smtClean="0"/>
              <a:t>Pelaksanaan</a:t>
            </a:r>
            <a:endParaRPr lang="en-AU" altLang="en-US" sz="2000" b="1" dirty="0" smtClean="0"/>
          </a:p>
          <a:p>
            <a:pPr fontAlgn="auto">
              <a:lnSpc>
                <a:spcPct val="200000"/>
              </a:lnSpc>
              <a:spcBef>
                <a:spcPts val="0"/>
              </a:spcBef>
              <a:spcAft>
                <a:spcPts val="0"/>
              </a:spcAft>
              <a:buFont typeface="Arial" panose="020B0604020202020204" pitchFamily="34" charset="0"/>
              <a:buChar char="•"/>
              <a:defRPr/>
            </a:pPr>
            <a:endParaRPr lang="en-MY" sz="2000" b="1" dirty="0"/>
          </a:p>
        </p:txBody>
      </p:sp>
      <p:pic>
        <p:nvPicPr>
          <p:cNvPr id="7" name="Picture 2"/>
          <p:cNvPicPr>
            <a:picLocks noChangeAspect="1" noChangeArrowheads="1"/>
          </p:cNvPicPr>
          <p:nvPr/>
        </p:nvPicPr>
        <p:blipFill>
          <a:blip r:embed="rId2"/>
          <a:srcRect/>
          <a:stretch>
            <a:fillRect/>
          </a:stretch>
        </p:blipFill>
        <p:spPr bwMode="auto">
          <a:xfrm rot="320429">
            <a:off x="5322890" y="1522416"/>
            <a:ext cx="3076575" cy="4535487"/>
          </a:xfrm>
          <a:prstGeom prst="rect">
            <a:avLst/>
          </a:prstGeom>
          <a:ln>
            <a:noFill/>
          </a:ln>
          <a:effectLst>
            <a:outerShdw blurRad="292100" dist="139700" dir="2700000" algn="tl" rotWithShape="0">
              <a:srgbClr val="333333">
                <a:alpha val="65000"/>
              </a:srgbClr>
            </a:outerShdw>
          </a:effectLst>
          <a:extLst/>
        </p:spPr>
      </p:pic>
      <p:sp>
        <p:nvSpPr>
          <p:cNvPr id="2" name="Slide Number Placeholder 1"/>
          <p:cNvSpPr>
            <a:spLocks noGrp="1"/>
          </p:cNvSpPr>
          <p:nvPr>
            <p:ph type="sldNum" sz="quarter" idx="12"/>
          </p:nvPr>
        </p:nvSpPr>
        <p:spPr/>
        <p:txBody>
          <a:bodyPr/>
          <a:lstStyle/>
          <a:p>
            <a:pPr>
              <a:defRPr/>
            </a:pPr>
            <a:fld id="{11C916DC-4B67-45D7-A74F-2BD23B0E8B21}" type="slidenum">
              <a:rPr lang="en-US"/>
              <a:pPr>
                <a:defRPr/>
              </a:pPr>
              <a:t>49</a:t>
            </a:fld>
            <a:endParaRPr lang="en-US" dirty="0"/>
          </a:p>
        </p:txBody>
      </p:sp>
    </p:spTree>
  </p:cSld>
  <p:clrMapOvr>
    <a:masterClrMapping/>
  </p:clrMapOvr>
  <p:timing>
    <p:tnLst>
      <p:par>
        <p:cTn id="1" dur="indefinite" restart="never" nodeType="tmRoot"/>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2"/>
          <p:cNvSpPr txBox="1">
            <a:spLocks/>
          </p:cNvSpPr>
          <p:nvPr/>
        </p:nvSpPr>
        <p:spPr>
          <a:xfrm>
            <a:off x="-1" y="838200"/>
            <a:ext cx="7614746" cy="5486399"/>
          </a:xfrm>
          <a:prstGeom prst="rect">
            <a:avLst/>
          </a:prstGeom>
        </p:spPr>
        <p:txBody>
          <a:bodyPr/>
          <a:lstStyle>
            <a:lvl1pPr marL="91440" indent="-91440" algn="l" defTabSz="914400" rtl="0" eaLnBrk="1" latinLnBrk="0" hangingPunct="1">
              <a:lnSpc>
                <a:spcPct val="90000"/>
              </a:lnSpc>
              <a:spcBef>
                <a:spcPts val="1200"/>
              </a:spcBef>
              <a:spcAft>
                <a:spcPts val="200"/>
              </a:spcAft>
              <a:buClr>
                <a:schemeClr val="accent3"/>
              </a:buClr>
              <a:buSzPct val="100000"/>
              <a:buFont typeface="Tw Cen MT" panose="020B0602020104020603" pitchFamily="34" charset="0"/>
              <a:buChar char=" "/>
              <a:defRPr sz="2200" kern="1200">
                <a:solidFill>
                  <a:schemeClr val="tx1"/>
                </a:solidFill>
                <a:latin typeface="+mn-lt"/>
                <a:ea typeface="+mn-ea"/>
                <a:cs typeface="+mn-cs"/>
              </a:defRPr>
            </a:lvl1pPr>
            <a:lvl2pPr marL="265176" indent="-137160" algn="l" defTabSz="914400" rtl="0" eaLnBrk="1" latinLnBrk="0" hangingPunct="1">
              <a:lnSpc>
                <a:spcPct val="90000"/>
              </a:lnSpc>
              <a:spcBef>
                <a:spcPts val="200"/>
              </a:spcBef>
              <a:spcAft>
                <a:spcPts val="400"/>
              </a:spcAft>
              <a:buClr>
                <a:schemeClr val="accent3"/>
              </a:buClr>
              <a:buFont typeface="Wingdings 3" pitchFamily="18" charset="2"/>
              <a:buChar char=""/>
              <a:defRPr sz="1800" kern="1200">
                <a:solidFill>
                  <a:schemeClr val="tx1"/>
                </a:solidFill>
                <a:latin typeface="+mn-lt"/>
                <a:ea typeface="+mn-ea"/>
                <a:cs typeface="+mn-cs"/>
              </a:defRPr>
            </a:lvl2pPr>
            <a:lvl3pPr marL="448056" indent="-137160" algn="l" defTabSz="914400" rtl="0" eaLnBrk="1" latinLnBrk="0" hangingPunct="1">
              <a:lnSpc>
                <a:spcPct val="90000"/>
              </a:lnSpc>
              <a:spcBef>
                <a:spcPts val="200"/>
              </a:spcBef>
              <a:spcAft>
                <a:spcPts val="400"/>
              </a:spcAft>
              <a:buClr>
                <a:schemeClr val="accent3"/>
              </a:buClr>
              <a:buFont typeface="Wingdings 3" pitchFamily="18" charset="2"/>
              <a:buChar char=""/>
              <a:defRPr sz="1400" kern="1200">
                <a:solidFill>
                  <a:schemeClr val="tx1"/>
                </a:solidFill>
                <a:latin typeface="+mn-lt"/>
                <a:ea typeface="+mn-ea"/>
                <a:cs typeface="+mn-cs"/>
              </a:defRPr>
            </a:lvl3pPr>
            <a:lvl4pPr marL="594360" indent="-137160" algn="l" defTabSz="914400" rtl="0" eaLnBrk="1" latinLnBrk="0" hangingPunct="1">
              <a:lnSpc>
                <a:spcPct val="90000"/>
              </a:lnSpc>
              <a:spcBef>
                <a:spcPts val="200"/>
              </a:spcBef>
              <a:spcAft>
                <a:spcPts val="400"/>
              </a:spcAft>
              <a:buClr>
                <a:schemeClr val="accent3"/>
              </a:buClr>
              <a:buFont typeface="Wingdings 3" pitchFamily="18" charset="2"/>
              <a:buChar char=""/>
              <a:defRPr sz="1400" kern="1200">
                <a:solidFill>
                  <a:schemeClr val="tx1"/>
                </a:solidFill>
                <a:latin typeface="+mn-lt"/>
                <a:ea typeface="+mn-ea"/>
                <a:cs typeface="+mn-cs"/>
              </a:defRPr>
            </a:lvl4pPr>
            <a:lvl5pPr marL="777240" indent="-137160" algn="l" defTabSz="914400" rtl="0" eaLnBrk="1" latinLnBrk="0" hangingPunct="1">
              <a:lnSpc>
                <a:spcPct val="90000"/>
              </a:lnSpc>
              <a:spcBef>
                <a:spcPts val="200"/>
              </a:spcBef>
              <a:spcAft>
                <a:spcPts val="400"/>
              </a:spcAft>
              <a:buClr>
                <a:schemeClr val="accent3"/>
              </a:buClr>
              <a:buFont typeface="Wingdings 3" pitchFamily="18" charset="2"/>
              <a:buChar char=""/>
              <a:defRPr sz="1400" kern="1200">
                <a:solidFill>
                  <a:schemeClr val="tx1"/>
                </a:solidFill>
                <a:latin typeface="+mn-lt"/>
                <a:ea typeface="+mn-ea"/>
                <a:cs typeface="+mn-cs"/>
              </a:defRPr>
            </a:lvl5pPr>
            <a:lvl6pPr marL="914400" indent="-137160" algn="l" defTabSz="914400" rtl="0" eaLnBrk="1" latinLnBrk="0" hangingPunct="1">
              <a:lnSpc>
                <a:spcPct val="90000"/>
              </a:lnSpc>
              <a:spcBef>
                <a:spcPts val="200"/>
              </a:spcBef>
              <a:spcAft>
                <a:spcPts val="400"/>
              </a:spcAft>
              <a:buClr>
                <a:schemeClr val="accent3"/>
              </a:buClr>
              <a:buFont typeface="Wingdings 3" pitchFamily="18" charset="2"/>
              <a:buChar char=""/>
              <a:defRPr sz="1400" kern="1200">
                <a:solidFill>
                  <a:schemeClr val="tx1"/>
                </a:solidFill>
                <a:latin typeface="+mn-lt"/>
                <a:ea typeface="+mn-ea"/>
                <a:cs typeface="+mn-cs"/>
              </a:defRPr>
            </a:lvl6pPr>
            <a:lvl7pPr marL="1060704" indent="-137160" algn="l" defTabSz="914400" rtl="0" eaLnBrk="1" latinLnBrk="0" hangingPunct="1">
              <a:lnSpc>
                <a:spcPct val="90000"/>
              </a:lnSpc>
              <a:spcBef>
                <a:spcPts val="200"/>
              </a:spcBef>
              <a:spcAft>
                <a:spcPts val="400"/>
              </a:spcAft>
              <a:buClr>
                <a:schemeClr val="accent3"/>
              </a:buClr>
              <a:buFont typeface="Wingdings 3" pitchFamily="18" charset="2"/>
              <a:buChar char=""/>
              <a:defRPr sz="1400" kern="1200">
                <a:solidFill>
                  <a:schemeClr val="tx1"/>
                </a:solidFill>
                <a:latin typeface="+mn-lt"/>
                <a:ea typeface="+mn-ea"/>
                <a:cs typeface="+mn-cs"/>
              </a:defRPr>
            </a:lvl7pPr>
            <a:lvl8pPr marL="1216152" indent="-137160" algn="l" defTabSz="914400" rtl="0" eaLnBrk="1" latinLnBrk="0" hangingPunct="1">
              <a:lnSpc>
                <a:spcPct val="90000"/>
              </a:lnSpc>
              <a:spcBef>
                <a:spcPts val="200"/>
              </a:spcBef>
              <a:spcAft>
                <a:spcPts val="400"/>
              </a:spcAft>
              <a:buClr>
                <a:schemeClr val="accent3"/>
              </a:buClr>
              <a:buFont typeface="Wingdings 3" pitchFamily="18" charset="2"/>
              <a:buChar char=""/>
              <a:defRPr sz="1400" kern="1200">
                <a:solidFill>
                  <a:schemeClr val="tx1"/>
                </a:solidFill>
                <a:latin typeface="+mn-lt"/>
                <a:ea typeface="+mn-ea"/>
                <a:cs typeface="+mn-cs"/>
              </a:defRPr>
            </a:lvl8pPr>
            <a:lvl9pPr marL="1362456" indent="-137160" algn="l" defTabSz="914400" rtl="0" eaLnBrk="1" latinLnBrk="0" hangingPunct="1">
              <a:lnSpc>
                <a:spcPct val="90000"/>
              </a:lnSpc>
              <a:spcBef>
                <a:spcPts val="200"/>
              </a:spcBef>
              <a:spcAft>
                <a:spcPts val="400"/>
              </a:spcAft>
              <a:buClr>
                <a:schemeClr val="accent3"/>
              </a:buClr>
              <a:buFont typeface="Wingdings 3" pitchFamily="18" charset="2"/>
              <a:buChar char=""/>
              <a:defRPr sz="1400" kern="1200">
                <a:solidFill>
                  <a:schemeClr val="tx1"/>
                </a:solidFill>
                <a:latin typeface="+mn-lt"/>
                <a:ea typeface="+mn-ea"/>
                <a:cs typeface="+mn-cs"/>
              </a:defRPr>
            </a:lvl9pPr>
          </a:lstStyle>
          <a:p>
            <a:pPr marL="514350" indent="-514350" fontAlgn="auto">
              <a:buClrTx/>
              <a:buFont typeface="+mj-lt"/>
              <a:buAutoNum type="arabicPeriod"/>
            </a:pPr>
            <a:r>
              <a:rPr lang="en-US" altLang="en-US" sz="2400" dirty="0" err="1" smtClean="0">
                <a:solidFill>
                  <a:prstClr val="black"/>
                </a:solidFill>
                <a:latin typeface="Arial" panose="020B0604020202020204" pitchFamily="34" charset="0"/>
                <a:cs typeface="Arial" panose="020B0604020202020204" pitchFamily="34" charset="0"/>
              </a:rPr>
              <a:t>Peningkatan</a:t>
            </a:r>
            <a:r>
              <a:rPr lang="en-US" altLang="en-US" sz="2400" dirty="0" smtClean="0">
                <a:solidFill>
                  <a:prstClr val="black"/>
                </a:solidFill>
                <a:latin typeface="Arial" panose="020B0604020202020204" pitchFamily="34" charset="0"/>
                <a:cs typeface="Arial" panose="020B0604020202020204" pitchFamily="34" charset="0"/>
              </a:rPr>
              <a:t> </a:t>
            </a:r>
            <a:r>
              <a:rPr lang="en-US" altLang="en-US" sz="2400" dirty="0" err="1" smtClean="0">
                <a:solidFill>
                  <a:prstClr val="black"/>
                </a:solidFill>
                <a:latin typeface="Arial" panose="020B0604020202020204" pitchFamily="34" charset="0"/>
                <a:cs typeface="Arial" panose="020B0604020202020204" pitchFamily="34" charset="0"/>
              </a:rPr>
              <a:t>produktiviti</a:t>
            </a:r>
            <a:r>
              <a:rPr lang="en-US" altLang="en-US" sz="2400" dirty="0" smtClean="0">
                <a:solidFill>
                  <a:prstClr val="black"/>
                </a:solidFill>
                <a:latin typeface="Arial" panose="020B0604020202020204" pitchFamily="34" charset="0"/>
                <a:cs typeface="Arial" panose="020B0604020202020204" pitchFamily="34" charset="0"/>
              </a:rPr>
              <a:t> </a:t>
            </a:r>
            <a:r>
              <a:rPr lang="en-US" altLang="en-US" sz="2400" dirty="0" err="1" smtClean="0">
                <a:solidFill>
                  <a:prstClr val="black"/>
                </a:solidFill>
                <a:latin typeface="Arial" panose="020B0604020202020204" pitchFamily="34" charset="0"/>
                <a:cs typeface="Arial" panose="020B0604020202020204" pitchFamily="34" charset="0"/>
              </a:rPr>
              <a:t>adalah</a:t>
            </a:r>
            <a:r>
              <a:rPr lang="en-US" altLang="en-US" sz="2400" dirty="0" smtClean="0">
                <a:solidFill>
                  <a:prstClr val="black"/>
                </a:solidFill>
                <a:latin typeface="Arial" panose="020B0604020202020204" pitchFamily="34" charset="0"/>
                <a:cs typeface="Arial" panose="020B0604020202020204" pitchFamily="34" charset="0"/>
              </a:rPr>
              <a:t> </a:t>
            </a:r>
            <a:r>
              <a:rPr lang="en-US" altLang="en-US" sz="2400" dirty="0" err="1" smtClean="0">
                <a:solidFill>
                  <a:prstClr val="black"/>
                </a:solidFill>
                <a:latin typeface="Arial" panose="020B0604020202020204" pitchFamily="34" charset="0"/>
                <a:cs typeface="Arial" panose="020B0604020202020204" pitchFamily="34" charset="0"/>
              </a:rPr>
              <a:t>tinggi</a:t>
            </a:r>
            <a:r>
              <a:rPr lang="en-US" altLang="en-US" sz="2400" dirty="0" smtClean="0">
                <a:solidFill>
                  <a:prstClr val="black"/>
                </a:solidFill>
                <a:latin typeface="Arial" panose="020B0604020202020204" pitchFamily="34" charset="0"/>
                <a:cs typeface="Arial" panose="020B0604020202020204" pitchFamily="34" charset="0"/>
              </a:rPr>
              <a:t> </a:t>
            </a:r>
            <a:r>
              <a:rPr lang="en-US" altLang="en-US" sz="2400" dirty="0" err="1" smtClean="0">
                <a:solidFill>
                  <a:prstClr val="black"/>
                </a:solidFill>
                <a:latin typeface="Arial" panose="020B0604020202020204" pitchFamily="34" charset="0"/>
                <a:cs typeface="Arial" panose="020B0604020202020204" pitchFamily="34" charset="0"/>
              </a:rPr>
              <a:t>dan</a:t>
            </a:r>
            <a:r>
              <a:rPr lang="en-US" altLang="en-US" sz="2400" dirty="0" smtClean="0">
                <a:solidFill>
                  <a:prstClr val="black"/>
                </a:solidFill>
                <a:latin typeface="Arial" panose="020B0604020202020204" pitchFamily="34" charset="0"/>
                <a:cs typeface="Arial" panose="020B0604020202020204" pitchFamily="34" charset="0"/>
              </a:rPr>
              <a:t> </a:t>
            </a:r>
            <a:r>
              <a:rPr lang="en-US" altLang="en-US" sz="2400" dirty="0" err="1" smtClean="0">
                <a:solidFill>
                  <a:prstClr val="black"/>
                </a:solidFill>
                <a:latin typeface="Arial" panose="020B0604020202020204" pitchFamily="34" charset="0"/>
                <a:cs typeface="Arial" panose="020B0604020202020204" pitchFamily="34" charset="0"/>
              </a:rPr>
              <a:t>mengurangkan</a:t>
            </a:r>
            <a:r>
              <a:rPr lang="en-US" altLang="en-US" sz="2400" dirty="0" smtClean="0">
                <a:solidFill>
                  <a:prstClr val="black"/>
                </a:solidFill>
                <a:latin typeface="Arial" panose="020B0604020202020204" pitchFamily="34" charset="0"/>
                <a:cs typeface="Arial" panose="020B0604020202020204" pitchFamily="34" charset="0"/>
              </a:rPr>
              <a:t> </a:t>
            </a:r>
            <a:r>
              <a:rPr lang="en-US" altLang="en-US" sz="2400" dirty="0" err="1" smtClean="0">
                <a:solidFill>
                  <a:prstClr val="black"/>
                </a:solidFill>
                <a:latin typeface="Arial" panose="020B0604020202020204" pitchFamily="34" charset="0"/>
                <a:cs typeface="Arial" panose="020B0604020202020204" pitchFamily="34" charset="0"/>
              </a:rPr>
              <a:t>kos</a:t>
            </a:r>
            <a:r>
              <a:rPr lang="en-US" altLang="en-US" sz="2400" dirty="0" smtClean="0">
                <a:solidFill>
                  <a:prstClr val="black"/>
                </a:solidFill>
                <a:latin typeface="Arial" panose="020B0604020202020204" pitchFamily="34" charset="0"/>
                <a:cs typeface="Arial" panose="020B0604020202020204" pitchFamily="34" charset="0"/>
              </a:rPr>
              <a:t> </a:t>
            </a:r>
            <a:r>
              <a:rPr lang="en-US" altLang="en-US" sz="2400" dirty="0" err="1" smtClean="0">
                <a:solidFill>
                  <a:prstClr val="black"/>
                </a:solidFill>
                <a:latin typeface="Arial" panose="020B0604020202020204" pitchFamily="34" charset="0"/>
                <a:cs typeface="Arial" panose="020B0604020202020204" pitchFamily="34" charset="0"/>
              </a:rPr>
              <a:t>pematuhan</a:t>
            </a:r>
            <a:r>
              <a:rPr lang="en-US" altLang="en-US" sz="2400" dirty="0" smtClean="0">
                <a:solidFill>
                  <a:prstClr val="black"/>
                </a:solidFill>
                <a:latin typeface="Arial" panose="020B0604020202020204" pitchFamily="34" charset="0"/>
                <a:cs typeface="Arial" panose="020B0604020202020204" pitchFamily="34" charset="0"/>
              </a:rPr>
              <a:t>.</a:t>
            </a:r>
          </a:p>
          <a:p>
            <a:pPr marL="514350" indent="-514350" fontAlgn="auto">
              <a:buClrTx/>
              <a:buFont typeface="+mj-lt"/>
              <a:buAutoNum type="arabicPeriod"/>
            </a:pPr>
            <a:r>
              <a:rPr lang="en-US" altLang="en-US" sz="2400" dirty="0" err="1" smtClean="0">
                <a:solidFill>
                  <a:prstClr val="black"/>
                </a:solidFill>
                <a:latin typeface="Arial" panose="020B0604020202020204" pitchFamily="34" charset="0"/>
                <a:cs typeface="Arial" panose="020B0604020202020204" pitchFamily="34" charset="0"/>
              </a:rPr>
              <a:t>Untuk</a:t>
            </a:r>
            <a:r>
              <a:rPr lang="en-US" altLang="en-US" sz="2400" dirty="0" smtClean="0">
                <a:solidFill>
                  <a:prstClr val="black"/>
                </a:solidFill>
                <a:latin typeface="Arial" panose="020B0604020202020204" pitchFamily="34" charset="0"/>
                <a:cs typeface="Arial" panose="020B0604020202020204" pitchFamily="34" charset="0"/>
              </a:rPr>
              <a:t> </a:t>
            </a:r>
            <a:r>
              <a:rPr lang="en-US" altLang="en-US" sz="2400" dirty="0" err="1" smtClean="0">
                <a:solidFill>
                  <a:prstClr val="black"/>
                </a:solidFill>
                <a:latin typeface="Arial" panose="020B0604020202020204" pitchFamily="34" charset="0"/>
                <a:cs typeface="Arial" panose="020B0604020202020204" pitchFamily="34" charset="0"/>
              </a:rPr>
              <a:t>mengatasi</a:t>
            </a:r>
            <a:r>
              <a:rPr lang="en-US" altLang="en-US" sz="2400" dirty="0" smtClean="0">
                <a:solidFill>
                  <a:prstClr val="black"/>
                </a:solidFill>
                <a:latin typeface="Arial" panose="020B0604020202020204" pitchFamily="34" charset="0"/>
                <a:cs typeface="Arial" panose="020B0604020202020204" pitchFamily="34" charset="0"/>
              </a:rPr>
              <a:t> </a:t>
            </a:r>
            <a:r>
              <a:rPr lang="en-US" altLang="en-US" sz="2400" dirty="0" err="1" smtClean="0">
                <a:solidFill>
                  <a:prstClr val="black"/>
                </a:solidFill>
                <a:latin typeface="Arial" panose="020B0604020202020204" pitchFamily="34" charset="0"/>
                <a:cs typeface="Arial" panose="020B0604020202020204" pitchFamily="34" charset="0"/>
              </a:rPr>
              <a:t>jurang</a:t>
            </a:r>
            <a:r>
              <a:rPr lang="en-US" altLang="en-US" sz="2400" dirty="0" smtClean="0">
                <a:solidFill>
                  <a:prstClr val="black"/>
                </a:solidFill>
                <a:latin typeface="Arial" panose="020B0604020202020204" pitchFamily="34" charset="0"/>
                <a:cs typeface="Arial" panose="020B0604020202020204" pitchFamily="34" charset="0"/>
              </a:rPr>
              <a:t> </a:t>
            </a:r>
            <a:r>
              <a:rPr lang="en-US" altLang="en-US" sz="2400" dirty="0" err="1" smtClean="0">
                <a:solidFill>
                  <a:prstClr val="black"/>
                </a:solidFill>
                <a:latin typeface="Arial" panose="020B0604020202020204" pitchFamily="34" charset="0"/>
                <a:cs typeface="Arial" panose="020B0604020202020204" pitchFamily="34" charset="0"/>
              </a:rPr>
              <a:t>dalam</a:t>
            </a:r>
            <a:r>
              <a:rPr lang="en-US" altLang="en-US" sz="2400" dirty="0" smtClean="0">
                <a:solidFill>
                  <a:prstClr val="black"/>
                </a:solidFill>
                <a:latin typeface="Arial" panose="020B0604020202020204" pitchFamily="34" charset="0"/>
                <a:cs typeface="Arial" panose="020B0604020202020204" pitchFamily="34" charset="0"/>
              </a:rPr>
              <a:t> </a:t>
            </a:r>
            <a:r>
              <a:rPr lang="en-US" altLang="en-US" sz="2400" dirty="0" err="1" smtClean="0">
                <a:solidFill>
                  <a:prstClr val="black"/>
                </a:solidFill>
                <a:latin typeface="Arial" panose="020B0604020202020204" pitchFamily="34" charset="0"/>
                <a:cs typeface="Arial" panose="020B0604020202020204" pitchFamily="34" charset="0"/>
              </a:rPr>
              <a:t>sistem</a:t>
            </a:r>
            <a:r>
              <a:rPr lang="en-US" altLang="en-US" sz="2400" dirty="0" smtClean="0">
                <a:solidFill>
                  <a:prstClr val="black"/>
                </a:solidFill>
                <a:latin typeface="Arial" panose="020B0604020202020204" pitchFamily="34" charset="0"/>
                <a:cs typeface="Arial" panose="020B0604020202020204" pitchFamily="34" charset="0"/>
              </a:rPr>
              <a:t> </a:t>
            </a:r>
            <a:r>
              <a:rPr lang="en-US" altLang="en-US" sz="2400" dirty="0" err="1" smtClean="0">
                <a:solidFill>
                  <a:prstClr val="black"/>
                </a:solidFill>
                <a:latin typeface="Arial" panose="020B0604020202020204" pitchFamily="34" charset="0"/>
                <a:cs typeface="Arial" panose="020B0604020202020204" pitchFamily="34" charset="0"/>
              </a:rPr>
              <a:t>pengurusan</a:t>
            </a:r>
            <a:r>
              <a:rPr lang="en-US" altLang="en-US" sz="2400" dirty="0" smtClean="0">
                <a:solidFill>
                  <a:prstClr val="black"/>
                </a:solidFill>
                <a:latin typeface="Arial" panose="020B0604020202020204" pitchFamily="34" charset="0"/>
                <a:cs typeface="Arial" panose="020B0604020202020204" pitchFamily="34" charset="0"/>
              </a:rPr>
              <a:t> </a:t>
            </a:r>
            <a:r>
              <a:rPr lang="en-US" altLang="en-US" sz="2400" dirty="0" err="1" smtClean="0">
                <a:solidFill>
                  <a:prstClr val="black"/>
                </a:solidFill>
                <a:latin typeface="Arial" panose="020B0604020202020204" pitchFamily="34" charset="0"/>
                <a:cs typeface="Arial" panose="020B0604020202020204" pitchFamily="34" charset="0"/>
              </a:rPr>
              <a:t>kawal</a:t>
            </a:r>
            <a:r>
              <a:rPr lang="en-US" altLang="en-US" sz="2400" dirty="0" smtClean="0">
                <a:solidFill>
                  <a:prstClr val="black"/>
                </a:solidFill>
                <a:latin typeface="Arial" panose="020B0604020202020204" pitchFamily="34" charset="0"/>
                <a:cs typeface="Arial" panose="020B0604020202020204" pitchFamily="34" charset="0"/>
              </a:rPr>
              <a:t> </a:t>
            </a:r>
            <a:r>
              <a:rPr lang="en-US" altLang="en-US" sz="2400" dirty="0" err="1" smtClean="0">
                <a:solidFill>
                  <a:prstClr val="black"/>
                </a:solidFill>
                <a:latin typeface="Arial" panose="020B0604020202020204" pitchFamily="34" charset="0"/>
                <a:cs typeface="Arial" panose="020B0604020202020204" pitchFamily="34" charset="0"/>
              </a:rPr>
              <a:t>selia</a:t>
            </a:r>
            <a:r>
              <a:rPr lang="en-US" altLang="en-US" sz="2400" dirty="0" smtClean="0">
                <a:solidFill>
                  <a:prstClr val="black"/>
                </a:solidFill>
                <a:latin typeface="Arial" panose="020B0604020202020204" pitchFamily="34" charset="0"/>
                <a:cs typeface="Arial" panose="020B0604020202020204" pitchFamily="34" charset="0"/>
              </a:rPr>
              <a:t> </a:t>
            </a:r>
            <a:r>
              <a:rPr lang="en-US" altLang="en-US" sz="2400" dirty="0" err="1" smtClean="0">
                <a:solidFill>
                  <a:prstClr val="black"/>
                </a:solidFill>
                <a:latin typeface="Arial" panose="020B0604020202020204" pitchFamily="34" charset="0"/>
                <a:cs typeface="Arial" panose="020B0604020202020204" pitchFamily="34" charset="0"/>
              </a:rPr>
              <a:t>bagi</a:t>
            </a:r>
            <a:r>
              <a:rPr lang="en-US" altLang="en-US" sz="2400" dirty="0" smtClean="0">
                <a:solidFill>
                  <a:prstClr val="black"/>
                </a:solidFill>
                <a:latin typeface="Arial" panose="020B0604020202020204" pitchFamily="34" charset="0"/>
                <a:cs typeface="Arial" panose="020B0604020202020204" pitchFamily="34" charset="0"/>
              </a:rPr>
              <a:t> </a:t>
            </a:r>
            <a:r>
              <a:rPr lang="en-US" altLang="en-US" sz="2400" dirty="0" err="1" smtClean="0">
                <a:solidFill>
                  <a:prstClr val="black"/>
                </a:solidFill>
                <a:latin typeface="Arial" panose="020B0604020202020204" pitchFamily="34" charset="0"/>
                <a:cs typeface="Arial" panose="020B0604020202020204" pitchFamily="34" charset="0"/>
              </a:rPr>
              <a:t>memastikan</a:t>
            </a:r>
            <a:r>
              <a:rPr lang="en-US" altLang="en-US" sz="2400" dirty="0" smtClean="0">
                <a:solidFill>
                  <a:prstClr val="black"/>
                </a:solidFill>
                <a:latin typeface="Arial" panose="020B0604020202020204" pitchFamily="34" charset="0"/>
                <a:cs typeface="Arial" panose="020B0604020202020204" pitchFamily="34" charset="0"/>
              </a:rPr>
              <a:t> </a:t>
            </a:r>
            <a:r>
              <a:rPr lang="en-US" altLang="en-US" sz="2400" dirty="0" err="1" smtClean="0">
                <a:solidFill>
                  <a:prstClr val="black"/>
                </a:solidFill>
                <a:latin typeface="Arial" panose="020B0604020202020204" pitchFamily="34" charset="0"/>
                <a:cs typeface="Arial" panose="020B0604020202020204" pitchFamily="34" charset="0"/>
              </a:rPr>
              <a:t>peraturan</a:t>
            </a:r>
            <a:r>
              <a:rPr lang="en-US" altLang="en-US" sz="2400" dirty="0" smtClean="0">
                <a:solidFill>
                  <a:prstClr val="black"/>
                </a:solidFill>
                <a:latin typeface="Arial" panose="020B0604020202020204" pitchFamily="34" charset="0"/>
                <a:cs typeface="Arial" panose="020B0604020202020204" pitchFamily="34" charset="0"/>
              </a:rPr>
              <a:t> </a:t>
            </a:r>
            <a:r>
              <a:rPr lang="en-US" altLang="en-US" sz="2400" dirty="0" err="1" smtClean="0">
                <a:solidFill>
                  <a:srgbClr val="FF0000"/>
                </a:solidFill>
                <a:latin typeface="Arial" panose="020B0604020202020204" pitchFamily="34" charset="0"/>
                <a:cs typeface="Arial" panose="020B0604020202020204" pitchFamily="34" charset="0"/>
              </a:rPr>
              <a:t>berkualiti</a:t>
            </a:r>
            <a:r>
              <a:rPr lang="en-US" altLang="en-US" sz="2400" dirty="0" smtClean="0">
                <a:solidFill>
                  <a:srgbClr val="FF0000"/>
                </a:solidFill>
                <a:latin typeface="Arial" panose="020B0604020202020204" pitchFamily="34" charset="0"/>
                <a:cs typeface="Arial" panose="020B0604020202020204" pitchFamily="34" charset="0"/>
              </a:rPr>
              <a:t> </a:t>
            </a:r>
            <a:r>
              <a:rPr lang="en-US" altLang="en-US" sz="2400" dirty="0" err="1" smtClean="0">
                <a:solidFill>
                  <a:srgbClr val="FF0000"/>
                </a:solidFill>
                <a:latin typeface="Arial" panose="020B0604020202020204" pitchFamily="34" charset="0"/>
                <a:cs typeface="Arial" panose="020B0604020202020204" pitchFamily="34" charset="0"/>
              </a:rPr>
              <a:t>dan</a:t>
            </a:r>
            <a:r>
              <a:rPr lang="en-US" altLang="en-US" sz="2400" dirty="0" smtClean="0">
                <a:solidFill>
                  <a:srgbClr val="FF0000"/>
                </a:solidFill>
                <a:latin typeface="Arial" panose="020B0604020202020204" pitchFamily="34" charset="0"/>
                <a:cs typeface="Arial" panose="020B0604020202020204" pitchFamily="34" charset="0"/>
              </a:rPr>
              <a:t> </a:t>
            </a:r>
            <a:r>
              <a:rPr lang="en-US" altLang="en-US" sz="2400" dirty="0" err="1" smtClean="0">
                <a:solidFill>
                  <a:srgbClr val="FF0000"/>
                </a:solidFill>
                <a:latin typeface="Arial" panose="020B0604020202020204" pitchFamily="34" charset="0"/>
                <a:cs typeface="Arial" panose="020B0604020202020204" pitchFamily="34" charset="0"/>
              </a:rPr>
              <a:t>berkesan</a:t>
            </a:r>
            <a:r>
              <a:rPr lang="en-US" altLang="en-US" sz="2400" dirty="0" smtClean="0">
                <a:solidFill>
                  <a:srgbClr val="FF0000"/>
                </a:solidFill>
                <a:latin typeface="Arial" panose="020B0604020202020204" pitchFamily="34" charset="0"/>
                <a:cs typeface="Arial" panose="020B0604020202020204" pitchFamily="34" charset="0"/>
              </a:rPr>
              <a:t>.</a:t>
            </a:r>
          </a:p>
          <a:p>
            <a:pPr marL="514350" indent="-514350" fontAlgn="auto">
              <a:buClrTx/>
              <a:buFont typeface="+mj-lt"/>
              <a:buAutoNum type="arabicPeriod"/>
            </a:pPr>
            <a:r>
              <a:rPr lang="en-US" altLang="en-US" sz="2400" dirty="0" err="1" smtClean="0">
                <a:solidFill>
                  <a:prstClr val="black"/>
                </a:solidFill>
                <a:latin typeface="Arial" panose="020B0604020202020204" pitchFamily="34" charset="0"/>
                <a:cs typeface="Arial" panose="020B0604020202020204" pitchFamily="34" charset="0"/>
              </a:rPr>
              <a:t>Untuk</a:t>
            </a:r>
            <a:r>
              <a:rPr lang="en-US" altLang="en-US" sz="2400" dirty="0" smtClean="0">
                <a:solidFill>
                  <a:prstClr val="black"/>
                </a:solidFill>
                <a:latin typeface="Arial" panose="020B0604020202020204" pitchFamily="34" charset="0"/>
                <a:cs typeface="Arial" panose="020B0604020202020204" pitchFamily="34" charset="0"/>
              </a:rPr>
              <a:t> </a:t>
            </a:r>
            <a:r>
              <a:rPr lang="en-US" altLang="en-US" sz="2400" dirty="0" err="1" smtClean="0">
                <a:solidFill>
                  <a:prstClr val="black"/>
                </a:solidFill>
                <a:latin typeface="Arial" panose="020B0604020202020204" pitchFamily="34" charset="0"/>
                <a:cs typeface="Arial" panose="020B0604020202020204" pitchFamily="34" charset="0"/>
              </a:rPr>
              <a:t>menyeragamkan</a:t>
            </a:r>
            <a:r>
              <a:rPr lang="en-US" altLang="en-US" sz="2400" dirty="0" smtClean="0">
                <a:solidFill>
                  <a:prstClr val="black"/>
                </a:solidFill>
                <a:latin typeface="Arial" panose="020B0604020202020204" pitchFamily="34" charset="0"/>
                <a:cs typeface="Arial" panose="020B0604020202020204" pitchFamily="34" charset="0"/>
              </a:rPr>
              <a:t> proses </a:t>
            </a:r>
            <a:r>
              <a:rPr lang="en-US" altLang="en-US" sz="2400" dirty="0" err="1" smtClean="0">
                <a:solidFill>
                  <a:prstClr val="black"/>
                </a:solidFill>
                <a:latin typeface="Arial" panose="020B0604020202020204" pitchFamily="34" charset="0"/>
                <a:cs typeface="Arial" panose="020B0604020202020204" pitchFamily="34" charset="0"/>
              </a:rPr>
              <a:t>kawal</a:t>
            </a:r>
            <a:r>
              <a:rPr lang="en-US" altLang="en-US" sz="2400" dirty="0" smtClean="0">
                <a:solidFill>
                  <a:prstClr val="black"/>
                </a:solidFill>
                <a:latin typeface="Arial" panose="020B0604020202020204" pitchFamily="34" charset="0"/>
                <a:cs typeface="Arial" panose="020B0604020202020204" pitchFamily="34" charset="0"/>
              </a:rPr>
              <a:t> </a:t>
            </a:r>
            <a:r>
              <a:rPr lang="en-US" altLang="en-US" sz="2400" dirty="0" err="1" smtClean="0">
                <a:solidFill>
                  <a:prstClr val="black"/>
                </a:solidFill>
                <a:latin typeface="Arial" panose="020B0604020202020204" pitchFamily="34" charset="0"/>
                <a:cs typeface="Arial" panose="020B0604020202020204" pitchFamily="34" charset="0"/>
              </a:rPr>
              <a:t>selia</a:t>
            </a:r>
            <a:r>
              <a:rPr lang="en-US" altLang="en-US" sz="2400" dirty="0" smtClean="0">
                <a:solidFill>
                  <a:prstClr val="black"/>
                </a:solidFill>
                <a:latin typeface="Arial" panose="020B0604020202020204" pitchFamily="34" charset="0"/>
                <a:cs typeface="Arial" panose="020B0604020202020204" pitchFamily="34" charset="0"/>
              </a:rPr>
              <a:t> </a:t>
            </a:r>
            <a:r>
              <a:rPr lang="en-US" altLang="en-US" sz="2400" dirty="0" err="1" smtClean="0">
                <a:solidFill>
                  <a:prstClr val="black"/>
                </a:solidFill>
                <a:latin typeface="Arial" panose="020B0604020202020204" pitchFamily="34" charset="0"/>
                <a:cs typeface="Arial" panose="020B0604020202020204" pitchFamily="34" charset="0"/>
              </a:rPr>
              <a:t>dan</a:t>
            </a:r>
            <a:r>
              <a:rPr lang="en-US" altLang="en-US" sz="2400" dirty="0" smtClean="0">
                <a:solidFill>
                  <a:prstClr val="black"/>
                </a:solidFill>
                <a:latin typeface="Arial" panose="020B0604020202020204" pitchFamily="34" charset="0"/>
                <a:cs typeface="Arial" panose="020B0604020202020204" pitchFamily="34" charset="0"/>
              </a:rPr>
              <a:t> </a:t>
            </a:r>
            <a:r>
              <a:rPr lang="en-US" altLang="en-US" sz="2400" dirty="0" smtClean="0">
                <a:solidFill>
                  <a:srgbClr val="FF0000"/>
                </a:solidFill>
                <a:latin typeface="Arial" panose="020B0604020202020204" pitchFamily="34" charset="0"/>
                <a:cs typeface="Arial" panose="020B0604020202020204" pitchFamily="34" charset="0"/>
              </a:rPr>
              <a:t> </a:t>
            </a:r>
            <a:r>
              <a:rPr lang="en-US" altLang="en-US" sz="2400" dirty="0" err="1" smtClean="0">
                <a:solidFill>
                  <a:srgbClr val="FF0000"/>
                </a:solidFill>
                <a:latin typeface="Arial" panose="020B0604020202020204" pitchFamily="34" charset="0"/>
                <a:cs typeface="Arial" panose="020B0604020202020204" pitchFamily="34" charset="0"/>
              </a:rPr>
              <a:t>membuat</a:t>
            </a:r>
            <a:r>
              <a:rPr lang="en-US" altLang="en-US" sz="2400" dirty="0" smtClean="0">
                <a:solidFill>
                  <a:srgbClr val="FF0000"/>
                </a:solidFill>
                <a:latin typeface="Arial" panose="020B0604020202020204" pitchFamily="34" charset="0"/>
                <a:cs typeface="Arial" panose="020B0604020202020204" pitchFamily="34" charset="0"/>
              </a:rPr>
              <a:t> </a:t>
            </a:r>
            <a:r>
              <a:rPr lang="en-US" altLang="en-US" sz="2400" dirty="0" err="1" smtClean="0">
                <a:solidFill>
                  <a:srgbClr val="FF0000"/>
                </a:solidFill>
                <a:latin typeface="Arial" panose="020B0604020202020204" pitchFamily="34" charset="0"/>
                <a:cs typeface="Arial" panose="020B0604020202020204" pitchFamily="34" charset="0"/>
              </a:rPr>
              <a:t>keputusan</a:t>
            </a:r>
            <a:r>
              <a:rPr lang="en-US" altLang="en-US" sz="2400" dirty="0" smtClean="0">
                <a:solidFill>
                  <a:prstClr val="black"/>
                </a:solidFill>
                <a:latin typeface="Arial" panose="020B0604020202020204" pitchFamily="34" charset="0"/>
                <a:cs typeface="Arial" panose="020B0604020202020204" pitchFamily="34" charset="0"/>
              </a:rPr>
              <a:t> </a:t>
            </a:r>
            <a:r>
              <a:rPr lang="en-US" altLang="en-US" sz="2400" dirty="0" err="1" smtClean="0">
                <a:solidFill>
                  <a:prstClr val="black"/>
                </a:solidFill>
                <a:latin typeface="Arial" panose="020B0604020202020204" pitchFamily="34" charset="0"/>
                <a:cs typeface="Arial" panose="020B0604020202020204" pitchFamily="34" charset="0"/>
              </a:rPr>
              <a:t>dengan</a:t>
            </a:r>
            <a:r>
              <a:rPr lang="en-US" altLang="en-US" sz="2400" dirty="0" smtClean="0">
                <a:solidFill>
                  <a:prstClr val="black"/>
                </a:solidFill>
                <a:latin typeface="Arial" panose="020B0604020202020204" pitchFamily="34" charset="0"/>
                <a:cs typeface="Arial" panose="020B0604020202020204" pitchFamily="34" charset="0"/>
              </a:rPr>
              <a:t> </a:t>
            </a:r>
            <a:r>
              <a:rPr lang="en-US" altLang="en-US" sz="2400" dirty="0" err="1" smtClean="0">
                <a:solidFill>
                  <a:prstClr val="black"/>
                </a:solidFill>
                <a:latin typeface="Arial" panose="020B0604020202020204" pitchFamily="34" charset="0"/>
                <a:cs typeface="Arial" panose="020B0604020202020204" pitchFamily="34" charset="0"/>
              </a:rPr>
              <a:t>penekanan</a:t>
            </a:r>
            <a:r>
              <a:rPr lang="en-US" altLang="en-US" sz="2400" dirty="0" smtClean="0">
                <a:solidFill>
                  <a:prstClr val="black"/>
                </a:solidFill>
                <a:latin typeface="Arial" panose="020B0604020202020204" pitchFamily="34" charset="0"/>
                <a:cs typeface="Arial" panose="020B0604020202020204" pitchFamily="34" charset="0"/>
              </a:rPr>
              <a:t> </a:t>
            </a:r>
            <a:r>
              <a:rPr lang="en-US" altLang="en-US" sz="2400" dirty="0" err="1" smtClean="0">
                <a:solidFill>
                  <a:prstClr val="black"/>
                </a:solidFill>
                <a:latin typeface="Arial" panose="020B0604020202020204" pitchFamily="34" charset="0"/>
                <a:cs typeface="Arial" panose="020B0604020202020204" pitchFamily="34" charset="0"/>
              </a:rPr>
              <a:t>kepada</a:t>
            </a:r>
            <a:r>
              <a:rPr lang="en-US" altLang="en-US" sz="2400" dirty="0" smtClean="0">
                <a:solidFill>
                  <a:prstClr val="black"/>
                </a:solidFill>
                <a:latin typeface="Arial" panose="020B0604020202020204" pitchFamily="34" charset="0"/>
                <a:cs typeface="Arial" panose="020B0604020202020204" pitchFamily="34" charset="0"/>
              </a:rPr>
              <a:t> </a:t>
            </a:r>
            <a:r>
              <a:rPr lang="en-US" altLang="en-US" sz="2400" dirty="0" err="1" smtClean="0">
                <a:solidFill>
                  <a:prstClr val="black"/>
                </a:solidFill>
                <a:latin typeface="Arial" panose="020B0604020202020204" pitchFamily="34" charset="0"/>
                <a:cs typeface="Arial" panose="020B0604020202020204" pitchFamily="34" charset="0"/>
              </a:rPr>
              <a:t>pengukuran</a:t>
            </a:r>
            <a:r>
              <a:rPr lang="en-US" altLang="en-US" sz="2400" dirty="0" smtClean="0">
                <a:solidFill>
                  <a:prstClr val="black"/>
                </a:solidFill>
                <a:latin typeface="Arial" panose="020B0604020202020204" pitchFamily="34" charset="0"/>
                <a:cs typeface="Arial" panose="020B0604020202020204" pitchFamily="34" charset="0"/>
              </a:rPr>
              <a:t> </a:t>
            </a:r>
            <a:r>
              <a:rPr lang="en-US" altLang="en-US" sz="2400" dirty="0" err="1" smtClean="0">
                <a:solidFill>
                  <a:prstClr val="black"/>
                </a:solidFill>
                <a:latin typeface="Arial" panose="020B0604020202020204" pitchFamily="34" charset="0"/>
                <a:cs typeface="Arial" panose="020B0604020202020204" pitchFamily="34" charset="0"/>
              </a:rPr>
              <a:t>dan</a:t>
            </a:r>
            <a:r>
              <a:rPr lang="en-US" altLang="en-US" sz="2400" dirty="0" smtClean="0">
                <a:solidFill>
                  <a:prstClr val="black"/>
                </a:solidFill>
                <a:latin typeface="Arial" panose="020B0604020202020204" pitchFamily="34" charset="0"/>
                <a:cs typeface="Arial" panose="020B0604020202020204" pitchFamily="34" charset="0"/>
              </a:rPr>
              <a:t> </a:t>
            </a:r>
            <a:r>
              <a:rPr lang="en-US" altLang="en-US" sz="2400" dirty="0" err="1" smtClean="0">
                <a:solidFill>
                  <a:prstClr val="black"/>
                </a:solidFill>
                <a:latin typeface="Arial" panose="020B0604020202020204" pitchFamily="34" charset="0"/>
                <a:cs typeface="Arial" panose="020B0604020202020204" pitchFamily="34" charset="0"/>
              </a:rPr>
              <a:t>seranta</a:t>
            </a:r>
            <a:r>
              <a:rPr lang="en-US" altLang="en-US" sz="2400" dirty="0" smtClean="0">
                <a:solidFill>
                  <a:prstClr val="black"/>
                </a:solidFill>
                <a:latin typeface="Arial" panose="020B0604020202020204" pitchFamily="34" charset="0"/>
                <a:cs typeface="Arial" panose="020B0604020202020204" pitchFamily="34" charset="0"/>
              </a:rPr>
              <a:t> </a:t>
            </a:r>
            <a:r>
              <a:rPr lang="en-US" altLang="en-US" sz="2400" dirty="0" err="1" smtClean="0">
                <a:solidFill>
                  <a:prstClr val="black"/>
                </a:solidFill>
                <a:latin typeface="Arial" panose="020B0604020202020204" pitchFamily="34" charset="0"/>
                <a:cs typeface="Arial" panose="020B0604020202020204" pitchFamily="34" charset="0"/>
              </a:rPr>
              <a:t>awam</a:t>
            </a:r>
            <a:r>
              <a:rPr lang="en-US" altLang="en-US" sz="2400" dirty="0" smtClean="0">
                <a:solidFill>
                  <a:prstClr val="black"/>
                </a:solidFill>
                <a:latin typeface="Arial" panose="020B0604020202020204" pitchFamily="34" charset="0"/>
                <a:cs typeface="Arial" panose="020B0604020202020204" pitchFamily="34" charset="0"/>
              </a:rPr>
              <a:t> (public consultation).</a:t>
            </a:r>
          </a:p>
          <a:p>
            <a:pPr marL="514350" indent="-514350" fontAlgn="auto">
              <a:buClrTx/>
              <a:buFont typeface="+mj-lt"/>
              <a:buAutoNum type="arabicPeriod"/>
            </a:pPr>
            <a:r>
              <a:rPr lang="en-US" altLang="en-US" sz="2400" dirty="0" err="1" smtClean="0">
                <a:solidFill>
                  <a:srgbClr val="FF0000"/>
                </a:solidFill>
                <a:latin typeface="Arial" panose="020B0604020202020204" pitchFamily="34" charset="0"/>
                <a:cs typeface="Arial" panose="020B0604020202020204" pitchFamily="34" charset="0"/>
              </a:rPr>
              <a:t>Konsisten</a:t>
            </a:r>
            <a:r>
              <a:rPr lang="en-US" altLang="en-US" sz="2400" dirty="0" smtClean="0">
                <a:solidFill>
                  <a:prstClr val="black"/>
                </a:solidFill>
                <a:latin typeface="Arial" panose="020B0604020202020204" pitchFamily="34" charset="0"/>
                <a:cs typeface="Arial" panose="020B0604020202020204" pitchFamily="34" charset="0"/>
              </a:rPr>
              <a:t> </a:t>
            </a:r>
            <a:r>
              <a:rPr lang="en-US" altLang="en-US" sz="2400" dirty="0" err="1" smtClean="0">
                <a:solidFill>
                  <a:prstClr val="black"/>
                </a:solidFill>
                <a:latin typeface="Arial" panose="020B0604020202020204" pitchFamily="34" charset="0"/>
                <a:cs typeface="Arial" panose="020B0604020202020204" pitchFamily="34" charset="0"/>
              </a:rPr>
              <a:t>dengan</a:t>
            </a:r>
            <a:r>
              <a:rPr lang="en-US" altLang="en-US" sz="2400" dirty="0" smtClean="0">
                <a:solidFill>
                  <a:prstClr val="black"/>
                </a:solidFill>
                <a:latin typeface="Arial" panose="020B0604020202020204" pitchFamily="34" charset="0"/>
                <a:cs typeface="Arial" panose="020B0604020202020204" pitchFamily="34" charset="0"/>
              </a:rPr>
              <a:t> </a:t>
            </a:r>
            <a:r>
              <a:rPr lang="en-US" altLang="en-US" sz="2400" dirty="0" err="1" smtClean="0">
                <a:solidFill>
                  <a:prstClr val="black"/>
                </a:solidFill>
                <a:latin typeface="Arial" panose="020B0604020202020204" pitchFamily="34" charset="0"/>
                <a:cs typeface="Arial" panose="020B0604020202020204" pitchFamily="34" charset="0"/>
              </a:rPr>
              <a:t>perkembangan</a:t>
            </a:r>
            <a:r>
              <a:rPr lang="en-US" altLang="en-US" sz="2400" dirty="0" smtClean="0">
                <a:solidFill>
                  <a:prstClr val="black"/>
                </a:solidFill>
                <a:latin typeface="Arial" panose="020B0604020202020204" pitchFamily="34" charset="0"/>
                <a:cs typeface="Arial" panose="020B0604020202020204" pitchFamily="34" charset="0"/>
              </a:rPr>
              <a:t> </a:t>
            </a:r>
            <a:r>
              <a:rPr lang="en-US" altLang="en-US" sz="2400" dirty="0" err="1" smtClean="0">
                <a:solidFill>
                  <a:prstClr val="black"/>
                </a:solidFill>
                <a:latin typeface="Arial" panose="020B0604020202020204" pitchFamily="34" charset="0"/>
                <a:cs typeface="Arial" panose="020B0604020202020204" pitchFamily="34" charset="0"/>
              </a:rPr>
              <a:t>antarabangsa</a:t>
            </a:r>
            <a:r>
              <a:rPr lang="en-US" altLang="en-US" sz="2400" dirty="0" smtClean="0">
                <a:solidFill>
                  <a:prstClr val="black"/>
                </a:solidFill>
                <a:latin typeface="Arial" panose="020B0604020202020204" pitchFamily="34" charset="0"/>
                <a:cs typeface="Arial" panose="020B0604020202020204" pitchFamily="34" charset="0"/>
              </a:rPr>
              <a:t> </a:t>
            </a:r>
            <a:r>
              <a:rPr lang="en-US" altLang="en-US" sz="2400" dirty="0" err="1" smtClean="0">
                <a:solidFill>
                  <a:prstClr val="black"/>
                </a:solidFill>
                <a:latin typeface="Arial" panose="020B0604020202020204" pitchFamily="34" charset="0"/>
                <a:cs typeface="Arial" panose="020B0604020202020204" pitchFamily="34" charset="0"/>
              </a:rPr>
              <a:t>mengenai</a:t>
            </a:r>
            <a:r>
              <a:rPr lang="en-US" altLang="en-US" sz="2400" dirty="0" smtClean="0">
                <a:solidFill>
                  <a:prstClr val="black"/>
                </a:solidFill>
                <a:latin typeface="Arial" panose="020B0604020202020204" pitchFamily="34" charset="0"/>
                <a:cs typeface="Arial" panose="020B0604020202020204" pitchFamily="34" charset="0"/>
              </a:rPr>
              <a:t> </a:t>
            </a:r>
            <a:r>
              <a:rPr lang="en-US" altLang="en-US" sz="2400" dirty="0" err="1" smtClean="0">
                <a:solidFill>
                  <a:prstClr val="black"/>
                </a:solidFill>
                <a:latin typeface="Arial" panose="020B0604020202020204" pitchFamily="34" charset="0"/>
                <a:cs typeface="Arial" panose="020B0604020202020204" pitchFamily="34" charset="0"/>
              </a:rPr>
              <a:t>peraturan</a:t>
            </a:r>
            <a:r>
              <a:rPr lang="en-US" altLang="en-US" sz="2400" dirty="0" smtClean="0">
                <a:solidFill>
                  <a:prstClr val="black"/>
                </a:solidFill>
                <a:latin typeface="Arial" panose="020B0604020202020204" pitchFamily="34" charset="0"/>
                <a:cs typeface="Arial" panose="020B0604020202020204" pitchFamily="34" charset="0"/>
              </a:rPr>
              <a:t>.</a:t>
            </a:r>
          </a:p>
          <a:p>
            <a:pPr marL="514350" indent="-514350" fontAlgn="auto">
              <a:buClrTx/>
              <a:buFont typeface="+mj-lt"/>
              <a:buAutoNum type="arabicPeriod"/>
            </a:pPr>
            <a:r>
              <a:rPr lang="en-US" altLang="en-US" sz="2400" dirty="0" err="1" smtClean="0">
                <a:solidFill>
                  <a:prstClr val="black"/>
                </a:solidFill>
                <a:latin typeface="Arial" panose="020B0604020202020204" pitchFamily="34" charset="0"/>
                <a:cs typeface="Arial" panose="020B0604020202020204" pitchFamily="34" charset="0"/>
              </a:rPr>
              <a:t>Cadangan</a:t>
            </a:r>
            <a:r>
              <a:rPr lang="en-US" altLang="en-US" sz="2400" dirty="0" smtClean="0">
                <a:solidFill>
                  <a:prstClr val="black"/>
                </a:solidFill>
                <a:latin typeface="Arial" panose="020B0604020202020204" pitchFamily="34" charset="0"/>
                <a:cs typeface="Arial" panose="020B0604020202020204" pitchFamily="34" charset="0"/>
              </a:rPr>
              <a:t> </a:t>
            </a:r>
            <a:r>
              <a:rPr lang="en-US" altLang="en-US" sz="2400" dirty="0" err="1" smtClean="0">
                <a:solidFill>
                  <a:prstClr val="black"/>
                </a:solidFill>
                <a:latin typeface="Arial" panose="020B0604020202020204" pitchFamily="34" charset="0"/>
                <a:cs typeface="Arial" panose="020B0604020202020204" pitchFamily="34" charset="0"/>
              </a:rPr>
              <a:t>dari</a:t>
            </a:r>
            <a:r>
              <a:rPr lang="en-US" altLang="en-US" sz="2400" dirty="0" smtClean="0">
                <a:solidFill>
                  <a:prstClr val="black"/>
                </a:solidFill>
                <a:latin typeface="Arial" panose="020B0604020202020204" pitchFamily="34" charset="0"/>
                <a:cs typeface="Arial" panose="020B0604020202020204" pitchFamily="34" charset="0"/>
              </a:rPr>
              <a:t> </a:t>
            </a:r>
            <a:r>
              <a:rPr lang="en-US" altLang="en-US" sz="2400" dirty="0" smtClean="0">
                <a:solidFill>
                  <a:srgbClr val="FF0000"/>
                </a:solidFill>
                <a:latin typeface="Arial" panose="020B0604020202020204" pitchFamily="34" charset="0"/>
                <a:cs typeface="Arial" panose="020B0604020202020204" pitchFamily="34" charset="0"/>
              </a:rPr>
              <a:t>Bank </a:t>
            </a:r>
            <a:r>
              <a:rPr lang="en-US" altLang="en-US" sz="2400" dirty="0" err="1" smtClean="0">
                <a:solidFill>
                  <a:srgbClr val="FF0000"/>
                </a:solidFill>
                <a:latin typeface="Arial" panose="020B0604020202020204" pitchFamily="34" charset="0"/>
                <a:cs typeface="Arial" panose="020B0604020202020204" pitchFamily="34" charset="0"/>
              </a:rPr>
              <a:t>Dunia</a:t>
            </a:r>
            <a:r>
              <a:rPr lang="en-US" altLang="en-US" sz="2400" dirty="0" smtClean="0">
                <a:solidFill>
                  <a:srgbClr val="FF0000"/>
                </a:solidFill>
                <a:latin typeface="Arial" panose="020B0604020202020204" pitchFamily="34" charset="0"/>
                <a:cs typeface="Arial" panose="020B0604020202020204" pitchFamily="34" charset="0"/>
              </a:rPr>
              <a:t> </a:t>
            </a:r>
            <a:r>
              <a:rPr lang="en-US" altLang="en-US" sz="2400" dirty="0" err="1" smtClean="0">
                <a:solidFill>
                  <a:prstClr val="black"/>
                </a:solidFill>
                <a:latin typeface="Arial" panose="020B0604020202020204" pitchFamily="34" charset="0"/>
                <a:cs typeface="Arial" panose="020B0604020202020204" pitchFamily="34" charset="0"/>
              </a:rPr>
              <a:t>bahawa</a:t>
            </a:r>
            <a:r>
              <a:rPr lang="en-US" altLang="en-US" sz="2400" dirty="0" smtClean="0">
                <a:solidFill>
                  <a:prstClr val="black"/>
                </a:solidFill>
                <a:latin typeface="Arial" panose="020B0604020202020204" pitchFamily="34" charset="0"/>
                <a:cs typeface="Arial" panose="020B0604020202020204" pitchFamily="34" charset="0"/>
              </a:rPr>
              <a:t> Malaysia </a:t>
            </a:r>
            <a:r>
              <a:rPr lang="en-US" altLang="en-US" sz="2400" dirty="0" err="1" smtClean="0">
                <a:solidFill>
                  <a:prstClr val="black"/>
                </a:solidFill>
                <a:latin typeface="Arial" panose="020B0604020202020204" pitchFamily="34" charset="0"/>
                <a:cs typeface="Arial" panose="020B0604020202020204" pitchFamily="34" charset="0"/>
              </a:rPr>
              <a:t>perlu</a:t>
            </a:r>
            <a:r>
              <a:rPr lang="en-US" altLang="en-US" sz="2400" dirty="0" smtClean="0">
                <a:solidFill>
                  <a:prstClr val="black"/>
                </a:solidFill>
                <a:latin typeface="Arial" panose="020B0604020202020204" pitchFamily="34" charset="0"/>
                <a:cs typeface="Arial" panose="020B0604020202020204" pitchFamily="34" charset="0"/>
              </a:rPr>
              <a:t> </a:t>
            </a:r>
            <a:r>
              <a:rPr lang="en-US" altLang="en-US" sz="2400" dirty="0" err="1" smtClean="0">
                <a:solidFill>
                  <a:prstClr val="black"/>
                </a:solidFill>
                <a:latin typeface="Arial" panose="020B0604020202020204" pitchFamily="34" charset="0"/>
                <a:cs typeface="Arial" panose="020B0604020202020204" pitchFamily="34" charset="0"/>
              </a:rPr>
              <a:t>menerapkan</a:t>
            </a:r>
            <a:r>
              <a:rPr lang="en-US" altLang="en-US" sz="2400" dirty="0" smtClean="0">
                <a:solidFill>
                  <a:prstClr val="black"/>
                </a:solidFill>
                <a:latin typeface="Arial" panose="020B0604020202020204" pitchFamily="34" charset="0"/>
                <a:cs typeface="Arial" panose="020B0604020202020204" pitchFamily="34" charset="0"/>
              </a:rPr>
              <a:t> </a:t>
            </a:r>
            <a:r>
              <a:rPr lang="en-US" altLang="en-US" sz="2400" dirty="0" err="1" smtClean="0">
                <a:solidFill>
                  <a:prstClr val="black"/>
                </a:solidFill>
                <a:latin typeface="Arial" panose="020B0604020202020204" pitchFamily="34" charset="0"/>
                <a:cs typeface="Arial" panose="020B0604020202020204" pitchFamily="34" charset="0"/>
              </a:rPr>
              <a:t>polisi</a:t>
            </a:r>
            <a:r>
              <a:rPr lang="en-US" altLang="en-US" sz="2400" dirty="0" smtClean="0">
                <a:solidFill>
                  <a:prstClr val="black"/>
                </a:solidFill>
                <a:latin typeface="Arial" panose="020B0604020202020204" pitchFamily="34" charset="0"/>
                <a:cs typeface="Arial" panose="020B0604020202020204" pitchFamily="34" charset="0"/>
              </a:rPr>
              <a:t> GRP </a:t>
            </a:r>
            <a:r>
              <a:rPr lang="en-US" altLang="en-US" sz="2400" dirty="0" err="1" smtClean="0">
                <a:solidFill>
                  <a:prstClr val="black"/>
                </a:solidFill>
                <a:latin typeface="Arial" panose="020B0604020202020204" pitchFamily="34" charset="0"/>
                <a:cs typeface="Arial" panose="020B0604020202020204" pitchFamily="34" charset="0"/>
              </a:rPr>
              <a:t>dalam</a:t>
            </a:r>
            <a:r>
              <a:rPr lang="en-US" altLang="en-US" sz="2400" dirty="0" smtClean="0">
                <a:solidFill>
                  <a:prstClr val="black"/>
                </a:solidFill>
                <a:latin typeface="Arial" panose="020B0604020202020204" pitchFamily="34" charset="0"/>
                <a:cs typeface="Arial" panose="020B0604020202020204" pitchFamily="34" charset="0"/>
              </a:rPr>
              <a:t> proses </a:t>
            </a:r>
            <a:r>
              <a:rPr lang="en-US" altLang="en-US" sz="2400" dirty="0" err="1" smtClean="0">
                <a:solidFill>
                  <a:prstClr val="black"/>
                </a:solidFill>
                <a:latin typeface="Arial" panose="020B0604020202020204" pitchFamily="34" charset="0"/>
                <a:cs typeface="Arial" panose="020B0604020202020204" pitchFamily="34" charset="0"/>
              </a:rPr>
              <a:t>pembangunan</a:t>
            </a:r>
            <a:r>
              <a:rPr lang="en-US" altLang="en-US" sz="2400" dirty="0" smtClean="0">
                <a:solidFill>
                  <a:prstClr val="black"/>
                </a:solidFill>
                <a:latin typeface="Arial" panose="020B0604020202020204" pitchFamily="34" charset="0"/>
                <a:cs typeface="Arial" panose="020B0604020202020204" pitchFamily="34" charset="0"/>
              </a:rPr>
              <a:t> </a:t>
            </a:r>
            <a:r>
              <a:rPr lang="en-US" altLang="en-US" sz="2400" dirty="0" err="1" smtClean="0">
                <a:solidFill>
                  <a:prstClr val="black"/>
                </a:solidFill>
                <a:latin typeface="Arial" panose="020B0604020202020204" pitchFamily="34" charset="0"/>
                <a:cs typeface="Arial" panose="020B0604020202020204" pitchFamily="34" charset="0"/>
              </a:rPr>
              <a:t>peraturan</a:t>
            </a:r>
            <a:r>
              <a:rPr lang="en-US" altLang="en-US" sz="2400" dirty="0" smtClean="0">
                <a:solidFill>
                  <a:prstClr val="black"/>
                </a:solidFill>
                <a:latin typeface="Arial" panose="020B0604020202020204" pitchFamily="34" charset="0"/>
                <a:cs typeface="Arial" panose="020B0604020202020204" pitchFamily="34" charset="0"/>
              </a:rPr>
              <a:t>.  </a:t>
            </a:r>
            <a:endParaRPr lang="en-MY" altLang="en-US" sz="2400" dirty="0" smtClean="0">
              <a:solidFill>
                <a:prstClr val="black"/>
              </a:solidFill>
              <a:latin typeface="Arial" panose="020B0604020202020204" pitchFamily="34" charset="0"/>
              <a:cs typeface="Arial" panose="020B0604020202020204" pitchFamily="34" charset="0"/>
            </a:endParaRPr>
          </a:p>
        </p:txBody>
      </p:sp>
      <p:sp>
        <p:nvSpPr>
          <p:cNvPr id="4" name="TextBox 3"/>
          <p:cNvSpPr txBox="1"/>
          <p:nvPr/>
        </p:nvSpPr>
        <p:spPr>
          <a:xfrm>
            <a:off x="299724" y="159295"/>
            <a:ext cx="6410345" cy="584775"/>
          </a:xfrm>
          <a:prstGeom prst="rect">
            <a:avLst/>
          </a:prstGeom>
          <a:solidFill>
            <a:srgbClr val="3333FF"/>
          </a:solidFill>
        </p:spPr>
        <p:style>
          <a:lnRef idx="0">
            <a:schemeClr val="accent1"/>
          </a:lnRef>
          <a:fillRef idx="3">
            <a:schemeClr val="accent1"/>
          </a:fillRef>
          <a:effectRef idx="3">
            <a:schemeClr val="accent1"/>
          </a:effectRef>
          <a:fontRef idx="minor">
            <a:schemeClr val="lt1"/>
          </a:fontRef>
        </p:style>
        <p:txBody>
          <a:bodyPr wrap="square" rtlCol="0">
            <a:spAutoFit/>
          </a:bodyPr>
          <a:lstStyle/>
          <a:p>
            <a:pPr fontAlgn="auto">
              <a:spcBef>
                <a:spcPts val="0"/>
              </a:spcBef>
              <a:spcAft>
                <a:spcPts val="0"/>
              </a:spcAft>
            </a:pPr>
            <a:r>
              <a:rPr lang="en-US" sz="3200" dirty="0" smtClean="0">
                <a:solidFill>
                  <a:prstClr val="white"/>
                </a:solidFill>
                <a:latin typeface="Berlin Sans FB" panose="020E0602020502020306" pitchFamily="34" charset="0"/>
              </a:rPr>
              <a:t>AMALAN </a:t>
            </a:r>
            <a:r>
              <a:rPr lang="en-US" sz="3200" dirty="0">
                <a:solidFill>
                  <a:prstClr val="white"/>
                </a:solidFill>
                <a:latin typeface="Berlin Sans FB" panose="020E0602020502020306" pitchFamily="34" charset="0"/>
              </a:rPr>
              <a:t>BAIK PERATURAN (</a:t>
            </a:r>
            <a:r>
              <a:rPr lang="en-US" sz="3200" dirty="0" smtClean="0">
                <a:solidFill>
                  <a:prstClr val="white"/>
                </a:solidFill>
                <a:latin typeface="Berlin Sans FB" panose="020E0602020502020306" pitchFamily="34" charset="0"/>
              </a:rPr>
              <a:t>GRP)</a:t>
            </a:r>
            <a:endParaRPr lang="en-US" sz="3200" dirty="0">
              <a:solidFill>
                <a:prstClr val="white"/>
              </a:solidFill>
              <a:latin typeface="Berlin Sans FB" panose="020E0602020502020306" pitchFamily="34" charset="0"/>
            </a:endParaRPr>
          </a:p>
        </p:txBody>
      </p:sp>
      <p:sp>
        <p:nvSpPr>
          <p:cNvPr id="6" name="Oval 5"/>
          <p:cNvSpPr/>
          <p:nvPr/>
        </p:nvSpPr>
        <p:spPr>
          <a:xfrm>
            <a:off x="7537324" y="1143002"/>
            <a:ext cx="1225677" cy="2651791"/>
          </a:xfrm>
          <a:prstGeom prst="ellipse">
            <a:avLst/>
          </a:prstGeom>
          <a:solidFill>
            <a:schemeClr val="bg1"/>
          </a:solidFill>
          <a:ln w="174625" cmpd="thickThi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GB">
              <a:solidFill>
                <a:prstClr val="white"/>
              </a:solidFill>
            </a:endParaRPr>
          </a:p>
        </p:txBody>
      </p:sp>
      <p:sp>
        <p:nvSpPr>
          <p:cNvPr id="7" name="Rectangle 6"/>
          <p:cNvSpPr/>
          <p:nvPr/>
        </p:nvSpPr>
        <p:spPr>
          <a:xfrm rot="20565508">
            <a:off x="7047864" y="1801035"/>
            <a:ext cx="2255478" cy="1323439"/>
          </a:xfrm>
          <a:prstGeom prst="rect">
            <a:avLst/>
          </a:prstGeom>
          <a:noFill/>
        </p:spPr>
        <p:txBody>
          <a:bodyPr wrap="square">
            <a:spAutoFit/>
          </a:bodyPr>
          <a:lstStyle/>
          <a:p>
            <a:pPr algn="ctr" fontAlgn="auto">
              <a:spcBef>
                <a:spcPts val="0"/>
              </a:spcBef>
              <a:spcAft>
                <a:spcPts val="0"/>
              </a:spcAft>
              <a:defRPr/>
            </a:pPr>
            <a:r>
              <a:rPr lang="en-US" sz="8000" dirty="0">
                <a:ln w="18415" cmpd="sng">
                  <a:solidFill>
                    <a:prstClr val="black"/>
                  </a:solidFill>
                  <a:prstDash val="solid"/>
                </a:ln>
                <a:solidFill>
                  <a:prstClr val="black"/>
                </a:solidFill>
                <a:effectLst>
                  <a:outerShdw blurRad="63500" dir="3600000" algn="tl" rotWithShape="0">
                    <a:srgbClr val="000000">
                      <a:alpha val="70000"/>
                    </a:srgbClr>
                  </a:outerShdw>
                </a:effectLst>
                <a:latin typeface="Aharoni" pitchFamily="2" charset="-79"/>
                <a:cs typeface="Aharoni" pitchFamily="2" charset="-79"/>
              </a:rPr>
              <a:t>GRP</a:t>
            </a:r>
          </a:p>
        </p:txBody>
      </p:sp>
    </p:spTree>
    <p:extLst>
      <p:ext uri="{BB962C8B-B14F-4D97-AF65-F5344CB8AC3E}">
        <p14:creationId xmlns:p14="http://schemas.microsoft.com/office/powerpoint/2010/main" val="17069179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 presetClass="entr" presetSubtype="16"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ox(in)">
                                      <p:cBhvr>
                                        <p:cTn id="7" dur="20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1137" name="Rectangle 3"/>
          <p:cNvSpPr>
            <a:spLocks noGrp="1" noChangeArrowheads="1"/>
          </p:cNvSpPr>
          <p:nvPr>
            <p:ph idx="1"/>
          </p:nvPr>
        </p:nvSpPr>
        <p:spPr>
          <a:xfrm>
            <a:off x="457201" y="1628775"/>
            <a:ext cx="8293100" cy="4162425"/>
          </a:xfrm>
        </p:spPr>
        <p:txBody>
          <a:bodyPr/>
          <a:lstStyle/>
          <a:p>
            <a:pPr algn="just"/>
            <a:r>
              <a:rPr lang="en-AU" altLang="en-US" dirty="0" err="1" smtClean="0"/>
              <a:t>Menyediakan</a:t>
            </a:r>
            <a:r>
              <a:rPr lang="en-AU" altLang="en-US" dirty="0" smtClean="0"/>
              <a:t> </a:t>
            </a:r>
            <a:r>
              <a:rPr lang="en-AU" altLang="en-US" dirty="0" err="1" smtClean="0"/>
              <a:t>ringkasan</a:t>
            </a:r>
            <a:r>
              <a:rPr lang="en-AU" altLang="en-US" dirty="0" smtClean="0"/>
              <a:t> </a:t>
            </a:r>
            <a:r>
              <a:rPr lang="en-AU" altLang="en-US" dirty="0" err="1" smtClean="0"/>
              <a:t>berkaitan</a:t>
            </a:r>
            <a:r>
              <a:rPr lang="en-AU" altLang="en-US" dirty="0" smtClean="0"/>
              <a:t> </a:t>
            </a:r>
            <a:r>
              <a:rPr lang="en-AU" altLang="en-US" dirty="0" err="1" smtClean="0"/>
              <a:t>opsyen</a:t>
            </a:r>
            <a:r>
              <a:rPr lang="en-AU" altLang="en-US" dirty="0" smtClean="0"/>
              <a:t> </a:t>
            </a:r>
            <a:r>
              <a:rPr lang="en-AU" altLang="en-US" dirty="0" err="1" smtClean="0"/>
              <a:t>dan</a:t>
            </a:r>
            <a:r>
              <a:rPr lang="en-AU" altLang="en-US" dirty="0" smtClean="0"/>
              <a:t> </a:t>
            </a:r>
            <a:r>
              <a:rPr lang="en-AU" altLang="en-US" dirty="0" err="1" smtClean="0"/>
              <a:t>analisis</a:t>
            </a:r>
            <a:r>
              <a:rPr lang="en-AU" altLang="en-US" dirty="0" smtClean="0"/>
              <a:t> </a:t>
            </a:r>
            <a:r>
              <a:rPr lang="en-AU" altLang="en-US" dirty="0" err="1" smtClean="0"/>
              <a:t>impak</a:t>
            </a:r>
            <a:r>
              <a:rPr lang="en-AU" altLang="en-US" dirty="0" smtClean="0"/>
              <a:t> yang </a:t>
            </a:r>
            <a:r>
              <a:rPr lang="en-AU" altLang="en-US" dirty="0" err="1" smtClean="0"/>
              <a:t>telah</a:t>
            </a:r>
            <a:r>
              <a:rPr lang="en-AU" altLang="en-US" dirty="0" smtClean="0"/>
              <a:t> </a:t>
            </a:r>
            <a:r>
              <a:rPr lang="en-AU" altLang="en-US" dirty="0" err="1" smtClean="0"/>
              <a:t>dibuat</a:t>
            </a:r>
            <a:r>
              <a:rPr lang="en-AU" altLang="en-US" dirty="0" smtClean="0"/>
              <a:t>.</a:t>
            </a:r>
          </a:p>
          <a:p>
            <a:pPr algn="just"/>
            <a:r>
              <a:rPr lang="en-AU" altLang="en-US" dirty="0" err="1" smtClean="0"/>
              <a:t>Mengenalpasti</a:t>
            </a:r>
            <a:r>
              <a:rPr lang="en-AU" altLang="en-US" dirty="0" smtClean="0"/>
              <a:t> </a:t>
            </a:r>
            <a:r>
              <a:rPr lang="en-AU" altLang="en-US" dirty="0" err="1" smtClean="0"/>
              <a:t>opsyen</a:t>
            </a:r>
            <a:r>
              <a:rPr lang="en-AU" altLang="en-US" dirty="0" smtClean="0"/>
              <a:t> yang </a:t>
            </a:r>
            <a:r>
              <a:rPr lang="en-AU" altLang="en-US" dirty="0" err="1" smtClean="0"/>
              <a:t>disyorkan</a:t>
            </a:r>
            <a:r>
              <a:rPr lang="en-AU" altLang="en-US" dirty="0" smtClean="0"/>
              <a:t> </a:t>
            </a:r>
            <a:r>
              <a:rPr lang="en-AU" altLang="en-US" dirty="0" err="1" smtClean="0"/>
              <a:t>dan</a:t>
            </a:r>
            <a:r>
              <a:rPr lang="en-AU" altLang="en-US" dirty="0" smtClean="0"/>
              <a:t> </a:t>
            </a:r>
            <a:r>
              <a:rPr lang="en-AU" altLang="en-US" dirty="0" err="1" smtClean="0"/>
              <a:t>mengapa</a:t>
            </a:r>
            <a:r>
              <a:rPr lang="en-AU" altLang="en-US" dirty="0" smtClean="0"/>
              <a:t> </a:t>
            </a:r>
            <a:r>
              <a:rPr lang="en-AU" altLang="en-US" dirty="0" err="1" smtClean="0"/>
              <a:t>opsyen</a:t>
            </a:r>
            <a:r>
              <a:rPr lang="en-AU" altLang="en-US" dirty="0" smtClean="0"/>
              <a:t> lain </a:t>
            </a:r>
            <a:r>
              <a:rPr lang="en-AU" altLang="en-US" dirty="0" err="1" smtClean="0"/>
              <a:t>ditolak</a:t>
            </a:r>
            <a:r>
              <a:rPr lang="en-AU" altLang="en-US" dirty="0" smtClean="0"/>
              <a:t>.</a:t>
            </a:r>
          </a:p>
          <a:p>
            <a:pPr algn="just"/>
            <a:r>
              <a:rPr lang="en-AU" altLang="en-US" dirty="0" err="1" smtClean="0"/>
              <a:t>Menjelaskan</a:t>
            </a:r>
            <a:r>
              <a:rPr lang="en-AU" altLang="en-US" dirty="0" smtClean="0"/>
              <a:t> </a:t>
            </a:r>
            <a:r>
              <a:rPr lang="en-AU" altLang="en-US" dirty="0" err="1" smtClean="0"/>
              <a:t>mengapa</a:t>
            </a:r>
            <a:r>
              <a:rPr lang="en-AU" altLang="en-US" dirty="0" smtClean="0"/>
              <a:t> </a:t>
            </a:r>
            <a:r>
              <a:rPr lang="en-AU" altLang="en-US" dirty="0" err="1" smtClean="0"/>
              <a:t>faedah</a:t>
            </a:r>
            <a:r>
              <a:rPr lang="en-AU" altLang="en-US" dirty="0" smtClean="0"/>
              <a:t> </a:t>
            </a:r>
            <a:r>
              <a:rPr lang="en-AU" altLang="en-US" dirty="0" err="1" smtClean="0"/>
              <a:t>bagi</a:t>
            </a:r>
            <a:r>
              <a:rPr lang="en-AU" altLang="en-US" dirty="0" smtClean="0"/>
              <a:t> </a:t>
            </a:r>
            <a:r>
              <a:rPr lang="en-AU" altLang="en-US" dirty="0" err="1" smtClean="0"/>
              <a:t>opsyen</a:t>
            </a:r>
            <a:r>
              <a:rPr lang="en-AU" altLang="en-US" dirty="0" smtClean="0"/>
              <a:t> yang </a:t>
            </a:r>
            <a:r>
              <a:rPr lang="en-AU" altLang="en-US" dirty="0" err="1" smtClean="0"/>
              <a:t>disyorkan</a:t>
            </a:r>
            <a:r>
              <a:rPr lang="en-AU" altLang="en-US" dirty="0" smtClean="0"/>
              <a:t> </a:t>
            </a:r>
            <a:r>
              <a:rPr lang="en-AU" altLang="en-US" dirty="0" err="1" smtClean="0"/>
              <a:t>melebihi</a:t>
            </a:r>
            <a:r>
              <a:rPr lang="en-AU" altLang="en-US" dirty="0" smtClean="0"/>
              <a:t> </a:t>
            </a:r>
            <a:r>
              <a:rPr lang="en-AU" altLang="en-US" dirty="0" err="1" smtClean="0"/>
              <a:t>kos</a:t>
            </a:r>
            <a:r>
              <a:rPr lang="en-AU" altLang="en-US" dirty="0" smtClean="0"/>
              <a:t>.</a:t>
            </a:r>
          </a:p>
        </p:txBody>
      </p:sp>
      <p:sp>
        <p:nvSpPr>
          <p:cNvPr id="4" name="Title 1"/>
          <p:cNvSpPr txBox="1">
            <a:spLocks/>
          </p:cNvSpPr>
          <p:nvPr/>
        </p:nvSpPr>
        <p:spPr>
          <a:xfrm>
            <a:off x="0" y="-26988"/>
            <a:ext cx="9144000" cy="1295401"/>
          </a:xfrm>
          <a:prstGeom prst="rect">
            <a:avLst/>
          </a:prstGeom>
          <a:solidFill>
            <a:srgbClr val="C00000"/>
          </a:solidFill>
        </p:spPr>
        <p:txBody>
          <a:bodyPr anchor="b">
            <a:normAutofit fontScale="92500" lnSpcReduction="10000"/>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marL="284163" algn="l">
              <a:defRPr/>
            </a:pPr>
            <a:r>
              <a:rPr lang="en-MY" b="1" dirty="0" err="1" smtClean="0">
                <a:solidFill>
                  <a:schemeClr val="bg1"/>
                </a:solidFill>
                <a:effectLst>
                  <a:outerShdw blurRad="38100" dist="38100" dir="2700000" algn="tl">
                    <a:srgbClr val="000000">
                      <a:alpha val="43137"/>
                    </a:srgbClr>
                  </a:outerShdw>
                </a:effectLst>
                <a:ea typeface="Tahoma" panose="020B0604030504040204" pitchFamily="34" charset="0"/>
                <a:cs typeface="Tahoma" panose="020B0604030504040204" pitchFamily="34" charset="0"/>
              </a:rPr>
              <a:t>Elemen</a:t>
            </a:r>
            <a:r>
              <a:rPr lang="en-MY" b="1" dirty="0" smtClean="0">
                <a:solidFill>
                  <a:schemeClr val="bg1"/>
                </a:solidFill>
                <a:effectLst>
                  <a:outerShdw blurRad="38100" dist="38100" dir="2700000" algn="tl">
                    <a:srgbClr val="000000">
                      <a:alpha val="43137"/>
                    </a:srgbClr>
                  </a:outerShdw>
                </a:effectLst>
                <a:ea typeface="Tahoma" panose="020B0604030504040204" pitchFamily="34" charset="0"/>
                <a:cs typeface="Tahoma" panose="020B0604030504040204" pitchFamily="34" charset="0"/>
              </a:rPr>
              <a:t> </a:t>
            </a:r>
            <a:r>
              <a:rPr lang="en-MY" b="1" dirty="0">
                <a:solidFill>
                  <a:schemeClr val="bg1"/>
                </a:solidFill>
                <a:effectLst>
                  <a:outerShdw blurRad="38100" dist="38100" dir="2700000" algn="tl">
                    <a:srgbClr val="000000">
                      <a:alpha val="43137"/>
                    </a:srgbClr>
                  </a:outerShdw>
                </a:effectLst>
                <a:ea typeface="Tahoma" panose="020B0604030504040204" pitchFamily="34" charset="0"/>
                <a:cs typeface="Tahoma" panose="020B0604030504040204" pitchFamily="34" charset="0"/>
              </a:rPr>
              <a:t>6: </a:t>
            </a:r>
            <a:br>
              <a:rPr lang="en-MY" b="1" dirty="0">
                <a:solidFill>
                  <a:schemeClr val="bg1"/>
                </a:solidFill>
                <a:effectLst>
                  <a:outerShdw blurRad="38100" dist="38100" dir="2700000" algn="tl">
                    <a:srgbClr val="000000">
                      <a:alpha val="43137"/>
                    </a:srgbClr>
                  </a:outerShdw>
                </a:effectLst>
                <a:ea typeface="Tahoma" panose="020B0604030504040204" pitchFamily="34" charset="0"/>
                <a:cs typeface="Tahoma" panose="020B0604030504040204" pitchFamily="34" charset="0"/>
              </a:rPr>
            </a:br>
            <a:r>
              <a:rPr lang="en-MY" b="1" dirty="0" err="1" smtClean="0">
                <a:solidFill>
                  <a:schemeClr val="bg1"/>
                </a:solidFill>
                <a:effectLst>
                  <a:outerShdw blurRad="38100" dist="38100" dir="2700000" algn="tl">
                    <a:srgbClr val="000000">
                      <a:alpha val="43137"/>
                    </a:srgbClr>
                  </a:outerShdw>
                </a:effectLst>
                <a:ea typeface="Tahoma" panose="020B0604030504040204" pitchFamily="34" charset="0"/>
                <a:cs typeface="Tahoma" panose="020B0604030504040204" pitchFamily="34" charset="0"/>
              </a:rPr>
              <a:t>Nyatakan</a:t>
            </a:r>
            <a:r>
              <a:rPr lang="en-MY" b="1" dirty="0" smtClean="0">
                <a:solidFill>
                  <a:schemeClr val="bg1"/>
                </a:solidFill>
                <a:effectLst>
                  <a:outerShdw blurRad="38100" dist="38100" dir="2700000" algn="tl">
                    <a:srgbClr val="000000">
                      <a:alpha val="43137"/>
                    </a:srgbClr>
                  </a:outerShdw>
                </a:effectLst>
                <a:ea typeface="Tahoma" panose="020B0604030504040204" pitchFamily="34" charset="0"/>
                <a:cs typeface="Tahoma" panose="020B0604030504040204" pitchFamily="34" charset="0"/>
              </a:rPr>
              <a:t> </a:t>
            </a:r>
            <a:r>
              <a:rPr lang="en-MY" b="1" dirty="0" err="1" smtClean="0">
                <a:solidFill>
                  <a:schemeClr val="bg1"/>
                </a:solidFill>
                <a:effectLst>
                  <a:outerShdw blurRad="38100" dist="38100" dir="2700000" algn="tl">
                    <a:srgbClr val="000000">
                      <a:alpha val="43137"/>
                    </a:srgbClr>
                  </a:outerShdw>
                </a:effectLst>
                <a:ea typeface="Tahoma" panose="020B0604030504040204" pitchFamily="34" charset="0"/>
                <a:cs typeface="Tahoma" panose="020B0604030504040204" pitchFamily="34" charset="0"/>
              </a:rPr>
              <a:t>Kesimpulan</a:t>
            </a:r>
            <a:r>
              <a:rPr lang="en-MY" b="1" dirty="0" smtClean="0">
                <a:solidFill>
                  <a:schemeClr val="bg1"/>
                </a:solidFill>
                <a:effectLst>
                  <a:outerShdw blurRad="38100" dist="38100" dir="2700000" algn="tl">
                    <a:srgbClr val="000000">
                      <a:alpha val="43137"/>
                    </a:srgbClr>
                  </a:outerShdw>
                </a:effectLst>
                <a:ea typeface="Tahoma" panose="020B0604030504040204" pitchFamily="34" charset="0"/>
                <a:cs typeface="Tahoma" panose="020B0604030504040204" pitchFamily="34" charset="0"/>
              </a:rPr>
              <a:t> </a:t>
            </a:r>
            <a:r>
              <a:rPr lang="en-MY" b="1" dirty="0" err="1" smtClean="0">
                <a:solidFill>
                  <a:schemeClr val="bg1"/>
                </a:solidFill>
                <a:effectLst>
                  <a:outerShdw blurRad="38100" dist="38100" dir="2700000" algn="tl">
                    <a:srgbClr val="000000">
                      <a:alpha val="43137"/>
                    </a:srgbClr>
                  </a:outerShdw>
                </a:effectLst>
                <a:ea typeface="Tahoma" panose="020B0604030504040204" pitchFamily="34" charset="0"/>
                <a:cs typeface="Tahoma" panose="020B0604030504040204" pitchFamily="34" charset="0"/>
              </a:rPr>
              <a:t>dan</a:t>
            </a:r>
            <a:r>
              <a:rPr lang="en-MY" b="1" dirty="0" smtClean="0">
                <a:solidFill>
                  <a:schemeClr val="bg1"/>
                </a:solidFill>
                <a:effectLst>
                  <a:outerShdw blurRad="38100" dist="38100" dir="2700000" algn="tl">
                    <a:srgbClr val="000000">
                      <a:alpha val="43137"/>
                    </a:srgbClr>
                  </a:outerShdw>
                </a:effectLst>
                <a:ea typeface="Tahoma" panose="020B0604030504040204" pitchFamily="34" charset="0"/>
                <a:cs typeface="Tahoma" panose="020B0604030504040204" pitchFamily="34" charset="0"/>
              </a:rPr>
              <a:t> </a:t>
            </a:r>
            <a:r>
              <a:rPr lang="en-MY" b="1" dirty="0" err="1" smtClean="0">
                <a:solidFill>
                  <a:schemeClr val="bg1"/>
                </a:solidFill>
                <a:effectLst>
                  <a:outerShdw blurRad="38100" dist="38100" dir="2700000" algn="tl">
                    <a:srgbClr val="000000">
                      <a:alpha val="43137"/>
                    </a:srgbClr>
                  </a:outerShdw>
                </a:effectLst>
                <a:ea typeface="Tahoma" panose="020B0604030504040204" pitchFamily="34" charset="0"/>
                <a:cs typeface="Tahoma" panose="020B0604030504040204" pitchFamily="34" charset="0"/>
              </a:rPr>
              <a:t>Syor</a:t>
            </a:r>
            <a:endParaRPr lang="en-MY" b="1" dirty="0">
              <a:solidFill>
                <a:schemeClr val="bg1"/>
              </a:solidFill>
              <a:effectLst>
                <a:outerShdw blurRad="38100" dist="38100" dir="2700000" algn="tl">
                  <a:srgbClr val="000000">
                    <a:alpha val="43137"/>
                  </a:srgbClr>
                </a:outerShdw>
              </a:effectLst>
              <a:ea typeface="Tahoma" panose="020B0604030504040204" pitchFamily="34" charset="0"/>
              <a:cs typeface="Tahoma" panose="020B0604030504040204" pitchFamily="34" charset="0"/>
            </a:endParaRPr>
          </a:p>
        </p:txBody>
      </p:sp>
      <p:sp>
        <p:nvSpPr>
          <p:cNvPr id="2" name="Slide Number Placeholder 1"/>
          <p:cNvSpPr>
            <a:spLocks noGrp="1"/>
          </p:cNvSpPr>
          <p:nvPr>
            <p:ph type="sldNum" sz="quarter" idx="12"/>
          </p:nvPr>
        </p:nvSpPr>
        <p:spPr/>
        <p:txBody>
          <a:bodyPr/>
          <a:lstStyle/>
          <a:p>
            <a:pPr>
              <a:defRPr/>
            </a:pPr>
            <a:fld id="{E9CBB629-D8C9-4FB4-B002-128B0940FBC2}" type="slidenum">
              <a:rPr lang="en-US"/>
              <a:pPr>
                <a:defRPr/>
              </a:pPr>
              <a:t>50</a:t>
            </a:fld>
            <a:endParaRPr lang="en-US" dirty="0"/>
          </a:p>
        </p:txBody>
      </p:sp>
    </p:spTree>
  </p:cSld>
  <p:clrMapOvr>
    <a:masterClrMapping/>
  </p:clrMapOvr>
  <p:transition/>
  <p:timing>
    <p:tnLst>
      <p:par>
        <p:cTn id="1" dur="indefinite" restart="never" nodeType="tmRoot"/>
      </p:par>
    </p:tn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88913"/>
            <a:ext cx="8229600" cy="1143000"/>
          </a:xfrm>
        </p:spPr>
        <p:txBody>
          <a:bodyPr rtlCol="0">
            <a:normAutofit/>
          </a:bodyPr>
          <a:lstStyle/>
          <a:p>
            <a:pPr algn="l" fontAlgn="auto">
              <a:spcAft>
                <a:spcPts val="0"/>
              </a:spcAft>
              <a:defRPr/>
            </a:pPr>
            <a:r>
              <a:rPr lang="en-US" sz="4000" b="1" dirty="0" err="1" smtClean="0">
                <a:effectLst>
                  <a:outerShdw blurRad="38100" dist="38100" dir="2700000" algn="tl">
                    <a:srgbClr val="000000">
                      <a:alpha val="43137"/>
                    </a:srgbClr>
                  </a:outerShdw>
                </a:effectLst>
              </a:rPr>
              <a:t>Ringkasan</a:t>
            </a:r>
            <a:r>
              <a:rPr lang="en-US" sz="4000" b="1" dirty="0" smtClean="0">
                <a:effectLst>
                  <a:outerShdw blurRad="38100" dist="38100" dir="2700000" algn="tl">
                    <a:srgbClr val="000000">
                      <a:alpha val="43137"/>
                    </a:srgbClr>
                  </a:outerShdw>
                </a:effectLst>
              </a:rPr>
              <a:t> </a:t>
            </a:r>
            <a:r>
              <a:rPr lang="en-US" sz="4000" b="1" dirty="0" err="1" smtClean="0">
                <a:effectLst>
                  <a:outerShdw blurRad="38100" dist="38100" dir="2700000" algn="tl">
                    <a:srgbClr val="000000">
                      <a:alpha val="43137"/>
                    </a:srgbClr>
                  </a:outerShdw>
                </a:effectLst>
              </a:rPr>
              <a:t>Analisa</a:t>
            </a:r>
            <a:r>
              <a:rPr lang="en-US" sz="4000" b="1" dirty="0" smtClean="0">
                <a:effectLst>
                  <a:outerShdw blurRad="38100" dist="38100" dir="2700000" algn="tl">
                    <a:srgbClr val="000000">
                      <a:alpha val="43137"/>
                    </a:srgbClr>
                  </a:outerShdw>
                </a:effectLst>
              </a:rPr>
              <a:t> Kos </a:t>
            </a:r>
            <a:r>
              <a:rPr lang="en-US" sz="4000" b="1" dirty="0" err="1" smtClean="0">
                <a:effectLst>
                  <a:outerShdw blurRad="38100" dist="38100" dir="2700000" algn="tl">
                    <a:srgbClr val="000000">
                      <a:alpha val="43137"/>
                    </a:srgbClr>
                  </a:outerShdw>
                </a:effectLst>
              </a:rPr>
              <a:t>Faedah</a:t>
            </a:r>
            <a:endParaRPr lang="en-GB" sz="4000" b="1" dirty="0">
              <a:effectLst>
                <a:outerShdw blurRad="38100" dist="38100" dir="2700000" algn="tl">
                  <a:srgbClr val="000000">
                    <a:alpha val="43137"/>
                  </a:srgbClr>
                </a:outerShdw>
              </a:effectLst>
            </a:endParaRPr>
          </a:p>
        </p:txBody>
      </p:sp>
      <p:graphicFrame>
        <p:nvGraphicFramePr>
          <p:cNvPr id="4" name="Content Placeholder 3"/>
          <p:cNvGraphicFramePr>
            <a:graphicFrameLocks noGrp="1"/>
          </p:cNvGraphicFramePr>
          <p:nvPr>
            <p:ph idx="1"/>
            <p:extLst>
              <p:ext uri="{D42A27DB-BD31-4B8C-83A1-F6EECF244321}">
                <p14:modId xmlns:p14="http://schemas.microsoft.com/office/powerpoint/2010/main" val="2113119592"/>
              </p:ext>
            </p:extLst>
          </p:nvPr>
        </p:nvGraphicFramePr>
        <p:xfrm>
          <a:off x="250827" y="1258888"/>
          <a:ext cx="8568952" cy="3744416"/>
        </p:xfrm>
        <a:graphic>
          <a:graphicData uri="http://schemas.openxmlformats.org/drawingml/2006/table">
            <a:tbl>
              <a:tblPr firstRow="1" bandRow="1">
                <a:tableStyleId>{21E4AEA4-8DFA-4A89-87EB-49C32662AFE0}</a:tableStyleId>
              </a:tblPr>
              <a:tblGrid>
                <a:gridCol w="4248472"/>
                <a:gridCol w="2232248"/>
                <a:gridCol w="2088232"/>
              </a:tblGrid>
              <a:tr h="1128700">
                <a:tc>
                  <a:txBody>
                    <a:bodyPr/>
                    <a:lstStyle/>
                    <a:p>
                      <a:pPr algn="ctr"/>
                      <a:r>
                        <a:rPr lang="en-US" dirty="0" smtClean="0"/>
                        <a:t>OPSYEN</a:t>
                      </a:r>
                      <a:endParaRPr lang="en-GB" dirty="0"/>
                    </a:p>
                  </a:txBody>
                  <a:tcPr anchor="ctr"/>
                </a:tc>
                <a:tc>
                  <a:txBody>
                    <a:bodyPr/>
                    <a:lstStyle/>
                    <a:p>
                      <a:pPr algn="ctr"/>
                      <a:r>
                        <a:rPr lang="en-US" dirty="0" smtClean="0"/>
                        <a:t>JUMLAH FAEDAH</a:t>
                      </a:r>
                      <a:endParaRPr lang="en-GB" dirty="0"/>
                    </a:p>
                  </a:txBody>
                  <a:tcPr anchor="ctr"/>
                </a:tc>
                <a:tc>
                  <a:txBody>
                    <a:bodyPr/>
                    <a:lstStyle/>
                    <a:p>
                      <a:pPr algn="ctr"/>
                      <a:r>
                        <a:rPr lang="en-US" dirty="0" smtClean="0"/>
                        <a:t>JUMLAH KOS</a:t>
                      </a:r>
                    </a:p>
                    <a:p>
                      <a:pPr algn="ctr"/>
                      <a:r>
                        <a:rPr lang="en-US" dirty="0" smtClean="0"/>
                        <a:t>(RM</a:t>
                      </a:r>
                      <a:r>
                        <a:rPr lang="en-US" baseline="0" dirty="0" smtClean="0"/>
                        <a:t>)</a:t>
                      </a:r>
                      <a:endParaRPr lang="en-GB" dirty="0"/>
                    </a:p>
                  </a:txBody>
                  <a:tcPr anchor="ctr"/>
                </a:tc>
              </a:tr>
              <a:tr h="653929">
                <a:tc>
                  <a:txBody>
                    <a:bodyPr/>
                    <a:lstStyle/>
                    <a:p>
                      <a:r>
                        <a:rPr lang="en-US" dirty="0" smtClean="0"/>
                        <a:t>1.</a:t>
                      </a:r>
                      <a:endParaRPr lang="en-GB" dirty="0"/>
                    </a:p>
                  </a:txBody>
                  <a:tcPr/>
                </a:tc>
                <a:tc>
                  <a:txBody>
                    <a:bodyPr/>
                    <a:lstStyle/>
                    <a:p>
                      <a:endParaRPr lang="en-GB" dirty="0"/>
                    </a:p>
                  </a:txBody>
                  <a:tcPr/>
                </a:tc>
                <a:tc>
                  <a:txBody>
                    <a:bodyPr/>
                    <a:lstStyle/>
                    <a:p>
                      <a:endParaRPr lang="en-GB"/>
                    </a:p>
                  </a:txBody>
                  <a:tcPr/>
                </a:tc>
              </a:tr>
              <a:tr h="653929">
                <a:tc>
                  <a:txBody>
                    <a:bodyPr/>
                    <a:lstStyle/>
                    <a:p>
                      <a:r>
                        <a:rPr lang="en-US" dirty="0" smtClean="0"/>
                        <a:t>2.</a:t>
                      </a:r>
                      <a:endParaRPr lang="en-GB" dirty="0"/>
                    </a:p>
                  </a:txBody>
                  <a:tcPr/>
                </a:tc>
                <a:tc>
                  <a:txBody>
                    <a:bodyPr/>
                    <a:lstStyle/>
                    <a:p>
                      <a:endParaRPr lang="en-GB"/>
                    </a:p>
                  </a:txBody>
                  <a:tcPr/>
                </a:tc>
                <a:tc>
                  <a:txBody>
                    <a:bodyPr/>
                    <a:lstStyle/>
                    <a:p>
                      <a:endParaRPr lang="en-GB"/>
                    </a:p>
                  </a:txBody>
                  <a:tcPr/>
                </a:tc>
              </a:tr>
              <a:tr h="653929">
                <a:tc>
                  <a:txBody>
                    <a:bodyPr/>
                    <a:lstStyle/>
                    <a:p>
                      <a:r>
                        <a:rPr lang="en-US" dirty="0" smtClean="0"/>
                        <a:t>3.</a:t>
                      </a:r>
                      <a:endParaRPr lang="en-GB" dirty="0"/>
                    </a:p>
                  </a:txBody>
                  <a:tcPr/>
                </a:tc>
                <a:tc>
                  <a:txBody>
                    <a:bodyPr/>
                    <a:lstStyle/>
                    <a:p>
                      <a:endParaRPr lang="en-GB"/>
                    </a:p>
                  </a:txBody>
                  <a:tcPr/>
                </a:tc>
                <a:tc>
                  <a:txBody>
                    <a:bodyPr/>
                    <a:lstStyle/>
                    <a:p>
                      <a:endParaRPr lang="en-GB"/>
                    </a:p>
                  </a:txBody>
                  <a:tcPr/>
                </a:tc>
              </a:tr>
              <a:tr h="653929">
                <a:tc>
                  <a:txBody>
                    <a:bodyPr/>
                    <a:lstStyle/>
                    <a:p>
                      <a:r>
                        <a:rPr lang="en-US" dirty="0" smtClean="0"/>
                        <a:t>4.</a:t>
                      </a:r>
                      <a:endParaRPr lang="en-GB" dirty="0"/>
                    </a:p>
                  </a:txBody>
                  <a:tcPr/>
                </a:tc>
                <a:tc>
                  <a:txBody>
                    <a:bodyPr/>
                    <a:lstStyle/>
                    <a:p>
                      <a:endParaRPr lang="en-GB" dirty="0"/>
                    </a:p>
                  </a:txBody>
                  <a:tcPr/>
                </a:tc>
                <a:tc>
                  <a:txBody>
                    <a:bodyPr/>
                    <a:lstStyle/>
                    <a:p>
                      <a:endParaRPr lang="en-GB" dirty="0"/>
                    </a:p>
                  </a:txBody>
                  <a:tcPr/>
                </a:tc>
              </a:tr>
            </a:tbl>
          </a:graphicData>
        </a:graphic>
      </p:graphicFrame>
      <p:sp>
        <p:nvSpPr>
          <p:cNvPr id="93212" name="TextBox 4"/>
          <p:cNvSpPr txBox="1">
            <a:spLocks noChangeArrowheads="1"/>
          </p:cNvSpPr>
          <p:nvPr/>
        </p:nvSpPr>
        <p:spPr bwMode="auto">
          <a:xfrm>
            <a:off x="92075" y="5241925"/>
            <a:ext cx="9097362" cy="923330"/>
          </a:xfrm>
          <a:prstGeom prst="rect">
            <a:avLst/>
          </a:prstGeom>
          <a:noFill/>
          <a:ln w="9525">
            <a:noFill/>
            <a:miter lim="800000"/>
            <a:headEnd/>
            <a:tailEnd/>
          </a:ln>
        </p:spPr>
        <p:txBody>
          <a:bodyPr wrap="none">
            <a:spAutoFit/>
          </a:bodyPr>
          <a:lstStyle/>
          <a:p>
            <a:r>
              <a:rPr lang="en-US" b="1" dirty="0" err="1" smtClean="0"/>
              <a:t>Memberi</a:t>
            </a:r>
            <a:r>
              <a:rPr lang="en-US" b="1" dirty="0" smtClean="0"/>
              <a:t> </a:t>
            </a:r>
            <a:r>
              <a:rPr lang="en-US" b="1" dirty="0" err="1" smtClean="0"/>
              <a:t>penjelasan</a:t>
            </a:r>
            <a:r>
              <a:rPr lang="en-US" b="1" dirty="0" smtClean="0"/>
              <a:t> yang </a:t>
            </a:r>
            <a:r>
              <a:rPr lang="en-US" b="1" dirty="0" err="1" smtClean="0"/>
              <a:t>ringkas</a:t>
            </a:r>
            <a:r>
              <a:rPr lang="en-US" b="1" dirty="0" smtClean="0"/>
              <a:t> </a:t>
            </a:r>
            <a:r>
              <a:rPr lang="en-US" b="1" dirty="0" err="1" smtClean="0"/>
              <a:t>berkaitan</a:t>
            </a:r>
            <a:r>
              <a:rPr lang="en-US" b="1" dirty="0" smtClean="0"/>
              <a:t> </a:t>
            </a:r>
            <a:r>
              <a:rPr lang="en-US" b="1" dirty="0" err="1" smtClean="0"/>
              <a:t>opsyen</a:t>
            </a:r>
            <a:r>
              <a:rPr lang="en-US" b="1" dirty="0" smtClean="0"/>
              <a:t> yang </a:t>
            </a:r>
            <a:r>
              <a:rPr lang="en-US" b="1" dirty="0" err="1" smtClean="0"/>
              <a:t>disyorkan</a:t>
            </a:r>
            <a:r>
              <a:rPr lang="en-US" b="1" dirty="0" smtClean="0"/>
              <a:t> </a:t>
            </a:r>
            <a:r>
              <a:rPr lang="en-US" b="1" dirty="0" err="1" smtClean="0"/>
              <a:t>berdasarkan</a:t>
            </a:r>
            <a:r>
              <a:rPr lang="en-US" b="1" dirty="0" smtClean="0"/>
              <a:t> </a:t>
            </a:r>
            <a:endParaRPr lang="en-US" b="1" dirty="0"/>
          </a:p>
          <a:p>
            <a:endParaRPr lang="en-US" b="1" dirty="0"/>
          </a:p>
          <a:p>
            <a:r>
              <a:rPr lang="en-US" b="1" dirty="0" err="1" smtClean="0"/>
              <a:t>Analisa</a:t>
            </a:r>
            <a:r>
              <a:rPr lang="en-US" b="1" dirty="0" smtClean="0"/>
              <a:t> Kos </a:t>
            </a:r>
            <a:r>
              <a:rPr lang="en-US" b="1" dirty="0" err="1" smtClean="0"/>
              <a:t>dan</a:t>
            </a:r>
            <a:r>
              <a:rPr lang="en-US" b="1" dirty="0" smtClean="0"/>
              <a:t> </a:t>
            </a:r>
            <a:r>
              <a:rPr lang="en-US" b="1" dirty="0" err="1" smtClean="0"/>
              <a:t>Faedah</a:t>
            </a:r>
            <a:endParaRPr lang="en-GB" b="1" dirty="0"/>
          </a:p>
        </p:txBody>
      </p:sp>
      <p:sp>
        <p:nvSpPr>
          <p:cNvPr id="3" name="Slide Number Placeholder 2"/>
          <p:cNvSpPr>
            <a:spLocks noGrp="1"/>
          </p:cNvSpPr>
          <p:nvPr>
            <p:ph type="sldNum" sz="quarter" idx="12"/>
          </p:nvPr>
        </p:nvSpPr>
        <p:spPr/>
        <p:txBody>
          <a:bodyPr/>
          <a:lstStyle/>
          <a:p>
            <a:pPr>
              <a:defRPr/>
            </a:pPr>
            <a:fld id="{27202F17-CA0E-45AD-A02B-B57295B4771A}" type="slidenum">
              <a:rPr lang="en-US"/>
              <a:pPr>
                <a:defRPr/>
              </a:pPr>
              <a:t>51</a:t>
            </a:fld>
            <a:endParaRPr lang="en-US" dirty="0"/>
          </a:p>
        </p:txBody>
      </p:sp>
    </p:spTree>
  </p:cSld>
  <p:clrMapOvr>
    <a:masterClrMapping/>
  </p:clrMapOvr>
  <p:timing>
    <p:tnLst>
      <p:par>
        <p:cTn id="1" dur="indefinite" restart="never" nodeType="tmRoot"/>
      </p:par>
    </p:tn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p:cNvSpPr>
            <a:spLocks noGrp="1"/>
          </p:cNvSpPr>
          <p:nvPr>
            <p:ph type="title"/>
          </p:nvPr>
        </p:nvSpPr>
        <p:spPr>
          <a:xfrm>
            <a:off x="457200" y="274654"/>
            <a:ext cx="8229600" cy="993775"/>
          </a:xfrm>
        </p:spPr>
        <p:txBody>
          <a:bodyPr rtlCol="0">
            <a:normAutofit/>
          </a:bodyPr>
          <a:lstStyle/>
          <a:p>
            <a:pPr fontAlgn="auto">
              <a:spcAft>
                <a:spcPts val="0"/>
              </a:spcAft>
              <a:defRPr/>
            </a:pPr>
            <a:r>
              <a:rPr lang="en-US" b="1" dirty="0" smtClean="0">
                <a:effectLst>
                  <a:outerShdw blurRad="38100" dist="38100" dir="2700000" algn="tl">
                    <a:srgbClr val="000000">
                      <a:alpha val="43137"/>
                    </a:srgbClr>
                  </a:outerShdw>
                </a:effectLst>
              </a:rPr>
              <a:t>7 </a:t>
            </a:r>
            <a:r>
              <a:rPr lang="en-US" b="1" dirty="0" err="1" smtClean="0">
                <a:effectLst>
                  <a:outerShdw blurRad="38100" dist="38100" dir="2700000" algn="tl">
                    <a:srgbClr val="000000">
                      <a:alpha val="43137"/>
                    </a:srgbClr>
                  </a:outerShdw>
                </a:effectLst>
              </a:rPr>
              <a:t>Elemen</a:t>
            </a:r>
            <a:r>
              <a:rPr lang="en-US" b="1" dirty="0" smtClean="0">
                <a:effectLst>
                  <a:outerShdw blurRad="38100" dist="38100" dir="2700000" algn="tl">
                    <a:srgbClr val="000000">
                      <a:alpha val="43137"/>
                    </a:srgbClr>
                  </a:outerShdw>
                </a:effectLst>
              </a:rPr>
              <a:t> RIA</a:t>
            </a:r>
            <a:endParaRPr lang="en-GB" b="1" dirty="0">
              <a:effectLst>
                <a:outerShdw blurRad="38100" dist="38100" dir="2700000" algn="tl">
                  <a:srgbClr val="000000">
                    <a:alpha val="43137"/>
                  </a:srgbClr>
                </a:outerShdw>
              </a:effectLst>
            </a:endParaRPr>
          </a:p>
        </p:txBody>
      </p:sp>
      <p:sp>
        <p:nvSpPr>
          <p:cNvPr id="6" name="Content Placeholder 2"/>
          <p:cNvSpPr>
            <a:spLocks noGrp="1"/>
          </p:cNvSpPr>
          <p:nvPr>
            <p:ph idx="1"/>
          </p:nvPr>
        </p:nvSpPr>
        <p:spPr>
          <a:xfrm>
            <a:off x="755577" y="1374017"/>
            <a:ext cx="4834880" cy="4525963"/>
          </a:xfrm>
          <a:ln>
            <a:noFill/>
          </a:ln>
          <a:effectLst>
            <a:outerShdw blurRad="225425" dist="50800" dir="5220000" algn="ctr">
              <a:srgbClr val="000000">
                <a:alpha val="33000"/>
              </a:srgbClr>
            </a:outerShdw>
          </a:effectLst>
          <a:scene3d>
            <a:camera prst="perspectiveFront" fov="3300000">
              <a:rot lat="486000" lon="19530000" rev="174000"/>
            </a:camera>
            <a:lightRig rig="harsh" dir="t">
              <a:rot lat="0" lon="0" rev="3000000"/>
            </a:lightRig>
          </a:scene3d>
          <a:sp3d extrusionH="254000" contourW="19050">
            <a:bevelT w="82550" h="44450" prst="angle"/>
            <a:bevelB w="82550" h="44450" prst="angle"/>
            <a:contourClr>
              <a:srgbClr val="FFFFFF"/>
            </a:contourClr>
          </a:sp3d>
        </p:spPr>
        <p:style>
          <a:lnRef idx="3">
            <a:schemeClr val="lt1"/>
          </a:lnRef>
          <a:fillRef idx="1">
            <a:schemeClr val="accent4"/>
          </a:fillRef>
          <a:effectRef idx="1">
            <a:schemeClr val="accent4"/>
          </a:effectRef>
          <a:fontRef idx="minor">
            <a:schemeClr val="lt1"/>
          </a:fontRef>
        </p:style>
        <p:txBody>
          <a:bodyPr rtlCol="0">
            <a:noAutofit/>
          </a:bodyPr>
          <a:lstStyle/>
          <a:p>
            <a:pPr marL="609600" indent="-609600" fontAlgn="auto">
              <a:lnSpc>
                <a:spcPct val="200000"/>
              </a:lnSpc>
              <a:spcBef>
                <a:spcPts val="0"/>
              </a:spcBef>
              <a:spcAft>
                <a:spcPts val="0"/>
              </a:spcAft>
              <a:buFont typeface="Monotype Sorts" pitchFamily="2" charset="2"/>
              <a:buAutoNum type="arabicPeriod"/>
              <a:defRPr/>
            </a:pPr>
            <a:r>
              <a:rPr lang="en-AU" altLang="en-US" sz="2000" b="1" dirty="0" err="1" smtClean="0">
                <a:solidFill>
                  <a:schemeClr val="bg1"/>
                </a:solidFill>
              </a:rPr>
              <a:t>Penyataan</a:t>
            </a:r>
            <a:r>
              <a:rPr lang="en-AU" altLang="en-US" sz="2000" b="1" dirty="0" smtClean="0">
                <a:solidFill>
                  <a:schemeClr val="bg1"/>
                </a:solidFill>
              </a:rPr>
              <a:t> </a:t>
            </a:r>
            <a:r>
              <a:rPr lang="en-AU" altLang="en-US" sz="2000" b="1" dirty="0" err="1" smtClean="0">
                <a:solidFill>
                  <a:schemeClr val="bg1"/>
                </a:solidFill>
              </a:rPr>
              <a:t>Masalah</a:t>
            </a:r>
            <a:endParaRPr lang="en-AU" altLang="en-US" sz="2000" b="1" dirty="0" smtClean="0">
              <a:solidFill>
                <a:schemeClr val="bg1"/>
              </a:solidFill>
            </a:endParaRPr>
          </a:p>
          <a:p>
            <a:pPr marL="609600" indent="-609600" fontAlgn="auto">
              <a:lnSpc>
                <a:spcPct val="200000"/>
              </a:lnSpc>
              <a:spcBef>
                <a:spcPts val="0"/>
              </a:spcBef>
              <a:spcAft>
                <a:spcPts val="0"/>
              </a:spcAft>
              <a:buFont typeface="Monotype Sorts" pitchFamily="2" charset="2"/>
              <a:buAutoNum type="arabicPeriod"/>
              <a:defRPr/>
            </a:pPr>
            <a:r>
              <a:rPr lang="en-AU" altLang="en-US" sz="2000" b="1" dirty="0" err="1" smtClean="0">
                <a:solidFill>
                  <a:schemeClr val="bg1"/>
                </a:solidFill>
              </a:rPr>
              <a:t>Objektif</a:t>
            </a:r>
            <a:endParaRPr lang="en-AU" altLang="en-US" sz="2000" b="1" dirty="0" smtClean="0">
              <a:solidFill>
                <a:schemeClr val="bg1"/>
              </a:solidFill>
            </a:endParaRPr>
          </a:p>
          <a:p>
            <a:pPr marL="609600" indent="-609600" fontAlgn="auto">
              <a:lnSpc>
                <a:spcPct val="200000"/>
              </a:lnSpc>
              <a:spcBef>
                <a:spcPts val="0"/>
              </a:spcBef>
              <a:spcAft>
                <a:spcPts val="0"/>
              </a:spcAft>
              <a:buFont typeface="Monotype Sorts" pitchFamily="2" charset="2"/>
              <a:buAutoNum type="arabicPeriod"/>
              <a:defRPr/>
            </a:pPr>
            <a:r>
              <a:rPr lang="en-AU" altLang="en-US" sz="2000" b="1" dirty="0" err="1" smtClean="0">
                <a:solidFill>
                  <a:schemeClr val="bg1"/>
                </a:solidFill>
              </a:rPr>
              <a:t>Opsyen</a:t>
            </a:r>
            <a:endParaRPr lang="en-AU" altLang="en-US" sz="2000" b="1" dirty="0" smtClean="0">
              <a:solidFill>
                <a:schemeClr val="bg1"/>
              </a:solidFill>
            </a:endParaRPr>
          </a:p>
          <a:p>
            <a:pPr marL="609600" indent="-609600" fontAlgn="auto">
              <a:lnSpc>
                <a:spcPct val="200000"/>
              </a:lnSpc>
              <a:spcBef>
                <a:spcPts val="0"/>
              </a:spcBef>
              <a:spcAft>
                <a:spcPts val="0"/>
              </a:spcAft>
              <a:buFont typeface="Monotype Sorts" pitchFamily="2" charset="2"/>
              <a:buAutoNum type="arabicPeriod"/>
              <a:defRPr/>
            </a:pPr>
            <a:r>
              <a:rPr lang="en-AU" altLang="en-US" sz="2000" b="1" dirty="0" err="1" smtClean="0">
                <a:solidFill>
                  <a:schemeClr val="bg1"/>
                </a:solidFill>
              </a:rPr>
              <a:t>Analisis</a:t>
            </a:r>
            <a:r>
              <a:rPr lang="en-AU" altLang="en-US" sz="2000" b="1" dirty="0" smtClean="0">
                <a:solidFill>
                  <a:schemeClr val="bg1"/>
                </a:solidFill>
              </a:rPr>
              <a:t> </a:t>
            </a:r>
            <a:r>
              <a:rPr lang="en-AU" altLang="en-US" sz="2000" b="1" dirty="0" err="1" smtClean="0">
                <a:solidFill>
                  <a:schemeClr val="bg1"/>
                </a:solidFill>
              </a:rPr>
              <a:t>Impak</a:t>
            </a:r>
            <a:endParaRPr lang="en-AU" altLang="en-US" sz="2000" b="1" dirty="0" smtClean="0">
              <a:solidFill>
                <a:schemeClr val="bg1"/>
              </a:solidFill>
            </a:endParaRPr>
          </a:p>
          <a:p>
            <a:pPr marL="609600" indent="-609600" fontAlgn="auto">
              <a:lnSpc>
                <a:spcPct val="200000"/>
              </a:lnSpc>
              <a:spcBef>
                <a:spcPts val="0"/>
              </a:spcBef>
              <a:spcAft>
                <a:spcPts val="0"/>
              </a:spcAft>
              <a:buFont typeface="Monotype Sorts" pitchFamily="2" charset="2"/>
              <a:buAutoNum type="arabicPeriod"/>
              <a:defRPr/>
            </a:pPr>
            <a:r>
              <a:rPr lang="en-AU" altLang="en-US" sz="2000" b="1" dirty="0" err="1" smtClean="0">
                <a:solidFill>
                  <a:schemeClr val="bg1"/>
                </a:solidFill>
              </a:rPr>
              <a:t>Seranta</a:t>
            </a:r>
            <a:r>
              <a:rPr lang="en-AU" altLang="en-US" sz="2000" b="1" dirty="0" smtClean="0">
                <a:solidFill>
                  <a:schemeClr val="bg1"/>
                </a:solidFill>
              </a:rPr>
              <a:t> </a:t>
            </a:r>
            <a:r>
              <a:rPr lang="en-AU" altLang="en-US" sz="2000" b="1" dirty="0" err="1" smtClean="0">
                <a:solidFill>
                  <a:schemeClr val="bg1"/>
                </a:solidFill>
              </a:rPr>
              <a:t>Awam</a:t>
            </a:r>
            <a:endParaRPr lang="en-AU" altLang="en-US" sz="2000" b="1" dirty="0" smtClean="0">
              <a:solidFill>
                <a:schemeClr val="bg1"/>
              </a:solidFill>
            </a:endParaRPr>
          </a:p>
          <a:p>
            <a:pPr marL="609600" indent="-609600" fontAlgn="auto">
              <a:lnSpc>
                <a:spcPct val="200000"/>
              </a:lnSpc>
              <a:spcBef>
                <a:spcPts val="0"/>
              </a:spcBef>
              <a:spcAft>
                <a:spcPts val="0"/>
              </a:spcAft>
              <a:buFont typeface="Monotype Sorts" pitchFamily="2" charset="2"/>
              <a:buAutoNum type="arabicPeriod"/>
              <a:defRPr/>
            </a:pPr>
            <a:r>
              <a:rPr lang="en-AU" altLang="en-US" sz="2000" b="1" dirty="0" err="1" smtClean="0">
                <a:solidFill>
                  <a:schemeClr val="bg1"/>
                </a:solidFill>
              </a:rPr>
              <a:t>Kesimpulan</a:t>
            </a:r>
            <a:r>
              <a:rPr lang="en-AU" altLang="en-US" sz="2000" b="1" dirty="0" smtClean="0">
                <a:solidFill>
                  <a:schemeClr val="bg1"/>
                </a:solidFill>
              </a:rPr>
              <a:t> </a:t>
            </a:r>
            <a:r>
              <a:rPr lang="en-AU" altLang="en-US" sz="2000" b="1" dirty="0" err="1" smtClean="0">
                <a:solidFill>
                  <a:schemeClr val="bg1"/>
                </a:solidFill>
              </a:rPr>
              <a:t>dan</a:t>
            </a:r>
            <a:r>
              <a:rPr lang="en-AU" altLang="en-US" sz="2000" b="1" dirty="0" smtClean="0">
                <a:solidFill>
                  <a:schemeClr val="bg1"/>
                </a:solidFill>
              </a:rPr>
              <a:t> </a:t>
            </a:r>
            <a:r>
              <a:rPr lang="en-AU" altLang="en-US" sz="2000" b="1" dirty="0" err="1" smtClean="0">
                <a:solidFill>
                  <a:schemeClr val="bg1"/>
                </a:solidFill>
              </a:rPr>
              <a:t>Syor</a:t>
            </a:r>
            <a:endParaRPr lang="en-AU" altLang="en-US" sz="2000" b="1" dirty="0" smtClean="0">
              <a:solidFill>
                <a:schemeClr val="bg1"/>
              </a:solidFill>
            </a:endParaRPr>
          </a:p>
          <a:p>
            <a:pPr marL="609600" indent="-609600" fontAlgn="auto">
              <a:lnSpc>
                <a:spcPct val="200000"/>
              </a:lnSpc>
              <a:spcBef>
                <a:spcPts val="0"/>
              </a:spcBef>
              <a:spcAft>
                <a:spcPts val="0"/>
              </a:spcAft>
              <a:buFont typeface="Monotype Sorts" pitchFamily="2" charset="2"/>
              <a:buAutoNum type="arabicPeriod"/>
              <a:defRPr/>
            </a:pPr>
            <a:r>
              <a:rPr lang="en-AU" altLang="en-US" sz="2000" b="1" dirty="0" err="1" smtClean="0">
                <a:solidFill>
                  <a:srgbClr val="FFFF00"/>
                </a:solidFill>
              </a:rPr>
              <a:t>Strategi</a:t>
            </a:r>
            <a:r>
              <a:rPr lang="en-AU" altLang="en-US" sz="2000" b="1" dirty="0" smtClean="0">
                <a:solidFill>
                  <a:srgbClr val="FFFF00"/>
                </a:solidFill>
              </a:rPr>
              <a:t> </a:t>
            </a:r>
            <a:r>
              <a:rPr lang="en-AU" altLang="en-US" sz="2000" b="1" dirty="0" err="1" smtClean="0">
                <a:solidFill>
                  <a:srgbClr val="FFFF00"/>
                </a:solidFill>
              </a:rPr>
              <a:t>Pelaksanaan</a:t>
            </a:r>
            <a:endParaRPr lang="en-AU" altLang="en-US" sz="2000" b="1" dirty="0" smtClean="0">
              <a:solidFill>
                <a:srgbClr val="FFFF00"/>
              </a:solidFill>
            </a:endParaRPr>
          </a:p>
          <a:p>
            <a:pPr fontAlgn="auto">
              <a:lnSpc>
                <a:spcPct val="200000"/>
              </a:lnSpc>
              <a:spcBef>
                <a:spcPts val="0"/>
              </a:spcBef>
              <a:spcAft>
                <a:spcPts val="0"/>
              </a:spcAft>
              <a:buFont typeface="Arial" panose="020B0604020202020204" pitchFamily="34" charset="0"/>
              <a:buChar char="•"/>
              <a:defRPr/>
            </a:pPr>
            <a:endParaRPr lang="en-MY" sz="2000" b="1" dirty="0"/>
          </a:p>
        </p:txBody>
      </p:sp>
      <p:pic>
        <p:nvPicPr>
          <p:cNvPr id="7" name="Picture 2"/>
          <p:cNvPicPr>
            <a:picLocks noChangeAspect="1" noChangeArrowheads="1"/>
          </p:cNvPicPr>
          <p:nvPr/>
        </p:nvPicPr>
        <p:blipFill>
          <a:blip r:embed="rId2"/>
          <a:srcRect/>
          <a:stretch>
            <a:fillRect/>
          </a:stretch>
        </p:blipFill>
        <p:spPr bwMode="auto">
          <a:xfrm rot="320429">
            <a:off x="5322890" y="1522416"/>
            <a:ext cx="3076575" cy="4535487"/>
          </a:xfrm>
          <a:prstGeom prst="rect">
            <a:avLst/>
          </a:prstGeom>
          <a:ln>
            <a:noFill/>
          </a:ln>
          <a:effectLst>
            <a:outerShdw blurRad="292100" dist="139700" dir="2700000" algn="tl" rotWithShape="0">
              <a:srgbClr val="333333">
                <a:alpha val="65000"/>
              </a:srgbClr>
            </a:outerShdw>
          </a:effectLst>
          <a:extLst/>
        </p:spPr>
      </p:pic>
      <p:sp>
        <p:nvSpPr>
          <p:cNvPr id="2" name="Slide Number Placeholder 1"/>
          <p:cNvSpPr>
            <a:spLocks noGrp="1"/>
          </p:cNvSpPr>
          <p:nvPr>
            <p:ph type="sldNum" sz="quarter" idx="12"/>
          </p:nvPr>
        </p:nvSpPr>
        <p:spPr/>
        <p:txBody>
          <a:bodyPr/>
          <a:lstStyle/>
          <a:p>
            <a:pPr>
              <a:defRPr/>
            </a:pPr>
            <a:fld id="{16F32B8A-45B6-4188-A533-24A270BE7863}" type="slidenum">
              <a:rPr lang="en-US"/>
              <a:pPr>
                <a:defRPr/>
              </a:pPr>
              <a:t>52</a:t>
            </a:fld>
            <a:endParaRPr lang="en-US" dirty="0"/>
          </a:p>
        </p:txBody>
      </p:sp>
    </p:spTree>
  </p:cSld>
  <p:clrMapOvr>
    <a:masterClrMapping/>
  </p:clrMapOvr>
  <p:timing>
    <p:tnLst>
      <p:par>
        <p:cTn id="1" dur="indefinite" restart="never" nodeType="tmRoot"/>
      </p:par>
    </p:tn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6257" name="Subtitle 2"/>
          <p:cNvSpPr txBox="1">
            <a:spLocks/>
          </p:cNvSpPr>
          <p:nvPr/>
        </p:nvSpPr>
        <p:spPr bwMode="auto">
          <a:xfrm>
            <a:off x="395288" y="1295400"/>
            <a:ext cx="8353425" cy="4983162"/>
          </a:xfrm>
          <a:prstGeom prst="rect">
            <a:avLst/>
          </a:prstGeom>
          <a:noFill/>
          <a:ln w="9525">
            <a:noFill/>
            <a:miter lim="800000"/>
            <a:headEnd/>
            <a:tailEnd/>
          </a:ln>
        </p:spPr>
        <p:txBody>
          <a:bodyPr/>
          <a:lstStyle/>
          <a:p>
            <a:pPr marL="457200" indent="-457200">
              <a:spcBef>
                <a:spcPct val="20000"/>
              </a:spcBef>
              <a:buFont typeface="Wingdings" pitchFamily="2" charset="2"/>
              <a:buChar char="ü"/>
            </a:pPr>
            <a:r>
              <a:rPr lang="en-US" sz="2800" dirty="0" err="1" smtClean="0">
                <a:latin typeface="Calibri" pitchFamily="34" charset="0"/>
              </a:rPr>
              <a:t>Pelan</a:t>
            </a:r>
            <a:r>
              <a:rPr lang="en-US" sz="2800" dirty="0" smtClean="0">
                <a:latin typeface="Calibri" pitchFamily="34" charset="0"/>
              </a:rPr>
              <a:t> </a:t>
            </a:r>
            <a:r>
              <a:rPr lang="en-US" sz="2800" dirty="0" err="1" smtClean="0">
                <a:latin typeface="Calibri" pitchFamily="34" charset="0"/>
              </a:rPr>
              <a:t>Komunikasi</a:t>
            </a:r>
            <a:r>
              <a:rPr lang="en-US" sz="2800" dirty="0" smtClean="0">
                <a:latin typeface="Calibri" pitchFamily="34" charset="0"/>
              </a:rPr>
              <a:t> </a:t>
            </a:r>
            <a:r>
              <a:rPr lang="en-US" sz="2800" dirty="0" err="1" smtClean="0">
                <a:latin typeface="Calibri" pitchFamily="34" charset="0"/>
              </a:rPr>
              <a:t>bagi</a:t>
            </a:r>
            <a:r>
              <a:rPr lang="en-US" sz="2800" dirty="0" smtClean="0">
                <a:latin typeface="Calibri" pitchFamily="34" charset="0"/>
              </a:rPr>
              <a:t> </a:t>
            </a:r>
            <a:r>
              <a:rPr lang="en-US" sz="2800" dirty="0" err="1" smtClean="0">
                <a:latin typeface="Calibri" pitchFamily="34" charset="0"/>
              </a:rPr>
              <a:t>memaklumkan</a:t>
            </a:r>
            <a:r>
              <a:rPr lang="en-US" sz="2800" dirty="0" smtClean="0">
                <a:latin typeface="Calibri" pitchFamily="34" charset="0"/>
              </a:rPr>
              <a:t> </a:t>
            </a:r>
            <a:r>
              <a:rPr lang="en-US" sz="2800" dirty="0" err="1" smtClean="0">
                <a:latin typeface="Calibri" pitchFamily="34" charset="0"/>
              </a:rPr>
              <a:t>kepada</a:t>
            </a:r>
            <a:r>
              <a:rPr lang="en-US" sz="2800" dirty="0" smtClean="0">
                <a:latin typeface="Calibri" pitchFamily="34" charset="0"/>
              </a:rPr>
              <a:t> </a:t>
            </a:r>
            <a:r>
              <a:rPr lang="en-US" sz="2800" dirty="0" err="1" smtClean="0">
                <a:latin typeface="Calibri" pitchFamily="34" charset="0"/>
              </a:rPr>
              <a:t>pihak</a:t>
            </a:r>
            <a:r>
              <a:rPr lang="en-US" sz="2800" dirty="0" smtClean="0">
                <a:latin typeface="Calibri" pitchFamily="34" charset="0"/>
              </a:rPr>
              <a:t> </a:t>
            </a:r>
            <a:r>
              <a:rPr lang="en-US" sz="2800" dirty="0" err="1" smtClean="0">
                <a:latin typeface="Calibri" pitchFamily="34" charset="0"/>
              </a:rPr>
              <a:t>berkepentingan</a:t>
            </a:r>
            <a:r>
              <a:rPr lang="en-US" sz="2800" dirty="0" smtClean="0">
                <a:latin typeface="Calibri" pitchFamily="34" charset="0"/>
              </a:rPr>
              <a:t> </a:t>
            </a:r>
            <a:r>
              <a:rPr lang="en-US" sz="2800" dirty="0" err="1" smtClean="0">
                <a:latin typeface="Calibri" pitchFamily="34" charset="0"/>
              </a:rPr>
              <a:t>mengenai</a:t>
            </a:r>
            <a:r>
              <a:rPr lang="en-US" sz="2800" dirty="0" smtClean="0">
                <a:latin typeface="Calibri" pitchFamily="34" charset="0"/>
              </a:rPr>
              <a:t> </a:t>
            </a:r>
            <a:r>
              <a:rPr lang="en-US" sz="2800" dirty="0" err="1" smtClean="0">
                <a:latin typeface="Calibri" pitchFamily="34" charset="0"/>
              </a:rPr>
              <a:t>dasar</a:t>
            </a:r>
            <a:r>
              <a:rPr lang="en-US" sz="2800" dirty="0" smtClean="0">
                <a:latin typeface="Calibri" pitchFamily="34" charset="0"/>
              </a:rPr>
              <a:t>/</a:t>
            </a:r>
            <a:r>
              <a:rPr lang="en-US" sz="2800" dirty="0" err="1" smtClean="0">
                <a:latin typeface="Calibri" pitchFamily="34" charset="0"/>
              </a:rPr>
              <a:t>polisi</a:t>
            </a:r>
            <a:r>
              <a:rPr lang="en-US" sz="2800" dirty="0" smtClean="0">
                <a:latin typeface="Calibri" pitchFamily="34" charset="0"/>
              </a:rPr>
              <a:t>/</a:t>
            </a:r>
            <a:r>
              <a:rPr lang="en-US" sz="2800" dirty="0" err="1" smtClean="0">
                <a:latin typeface="Calibri" pitchFamily="34" charset="0"/>
              </a:rPr>
              <a:t>peraturan</a:t>
            </a:r>
            <a:r>
              <a:rPr lang="en-US" sz="2800" dirty="0" smtClean="0">
                <a:latin typeface="Calibri" pitchFamily="34" charset="0"/>
              </a:rPr>
              <a:t> </a:t>
            </a:r>
            <a:r>
              <a:rPr lang="en-US" sz="2800" dirty="0" err="1" smtClean="0">
                <a:latin typeface="Calibri" pitchFamily="34" charset="0"/>
              </a:rPr>
              <a:t>sebelum</a:t>
            </a:r>
            <a:r>
              <a:rPr lang="en-US" sz="2800" dirty="0" smtClean="0">
                <a:latin typeface="Calibri" pitchFamily="34" charset="0"/>
              </a:rPr>
              <a:t> </a:t>
            </a:r>
            <a:r>
              <a:rPr lang="en-US" sz="2800" dirty="0" err="1" smtClean="0">
                <a:latin typeface="Calibri" pitchFamily="34" charset="0"/>
              </a:rPr>
              <a:t>ianya</a:t>
            </a:r>
            <a:r>
              <a:rPr lang="en-US" sz="2800" dirty="0" smtClean="0">
                <a:latin typeface="Calibri" pitchFamily="34" charset="0"/>
              </a:rPr>
              <a:t> </a:t>
            </a:r>
            <a:r>
              <a:rPr lang="en-US" sz="2800" dirty="0" err="1" smtClean="0">
                <a:latin typeface="Calibri" pitchFamily="34" charset="0"/>
              </a:rPr>
              <a:t>diwartakan</a:t>
            </a:r>
            <a:endParaRPr lang="ms-MY" sz="2800" dirty="0">
              <a:latin typeface="Calibri" pitchFamily="34" charset="0"/>
            </a:endParaRPr>
          </a:p>
          <a:p>
            <a:pPr marL="457200" indent="-457200">
              <a:spcBef>
                <a:spcPct val="20000"/>
              </a:spcBef>
              <a:buFont typeface="Wingdings" pitchFamily="2" charset="2"/>
              <a:buChar char="ü"/>
            </a:pPr>
            <a:r>
              <a:rPr lang="en-US" sz="2800" dirty="0" err="1" smtClean="0">
                <a:latin typeface="Calibri" pitchFamily="34" charset="0"/>
              </a:rPr>
              <a:t>Memberi</a:t>
            </a:r>
            <a:r>
              <a:rPr lang="en-US" sz="2800" dirty="0" smtClean="0">
                <a:latin typeface="Calibri" pitchFamily="34" charset="0"/>
              </a:rPr>
              <a:t> </a:t>
            </a:r>
            <a:r>
              <a:rPr lang="en-US" sz="2800" dirty="0" err="1" smtClean="0">
                <a:latin typeface="Calibri" pitchFamily="34" charset="0"/>
              </a:rPr>
              <a:t>penjelasan</a:t>
            </a:r>
            <a:r>
              <a:rPr lang="en-US" sz="2800" dirty="0" smtClean="0">
                <a:latin typeface="Calibri" pitchFamily="34" charset="0"/>
              </a:rPr>
              <a:t> </a:t>
            </a:r>
            <a:r>
              <a:rPr lang="en-US" sz="2800" dirty="0" err="1" smtClean="0">
                <a:latin typeface="Calibri" pitchFamily="34" charset="0"/>
              </a:rPr>
              <a:t>berkaitan</a:t>
            </a:r>
            <a:r>
              <a:rPr lang="en-US" sz="2800" dirty="0" smtClean="0">
                <a:latin typeface="Calibri" pitchFamily="34" charset="0"/>
              </a:rPr>
              <a:t> </a:t>
            </a:r>
            <a:r>
              <a:rPr lang="en-US" sz="2800" dirty="0" err="1" smtClean="0">
                <a:latin typeface="Calibri" pitchFamily="34" charset="0"/>
              </a:rPr>
              <a:t>mekanisma</a:t>
            </a:r>
            <a:r>
              <a:rPr lang="en-US" sz="2800" dirty="0" smtClean="0">
                <a:latin typeface="Calibri" pitchFamily="34" charset="0"/>
              </a:rPr>
              <a:t> yang </a:t>
            </a:r>
            <a:r>
              <a:rPr lang="en-US" sz="2800" dirty="0" err="1" smtClean="0">
                <a:latin typeface="Calibri" pitchFamily="34" charset="0"/>
              </a:rPr>
              <a:t>akan</a:t>
            </a:r>
            <a:r>
              <a:rPr lang="en-US" sz="2800" dirty="0" smtClean="0">
                <a:latin typeface="Calibri" pitchFamily="34" charset="0"/>
              </a:rPr>
              <a:t> </a:t>
            </a:r>
            <a:r>
              <a:rPr lang="en-US" sz="2800" dirty="0" err="1" smtClean="0">
                <a:latin typeface="Calibri" pitchFamily="34" charset="0"/>
              </a:rPr>
              <a:t>digunakan</a:t>
            </a:r>
            <a:r>
              <a:rPr lang="en-US" sz="2800" dirty="0" smtClean="0">
                <a:latin typeface="Calibri" pitchFamily="34" charset="0"/>
              </a:rPr>
              <a:t> </a:t>
            </a:r>
            <a:r>
              <a:rPr lang="en-US" sz="2800" dirty="0" err="1" smtClean="0">
                <a:latin typeface="Calibri" pitchFamily="34" charset="0"/>
              </a:rPr>
              <a:t>bagi</a:t>
            </a:r>
            <a:r>
              <a:rPr lang="en-US" sz="2800" dirty="0" smtClean="0">
                <a:latin typeface="Calibri" pitchFamily="34" charset="0"/>
              </a:rPr>
              <a:t> </a:t>
            </a:r>
            <a:r>
              <a:rPr lang="en-US" sz="2800" dirty="0" err="1" smtClean="0">
                <a:latin typeface="Calibri" pitchFamily="34" charset="0"/>
              </a:rPr>
              <a:t>memastikan</a:t>
            </a:r>
            <a:r>
              <a:rPr lang="en-US" sz="2800" dirty="0" smtClean="0">
                <a:latin typeface="Calibri" pitchFamily="34" charset="0"/>
              </a:rPr>
              <a:t> </a:t>
            </a:r>
            <a:r>
              <a:rPr lang="en-US" sz="2800" dirty="0" err="1" smtClean="0">
                <a:latin typeface="Calibri" pitchFamily="34" charset="0"/>
              </a:rPr>
              <a:t>pematuhan</a:t>
            </a:r>
            <a:r>
              <a:rPr lang="en-US" sz="2800" dirty="0" smtClean="0">
                <a:latin typeface="Calibri" pitchFamily="34" charset="0"/>
              </a:rPr>
              <a:t> </a:t>
            </a:r>
            <a:r>
              <a:rPr lang="en-US" sz="2800" dirty="0" err="1" smtClean="0">
                <a:latin typeface="Calibri" pitchFamily="34" charset="0"/>
              </a:rPr>
              <a:t>kepada</a:t>
            </a:r>
            <a:r>
              <a:rPr lang="en-US" sz="2800" dirty="0" smtClean="0">
                <a:latin typeface="Calibri" pitchFamily="34" charset="0"/>
              </a:rPr>
              <a:t> </a:t>
            </a:r>
            <a:r>
              <a:rPr lang="en-US" sz="2800" dirty="0" err="1" smtClean="0">
                <a:latin typeface="Calibri" pitchFamily="34" charset="0"/>
              </a:rPr>
              <a:t>dasar</a:t>
            </a:r>
            <a:r>
              <a:rPr lang="en-US" sz="2800" dirty="0" smtClean="0">
                <a:latin typeface="Calibri" pitchFamily="34" charset="0"/>
              </a:rPr>
              <a:t>/</a:t>
            </a:r>
            <a:r>
              <a:rPr lang="en-US" sz="2800" dirty="0" err="1" smtClean="0">
                <a:latin typeface="Calibri" pitchFamily="34" charset="0"/>
              </a:rPr>
              <a:t>polisi</a:t>
            </a:r>
            <a:r>
              <a:rPr lang="en-US" sz="2800" dirty="0" smtClean="0">
                <a:latin typeface="Calibri" pitchFamily="34" charset="0"/>
              </a:rPr>
              <a:t>/</a:t>
            </a:r>
            <a:r>
              <a:rPr lang="en-US" sz="2800" dirty="0" err="1" smtClean="0">
                <a:latin typeface="Calibri" pitchFamily="34" charset="0"/>
              </a:rPr>
              <a:t>peraturan</a:t>
            </a:r>
            <a:endParaRPr lang="ms-MY" sz="2800" dirty="0">
              <a:latin typeface="Calibri" pitchFamily="34" charset="0"/>
            </a:endParaRPr>
          </a:p>
          <a:p>
            <a:pPr marL="457200" indent="-457200">
              <a:spcBef>
                <a:spcPct val="20000"/>
              </a:spcBef>
              <a:buFont typeface="Wingdings" pitchFamily="2" charset="2"/>
              <a:buChar char="ü"/>
            </a:pPr>
            <a:r>
              <a:rPr lang="en-US" sz="2800" dirty="0" err="1" smtClean="0">
                <a:latin typeface="Calibri" pitchFamily="34" charset="0"/>
              </a:rPr>
              <a:t>Strategi</a:t>
            </a:r>
            <a:r>
              <a:rPr lang="en-US" sz="2800" dirty="0" smtClean="0">
                <a:latin typeface="Calibri" pitchFamily="34" charset="0"/>
              </a:rPr>
              <a:t> </a:t>
            </a:r>
            <a:r>
              <a:rPr lang="en-US" sz="2800" dirty="0" err="1" smtClean="0">
                <a:latin typeface="Calibri" pitchFamily="34" charset="0"/>
              </a:rPr>
              <a:t>Pematuhan</a:t>
            </a:r>
            <a:r>
              <a:rPr lang="en-US" sz="2800" dirty="0" smtClean="0">
                <a:latin typeface="Calibri" pitchFamily="34" charset="0"/>
              </a:rPr>
              <a:t> </a:t>
            </a:r>
            <a:r>
              <a:rPr lang="en-US" sz="2800" dirty="0" err="1" smtClean="0">
                <a:latin typeface="Calibri" pitchFamily="34" charset="0"/>
              </a:rPr>
              <a:t>dan</a:t>
            </a:r>
            <a:r>
              <a:rPr lang="en-US" sz="2800" dirty="0" smtClean="0">
                <a:latin typeface="Calibri" pitchFamily="34" charset="0"/>
              </a:rPr>
              <a:t> </a:t>
            </a:r>
            <a:r>
              <a:rPr lang="en-US" sz="2800" dirty="0" err="1" smtClean="0">
                <a:latin typeface="Calibri" pitchFamily="34" charset="0"/>
              </a:rPr>
              <a:t>Penguatkuasaan</a:t>
            </a:r>
            <a:r>
              <a:rPr lang="en-US" sz="2800" dirty="0" smtClean="0">
                <a:latin typeface="Calibri" pitchFamily="34" charset="0"/>
              </a:rPr>
              <a:t> </a:t>
            </a:r>
            <a:r>
              <a:rPr lang="en-US" sz="2800" dirty="0" err="1" smtClean="0">
                <a:latin typeface="Calibri" pitchFamily="34" charset="0"/>
              </a:rPr>
              <a:t>diperjelaskan</a:t>
            </a:r>
            <a:r>
              <a:rPr lang="en-US" sz="2800" dirty="0" smtClean="0">
                <a:latin typeface="Calibri" pitchFamily="34" charset="0"/>
              </a:rPr>
              <a:t> </a:t>
            </a:r>
            <a:r>
              <a:rPr lang="en-US" sz="2800" dirty="0" err="1" smtClean="0">
                <a:latin typeface="Calibri" pitchFamily="34" charset="0"/>
              </a:rPr>
              <a:t>kepada</a:t>
            </a:r>
            <a:r>
              <a:rPr lang="en-US" sz="2800" dirty="0" smtClean="0">
                <a:latin typeface="Calibri" pitchFamily="34" charset="0"/>
              </a:rPr>
              <a:t> </a:t>
            </a:r>
            <a:r>
              <a:rPr lang="en-US" sz="2800" dirty="0" err="1" smtClean="0">
                <a:latin typeface="Calibri" pitchFamily="34" charset="0"/>
              </a:rPr>
              <a:t>pihak</a:t>
            </a:r>
            <a:r>
              <a:rPr lang="en-US" sz="2800" dirty="0" smtClean="0">
                <a:latin typeface="Calibri" pitchFamily="34" charset="0"/>
              </a:rPr>
              <a:t> </a:t>
            </a:r>
            <a:r>
              <a:rPr lang="en-US" sz="2800" dirty="0" err="1" smtClean="0">
                <a:latin typeface="Calibri" pitchFamily="34" charset="0"/>
              </a:rPr>
              <a:t>berkepentingan</a:t>
            </a:r>
            <a:endParaRPr lang="ms-MY" sz="2800" dirty="0">
              <a:latin typeface="Calibri" pitchFamily="34" charset="0"/>
            </a:endParaRPr>
          </a:p>
          <a:p>
            <a:pPr marL="457200" indent="-457200">
              <a:spcBef>
                <a:spcPct val="20000"/>
              </a:spcBef>
              <a:buFont typeface="Wingdings" pitchFamily="2" charset="2"/>
              <a:buChar char="ü"/>
            </a:pPr>
            <a:r>
              <a:rPr lang="en-MY" sz="2800" dirty="0" err="1" smtClean="0">
                <a:latin typeface="Calibri" pitchFamily="34" charset="0"/>
              </a:rPr>
              <a:t>Memberi</a:t>
            </a:r>
            <a:r>
              <a:rPr lang="en-MY" sz="2800" dirty="0" smtClean="0">
                <a:latin typeface="Calibri" pitchFamily="34" charset="0"/>
              </a:rPr>
              <a:t> </a:t>
            </a:r>
            <a:r>
              <a:rPr lang="en-MY" sz="2800" dirty="0" err="1" smtClean="0">
                <a:latin typeface="Calibri" pitchFamily="34" charset="0"/>
              </a:rPr>
              <a:t>penjelasan</a:t>
            </a:r>
            <a:r>
              <a:rPr lang="en-MY" sz="2800" dirty="0" smtClean="0">
                <a:latin typeface="Calibri" pitchFamily="34" charset="0"/>
              </a:rPr>
              <a:t> </a:t>
            </a:r>
            <a:r>
              <a:rPr lang="en-MY" sz="2800" dirty="0" err="1" smtClean="0">
                <a:latin typeface="Calibri" pitchFamily="34" charset="0"/>
              </a:rPr>
              <a:t>bagaimana</a:t>
            </a:r>
            <a:r>
              <a:rPr lang="en-MY" sz="2800" dirty="0" smtClean="0">
                <a:latin typeface="Calibri" pitchFamily="34" charset="0"/>
              </a:rPr>
              <a:t> </a:t>
            </a:r>
            <a:r>
              <a:rPr lang="en-MY" sz="2800" dirty="0" err="1" smtClean="0">
                <a:latin typeface="Calibri" pitchFamily="34" charset="0"/>
              </a:rPr>
              <a:t>ketidak</a:t>
            </a:r>
            <a:r>
              <a:rPr lang="en-MY" sz="2800" dirty="0" smtClean="0">
                <a:latin typeface="Calibri" pitchFamily="34" charset="0"/>
              </a:rPr>
              <a:t> </a:t>
            </a:r>
            <a:r>
              <a:rPr lang="en-MY" sz="2800" dirty="0" err="1" smtClean="0">
                <a:latin typeface="Calibri" pitchFamily="34" charset="0"/>
              </a:rPr>
              <a:t>patuhan</a:t>
            </a:r>
            <a:r>
              <a:rPr lang="en-MY" sz="2800" dirty="0" smtClean="0">
                <a:latin typeface="Calibri" pitchFamily="34" charset="0"/>
              </a:rPr>
              <a:t> </a:t>
            </a:r>
            <a:r>
              <a:rPr lang="en-MY" sz="2800" dirty="0" err="1" smtClean="0">
                <a:latin typeface="Calibri" pitchFamily="34" charset="0"/>
              </a:rPr>
              <a:t>dapat</a:t>
            </a:r>
            <a:r>
              <a:rPr lang="en-MY" sz="2800" dirty="0" smtClean="0">
                <a:latin typeface="Calibri" pitchFamily="34" charset="0"/>
              </a:rPr>
              <a:t> </a:t>
            </a:r>
            <a:r>
              <a:rPr lang="en-MY" sz="2800" dirty="0" err="1" smtClean="0">
                <a:latin typeface="Calibri" pitchFamily="34" charset="0"/>
              </a:rPr>
              <a:t>dikesan</a:t>
            </a:r>
            <a:r>
              <a:rPr lang="en-MY" sz="2800" dirty="0" smtClean="0">
                <a:latin typeface="Calibri" pitchFamily="34" charset="0"/>
              </a:rPr>
              <a:t>. </a:t>
            </a:r>
            <a:r>
              <a:rPr lang="en-MY" sz="2800" dirty="0" err="1" smtClean="0">
                <a:latin typeface="Calibri" pitchFamily="34" charset="0"/>
              </a:rPr>
              <a:t>akan</a:t>
            </a:r>
            <a:r>
              <a:rPr lang="en-MY" sz="2800" dirty="0" smtClean="0">
                <a:latin typeface="Calibri" pitchFamily="34" charset="0"/>
              </a:rPr>
              <a:t> </a:t>
            </a:r>
            <a:r>
              <a:rPr lang="en-MY" sz="2800" dirty="0" err="1" smtClean="0">
                <a:latin typeface="Calibri" pitchFamily="34" charset="0"/>
              </a:rPr>
              <a:t>dijalankan</a:t>
            </a:r>
            <a:r>
              <a:rPr lang="en-MY" sz="2800" dirty="0" smtClean="0">
                <a:latin typeface="Calibri" pitchFamily="34" charset="0"/>
              </a:rPr>
              <a:t> (</a:t>
            </a:r>
            <a:r>
              <a:rPr lang="en-MY" sz="2800" dirty="0" err="1" smtClean="0">
                <a:latin typeface="Calibri" pitchFamily="34" charset="0"/>
              </a:rPr>
              <a:t>e.g</a:t>
            </a:r>
            <a:r>
              <a:rPr lang="en-MY" sz="2800" dirty="0">
                <a:latin typeface="Calibri" pitchFamily="34" charset="0"/>
              </a:rPr>
              <a:t>,: </a:t>
            </a:r>
            <a:r>
              <a:rPr lang="en-MY" sz="2800" dirty="0" err="1" smtClean="0">
                <a:latin typeface="Calibri" pitchFamily="34" charset="0"/>
              </a:rPr>
              <a:t>Pemeriksaan</a:t>
            </a:r>
            <a:r>
              <a:rPr lang="en-MY" sz="2800" dirty="0" smtClean="0">
                <a:latin typeface="Calibri" pitchFamily="34" charset="0"/>
              </a:rPr>
              <a:t> </a:t>
            </a:r>
            <a:r>
              <a:rPr lang="en-MY" sz="2800" dirty="0" err="1" smtClean="0">
                <a:latin typeface="Calibri" pitchFamily="34" charset="0"/>
              </a:rPr>
              <a:t>dan</a:t>
            </a:r>
            <a:r>
              <a:rPr lang="en-MY" sz="2800" dirty="0" smtClean="0">
                <a:latin typeface="Calibri" pitchFamily="34" charset="0"/>
              </a:rPr>
              <a:t> </a:t>
            </a:r>
            <a:r>
              <a:rPr lang="en-MY" sz="2800" dirty="0" err="1" smtClean="0">
                <a:latin typeface="Calibri" pitchFamily="34" charset="0"/>
              </a:rPr>
              <a:t>Penyiasatan</a:t>
            </a:r>
            <a:r>
              <a:rPr lang="en-MY" sz="2800" dirty="0" smtClean="0">
                <a:latin typeface="Calibri" pitchFamily="34" charset="0"/>
              </a:rPr>
              <a:t>) </a:t>
            </a:r>
            <a:endParaRPr lang="ms-MY" sz="2800" dirty="0">
              <a:latin typeface="Calibri" pitchFamily="34" charset="0"/>
            </a:endParaRPr>
          </a:p>
        </p:txBody>
      </p:sp>
      <p:sp>
        <p:nvSpPr>
          <p:cNvPr id="96258" name="TextBox 4"/>
          <p:cNvSpPr txBox="1">
            <a:spLocks noChangeArrowheads="1"/>
          </p:cNvSpPr>
          <p:nvPr/>
        </p:nvSpPr>
        <p:spPr bwMode="auto">
          <a:xfrm>
            <a:off x="179396" y="6215062"/>
            <a:ext cx="6480175" cy="338138"/>
          </a:xfrm>
          <a:prstGeom prst="rect">
            <a:avLst/>
          </a:prstGeom>
          <a:noFill/>
          <a:ln w="9525">
            <a:noFill/>
            <a:miter lim="800000"/>
            <a:headEnd/>
            <a:tailEnd/>
          </a:ln>
        </p:spPr>
        <p:txBody>
          <a:bodyPr>
            <a:spAutoFit/>
          </a:bodyPr>
          <a:lstStyle/>
          <a:p>
            <a:r>
              <a:rPr lang="en-US" sz="1600" i="1" dirty="0"/>
              <a:t>Source: Best Practice Regulation Handbook, pg. 42 </a:t>
            </a:r>
            <a:endParaRPr lang="ms-MY" sz="1600" i="1" dirty="0"/>
          </a:p>
        </p:txBody>
      </p:sp>
      <p:sp>
        <p:nvSpPr>
          <p:cNvPr id="6" name="Title 1"/>
          <p:cNvSpPr txBox="1">
            <a:spLocks/>
          </p:cNvSpPr>
          <p:nvPr/>
        </p:nvSpPr>
        <p:spPr>
          <a:xfrm>
            <a:off x="0" y="-26988"/>
            <a:ext cx="9144000" cy="1223963"/>
          </a:xfrm>
          <a:prstGeom prst="rect">
            <a:avLst/>
          </a:prstGeom>
          <a:solidFill>
            <a:srgbClr val="C00000"/>
          </a:solidFill>
        </p:spPr>
        <p:txBody>
          <a:bodyPr anchor="ctr"/>
          <a:lstStyle>
            <a:lvl1pPr algn="ctr" defTabSz="914400" rtl="0" eaLnBrk="1" latinLnBrk="0" hangingPunct="1">
              <a:spcBef>
                <a:spcPct val="0"/>
              </a:spcBef>
              <a:buNone/>
              <a:defRPr sz="4400" kern="1200">
                <a:solidFill>
                  <a:schemeClr val="tx1"/>
                </a:solidFill>
                <a:latin typeface="+mj-lt"/>
                <a:ea typeface="+mj-ea"/>
                <a:cs typeface="+mj-cs"/>
              </a:defRPr>
            </a:lvl1pPr>
          </a:lstStyle>
          <a:p>
            <a:pPr marL="236538" algn="l">
              <a:defRPr/>
            </a:pPr>
            <a:r>
              <a:rPr lang="en-MY" sz="3600" b="1" dirty="0" err="1" smtClean="0">
                <a:solidFill>
                  <a:schemeClr val="bg1"/>
                </a:solidFill>
                <a:effectLst>
                  <a:outerShdw blurRad="38100" dist="38100" dir="2700000" algn="tl">
                    <a:srgbClr val="000000">
                      <a:alpha val="43137"/>
                    </a:srgbClr>
                  </a:outerShdw>
                </a:effectLst>
                <a:ea typeface="Tahoma" panose="020B0604030504040204" pitchFamily="34" charset="0"/>
                <a:cs typeface="Tahoma" panose="020B0604030504040204" pitchFamily="34" charset="0"/>
              </a:rPr>
              <a:t>Elemen</a:t>
            </a:r>
            <a:r>
              <a:rPr lang="en-MY" sz="3600" b="1" dirty="0" smtClean="0">
                <a:solidFill>
                  <a:schemeClr val="bg1"/>
                </a:solidFill>
                <a:effectLst>
                  <a:outerShdw blurRad="38100" dist="38100" dir="2700000" algn="tl">
                    <a:srgbClr val="000000">
                      <a:alpha val="43137"/>
                    </a:srgbClr>
                  </a:outerShdw>
                </a:effectLst>
                <a:ea typeface="Tahoma" panose="020B0604030504040204" pitchFamily="34" charset="0"/>
                <a:cs typeface="Tahoma" panose="020B0604030504040204" pitchFamily="34" charset="0"/>
              </a:rPr>
              <a:t> </a:t>
            </a:r>
            <a:r>
              <a:rPr lang="en-MY" sz="3600" b="1" dirty="0">
                <a:solidFill>
                  <a:schemeClr val="bg1"/>
                </a:solidFill>
                <a:effectLst>
                  <a:outerShdw blurRad="38100" dist="38100" dir="2700000" algn="tl">
                    <a:srgbClr val="000000">
                      <a:alpha val="43137"/>
                    </a:srgbClr>
                  </a:outerShdw>
                </a:effectLst>
                <a:ea typeface="Tahoma" panose="020B0604030504040204" pitchFamily="34" charset="0"/>
                <a:cs typeface="Tahoma" panose="020B0604030504040204" pitchFamily="34" charset="0"/>
              </a:rPr>
              <a:t>7: </a:t>
            </a:r>
            <a:endParaRPr lang="en-MY" sz="3600" b="1" dirty="0" smtClean="0">
              <a:solidFill>
                <a:schemeClr val="bg1"/>
              </a:solidFill>
              <a:effectLst>
                <a:outerShdw blurRad="38100" dist="38100" dir="2700000" algn="tl">
                  <a:srgbClr val="000000">
                    <a:alpha val="43137"/>
                  </a:srgbClr>
                </a:outerShdw>
              </a:effectLst>
              <a:ea typeface="Tahoma" panose="020B0604030504040204" pitchFamily="34" charset="0"/>
              <a:cs typeface="Tahoma" panose="020B0604030504040204" pitchFamily="34" charset="0"/>
            </a:endParaRPr>
          </a:p>
          <a:p>
            <a:pPr marL="236538" algn="l">
              <a:defRPr/>
            </a:pPr>
            <a:r>
              <a:rPr lang="en-MY" sz="3600" b="1" dirty="0" err="1" smtClean="0">
                <a:solidFill>
                  <a:schemeClr val="bg1"/>
                </a:solidFill>
                <a:effectLst>
                  <a:outerShdw blurRad="38100" dist="38100" dir="2700000" algn="tl">
                    <a:srgbClr val="000000">
                      <a:alpha val="43137"/>
                    </a:srgbClr>
                  </a:outerShdw>
                </a:effectLst>
                <a:ea typeface="Tahoma" panose="020B0604030504040204" pitchFamily="34" charset="0"/>
                <a:cs typeface="Tahoma" panose="020B0604030504040204" pitchFamily="34" charset="0"/>
              </a:rPr>
              <a:t>Menyatakan</a:t>
            </a:r>
            <a:r>
              <a:rPr lang="en-MY" sz="3600" b="1" dirty="0" smtClean="0">
                <a:solidFill>
                  <a:schemeClr val="bg1"/>
                </a:solidFill>
                <a:effectLst>
                  <a:outerShdw blurRad="38100" dist="38100" dir="2700000" algn="tl">
                    <a:srgbClr val="000000">
                      <a:alpha val="43137"/>
                    </a:srgbClr>
                  </a:outerShdw>
                </a:effectLst>
                <a:ea typeface="Tahoma" panose="020B0604030504040204" pitchFamily="34" charset="0"/>
                <a:cs typeface="Tahoma" panose="020B0604030504040204" pitchFamily="34" charset="0"/>
              </a:rPr>
              <a:t> </a:t>
            </a:r>
            <a:r>
              <a:rPr lang="en-MY" sz="3600" b="1" dirty="0" err="1" smtClean="0">
                <a:solidFill>
                  <a:schemeClr val="bg1"/>
                </a:solidFill>
                <a:effectLst>
                  <a:outerShdw blurRad="38100" dist="38100" dir="2700000" algn="tl">
                    <a:srgbClr val="000000">
                      <a:alpha val="43137"/>
                    </a:srgbClr>
                  </a:outerShdw>
                </a:effectLst>
                <a:ea typeface="Tahoma" panose="020B0604030504040204" pitchFamily="34" charset="0"/>
                <a:cs typeface="Tahoma" panose="020B0604030504040204" pitchFamily="34" charset="0"/>
              </a:rPr>
              <a:t>Strategi</a:t>
            </a:r>
            <a:r>
              <a:rPr lang="en-MY" sz="3600" b="1" dirty="0" smtClean="0">
                <a:solidFill>
                  <a:schemeClr val="bg1"/>
                </a:solidFill>
                <a:effectLst>
                  <a:outerShdw blurRad="38100" dist="38100" dir="2700000" algn="tl">
                    <a:srgbClr val="000000">
                      <a:alpha val="43137"/>
                    </a:srgbClr>
                  </a:outerShdw>
                </a:effectLst>
                <a:ea typeface="Tahoma" panose="020B0604030504040204" pitchFamily="34" charset="0"/>
                <a:cs typeface="Tahoma" panose="020B0604030504040204" pitchFamily="34" charset="0"/>
              </a:rPr>
              <a:t> </a:t>
            </a:r>
            <a:r>
              <a:rPr lang="en-MY" sz="3600" b="1" dirty="0" err="1" smtClean="0">
                <a:solidFill>
                  <a:schemeClr val="bg1"/>
                </a:solidFill>
                <a:effectLst>
                  <a:outerShdw blurRad="38100" dist="38100" dir="2700000" algn="tl">
                    <a:srgbClr val="000000">
                      <a:alpha val="43137"/>
                    </a:srgbClr>
                  </a:outerShdw>
                </a:effectLst>
                <a:ea typeface="Tahoma" panose="020B0604030504040204" pitchFamily="34" charset="0"/>
                <a:cs typeface="Tahoma" panose="020B0604030504040204" pitchFamily="34" charset="0"/>
              </a:rPr>
              <a:t>Pelaksanaan</a:t>
            </a:r>
            <a:endParaRPr lang="en-MY" sz="3600" b="1" dirty="0">
              <a:solidFill>
                <a:schemeClr val="bg1"/>
              </a:solidFill>
              <a:effectLst>
                <a:outerShdw blurRad="38100" dist="38100" dir="2700000" algn="tl">
                  <a:srgbClr val="000000">
                    <a:alpha val="43137"/>
                  </a:srgbClr>
                </a:outerShdw>
              </a:effectLst>
              <a:ea typeface="Tahoma" panose="020B0604030504040204" pitchFamily="34" charset="0"/>
              <a:cs typeface="Tahoma" panose="020B0604030504040204" pitchFamily="34" charset="0"/>
            </a:endParaRPr>
          </a:p>
        </p:txBody>
      </p:sp>
      <p:sp>
        <p:nvSpPr>
          <p:cNvPr id="2" name="Slide Number Placeholder 1"/>
          <p:cNvSpPr>
            <a:spLocks noGrp="1"/>
          </p:cNvSpPr>
          <p:nvPr>
            <p:ph type="sldNum" sz="quarter" idx="12"/>
          </p:nvPr>
        </p:nvSpPr>
        <p:spPr/>
        <p:txBody>
          <a:bodyPr/>
          <a:lstStyle/>
          <a:p>
            <a:pPr>
              <a:defRPr/>
            </a:pPr>
            <a:fld id="{405BF7C8-D6F4-4104-BD54-B12D45A98310}" type="slidenum">
              <a:rPr lang="en-US"/>
              <a:pPr>
                <a:defRPr/>
              </a:pPr>
              <a:t>53</a:t>
            </a:fld>
            <a:endParaRPr lang="en-US" dirty="0"/>
          </a:p>
        </p:txBody>
      </p:sp>
    </p:spTree>
  </p:cSld>
  <p:clrMapOvr>
    <a:masterClrMapping/>
  </p:clrMapOvr>
  <p:timing>
    <p:tnLst>
      <p:par>
        <p:cTn id="1" dur="indefinite" restart="never" nodeType="tmRoot"/>
      </p:par>
    </p:tn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274638"/>
            <a:ext cx="9144000" cy="919162"/>
          </a:xfrm>
        </p:spPr>
        <p:txBody>
          <a:bodyPr rtlCol="0">
            <a:normAutofit/>
          </a:bodyPr>
          <a:lstStyle/>
          <a:p>
            <a:pPr fontAlgn="auto">
              <a:spcAft>
                <a:spcPts val="0"/>
              </a:spcAft>
              <a:defRPr/>
            </a:pPr>
            <a:r>
              <a:rPr lang="en-US" b="1" dirty="0" err="1" smtClean="0">
                <a:effectLst>
                  <a:outerShdw blurRad="38100" dist="38100" dir="2700000" algn="tl">
                    <a:srgbClr val="000000">
                      <a:alpha val="43137"/>
                    </a:srgbClr>
                  </a:outerShdw>
                </a:effectLst>
              </a:rPr>
              <a:t>Pelan</a:t>
            </a:r>
            <a:r>
              <a:rPr lang="en-US" b="1" dirty="0" smtClean="0">
                <a:effectLst>
                  <a:outerShdw blurRad="38100" dist="38100" dir="2700000" algn="tl">
                    <a:srgbClr val="000000">
                      <a:alpha val="43137"/>
                    </a:srgbClr>
                  </a:outerShdw>
                </a:effectLst>
              </a:rPr>
              <a:t> </a:t>
            </a:r>
            <a:r>
              <a:rPr lang="en-US" b="1" dirty="0" err="1" smtClean="0">
                <a:effectLst>
                  <a:outerShdw blurRad="38100" dist="38100" dir="2700000" algn="tl">
                    <a:srgbClr val="000000">
                      <a:alpha val="43137"/>
                    </a:srgbClr>
                  </a:outerShdw>
                </a:effectLst>
              </a:rPr>
              <a:t>Penguatkuasaan</a:t>
            </a:r>
            <a:endParaRPr lang="en-GB" b="1" dirty="0">
              <a:effectLst>
                <a:outerShdw blurRad="38100" dist="38100" dir="2700000" algn="tl">
                  <a:srgbClr val="000000">
                    <a:alpha val="43137"/>
                  </a:srgbClr>
                </a:outerShdw>
              </a:effectLst>
            </a:endParaRPr>
          </a:p>
        </p:txBody>
      </p:sp>
      <p:sp>
        <p:nvSpPr>
          <p:cNvPr id="584707" name="Rectangle 3"/>
          <p:cNvSpPr>
            <a:spLocks noGrp="1" noChangeArrowheads="1"/>
          </p:cNvSpPr>
          <p:nvPr>
            <p:ph idx="1"/>
          </p:nvPr>
        </p:nvSpPr>
        <p:spPr>
          <a:xfrm>
            <a:off x="457208" y="1600206"/>
            <a:ext cx="5554663" cy="4525963"/>
          </a:xfrm>
        </p:spPr>
        <p:txBody>
          <a:bodyPr lIns="82058" tIns="41029" rIns="82058" bIns="41029" rtlCol="0">
            <a:normAutofit fontScale="92500" lnSpcReduction="10000"/>
          </a:bodyPr>
          <a:lstStyle/>
          <a:p>
            <a:pPr marL="284163" indent="-284163" fontAlgn="auto">
              <a:spcAft>
                <a:spcPts val="0"/>
              </a:spcAft>
              <a:buFont typeface="Arial" panose="020B0604020202020204" pitchFamily="34" charset="0"/>
              <a:buChar char="•"/>
              <a:defRPr/>
            </a:pPr>
            <a:r>
              <a:rPr lang="en-US" sz="2200" b="1" dirty="0" err="1" smtClean="0"/>
              <a:t>Siapa</a:t>
            </a:r>
            <a:r>
              <a:rPr lang="en-US" sz="2200" b="1" dirty="0" smtClean="0"/>
              <a:t> yang </a:t>
            </a:r>
            <a:r>
              <a:rPr lang="en-US" sz="2200" b="1" dirty="0" err="1" smtClean="0"/>
              <a:t>akan</a:t>
            </a:r>
            <a:r>
              <a:rPr lang="en-US" sz="2200" b="1" dirty="0" smtClean="0"/>
              <a:t> </a:t>
            </a:r>
            <a:r>
              <a:rPr lang="en-US" sz="2200" b="1" dirty="0" err="1" smtClean="0"/>
              <a:t>menjalankan</a:t>
            </a:r>
            <a:r>
              <a:rPr lang="en-US" sz="2200" b="1" dirty="0" smtClean="0"/>
              <a:t> </a:t>
            </a:r>
            <a:r>
              <a:rPr lang="en-US" sz="2200" b="1" dirty="0" err="1" smtClean="0"/>
              <a:t>penguatkuasaan</a:t>
            </a:r>
            <a:r>
              <a:rPr lang="en-US" sz="2200" b="1" dirty="0" smtClean="0"/>
              <a:t> </a:t>
            </a:r>
            <a:r>
              <a:rPr lang="en-US" sz="2200" b="1" dirty="0" err="1" smtClean="0"/>
              <a:t>dasar</a:t>
            </a:r>
            <a:r>
              <a:rPr lang="en-US" sz="2200" b="1" dirty="0" smtClean="0"/>
              <a:t>/</a:t>
            </a:r>
            <a:r>
              <a:rPr lang="en-US" sz="2200" b="1" dirty="0" err="1" smtClean="0"/>
              <a:t>polisi</a:t>
            </a:r>
            <a:r>
              <a:rPr lang="en-US" sz="2200" b="1" dirty="0" smtClean="0"/>
              <a:t>/</a:t>
            </a:r>
            <a:r>
              <a:rPr lang="en-US" sz="2200" b="1" dirty="0" err="1" smtClean="0"/>
              <a:t>peraturan</a:t>
            </a:r>
            <a:r>
              <a:rPr lang="en-US" sz="2200" b="1" dirty="0" smtClean="0"/>
              <a:t>? </a:t>
            </a:r>
          </a:p>
          <a:p>
            <a:pPr marL="284163" indent="-284163" fontAlgn="auto">
              <a:spcAft>
                <a:spcPts val="0"/>
              </a:spcAft>
              <a:buFont typeface="Arial" panose="020B0604020202020204" pitchFamily="34" charset="0"/>
              <a:buNone/>
              <a:defRPr/>
            </a:pPr>
            <a:endParaRPr lang="en-US" sz="2200" b="1" dirty="0" smtClean="0"/>
          </a:p>
          <a:p>
            <a:pPr marL="284163" indent="-284163" fontAlgn="auto">
              <a:spcAft>
                <a:spcPts val="0"/>
              </a:spcAft>
              <a:buFont typeface="Arial" panose="020B0604020202020204" pitchFamily="34" charset="0"/>
              <a:buChar char="•"/>
              <a:defRPr/>
            </a:pPr>
            <a:r>
              <a:rPr lang="en-US" sz="2200" b="1" dirty="0" err="1" smtClean="0"/>
              <a:t>Berapakah</a:t>
            </a:r>
            <a:r>
              <a:rPr lang="en-US" sz="2200" b="1" dirty="0" smtClean="0"/>
              <a:t> </a:t>
            </a:r>
            <a:r>
              <a:rPr lang="en-US" sz="2200" b="1" dirty="0" err="1" smtClean="0"/>
              <a:t>kos</a:t>
            </a:r>
            <a:r>
              <a:rPr lang="en-US" sz="2200" b="1" dirty="0" smtClean="0"/>
              <a:t> </a:t>
            </a:r>
            <a:r>
              <a:rPr lang="en-US" sz="2200" b="1" dirty="0" err="1" smtClean="0"/>
              <a:t>penguatkuasaan</a:t>
            </a:r>
            <a:r>
              <a:rPr lang="en-US" sz="2200" b="1" dirty="0" smtClean="0"/>
              <a:t>? </a:t>
            </a:r>
          </a:p>
          <a:p>
            <a:pPr marL="284163" indent="-284163" fontAlgn="auto">
              <a:spcAft>
                <a:spcPts val="0"/>
              </a:spcAft>
              <a:buFont typeface="Arial" panose="020B0604020202020204" pitchFamily="34" charset="0"/>
              <a:buNone/>
              <a:defRPr/>
            </a:pPr>
            <a:endParaRPr lang="en-US" sz="2200" b="1" dirty="0" smtClean="0"/>
          </a:p>
          <a:p>
            <a:pPr marL="284163" indent="-284163" fontAlgn="auto">
              <a:spcAft>
                <a:spcPts val="0"/>
              </a:spcAft>
              <a:buFont typeface="Arial" panose="020B0604020202020204" pitchFamily="34" charset="0"/>
              <a:buChar char="•"/>
              <a:defRPr/>
            </a:pPr>
            <a:r>
              <a:rPr lang="en-US" sz="2200" b="1" dirty="0" err="1" smtClean="0"/>
              <a:t>Apakah</a:t>
            </a:r>
            <a:r>
              <a:rPr lang="en-US" sz="2200" b="1" dirty="0" smtClean="0"/>
              <a:t> </a:t>
            </a:r>
            <a:r>
              <a:rPr lang="en-US" sz="2200" b="1" dirty="0" err="1" smtClean="0"/>
              <a:t>kapasiti</a:t>
            </a:r>
            <a:r>
              <a:rPr lang="en-US" sz="2200" b="1" dirty="0" smtClean="0"/>
              <a:t> yang </a:t>
            </a:r>
            <a:r>
              <a:rPr lang="en-US" sz="2200" b="1" dirty="0" err="1" smtClean="0"/>
              <a:t>diperlukan</a:t>
            </a:r>
            <a:r>
              <a:rPr lang="en-US" sz="2200" b="1" dirty="0" smtClean="0"/>
              <a:t> </a:t>
            </a:r>
            <a:r>
              <a:rPr lang="en-US" sz="2200" b="1" dirty="0" err="1" smtClean="0"/>
              <a:t>untuk</a:t>
            </a:r>
            <a:r>
              <a:rPr lang="en-US" sz="2200" b="1" dirty="0" smtClean="0"/>
              <a:t> </a:t>
            </a:r>
            <a:r>
              <a:rPr lang="en-US" sz="2200" b="1" dirty="0" err="1" smtClean="0"/>
              <a:t>membuat</a:t>
            </a:r>
            <a:r>
              <a:rPr lang="en-US" sz="2200" b="1" dirty="0" smtClean="0"/>
              <a:t> </a:t>
            </a:r>
            <a:r>
              <a:rPr lang="en-US" sz="2200" b="1" dirty="0" err="1" smtClean="0"/>
              <a:t>penguatkuasaan</a:t>
            </a:r>
            <a:r>
              <a:rPr lang="en-US" sz="2200" b="1" dirty="0" smtClean="0"/>
              <a:t>?</a:t>
            </a:r>
          </a:p>
          <a:p>
            <a:pPr marL="284163" indent="-284163" fontAlgn="auto">
              <a:spcAft>
                <a:spcPts val="0"/>
              </a:spcAft>
              <a:buFont typeface="Arial" panose="020B0604020202020204" pitchFamily="34" charset="0"/>
              <a:buNone/>
              <a:defRPr/>
            </a:pPr>
            <a:endParaRPr lang="en-US" sz="2200" b="1" dirty="0"/>
          </a:p>
          <a:p>
            <a:pPr marL="284163" indent="-284163" fontAlgn="auto">
              <a:spcAft>
                <a:spcPts val="0"/>
              </a:spcAft>
              <a:buFont typeface="Arial" panose="020B0604020202020204" pitchFamily="34" charset="0"/>
              <a:buChar char="•"/>
              <a:defRPr/>
            </a:pPr>
            <a:r>
              <a:rPr lang="en-US" sz="2200" b="1" dirty="0" err="1" smtClean="0"/>
              <a:t>Adakah</a:t>
            </a:r>
            <a:r>
              <a:rPr lang="en-US" sz="2200" b="1" dirty="0" smtClean="0"/>
              <a:t> </a:t>
            </a:r>
            <a:r>
              <a:rPr lang="en-US" sz="2200" b="1" dirty="0" err="1" smtClean="0"/>
              <a:t>terdapat</a:t>
            </a:r>
            <a:r>
              <a:rPr lang="en-US" sz="2200" b="1" dirty="0" smtClean="0"/>
              <a:t> </a:t>
            </a:r>
            <a:r>
              <a:rPr lang="en-US" sz="2200" b="1" dirty="0" err="1" smtClean="0"/>
              <a:t>pertindihan</a:t>
            </a:r>
            <a:r>
              <a:rPr lang="en-US" sz="2200" b="1" dirty="0" smtClean="0"/>
              <a:t> </a:t>
            </a:r>
            <a:r>
              <a:rPr lang="en-US" sz="2200" b="1" dirty="0" err="1" smtClean="0"/>
              <a:t>kuasa</a:t>
            </a:r>
            <a:r>
              <a:rPr lang="en-US" sz="2200" b="1" dirty="0" smtClean="0"/>
              <a:t> </a:t>
            </a:r>
            <a:r>
              <a:rPr lang="en-US" sz="2200" b="1" dirty="0" err="1" smtClean="0"/>
              <a:t>bagi</a:t>
            </a:r>
            <a:r>
              <a:rPr lang="en-US" sz="2200" b="1" dirty="0" smtClean="0"/>
              <a:t> </a:t>
            </a:r>
            <a:r>
              <a:rPr lang="en-US" sz="2200" b="1" dirty="0" err="1" smtClean="0"/>
              <a:t>melaksanakan</a:t>
            </a:r>
            <a:r>
              <a:rPr lang="en-US" sz="2200" b="1" dirty="0" smtClean="0"/>
              <a:t> proses </a:t>
            </a:r>
            <a:r>
              <a:rPr lang="en-US" sz="2200" b="1" dirty="0" err="1" smtClean="0"/>
              <a:t>penguatkuasaan</a:t>
            </a:r>
            <a:r>
              <a:rPr lang="en-US" sz="2200" b="1" dirty="0" smtClean="0"/>
              <a:t>?</a:t>
            </a:r>
          </a:p>
          <a:p>
            <a:pPr marL="284163" indent="-284163" fontAlgn="auto">
              <a:spcAft>
                <a:spcPts val="0"/>
              </a:spcAft>
              <a:buFont typeface="Arial" panose="020B0604020202020204" pitchFamily="34" charset="0"/>
              <a:buNone/>
              <a:defRPr/>
            </a:pPr>
            <a:endParaRPr lang="en-US" sz="2200" b="1" dirty="0" smtClean="0"/>
          </a:p>
          <a:p>
            <a:pPr marL="284163" indent="-284163" fontAlgn="auto">
              <a:spcAft>
                <a:spcPts val="0"/>
              </a:spcAft>
              <a:buFont typeface="Arial" panose="020B0604020202020204" pitchFamily="34" charset="0"/>
              <a:buChar char="•"/>
              <a:defRPr/>
            </a:pPr>
            <a:r>
              <a:rPr lang="en-US" sz="2200" b="1" dirty="0" err="1" smtClean="0"/>
              <a:t>Bagaimana</a:t>
            </a:r>
            <a:r>
              <a:rPr lang="en-US" sz="2200" b="1" dirty="0" smtClean="0"/>
              <a:t> proses </a:t>
            </a:r>
            <a:r>
              <a:rPr lang="en-US" sz="2200" b="1" dirty="0" err="1" smtClean="0"/>
              <a:t>penguatkuasaan</a:t>
            </a:r>
            <a:r>
              <a:rPr lang="en-US" sz="2200" b="1" dirty="0" smtClean="0"/>
              <a:t> </a:t>
            </a:r>
            <a:r>
              <a:rPr lang="en-US" sz="2200" b="1" dirty="0" err="1" smtClean="0"/>
              <a:t>memberi</a:t>
            </a:r>
            <a:r>
              <a:rPr lang="en-US" sz="2200" b="1" dirty="0" smtClean="0"/>
              <a:t> </a:t>
            </a:r>
            <a:r>
              <a:rPr lang="en-US" sz="2200" b="1" dirty="0" err="1" smtClean="0"/>
              <a:t>impak</a:t>
            </a:r>
            <a:r>
              <a:rPr lang="en-US" sz="2200" b="1" dirty="0" smtClean="0"/>
              <a:t> </a:t>
            </a:r>
            <a:r>
              <a:rPr lang="en-US" sz="2200" b="1" dirty="0" err="1" smtClean="0"/>
              <a:t>kepada</a:t>
            </a:r>
            <a:r>
              <a:rPr lang="en-US" sz="2200" b="1" dirty="0" smtClean="0"/>
              <a:t> </a:t>
            </a:r>
            <a:r>
              <a:rPr lang="en-US" sz="2200" b="1" dirty="0" err="1" smtClean="0"/>
              <a:t>pihak</a:t>
            </a:r>
            <a:r>
              <a:rPr lang="en-US" sz="2200" b="1" dirty="0" smtClean="0"/>
              <a:t> </a:t>
            </a:r>
            <a:r>
              <a:rPr lang="en-US" sz="2200" b="1" dirty="0" err="1" smtClean="0"/>
              <a:t>berkepentingan</a:t>
            </a:r>
            <a:r>
              <a:rPr lang="en-US" sz="2200" b="1" dirty="0" smtClean="0"/>
              <a:t>?</a:t>
            </a:r>
            <a:endParaRPr lang="en-US" sz="2200" b="1" dirty="0"/>
          </a:p>
        </p:txBody>
      </p:sp>
      <p:pic>
        <p:nvPicPr>
          <p:cNvPr id="4" name="Content Placeholder 5"/>
          <p:cNvPicPr>
            <a:picLocks noChangeAspect="1"/>
          </p:cNvPicPr>
          <p:nvPr/>
        </p:nvPicPr>
        <p:blipFill>
          <a:blip r:embed="rId3"/>
          <a:srcRect/>
          <a:stretch>
            <a:fillRect/>
          </a:stretch>
        </p:blipFill>
        <p:spPr bwMode="auto">
          <a:xfrm>
            <a:off x="6240464" y="1314466"/>
            <a:ext cx="2478087" cy="1857375"/>
          </a:xfrm>
          <a:prstGeom prst="rect">
            <a:avLst/>
          </a:prstGeom>
          <a:ln>
            <a:noFill/>
          </a:ln>
          <a:effectLst>
            <a:outerShdw blurRad="292100" dist="139700" dir="2700000" algn="tl" rotWithShape="0">
              <a:srgbClr val="333333">
                <a:alpha val="65000"/>
              </a:srgbClr>
            </a:outerShdw>
          </a:effectLst>
          <a:extLst/>
        </p:spPr>
      </p:pic>
      <p:pic>
        <p:nvPicPr>
          <p:cNvPr id="97284" name="Picture 2" descr="http://blog.lib.umn.edu/lever093/myblog/FocusGroup.png"/>
          <p:cNvPicPr>
            <a:picLocks noChangeAspect="1" noChangeArrowheads="1"/>
          </p:cNvPicPr>
          <p:nvPr/>
        </p:nvPicPr>
        <p:blipFill>
          <a:blip r:embed="rId4"/>
          <a:srcRect/>
          <a:stretch>
            <a:fillRect/>
          </a:stretch>
        </p:blipFill>
        <p:spPr bwMode="auto">
          <a:xfrm>
            <a:off x="5830889" y="3429016"/>
            <a:ext cx="3297237" cy="2752725"/>
          </a:xfrm>
          <a:prstGeom prst="rect">
            <a:avLst/>
          </a:prstGeom>
          <a:noFill/>
          <a:ln w="9525">
            <a:noFill/>
            <a:miter lim="800000"/>
            <a:headEnd/>
            <a:tailEnd/>
          </a:ln>
        </p:spPr>
      </p:pic>
      <p:sp>
        <p:nvSpPr>
          <p:cNvPr id="3" name="Slide Number Placeholder 2"/>
          <p:cNvSpPr>
            <a:spLocks noGrp="1"/>
          </p:cNvSpPr>
          <p:nvPr>
            <p:ph type="sldNum" sz="quarter" idx="12"/>
          </p:nvPr>
        </p:nvSpPr>
        <p:spPr/>
        <p:txBody>
          <a:bodyPr/>
          <a:lstStyle/>
          <a:p>
            <a:pPr>
              <a:defRPr/>
            </a:pPr>
            <a:fld id="{5748566C-25FB-4C77-AF16-8117D18D79E4}" type="slidenum">
              <a:rPr lang="en-US"/>
              <a:pPr>
                <a:defRPr/>
              </a:pPr>
              <a:t>54</a:t>
            </a:fld>
            <a:endParaRPr lang="en-US" dirty="0"/>
          </a:p>
        </p:txBody>
      </p:sp>
    </p:spTree>
  </p:cSld>
  <p:clrMapOvr>
    <a:masterClrMapping/>
  </p:clrMapOvr>
  <p:timing>
    <p:tnLst>
      <p:par>
        <p:cTn id="1" dur="indefinite" restart="never" nodeType="tmRoot"/>
      </p:par>
    </p:tn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p:cNvSpPr>
            <a:spLocks noGrp="1"/>
          </p:cNvSpPr>
          <p:nvPr>
            <p:ph type="title"/>
          </p:nvPr>
        </p:nvSpPr>
        <p:spPr>
          <a:xfrm>
            <a:off x="457200" y="188929"/>
            <a:ext cx="8229600" cy="936625"/>
          </a:xfrm>
        </p:spPr>
        <p:txBody>
          <a:bodyPr rtlCol="0">
            <a:normAutofit/>
          </a:bodyPr>
          <a:lstStyle/>
          <a:p>
            <a:pPr fontAlgn="auto">
              <a:spcAft>
                <a:spcPts val="0"/>
              </a:spcAft>
              <a:defRPr/>
            </a:pPr>
            <a:r>
              <a:rPr lang="en-GB" b="1" dirty="0" err="1" smtClean="0">
                <a:effectLst>
                  <a:outerShdw blurRad="38100" dist="38100" dir="2700000" algn="tl">
                    <a:srgbClr val="000000">
                      <a:alpha val="43137"/>
                    </a:srgbClr>
                  </a:outerShdw>
                </a:effectLst>
              </a:rPr>
              <a:t>Pelan</a:t>
            </a:r>
            <a:r>
              <a:rPr lang="en-GB" b="1" dirty="0" smtClean="0">
                <a:effectLst>
                  <a:outerShdw blurRad="38100" dist="38100" dir="2700000" algn="tl">
                    <a:srgbClr val="000000">
                      <a:alpha val="43137"/>
                    </a:srgbClr>
                  </a:outerShdw>
                </a:effectLst>
              </a:rPr>
              <a:t> </a:t>
            </a:r>
            <a:r>
              <a:rPr lang="en-GB" b="1" dirty="0" err="1" smtClean="0">
                <a:effectLst>
                  <a:outerShdw blurRad="38100" dist="38100" dir="2700000" algn="tl">
                    <a:srgbClr val="000000">
                      <a:alpha val="43137"/>
                    </a:srgbClr>
                  </a:outerShdw>
                </a:effectLst>
              </a:rPr>
              <a:t>Pemantauan</a:t>
            </a:r>
            <a:r>
              <a:rPr lang="en-GB" b="1" dirty="0" smtClean="0">
                <a:effectLst>
                  <a:outerShdw blurRad="38100" dist="38100" dir="2700000" algn="tl">
                    <a:srgbClr val="000000">
                      <a:alpha val="43137"/>
                    </a:srgbClr>
                  </a:outerShdw>
                </a:effectLst>
              </a:rPr>
              <a:t> </a:t>
            </a:r>
            <a:r>
              <a:rPr lang="en-GB" b="1" dirty="0" err="1" smtClean="0">
                <a:effectLst>
                  <a:outerShdw blurRad="38100" dist="38100" dir="2700000" algn="tl">
                    <a:srgbClr val="000000">
                      <a:alpha val="43137"/>
                    </a:srgbClr>
                  </a:outerShdw>
                </a:effectLst>
              </a:rPr>
              <a:t>dan</a:t>
            </a:r>
            <a:r>
              <a:rPr lang="en-GB" b="1" dirty="0" smtClean="0">
                <a:effectLst>
                  <a:outerShdw blurRad="38100" dist="38100" dir="2700000" algn="tl">
                    <a:srgbClr val="000000">
                      <a:alpha val="43137"/>
                    </a:srgbClr>
                  </a:outerShdw>
                </a:effectLst>
              </a:rPr>
              <a:t> </a:t>
            </a:r>
            <a:r>
              <a:rPr lang="en-GB" b="1" dirty="0" err="1" smtClean="0">
                <a:effectLst>
                  <a:outerShdw blurRad="38100" dist="38100" dir="2700000" algn="tl">
                    <a:srgbClr val="000000">
                      <a:alpha val="43137"/>
                    </a:srgbClr>
                  </a:outerShdw>
                </a:effectLst>
              </a:rPr>
              <a:t>Penilaian</a:t>
            </a:r>
            <a:endParaRPr lang="en-US" b="1" dirty="0">
              <a:effectLst>
                <a:outerShdw blurRad="38100" dist="38100" dir="2700000" algn="tl">
                  <a:srgbClr val="000000">
                    <a:alpha val="43137"/>
                  </a:srgbClr>
                </a:outerShdw>
              </a:effectLst>
            </a:endParaRPr>
          </a:p>
        </p:txBody>
      </p:sp>
      <p:sp>
        <p:nvSpPr>
          <p:cNvPr id="4" name="Rectangle 3"/>
          <p:cNvSpPr>
            <a:spLocks noGrp="1" noChangeArrowheads="1"/>
          </p:cNvSpPr>
          <p:nvPr>
            <p:ph idx="1"/>
          </p:nvPr>
        </p:nvSpPr>
        <p:spPr>
          <a:xfrm>
            <a:off x="250833" y="1125538"/>
            <a:ext cx="6564313" cy="4679950"/>
          </a:xfrm>
        </p:spPr>
        <p:txBody>
          <a:bodyPr lIns="82058" tIns="41029" rIns="82058" bIns="41029" rtlCol="0">
            <a:normAutofit lnSpcReduction="10000"/>
          </a:bodyPr>
          <a:lstStyle/>
          <a:p>
            <a:pPr algn="just" fontAlgn="auto">
              <a:lnSpc>
                <a:spcPct val="80000"/>
              </a:lnSpc>
              <a:spcAft>
                <a:spcPts val="0"/>
              </a:spcAft>
              <a:buFont typeface="Arial"/>
              <a:buChar char="•"/>
              <a:defRPr/>
            </a:pPr>
            <a:r>
              <a:rPr lang="en-GB" sz="2400" dirty="0" err="1" smtClean="0"/>
              <a:t>Pemantauan</a:t>
            </a:r>
            <a:r>
              <a:rPr lang="en-GB" sz="2400" dirty="0" smtClean="0"/>
              <a:t> </a:t>
            </a:r>
            <a:r>
              <a:rPr lang="en-GB" sz="2400" dirty="0" err="1" smtClean="0"/>
              <a:t>dan</a:t>
            </a:r>
            <a:r>
              <a:rPr lang="en-GB" sz="2400" dirty="0" smtClean="0"/>
              <a:t> </a:t>
            </a:r>
            <a:r>
              <a:rPr lang="en-GB" sz="2400" dirty="0" err="1" smtClean="0"/>
              <a:t>Penilaian</a:t>
            </a:r>
            <a:r>
              <a:rPr lang="en-GB" sz="2400" dirty="0" smtClean="0"/>
              <a:t> </a:t>
            </a:r>
            <a:r>
              <a:rPr lang="en-GB" sz="2400" dirty="0" err="1" smtClean="0"/>
              <a:t>adalah</a:t>
            </a:r>
            <a:r>
              <a:rPr lang="en-GB" sz="2400" dirty="0" smtClean="0"/>
              <a:t> </a:t>
            </a:r>
            <a:r>
              <a:rPr lang="en-GB" sz="2400" dirty="0" err="1" smtClean="0"/>
              <a:t>komponen</a:t>
            </a:r>
            <a:r>
              <a:rPr lang="en-GB" sz="2400" dirty="0" smtClean="0"/>
              <a:t>  </a:t>
            </a:r>
            <a:r>
              <a:rPr lang="en-GB" sz="2400" dirty="0" err="1" smtClean="0"/>
              <a:t>dalam</a:t>
            </a:r>
            <a:r>
              <a:rPr lang="en-GB" sz="2400" dirty="0" smtClean="0"/>
              <a:t> proses RIA </a:t>
            </a:r>
            <a:r>
              <a:rPr lang="en-GB" sz="2400" dirty="0" err="1" smtClean="0"/>
              <a:t>pelaksanaan</a:t>
            </a:r>
            <a:r>
              <a:rPr lang="en-GB" sz="2400" dirty="0" smtClean="0"/>
              <a:t> </a:t>
            </a:r>
            <a:r>
              <a:rPr lang="en-GB" sz="2400" dirty="0" err="1" smtClean="0"/>
              <a:t>Amalan</a:t>
            </a:r>
            <a:r>
              <a:rPr lang="en-GB" sz="2400" dirty="0" smtClean="0"/>
              <a:t> </a:t>
            </a:r>
            <a:r>
              <a:rPr lang="en-GB" sz="2400" dirty="0" err="1" smtClean="0"/>
              <a:t>Baik</a:t>
            </a:r>
            <a:r>
              <a:rPr lang="en-GB" sz="2400" dirty="0" smtClean="0"/>
              <a:t> </a:t>
            </a:r>
            <a:r>
              <a:rPr lang="en-GB" sz="2400" dirty="0" err="1" smtClean="0"/>
              <a:t>Peraturan</a:t>
            </a:r>
            <a:endParaRPr lang="en-GB" sz="2400" dirty="0"/>
          </a:p>
          <a:p>
            <a:pPr marL="0" indent="0" algn="just" fontAlgn="auto">
              <a:lnSpc>
                <a:spcPct val="80000"/>
              </a:lnSpc>
              <a:spcAft>
                <a:spcPts val="0"/>
              </a:spcAft>
              <a:buFont typeface="Arial" panose="020B0604020202020204" pitchFamily="34" charset="0"/>
              <a:buNone/>
              <a:defRPr/>
            </a:pPr>
            <a:endParaRPr lang="en-GB" sz="2400" dirty="0"/>
          </a:p>
          <a:p>
            <a:pPr algn="just" fontAlgn="auto">
              <a:lnSpc>
                <a:spcPct val="80000"/>
              </a:lnSpc>
              <a:spcAft>
                <a:spcPts val="0"/>
              </a:spcAft>
              <a:buFont typeface="Arial"/>
              <a:buChar char="•"/>
              <a:defRPr/>
            </a:pPr>
            <a:r>
              <a:rPr lang="en-GB" sz="2400" dirty="0" err="1" smtClean="0"/>
              <a:t>Semua</a:t>
            </a:r>
            <a:r>
              <a:rPr lang="en-GB" sz="2400" dirty="0" smtClean="0"/>
              <a:t> </a:t>
            </a:r>
            <a:r>
              <a:rPr lang="en-GB" sz="2400" dirty="0" err="1" smtClean="0"/>
              <a:t>peraturan</a:t>
            </a:r>
            <a:r>
              <a:rPr lang="en-GB" sz="2400" dirty="0" smtClean="0"/>
              <a:t> </a:t>
            </a:r>
            <a:r>
              <a:rPr lang="en-GB" sz="2400" dirty="0" err="1" smtClean="0"/>
              <a:t>baru</a:t>
            </a:r>
            <a:r>
              <a:rPr lang="en-GB" sz="2400" dirty="0" smtClean="0"/>
              <a:t> </a:t>
            </a:r>
            <a:r>
              <a:rPr lang="en-GB" sz="2400" dirty="0" err="1" smtClean="0"/>
              <a:t>perlu</a:t>
            </a:r>
            <a:r>
              <a:rPr lang="en-GB" sz="2400" dirty="0" smtClean="0"/>
              <a:t> </a:t>
            </a:r>
            <a:r>
              <a:rPr lang="en-GB" sz="2400" dirty="0" err="1" smtClean="0"/>
              <a:t>dipantau</a:t>
            </a:r>
            <a:r>
              <a:rPr lang="en-GB" sz="2400" dirty="0" smtClean="0"/>
              <a:t> </a:t>
            </a:r>
            <a:r>
              <a:rPr lang="en-GB" sz="2400" dirty="0" err="1" smtClean="0"/>
              <a:t>dan</a:t>
            </a:r>
            <a:r>
              <a:rPr lang="en-GB" sz="2400" dirty="0" smtClean="0"/>
              <a:t> </a:t>
            </a:r>
            <a:r>
              <a:rPr lang="en-GB" sz="2400" dirty="0" err="1" smtClean="0"/>
              <a:t>dinilai</a:t>
            </a:r>
            <a:r>
              <a:rPr lang="en-GB" sz="2400" dirty="0" smtClean="0"/>
              <a:t> </a:t>
            </a:r>
            <a:r>
              <a:rPr lang="en-GB" sz="2400" dirty="0" err="1" smtClean="0"/>
              <a:t>tahap</a:t>
            </a:r>
            <a:r>
              <a:rPr lang="en-GB" sz="2400" dirty="0" smtClean="0"/>
              <a:t> </a:t>
            </a:r>
            <a:r>
              <a:rPr lang="en-GB" sz="2400" dirty="0" err="1" smtClean="0"/>
              <a:t>keberkesanan</a:t>
            </a:r>
            <a:endParaRPr lang="en-GB" sz="2400" dirty="0"/>
          </a:p>
          <a:p>
            <a:pPr algn="just" fontAlgn="auto">
              <a:lnSpc>
                <a:spcPct val="80000"/>
              </a:lnSpc>
              <a:spcAft>
                <a:spcPts val="0"/>
              </a:spcAft>
              <a:buFont typeface="Arial"/>
              <a:buChar char="•"/>
              <a:defRPr/>
            </a:pPr>
            <a:endParaRPr lang="en-GB" sz="2400" dirty="0"/>
          </a:p>
          <a:p>
            <a:pPr algn="just" fontAlgn="auto">
              <a:lnSpc>
                <a:spcPct val="80000"/>
              </a:lnSpc>
              <a:spcAft>
                <a:spcPts val="0"/>
              </a:spcAft>
              <a:buFont typeface="Arial"/>
              <a:buChar char="•"/>
              <a:defRPr/>
            </a:pPr>
            <a:r>
              <a:rPr lang="en-GB" sz="2400" dirty="0" smtClean="0"/>
              <a:t>Proses </a:t>
            </a:r>
            <a:r>
              <a:rPr lang="en-GB" sz="2400" dirty="0" err="1" smtClean="0"/>
              <a:t>Pemantauan</a:t>
            </a:r>
            <a:r>
              <a:rPr lang="en-GB" sz="2400" dirty="0" smtClean="0"/>
              <a:t> </a:t>
            </a:r>
            <a:r>
              <a:rPr lang="en-GB" sz="2400" dirty="0" err="1" smtClean="0"/>
              <a:t>dan</a:t>
            </a:r>
            <a:r>
              <a:rPr lang="en-GB" sz="2400" dirty="0" smtClean="0"/>
              <a:t> </a:t>
            </a:r>
            <a:r>
              <a:rPr lang="en-GB" sz="2400" dirty="0" err="1" smtClean="0"/>
              <a:t>Penilaian</a:t>
            </a:r>
            <a:r>
              <a:rPr lang="en-GB" sz="2400" dirty="0" smtClean="0"/>
              <a:t> yang </a:t>
            </a:r>
            <a:r>
              <a:rPr lang="en-GB" sz="2400" dirty="0" err="1" smtClean="0"/>
              <a:t>dijalankan</a:t>
            </a:r>
            <a:r>
              <a:rPr lang="en-GB" sz="2400" dirty="0" smtClean="0"/>
              <a:t> </a:t>
            </a:r>
            <a:r>
              <a:rPr lang="en-GB" sz="2400" dirty="0" err="1" smtClean="0"/>
              <a:t>dapat</a:t>
            </a:r>
            <a:r>
              <a:rPr lang="en-GB" sz="2400" dirty="0" smtClean="0"/>
              <a:t> </a:t>
            </a:r>
            <a:r>
              <a:rPr lang="en-GB" sz="2400" dirty="0" err="1" smtClean="0"/>
              <a:t>memastikan</a:t>
            </a:r>
            <a:r>
              <a:rPr lang="en-GB" sz="2400" dirty="0" smtClean="0"/>
              <a:t> </a:t>
            </a:r>
            <a:r>
              <a:rPr lang="en-GB" sz="2400" dirty="0" err="1" smtClean="0"/>
              <a:t>peraturan</a:t>
            </a:r>
            <a:r>
              <a:rPr lang="en-GB" sz="2400" dirty="0" smtClean="0"/>
              <a:t> yang </a:t>
            </a:r>
            <a:r>
              <a:rPr lang="en-GB" sz="2400" dirty="0" err="1" smtClean="0"/>
              <a:t>diperkenalkan</a:t>
            </a:r>
            <a:r>
              <a:rPr lang="en-GB" sz="2400" dirty="0" smtClean="0"/>
              <a:t> </a:t>
            </a:r>
            <a:r>
              <a:rPr lang="en-GB" sz="2400" dirty="0" err="1" smtClean="0"/>
              <a:t>boleh</a:t>
            </a:r>
            <a:r>
              <a:rPr lang="en-GB" sz="2400" dirty="0" smtClean="0"/>
              <a:t> </a:t>
            </a:r>
            <a:r>
              <a:rPr lang="en-GB" sz="2400" dirty="0" err="1" smtClean="0"/>
              <a:t>dilaksanakan</a:t>
            </a:r>
            <a:r>
              <a:rPr lang="en-GB" sz="2400" dirty="0" smtClean="0"/>
              <a:t> </a:t>
            </a:r>
            <a:r>
              <a:rPr lang="en-GB" sz="2400" dirty="0" err="1" smtClean="0"/>
              <a:t>secara</a:t>
            </a:r>
            <a:r>
              <a:rPr lang="en-GB" sz="2400" dirty="0" smtClean="0"/>
              <a:t> </a:t>
            </a:r>
            <a:r>
              <a:rPr lang="en-GB" sz="2400" dirty="0" err="1" smtClean="0"/>
              <a:t>berkesan</a:t>
            </a:r>
            <a:r>
              <a:rPr lang="en-GB" sz="2400" dirty="0" smtClean="0"/>
              <a:t> </a:t>
            </a:r>
            <a:r>
              <a:rPr lang="en-GB" sz="2400" dirty="0" err="1" smtClean="0"/>
              <a:t>dan</a:t>
            </a:r>
            <a:r>
              <a:rPr lang="en-GB" sz="2400" dirty="0" smtClean="0"/>
              <a:t> </a:t>
            </a:r>
            <a:r>
              <a:rPr lang="en-GB" sz="2400" dirty="0" err="1" smtClean="0"/>
              <a:t>efektif</a:t>
            </a:r>
            <a:endParaRPr lang="en-GB" sz="2400" dirty="0" smtClean="0"/>
          </a:p>
          <a:p>
            <a:pPr algn="just" fontAlgn="auto">
              <a:lnSpc>
                <a:spcPct val="80000"/>
              </a:lnSpc>
              <a:spcAft>
                <a:spcPts val="0"/>
              </a:spcAft>
              <a:buFont typeface="Arial"/>
              <a:buChar char="•"/>
              <a:defRPr/>
            </a:pPr>
            <a:endParaRPr lang="en-GB" sz="2400" dirty="0"/>
          </a:p>
          <a:p>
            <a:pPr algn="just" fontAlgn="auto">
              <a:lnSpc>
                <a:spcPct val="80000"/>
              </a:lnSpc>
              <a:spcAft>
                <a:spcPts val="0"/>
              </a:spcAft>
              <a:buFont typeface="Arial"/>
              <a:buChar char="•"/>
              <a:defRPr/>
            </a:pPr>
            <a:r>
              <a:rPr lang="en-GB" sz="2400" dirty="0" err="1" smtClean="0"/>
              <a:t>Perancangan</a:t>
            </a:r>
            <a:r>
              <a:rPr lang="en-GB" sz="2400" dirty="0" smtClean="0"/>
              <a:t>  </a:t>
            </a:r>
            <a:r>
              <a:rPr lang="en-GB" sz="2400" dirty="0" err="1" smtClean="0"/>
              <a:t>serta</a:t>
            </a:r>
            <a:r>
              <a:rPr lang="en-GB" sz="2400" dirty="0" smtClean="0"/>
              <a:t> Proses </a:t>
            </a:r>
            <a:r>
              <a:rPr lang="en-GB" sz="2400" dirty="0" err="1" smtClean="0"/>
              <a:t>Pemantauan</a:t>
            </a:r>
            <a:r>
              <a:rPr lang="en-GB" sz="2400" dirty="0" smtClean="0"/>
              <a:t> </a:t>
            </a:r>
            <a:r>
              <a:rPr lang="en-GB" sz="2400" dirty="0" err="1" smtClean="0"/>
              <a:t>dan</a:t>
            </a:r>
            <a:r>
              <a:rPr lang="en-GB" sz="2400" dirty="0" smtClean="0"/>
              <a:t> </a:t>
            </a:r>
            <a:r>
              <a:rPr lang="en-GB" sz="2400" dirty="0" err="1" smtClean="0"/>
              <a:t>Penilaian</a:t>
            </a:r>
            <a:r>
              <a:rPr lang="en-GB" sz="2400" dirty="0" smtClean="0"/>
              <a:t> </a:t>
            </a:r>
            <a:r>
              <a:rPr lang="en-GB" sz="2400" dirty="0" err="1" smtClean="0"/>
              <a:t>beserta</a:t>
            </a:r>
            <a:r>
              <a:rPr lang="en-GB" sz="2400" dirty="0" smtClean="0"/>
              <a:t> </a:t>
            </a:r>
            <a:r>
              <a:rPr lang="en-GB" sz="2400" dirty="0" err="1" smtClean="0"/>
              <a:t>perlu</a:t>
            </a:r>
            <a:r>
              <a:rPr lang="en-GB" sz="2400" dirty="0" smtClean="0"/>
              <a:t> </a:t>
            </a:r>
            <a:r>
              <a:rPr lang="en-GB" sz="2400" smtClean="0"/>
              <a:t>jadualkan </a:t>
            </a:r>
            <a:r>
              <a:rPr lang="en-GB" sz="2400" dirty="0" err="1" smtClean="0"/>
              <a:t>direkodkan</a:t>
            </a:r>
            <a:r>
              <a:rPr lang="en-GB" sz="2400" dirty="0" smtClean="0"/>
              <a:t> </a:t>
            </a:r>
            <a:r>
              <a:rPr lang="en-GB" sz="2400" dirty="0" err="1" smtClean="0"/>
              <a:t>dalam</a:t>
            </a:r>
            <a:r>
              <a:rPr lang="en-GB" sz="2400" dirty="0" smtClean="0"/>
              <a:t> RIA</a:t>
            </a:r>
            <a:endParaRPr lang="en-GB" sz="2400" dirty="0"/>
          </a:p>
          <a:p>
            <a:pPr marL="0" indent="0" algn="just" fontAlgn="auto">
              <a:lnSpc>
                <a:spcPct val="80000"/>
              </a:lnSpc>
              <a:spcAft>
                <a:spcPts val="0"/>
              </a:spcAft>
              <a:buFont typeface="Arial" panose="020B0604020202020204" pitchFamily="34" charset="0"/>
              <a:buNone/>
              <a:defRPr/>
            </a:pPr>
            <a:endParaRPr lang="en-GB" sz="2400" dirty="0"/>
          </a:p>
        </p:txBody>
      </p:sp>
      <p:pic>
        <p:nvPicPr>
          <p:cNvPr id="99331" name="Picture 2" descr="http://wolf-tracker.com/images/Monitoring.png"/>
          <p:cNvPicPr>
            <a:picLocks noChangeAspect="1" noChangeArrowheads="1"/>
          </p:cNvPicPr>
          <p:nvPr/>
        </p:nvPicPr>
        <p:blipFill>
          <a:blip r:embed="rId3"/>
          <a:srcRect/>
          <a:stretch>
            <a:fillRect/>
          </a:stretch>
        </p:blipFill>
        <p:spPr bwMode="auto">
          <a:xfrm>
            <a:off x="6761163" y="1844675"/>
            <a:ext cx="2438400" cy="2438400"/>
          </a:xfrm>
          <a:prstGeom prst="rect">
            <a:avLst/>
          </a:prstGeom>
          <a:noFill/>
          <a:ln w="9525">
            <a:noFill/>
            <a:miter lim="800000"/>
            <a:headEnd/>
            <a:tailEnd/>
          </a:ln>
        </p:spPr>
      </p:pic>
      <p:pic>
        <p:nvPicPr>
          <p:cNvPr id="99332" name="Picture 4" descr="http://www.bgpanel.net/img/parallax-slider/chart-icon.png"/>
          <p:cNvPicPr>
            <a:picLocks noChangeAspect="1" noChangeArrowheads="1"/>
          </p:cNvPicPr>
          <p:nvPr/>
        </p:nvPicPr>
        <p:blipFill>
          <a:blip r:embed="rId4"/>
          <a:srcRect/>
          <a:stretch>
            <a:fillRect/>
          </a:stretch>
        </p:blipFill>
        <p:spPr bwMode="auto">
          <a:xfrm>
            <a:off x="6551615" y="4060825"/>
            <a:ext cx="2592387" cy="2592388"/>
          </a:xfrm>
          <a:prstGeom prst="rect">
            <a:avLst/>
          </a:prstGeom>
          <a:noFill/>
          <a:ln w="9525">
            <a:noFill/>
            <a:miter lim="800000"/>
            <a:headEnd/>
            <a:tailEnd/>
          </a:ln>
        </p:spPr>
      </p:pic>
      <p:sp>
        <p:nvSpPr>
          <p:cNvPr id="2" name="Slide Number Placeholder 1"/>
          <p:cNvSpPr>
            <a:spLocks noGrp="1"/>
          </p:cNvSpPr>
          <p:nvPr>
            <p:ph type="sldNum" sz="quarter" idx="12"/>
          </p:nvPr>
        </p:nvSpPr>
        <p:spPr>
          <a:xfrm>
            <a:off x="6902450" y="6519879"/>
            <a:ext cx="2133600" cy="365125"/>
          </a:xfrm>
        </p:spPr>
        <p:txBody>
          <a:bodyPr/>
          <a:lstStyle/>
          <a:p>
            <a:pPr>
              <a:defRPr/>
            </a:pPr>
            <a:fld id="{E68057B2-19ED-4812-AF46-6F3D328CC6B4}" type="slidenum">
              <a:rPr lang="en-US"/>
              <a:pPr>
                <a:defRPr/>
              </a:pPr>
              <a:t>55</a:t>
            </a:fld>
            <a:endParaRPr lang="en-US" dirty="0"/>
          </a:p>
        </p:txBody>
      </p:sp>
    </p:spTree>
  </p:cSld>
  <p:clrMapOvr>
    <a:masterClrMapping/>
  </p:clrMapOvr>
  <p:timing>
    <p:tnLst>
      <p:par>
        <p:cTn id="1" dur="indefinite" restart="never" nodeType="tmRoot"/>
      </p:par>
    </p:tn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solidFill>
            <a:schemeClr val="accent3">
              <a:lumMod val="50000"/>
            </a:schemeClr>
          </a:solidFill>
        </p:spPr>
        <p:txBody>
          <a:bodyPr>
            <a:noAutofit/>
          </a:bodyPr>
          <a:lstStyle/>
          <a:p>
            <a:r>
              <a:rPr lang="en-US" sz="3200" b="1" i="1" smtClean="0">
                <a:solidFill>
                  <a:schemeClr val="bg1"/>
                </a:solidFill>
                <a:latin typeface="Century Gothic" panose="020B0502020202020204" pitchFamily="34" charset="0"/>
              </a:rPr>
              <a:t>COMMUNICATION PLAN</a:t>
            </a:r>
            <a:endParaRPr lang="en-US" sz="3200" b="1" i="1">
              <a:solidFill>
                <a:schemeClr val="bg1"/>
              </a:solidFill>
              <a:latin typeface="Century Gothic" panose="020B0502020202020204" pitchFamily="34" charset="0"/>
            </a:endParaRPr>
          </a:p>
        </p:txBody>
      </p:sp>
      <p:sp>
        <p:nvSpPr>
          <p:cNvPr id="3" name="Content Placeholder 2"/>
          <p:cNvSpPr>
            <a:spLocks noGrp="1"/>
          </p:cNvSpPr>
          <p:nvPr>
            <p:ph idx="1"/>
          </p:nvPr>
        </p:nvSpPr>
        <p:spPr/>
        <p:txBody>
          <a:bodyPr>
            <a:noAutofit/>
          </a:bodyPr>
          <a:lstStyle/>
          <a:p>
            <a:pPr algn="just"/>
            <a:r>
              <a:rPr lang="en-US" sz="1800" b="1" i="1" smtClean="0">
                <a:latin typeface="Century Gothic" panose="020B0502020202020204" pitchFamily="34" charset="0"/>
              </a:rPr>
              <a:t>Public Engagement </a:t>
            </a:r>
            <a:r>
              <a:rPr lang="en-US" sz="1800" smtClean="0">
                <a:latin typeface="Century Gothic" panose="020B0502020202020204" pitchFamily="34" charset="0"/>
              </a:rPr>
              <a:t>(Peringkat awal dan berterusan mengikut keperluan)</a:t>
            </a:r>
            <a:endParaRPr lang="en-US" sz="1800" i="1" smtClean="0">
              <a:latin typeface="Century Gothic" panose="020B0502020202020204" pitchFamily="34" charset="0"/>
            </a:endParaRPr>
          </a:p>
          <a:p>
            <a:pPr lvl="1" algn="just"/>
            <a:r>
              <a:rPr lang="en-US" sz="1800" i="1" smtClean="0">
                <a:latin typeface="Century Gothic" panose="020B0502020202020204" pitchFamily="34" charset="0"/>
              </a:rPr>
              <a:t>Engagement, Town Hall, Meetings, Discussions, Dialog</a:t>
            </a:r>
          </a:p>
          <a:p>
            <a:pPr algn="just"/>
            <a:endParaRPr lang="en-US" sz="1800" smtClean="0">
              <a:latin typeface="Century Gothic" panose="020B0502020202020204" pitchFamily="34" charset="0"/>
            </a:endParaRPr>
          </a:p>
          <a:p>
            <a:pPr algn="just"/>
            <a:r>
              <a:rPr lang="en-US" sz="1800" b="1" smtClean="0">
                <a:latin typeface="Century Gothic" panose="020B0502020202020204" pitchFamily="34" charset="0"/>
              </a:rPr>
              <a:t>Maklumat Rasmi </a:t>
            </a:r>
            <a:r>
              <a:rPr lang="en-US" sz="1800" smtClean="0">
                <a:latin typeface="Century Gothic" panose="020B0502020202020204" pitchFamily="34" charset="0"/>
              </a:rPr>
              <a:t>(</a:t>
            </a:r>
            <a:r>
              <a:rPr lang="en-US" sz="1800" i="1">
                <a:latin typeface="Century Gothic" panose="020B0502020202020204" pitchFamily="34" charset="0"/>
              </a:rPr>
              <a:t>o</a:t>
            </a:r>
            <a:r>
              <a:rPr lang="en-US" sz="1800" i="1" smtClean="0">
                <a:latin typeface="Century Gothic" panose="020B0502020202020204" pitchFamily="34" charset="0"/>
              </a:rPr>
              <a:t>ne time</a:t>
            </a:r>
            <a:r>
              <a:rPr lang="en-US" sz="1800" smtClean="0">
                <a:latin typeface="Century Gothic" panose="020B0502020202020204" pitchFamily="34" charset="0"/>
              </a:rPr>
              <a:t>)</a:t>
            </a:r>
          </a:p>
          <a:p>
            <a:pPr lvl="1" algn="just"/>
            <a:r>
              <a:rPr lang="en-US" sz="1800" smtClean="0">
                <a:latin typeface="Century Gothic" panose="020B0502020202020204" pitchFamily="34" charset="0"/>
              </a:rPr>
              <a:t>Pemakluman melalui surat rasmi/notis makluman kepada pihak yang terlibat</a:t>
            </a:r>
          </a:p>
          <a:p>
            <a:pPr lvl="1" algn="just"/>
            <a:r>
              <a:rPr lang="en-US" sz="1800" smtClean="0">
                <a:latin typeface="Century Gothic" panose="020B0502020202020204" pitchFamily="34" charset="0"/>
              </a:rPr>
              <a:t>Sidang media</a:t>
            </a:r>
          </a:p>
          <a:p>
            <a:pPr algn="just"/>
            <a:endParaRPr lang="en-US" sz="1800" smtClean="0">
              <a:latin typeface="Century Gothic" panose="020B0502020202020204" pitchFamily="34" charset="0"/>
            </a:endParaRPr>
          </a:p>
          <a:p>
            <a:pPr algn="just"/>
            <a:r>
              <a:rPr lang="en-US" sz="1800" b="1" smtClean="0">
                <a:latin typeface="Century Gothic" panose="020B0502020202020204" pitchFamily="34" charset="0"/>
              </a:rPr>
              <a:t>Media lain </a:t>
            </a:r>
            <a:r>
              <a:rPr lang="en-US" sz="1800" smtClean="0">
                <a:latin typeface="Century Gothic" panose="020B0502020202020204" pitchFamily="34" charset="0"/>
              </a:rPr>
              <a:t>(termasuk media elektronik/sosial) (berterusan)</a:t>
            </a:r>
          </a:p>
          <a:p>
            <a:pPr lvl="1" algn="just"/>
            <a:r>
              <a:rPr lang="en-US" sz="1800" smtClean="0">
                <a:latin typeface="Century Gothic" panose="020B0502020202020204" pitchFamily="34" charset="0"/>
              </a:rPr>
              <a:t>Mewar-warkan kepada umum</a:t>
            </a:r>
          </a:p>
          <a:p>
            <a:pPr lvl="1" algn="just"/>
            <a:endParaRPr lang="en-US" sz="1800" smtClean="0">
              <a:latin typeface="Century Gothic" panose="020B0502020202020204" pitchFamily="34" charset="0"/>
            </a:endParaRPr>
          </a:p>
          <a:p>
            <a:pPr algn="just"/>
            <a:r>
              <a:rPr lang="en-US" sz="1800" b="1" smtClean="0">
                <a:latin typeface="Century Gothic" panose="020B0502020202020204" pitchFamily="34" charset="0"/>
              </a:rPr>
              <a:t>Pemakluman</a:t>
            </a:r>
            <a:r>
              <a:rPr lang="en-US" sz="1800" smtClean="0">
                <a:latin typeface="Century Gothic" panose="020B0502020202020204" pitchFamily="34" charset="0"/>
              </a:rPr>
              <a:t> (berterusan)</a:t>
            </a:r>
          </a:p>
          <a:p>
            <a:pPr lvl="1" algn="just"/>
            <a:r>
              <a:rPr lang="en-US" sz="1800" smtClean="0">
                <a:latin typeface="Century Gothic" panose="020B0502020202020204" pitchFamily="34" charset="0"/>
              </a:rPr>
              <a:t>Kempen</a:t>
            </a:r>
          </a:p>
          <a:p>
            <a:pPr lvl="1" algn="just"/>
            <a:r>
              <a:rPr lang="en-US" sz="1800" i="1" smtClean="0">
                <a:latin typeface="Century Gothic" panose="020B0502020202020204" pitchFamily="34" charset="0"/>
              </a:rPr>
              <a:t>Phamplets, brochures</a:t>
            </a:r>
          </a:p>
        </p:txBody>
      </p:sp>
      <p:sp>
        <p:nvSpPr>
          <p:cNvPr id="4" name="AutoShape 2" descr="https://cdn.vectorstock.com/i/composite/85,41/broadband-communication-vector-108541.jpg"/>
          <p:cNvSpPr>
            <a:spLocks noChangeAspect="1" noChangeArrowheads="1"/>
          </p:cNvSpPr>
          <p:nvPr/>
        </p:nvSpPr>
        <p:spPr bwMode="auto">
          <a:xfrm>
            <a:off x="63500" y="-136525"/>
            <a:ext cx="304800" cy="304800"/>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pPr>
            <a:endParaRPr lang="en-US">
              <a:solidFill>
                <a:prstClr val="black"/>
              </a:solidFill>
              <a:latin typeface="Calibri"/>
              <a:cs typeface="+mn-cs"/>
            </a:endParaRPr>
          </a:p>
        </p:txBody>
      </p:sp>
      <p:pic>
        <p:nvPicPr>
          <p:cNvPr id="1028" name="Picture 4" descr="https://cdn.vectorstock.com/i/composite/85,41/broadband-communication-vector-108541.jpg"/>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7543800" y="15875"/>
            <a:ext cx="1485900" cy="1564105"/>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4097817644"/>
      </p:ext>
    </p:extLst>
  </p:cSld>
  <p:clrMapOvr>
    <a:masterClrMapping/>
  </p:clrMapOvr>
  <p:timing>
    <p:tnLst>
      <p:par>
        <p:cTn id="1" dur="indefinite" restart="never" nodeType="tmRoot"/>
      </p:par>
    </p:tn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solidFill>
            <a:schemeClr val="accent2">
              <a:lumMod val="75000"/>
            </a:schemeClr>
          </a:solidFill>
        </p:spPr>
        <p:txBody>
          <a:bodyPr>
            <a:noAutofit/>
          </a:bodyPr>
          <a:lstStyle/>
          <a:p>
            <a:r>
              <a:rPr lang="en-US" sz="3200" b="1" i="1" smtClean="0">
                <a:solidFill>
                  <a:schemeClr val="bg1"/>
                </a:solidFill>
                <a:latin typeface="Century Gothic" panose="020B0502020202020204" pitchFamily="34" charset="0"/>
              </a:rPr>
              <a:t>ENFORCEMENT PLAN</a:t>
            </a:r>
            <a:endParaRPr lang="en-US" sz="3200" b="1" i="1">
              <a:solidFill>
                <a:schemeClr val="bg1"/>
              </a:solidFill>
              <a:latin typeface="Century Gothic" panose="020B0502020202020204" pitchFamily="34" charset="0"/>
            </a:endParaRPr>
          </a:p>
        </p:txBody>
      </p:sp>
      <p:sp>
        <p:nvSpPr>
          <p:cNvPr id="3" name="Content Placeholder 2"/>
          <p:cNvSpPr>
            <a:spLocks noGrp="1"/>
          </p:cNvSpPr>
          <p:nvPr>
            <p:ph idx="1"/>
          </p:nvPr>
        </p:nvSpPr>
        <p:spPr/>
        <p:txBody>
          <a:bodyPr>
            <a:normAutofit fontScale="92500"/>
          </a:bodyPr>
          <a:lstStyle/>
          <a:p>
            <a:pPr algn="just"/>
            <a:r>
              <a:rPr lang="en-US" sz="2800" b="1" smtClean="0">
                <a:latin typeface="Century Gothic" panose="020B0502020202020204" pitchFamily="34" charset="0"/>
              </a:rPr>
              <a:t>Pendidikan dan kesedaran</a:t>
            </a:r>
          </a:p>
          <a:p>
            <a:pPr algn="just"/>
            <a:endParaRPr lang="en-US" sz="2800" smtClean="0">
              <a:latin typeface="Century Gothic" panose="020B0502020202020204" pitchFamily="34" charset="0"/>
            </a:endParaRPr>
          </a:p>
          <a:p>
            <a:pPr algn="just"/>
            <a:r>
              <a:rPr lang="en-US" sz="2800" b="1" smtClean="0">
                <a:latin typeface="Century Gothic" panose="020B0502020202020204" pitchFamily="34" charset="0"/>
              </a:rPr>
              <a:t>Penguatkuasaan</a:t>
            </a:r>
          </a:p>
          <a:p>
            <a:pPr lvl="1" algn="just"/>
            <a:r>
              <a:rPr lang="en-US" sz="2400" smtClean="0">
                <a:latin typeface="Century Gothic" panose="020B0502020202020204" pitchFamily="34" charset="0"/>
              </a:rPr>
              <a:t>Berkala</a:t>
            </a:r>
          </a:p>
          <a:p>
            <a:pPr lvl="1" algn="just"/>
            <a:r>
              <a:rPr lang="en-US" sz="2400" smtClean="0">
                <a:latin typeface="Century Gothic" panose="020B0502020202020204" pitchFamily="34" charset="0"/>
              </a:rPr>
              <a:t>Ad hoc</a:t>
            </a:r>
          </a:p>
          <a:p>
            <a:pPr lvl="1" algn="just"/>
            <a:r>
              <a:rPr lang="en-US" sz="2400" i="1" smtClean="0">
                <a:latin typeface="Century Gothic" panose="020B0502020202020204" pitchFamily="34" charset="0"/>
              </a:rPr>
              <a:t>Joint enforcement</a:t>
            </a:r>
          </a:p>
          <a:p>
            <a:pPr algn="just"/>
            <a:endParaRPr lang="en-US" sz="2800" smtClean="0">
              <a:latin typeface="Century Gothic" panose="020B0502020202020204" pitchFamily="34" charset="0"/>
            </a:endParaRPr>
          </a:p>
          <a:p>
            <a:pPr algn="just"/>
            <a:r>
              <a:rPr lang="en-US" sz="2800" b="1" smtClean="0">
                <a:latin typeface="Century Gothic" panose="020B0502020202020204" pitchFamily="34" charset="0"/>
              </a:rPr>
              <a:t>Proses penguatkuasaan</a:t>
            </a:r>
          </a:p>
          <a:p>
            <a:pPr lvl="1" algn="just"/>
            <a:r>
              <a:rPr lang="en-US" sz="2400" smtClean="0">
                <a:latin typeface="Century Gothic" panose="020B0502020202020204" pitchFamily="34" charset="0"/>
              </a:rPr>
              <a:t>Notis, Amaran, Kompaun/Denda, Sitaan (tertakluk kepada punca kuasa dan bidang kuasa)</a:t>
            </a:r>
          </a:p>
          <a:p>
            <a:pPr algn="just"/>
            <a:endParaRPr lang="en-US" sz="2800" smtClean="0">
              <a:latin typeface="Century Gothic" panose="020B0502020202020204" pitchFamily="34" charset="0"/>
            </a:endParaRPr>
          </a:p>
        </p:txBody>
      </p:sp>
    </p:spTree>
    <p:extLst>
      <p:ext uri="{BB962C8B-B14F-4D97-AF65-F5344CB8AC3E}">
        <p14:creationId xmlns:p14="http://schemas.microsoft.com/office/powerpoint/2010/main" val="2736287834"/>
      </p:ext>
    </p:extLst>
  </p:cSld>
  <p:clrMapOvr>
    <a:masterClrMapping/>
  </p:clrMapOvr>
  <p:timing>
    <p:tnLst>
      <p:par>
        <p:cTn id="1" dur="indefinite" restart="never" nodeType="tmRoot"/>
      </p:par>
    </p:tn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solidFill>
            <a:schemeClr val="accent5">
              <a:lumMod val="75000"/>
            </a:schemeClr>
          </a:solidFill>
        </p:spPr>
        <p:txBody>
          <a:bodyPr>
            <a:noAutofit/>
          </a:bodyPr>
          <a:lstStyle/>
          <a:p>
            <a:r>
              <a:rPr lang="en-US" sz="3200" b="1" i="1" smtClean="0">
                <a:solidFill>
                  <a:schemeClr val="bg1"/>
                </a:solidFill>
                <a:latin typeface="Century Gothic" panose="020B0502020202020204" pitchFamily="34" charset="0"/>
              </a:rPr>
              <a:t>MONITORING &amp; EVALUATION PLAN</a:t>
            </a:r>
            <a:endParaRPr lang="en-US" sz="3200" b="1" i="1">
              <a:solidFill>
                <a:schemeClr val="bg1"/>
              </a:solidFill>
              <a:latin typeface="Century Gothic" panose="020B0502020202020204" pitchFamily="34" charset="0"/>
            </a:endParaRPr>
          </a:p>
        </p:txBody>
      </p:sp>
      <p:sp>
        <p:nvSpPr>
          <p:cNvPr id="3" name="Content Placeholder 2"/>
          <p:cNvSpPr>
            <a:spLocks noGrp="1"/>
          </p:cNvSpPr>
          <p:nvPr>
            <p:ph idx="1"/>
          </p:nvPr>
        </p:nvSpPr>
        <p:spPr/>
        <p:txBody>
          <a:bodyPr>
            <a:normAutofit fontScale="92500" lnSpcReduction="10000"/>
          </a:bodyPr>
          <a:lstStyle/>
          <a:p>
            <a:pPr algn="just"/>
            <a:r>
              <a:rPr lang="en-US" sz="2800" smtClean="0">
                <a:latin typeface="Century Gothic" panose="020B0502020202020204" pitchFamily="34" charset="0"/>
              </a:rPr>
              <a:t>Wujud jawatankuasa khas</a:t>
            </a:r>
          </a:p>
          <a:p>
            <a:pPr lvl="1" algn="just"/>
            <a:r>
              <a:rPr lang="en-US" sz="2400" smtClean="0">
                <a:latin typeface="Century Gothic" panose="020B0502020202020204" pitchFamily="34" charset="0"/>
              </a:rPr>
              <a:t>Jawatankuasa pemantauan dan penilaian</a:t>
            </a:r>
          </a:p>
          <a:p>
            <a:pPr lvl="1" algn="just"/>
            <a:r>
              <a:rPr lang="en-US" sz="2400" smtClean="0">
                <a:latin typeface="Century Gothic" panose="020B0502020202020204" pitchFamily="34" charset="0"/>
              </a:rPr>
              <a:t>Keanggotaan melibatkan pelbagai </a:t>
            </a:r>
            <a:r>
              <a:rPr lang="en-US" sz="2400" i="1" smtClean="0">
                <a:latin typeface="Century Gothic" panose="020B0502020202020204" pitchFamily="34" charset="0"/>
              </a:rPr>
              <a:t>stakeholders</a:t>
            </a:r>
            <a:endParaRPr lang="en-US" sz="2400" smtClean="0">
              <a:latin typeface="Century Gothic" panose="020B0502020202020204" pitchFamily="34" charset="0"/>
            </a:endParaRPr>
          </a:p>
          <a:p>
            <a:pPr algn="just"/>
            <a:endParaRPr lang="en-US" sz="2800" smtClean="0">
              <a:latin typeface="Century Gothic" panose="020B0502020202020204" pitchFamily="34" charset="0"/>
            </a:endParaRPr>
          </a:p>
          <a:p>
            <a:pPr algn="just"/>
            <a:r>
              <a:rPr lang="en-US" sz="2800" smtClean="0">
                <a:latin typeface="Century Gothic" panose="020B0502020202020204" pitchFamily="34" charset="0"/>
              </a:rPr>
              <a:t>Dapatkan maklum balas pemaju hotel/</a:t>
            </a:r>
            <a:r>
              <a:rPr lang="en-US" sz="2800" i="1" smtClean="0">
                <a:latin typeface="Century Gothic" panose="020B0502020202020204" pitchFamily="34" charset="0"/>
              </a:rPr>
              <a:t>homestay</a:t>
            </a:r>
          </a:p>
          <a:p>
            <a:pPr algn="just"/>
            <a:r>
              <a:rPr lang="en-US" sz="2800" smtClean="0">
                <a:latin typeface="Century Gothic" panose="020B0502020202020204" pitchFamily="34" charset="0"/>
              </a:rPr>
              <a:t>Dapatkan maklum balas pengguna/komuniti setempat</a:t>
            </a:r>
          </a:p>
          <a:p>
            <a:pPr algn="just"/>
            <a:r>
              <a:rPr lang="en-US" sz="2800" smtClean="0">
                <a:latin typeface="Century Gothic" panose="020B0502020202020204" pitchFamily="34" charset="0"/>
              </a:rPr>
              <a:t>Sentiasa kemaskini statistik </a:t>
            </a:r>
            <a:r>
              <a:rPr lang="en-US" sz="2800" i="1" smtClean="0">
                <a:latin typeface="Century Gothic" panose="020B0502020202020204" pitchFamily="34" charset="0"/>
              </a:rPr>
              <a:t>homestay</a:t>
            </a:r>
            <a:r>
              <a:rPr lang="en-US" sz="2800" smtClean="0">
                <a:latin typeface="Century Gothic" panose="020B0502020202020204" pitchFamily="34" charset="0"/>
              </a:rPr>
              <a:t> – wujudkan pangkalan data untuk rujukan dan pemantauan</a:t>
            </a:r>
          </a:p>
        </p:txBody>
      </p:sp>
    </p:spTree>
    <p:extLst>
      <p:ext uri="{BB962C8B-B14F-4D97-AF65-F5344CB8AC3E}">
        <p14:creationId xmlns:p14="http://schemas.microsoft.com/office/powerpoint/2010/main" val="2483749485"/>
      </p:ext>
    </p:extLst>
  </p:cSld>
  <p:clrMapOvr>
    <a:masterClrMapping/>
  </p:clrMapOvr>
  <p:timing>
    <p:tnLst>
      <p:par>
        <p:cTn id="1" dur="indefinite" restart="never" nodeType="tmRoot"/>
      </p:par>
    </p:tn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p:cNvSpPr>
            <a:spLocks noGrp="1"/>
          </p:cNvSpPr>
          <p:nvPr>
            <p:ph type="title"/>
          </p:nvPr>
        </p:nvSpPr>
        <p:spPr>
          <a:xfrm>
            <a:off x="457200" y="274654"/>
            <a:ext cx="8229600" cy="993775"/>
          </a:xfrm>
        </p:spPr>
        <p:txBody>
          <a:bodyPr rtlCol="0">
            <a:normAutofit/>
          </a:bodyPr>
          <a:lstStyle/>
          <a:p>
            <a:pPr fontAlgn="auto">
              <a:spcAft>
                <a:spcPts val="0"/>
              </a:spcAft>
              <a:defRPr/>
            </a:pPr>
            <a:r>
              <a:rPr lang="en-US" b="1" dirty="0" smtClean="0">
                <a:effectLst>
                  <a:outerShdw blurRad="38100" dist="38100" dir="2700000" algn="tl">
                    <a:srgbClr val="000000">
                      <a:alpha val="43137"/>
                    </a:srgbClr>
                  </a:outerShdw>
                </a:effectLst>
              </a:rPr>
              <a:t>ANNEX 2</a:t>
            </a:r>
            <a:endParaRPr lang="en-GB" b="1" dirty="0">
              <a:effectLst>
                <a:outerShdw blurRad="38100" dist="38100" dir="2700000" algn="tl">
                  <a:srgbClr val="000000">
                    <a:alpha val="43137"/>
                  </a:srgbClr>
                </a:outerShdw>
              </a:effectLst>
            </a:endParaRPr>
          </a:p>
        </p:txBody>
      </p:sp>
      <p:pic>
        <p:nvPicPr>
          <p:cNvPr id="7" name="Picture 2"/>
          <p:cNvPicPr>
            <a:picLocks noChangeAspect="1" noChangeArrowheads="1"/>
          </p:cNvPicPr>
          <p:nvPr/>
        </p:nvPicPr>
        <p:blipFill>
          <a:blip r:embed="rId2"/>
          <a:srcRect/>
          <a:stretch>
            <a:fillRect/>
          </a:stretch>
        </p:blipFill>
        <p:spPr bwMode="auto">
          <a:xfrm rot="320429">
            <a:off x="3099992" y="1522416"/>
            <a:ext cx="3076575" cy="4535487"/>
          </a:xfrm>
          <a:prstGeom prst="rect">
            <a:avLst/>
          </a:prstGeom>
          <a:ln>
            <a:noFill/>
          </a:ln>
          <a:effectLst>
            <a:outerShdw blurRad="292100" dist="139700" dir="2700000" algn="tl" rotWithShape="0">
              <a:srgbClr val="333333">
                <a:alpha val="65000"/>
              </a:srgbClr>
            </a:outerShdw>
          </a:effectLst>
          <a:extLst/>
        </p:spPr>
      </p:pic>
      <p:sp>
        <p:nvSpPr>
          <p:cNvPr id="2" name="Slide Number Placeholder 1"/>
          <p:cNvSpPr>
            <a:spLocks noGrp="1"/>
          </p:cNvSpPr>
          <p:nvPr>
            <p:ph type="sldNum" sz="quarter" idx="12"/>
          </p:nvPr>
        </p:nvSpPr>
        <p:spPr/>
        <p:txBody>
          <a:bodyPr/>
          <a:lstStyle/>
          <a:p>
            <a:pPr>
              <a:defRPr/>
            </a:pPr>
            <a:fld id="{16F32B8A-45B6-4188-A533-24A270BE7863}" type="slidenum">
              <a:rPr lang="en-US">
                <a:solidFill>
                  <a:prstClr val="black">
                    <a:tint val="75000"/>
                  </a:prstClr>
                </a:solidFill>
              </a:rPr>
              <a:pPr>
                <a:defRPr/>
              </a:pPr>
              <a:t>59</a:t>
            </a:fld>
            <a:endParaRPr lang="en-US" dirty="0">
              <a:solidFill>
                <a:prstClr val="black">
                  <a:tint val="75000"/>
                </a:prstClr>
              </a:solidFill>
            </a:endParaRPr>
          </a:p>
        </p:txBody>
      </p:sp>
    </p:spTree>
    <p:extLst>
      <p:ext uri="{BB962C8B-B14F-4D97-AF65-F5344CB8AC3E}">
        <p14:creationId xmlns:p14="http://schemas.microsoft.com/office/powerpoint/2010/main" val="74580872"/>
      </p:ext>
    </p:extLst>
  </p:cSld>
  <p:clrMapOvr>
    <a:masterClrMapping/>
  </p:clrMapOvr>
  <p:timing>
    <p:tnLst>
      <p:par>
        <p:cTn id="1" dur="indefinite" restart="never" nodeType="tmRoot"/>
      </p:par>
    </p:tnLst>
  </p:timing>
</p:sld>
</file>

<file path=ppt/slides/slide6.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Title 1"/>
          <p:cNvSpPr txBox="1">
            <a:spLocks/>
          </p:cNvSpPr>
          <p:nvPr/>
        </p:nvSpPr>
        <p:spPr>
          <a:xfrm>
            <a:off x="1147465" y="420937"/>
            <a:ext cx="6813026" cy="522514"/>
          </a:xfrm>
          <a:prstGeom prst="rect">
            <a:avLst/>
          </a:prstGeom>
        </p:spPr>
        <p:txBody>
          <a:bodyP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fontAlgn="auto">
              <a:spcAft>
                <a:spcPts val="0"/>
              </a:spcAft>
            </a:pPr>
            <a:r>
              <a:rPr lang="en-US" sz="3200" b="1" dirty="0" err="1" smtClean="0">
                <a:solidFill>
                  <a:prstClr val="black"/>
                </a:solidFill>
                <a:latin typeface="Tw Cen MT"/>
                <a:cs typeface="Arial" panose="020B0604020202020204" pitchFamily="34" charset="0"/>
              </a:rPr>
              <a:t>Pelan</a:t>
            </a:r>
            <a:r>
              <a:rPr lang="en-US" sz="3200" b="1" dirty="0" smtClean="0">
                <a:solidFill>
                  <a:prstClr val="black"/>
                </a:solidFill>
                <a:latin typeface="Tw Cen MT"/>
                <a:cs typeface="Arial" panose="020B0604020202020204" pitchFamily="34" charset="0"/>
              </a:rPr>
              <a:t> </a:t>
            </a:r>
            <a:r>
              <a:rPr lang="en-US" sz="3200" b="1" dirty="0" err="1" smtClean="0">
                <a:solidFill>
                  <a:prstClr val="black"/>
                </a:solidFill>
                <a:latin typeface="Tw Cen MT"/>
                <a:cs typeface="Arial" panose="020B0604020202020204" pitchFamily="34" charset="0"/>
              </a:rPr>
              <a:t>Tindakan</a:t>
            </a:r>
            <a:r>
              <a:rPr lang="en-US" sz="3200" b="1" dirty="0" smtClean="0">
                <a:solidFill>
                  <a:prstClr val="black"/>
                </a:solidFill>
                <a:latin typeface="Tw Cen MT"/>
                <a:cs typeface="Arial" panose="020B0604020202020204" pitchFamily="34" charset="0"/>
              </a:rPr>
              <a:t> </a:t>
            </a:r>
            <a:r>
              <a:rPr lang="en-US" sz="3200" b="1" dirty="0" err="1" smtClean="0">
                <a:solidFill>
                  <a:prstClr val="black"/>
                </a:solidFill>
                <a:latin typeface="Tw Cen MT"/>
                <a:cs typeface="Arial" panose="020B0604020202020204" pitchFamily="34" charset="0"/>
              </a:rPr>
              <a:t>Pelaksanaan</a:t>
            </a:r>
            <a:r>
              <a:rPr lang="en-US" sz="3200" b="1" dirty="0" smtClean="0">
                <a:solidFill>
                  <a:prstClr val="black"/>
                </a:solidFill>
                <a:latin typeface="Tw Cen MT"/>
                <a:cs typeface="Arial" panose="020B0604020202020204" pitchFamily="34" charset="0"/>
              </a:rPr>
              <a:t> GRP</a:t>
            </a:r>
            <a:r>
              <a:rPr lang="en-US" sz="3200" b="1" dirty="0">
                <a:solidFill>
                  <a:prstClr val="black"/>
                </a:solidFill>
                <a:latin typeface="Tw Cen MT"/>
                <a:cs typeface="Arial" panose="020B0604020202020204" pitchFamily="34" charset="0"/>
              </a:rPr>
              <a:t/>
            </a:r>
            <a:br>
              <a:rPr lang="en-US" sz="3200" b="1" dirty="0">
                <a:solidFill>
                  <a:prstClr val="black"/>
                </a:solidFill>
                <a:latin typeface="Tw Cen MT"/>
                <a:cs typeface="Arial" panose="020B0604020202020204" pitchFamily="34" charset="0"/>
              </a:rPr>
            </a:br>
            <a:endParaRPr lang="en-MY" sz="3200" b="1" dirty="0">
              <a:solidFill>
                <a:prstClr val="black"/>
              </a:solidFill>
              <a:latin typeface="Tw Cen MT"/>
              <a:cs typeface="Arial" panose="020B0604020202020204" pitchFamily="34" charset="0"/>
            </a:endParaRPr>
          </a:p>
        </p:txBody>
      </p:sp>
      <p:graphicFrame>
        <p:nvGraphicFramePr>
          <p:cNvPr id="3" name="Diagram 2"/>
          <p:cNvGraphicFramePr/>
          <p:nvPr>
            <p:extLst>
              <p:ext uri="{D42A27DB-BD31-4B8C-83A1-F6EECF244321}">
                <p14:modId xmlns:p14="http://schemas.microsoft.com/office/powerpoint/2010/main" val="2349416346"/>
              </p:ext>
            </p:extLst>
          </p:nvPr>
        </p:nvGraphicFramePr>
        <p:xfrm>
          <a:off x="1231174" y="420937"/>
          <a:ext cx="6858000" cy="6326704"/>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5" name="Rectangle 4"/>
          <p:cNvSpPr/>
          <p:nvPr/>
        </p:nvSpPr>
        <p:spPr>
          <a:xfrm>
            <a:off x="2702830" y="1447800"/>
            <a:ext cx="1716770" cy="954107"/>
          </a:xfrm>
          <a:prstGeom prst="rect">
            <a:avLst/>
          </a:prstGeom>
        </p:spPr>
        <p:txBody>
          <a:bodyPr wrap="square">
            <a:spAutoFit/>
          </a:bodyPr>
          <a:lstStyle/>
          <a:p>
            <a:pPr fontAlgn="auto">
              <a:spcBef>
                <a:spcPts val="0"/>
              </a:spcBef>
              <a:spcAft>
                <a:spcPts val="0"/>
              </a:spcAft>
            </a:pPr>
            <a:r>
              <a:rPr lang="en-US" sz="1400" b="1" u="sng" dirty="0" err="1" smtClean="0">
                <a:solidFill>
                  <a:prstClr val="black"/>
                </a:solidFill>
                <a:latin typeface="Tw Cen MT"/>
                <a:cs typeface="+mn-cs"/>
              </a:rPr>
              <a:t>Pelaksanaan</a:t>
            </a:r>
            <a:r>
              <a:rPr lang="en-US" sz="1400" b="1" u="sng" dirty="0" smtClean="0">
                <a:solidFill>
                  <a:prstClr val="black"/>
                </a:solidFill>
                <a:latin typeface="Tw Cen MT"/>
                <a:cs typeface="+mn-cs"/>
              </a:rPr>
              <a:t> </a:t>
            </a:r>
            <a:r>
              <a:rPr lang="en-US" sz="1400" b="1" u="sng" dirty="0" err="1" smtClean="0">
                <a:solidFill>
                  <a:prstClr val="black"/>
                </a:solidFill>
                <a:latin typeface="Tw Cen MT"/>
                <a:cs typeface="+mn-cs"/>
              </a:rPr>
              <a:t>Amalan</a:t>
            </a:r>
            <a:r>
              <a:rPr lang="en-US" sz="1400" b="1" u="sng" dirty="0" smtClean="0">
                <a:solidFill>
                  <a:prstClr val="black"/>
                </a:solidFill>
                <a:latin typeface="Tw Cen MT"/>
                <a:cs typeface="+mn-cs"/>
              </a:rPr>
              <a:t> </a:t>
            </a:r>
            <a:r>
              <a:rPr lang="en-US" sz="1400" b="1" u="sng" dirty="0" err="1" smtClean="0">
                <a:solidFill>
                  <a:prstClr val="black"/>
                </a:solidFill>
                <a:latin typeface="Tw Cen MT"/>
                <a:cs typeface="+mn-cs"/>
              </a:rPr>
              <a:t>Baik</a:t>
            </a:r>
            <a:r>
              <a:rPr lang="en-US" sz="1400" b="1" u="sng" dirty="0" smtClean="0">
                <a:solidFill>
                  <a:prstClr val="black"/>
                </a:solidFill>
                <a:latin typeface="Tw Cen MT"/>
                <a:cs typeface="+mn-cs"/>
              </a:rPr>
              <a:t> </a:t>
            </a:r>
            <a:r>
              <a:rPr lang="en-US" sz="1400" b="1" u="sng" dirty="0" err="1" smtClean="0">
                <a:solidFill>
                  <a:prstClr val="black"/>
                </a:solidFill>
                <a:latin typeface="Tw Cen MT"/>
                <a:cs typeface="+mn-cs"/>
              </a:rPr>
              <a:t>Peraturan</a:t>
            </a:r>
            <a:r>
              <a:rPr lang="en-US" sz="1400" b="1" u="sng" dirty="0" smtClean="0">
                <a:solidFill>
                  <a:prstClr val="black"/>
                </a:solidFill>
                <a:latin typeface="Tw Cen MT"/>
                <a:cs typeface="+mn-cs"/>
              </a:rPr>
              <a:t> </a:t>
            </a:r>
            <a:r>
              <a:rPr lang="en-US" sz="1400" b="1" u="sng" dirty="0" err="1" smtClean="0">
                <a:solidFill>
                  <a:prstClr val="black"/>
                </a:solidFill>
                <a:latin typeface="Tw Cen MT"/>
                <a:cs typeface="+mn-cs"/>
              </a:rPr>
              <a:t>secara</a:t>
            </a:r>
            <a:r>
              <a:rPr lang="en-US" sz="1400" b="1" u="sng" dirty="0" smtClean="0">
                <a:solidFill>
                  <a:prstClr val="black"/>
                </a:solidFill>
                <a:latin typeface="Tw Cen MT"/>
                <a:cs typeface="+mn-cs"/>
              </a:rPr>
              <a:t> </a:t>
            </a:r>
            <a:r>
              <a:rPr lang="en-US" sz="1400" b="1" u="sng" dirty="0" err="1" smtClean="0">
                <a:solidFill>
                  <a:prstClr val="black"/>
                </a:solidFill>
                <a:latin typeface="Tw Cen MT"/>
                <a:cs typeface="+mn-cs"/>
              </a:rPr>
              <a:t>berperingkat</a:t>
            </a:r>
            <a:endParaRPr lang="en-MY" sz="1400" u="sng" dirty="0">
              <a:solidFill>
                <a:prstClr val="black"/>
              </a:solidFill>
              <a:latin typeface="Tw Cen MT"/>
              <a:cs typeface="+mn-cs"/>
            </a:endParaRPr>
          </a:p>
        </p:txBody>
      </p:sp>
      <p:sp>
        <p:nvSpPr>
          <p:cNvPr id="6" name="TextBox 5"/>
          <p:cNvSpPr txBox="1"/>
          <p:nvPr/>
        </p:nvSpPr>
        <p:spPr>
          <a:xfrm>
            <a:off x="2057400" y="3352800"/>
            <a:ext cx="1130916" cy="738664"/>
          </a:xfrm>
          <a:prstGeom prst="rect">
            <a:avLst/>
          </a:prstGeom>
          <a:noFill/>
        </p:spPr>
        <p:txBody>
          <a:bodyPr wrap="square" rtlCol="0">
            <a:spAutoFit/>
          </a:bodyPr>
          <a:lstStyle/>
          <a:p>
            <a:pPr fontAlgn="auto">
              <a:spcBef>
                <a:spcPts val="0"/>
              </a:spcBef>
              <a:spcAft>
                <a:spcPts val="0"/>
              </a:spcAft>
            </a:pPr>
            <a:r>
              <a:rPr lang="en-US" sz="1400" b="1" u="sng" dirty="0" err="1" smtClean="0">
                <a:solidFill>
                  <a:prstClr val="black"/>
                </a:solidFill>
                <a:latin typeface="Tw Cen MT"/>
                <a:cs typeface="+mn-cs"/>
              </a:rPr>
              <a:t>Pelaksanaan</a:t>
            </a:r>
            <a:r>
              <a:rPr lang="en-US" sz="1400" b="1" u="sng" dirty="0" smtClean="0">
                <a:solidFill>
                  <a:prstClr val="black"/>
                </a:solidFill>
                <a:latin typeface="Tw Cen MT"/>
                <a:cs typeface="+mn-cs"/>
              </a:rPr>
              <a:t> </a:t>
            </a:r>
            <a:r>
              <a:rPr lang="en-US" sz="1400" b="1" u="sng" dirty="0" err="1" smtClean="0">
                <a:solidFill>
                  <a:prstClr val="black"/>
                </a:solidFill>
                <a:latin typeface="Tw Cen MT"/>
                <a:cs typeface="+mn-cs"/>
              </a:rPr>
              <a:t>Projek</a:t>
            </a:r>
            <a:r>
              <a:rPr lang="en-US" sz="1400" b="1" u="sng" dirty="0" smtClean="0">
                <a:solidFill>
                  <a:prstClr val="black"/>
                </a:solidFill>
                <a:latin typeface="Tw Cen MT"/>
                <a:cs typeface="+mn-cs"/>
              </a:rPr>
              <a:t> </a:t>
            </a:r>
            <a:r>
              <a:rPr lang="en-US" sz="1400" b="1" u="sng" dirty="0" err="1" smtClean="0">
                <a:solidFill>
                  <a:prstClr val="black"/>
                </a:solidFill>
                <a:latin typeface="Tw Cen MT"/>
                <a:cs typeface="+mn-cs"/>
              </a:rPr>
              <a:t>Perintis</a:t>
            </a:r>
            <a:endParaRPr lang="en-MY" sz="1400" u="sng" dirty="0">
              <a:solidFill>
                <a:prstClr val="black"/>
              </a:solidFill>
              <a:latin typeface="Tw Cen MT"/>
              <a:cs typeface="+mn-cs"/>
            </a:endParaRPr>
          </a:p>
        </p:txBody>
      </p:sp>
      <p:sp>
        <p:nvSpPr>
          <p:cNvPr id="14" name="TextBox 13"/>
          <p:cNvSpPr txBox="1"/>
          <p:nvPr/>
        </p:nvSpPr>
        <p:spPr>
          <a:xfrm>
            <a:off x="4109701" y="2286000"/>
            <a:ext cx="1780088" cy="954107"/>
          </a:xfrm>
          <a:prstGeom prst="rect">
            <a:avLst/>
          </a:prstGeom>
          <a:noFill/>
        </p:spPr>
        <p:txBody>
          <a:bodyPr wrap="square" rtlCol="0">
            <a:spAutoFit/>
          </a:bodyPr>
          <a:lstStyle/>
          <a:p>
            <a:pPr fontAlgn="auto">
              <a:spcBef>
                <a:spcPts val="0"/>
              </a:spcBef>
              <a:spcAft>
                <a:spcPts val="0"/>
              </a:spcAft>
            </a:pPr>
            <a:r>
              <a:rPr lang="en-US" sz="1400" b="1" u="sng" dirty="0" err="1" smtClean="0">
                <a:solidFill>
                  <a:prstClr val="black"/>
                </a:solidFill>
                <a:latin typeface="Tw Cen MT"/>
                <a:cs typeface="+mn-cs"/>
              </a:rPr>
              <a:t>Pelaksanaan</a:t>
            </a:r>
            <a:r>
              <a:rPr lang="en-US" sz="1400" b="1" u="sng" dirty="0" smtClean="0">
                <a:solidFill>
                  <a:prstClr val="black"/>
                </a:solidFill>
                <a:latin typeface="Tw Cen MT"/>
                <a:cs typeface="+mn-cs"/>
              </a:rPr>
              <a:t> </a:t>
            </a:r>
            <a:r>
              <a:rPr lang="en-US" sz="1400" b="1" u="sng" dirty="0" err="1" smtClean="0">
                <a:solidFill>
                  <a:prstClr val="black"/>
                </a:solidFill>
                <a:latin typeface="Tw Cen MT"/>
                <a:cs typeface="+mn-cs"/>
              </a:rPr>
              <a:t>Secara</a:t>
            </a:r>
            <a:r>
              <a:rPr lang="en-US" sz="1400" b="1" u="sng" dirty="0" smtClean="0">
                <a:solidFill>
                  <a:prstClr val="black"/>
                </a:solidFill>
                <a:latin typeface="Tw Cen MT"/>
                <a:cs typeface="+mn-cs"/>
              </a:rPr>
              <a:t> </a:t>
            </a:r>
            <a:r>
              <a:rPr lang="en-US" sz="1400" b="1" u="sng" dirty="0" err="1" smtClean="0">
                <a:solidFill>
                  <a:prstClr val="black"/>
                </a:solidFill>
                <a:latin typeface="Tw Cen MT"/>
                <a:cs typeface="+mn-cs"/>
              </a:rPr>
              <a:t>Menyeluruh</a:t>
            </a:r>
            <a:r>
              <a:rPr lang="en-US" sz="1400" b="1" u="sng" dirty="0" smtClean="0">
                <a:solidFill>
                  <a:prstClr val="black"/>
                </a:solidFill>
                <a:latin typeface="Tw Cen MT"/>
                <a:cs typeface="+mn-cs"/>
              </a:rPr>
              <a:t> &amp;  </a:t>
            </a:r>
            <a:r>
              <a:rPr lang="en-US" sz="1400" b="1" u="sng" dirty="0" err="1" smtClean="0">
                <a:solidFill>
                  <a:prstClr val="black"/>
                </a:solidFill>
                <a:latin typeface="Tw Cen MT"/>
                <a:cs typeface="+mn-cs"/>
              </a:rPr>
              <a:t>Keakuran</a:t>
            </a:r>
            <a:r>
              <a:rPr lang="en-US" sz="1400" b="1" u="sng" dirty="0" smtClean="0">
                <a:solidFill>
                  <a:prstClr val="black"/>
                </a:solidFill>
                <a:latin typeface="Tw Cen MT"/>
                <a:cs typeface="+mn-cs"/>
              </a:rPr>
              <a:t> </a:t>
            </a:r>
            <a:r>
              <a:rPr lang="en-US" sz="1400" b="1" u="sng" dirty="0" err="1" smtClean="0">
                <a:solidFill>
                  <a:prstClr val="black"/>
                </a:solidFill>
                <a:latin typeface="Tw Cen MT"/>
                <a:cs typeface="+mn-cs"/>
              </a:rPr>
              <a:t>kepada</a:t>
            </a:r>
            <a:r>
              <a:rPr lang="en-US" sz="1400" b="1" u="sng" dirty="0" smtClean="0">
                <a:solidFill>
                  <a:prstClr val="black"/>
                </a:solidFill>
                <a:latin typeface="Tw Cen MT"/>
                <a:cs typeface="+mn-cs"/>
              </a:rPr>
              <a:t> </a:t>
            </a:r>
            <a:r>
              <a:rPr lang="en-US" sz="1400" b="1" u="sng" dirty="0" err="1" smtClean="0">
                <a:solidFill>
                  <a:prstClr val="black"/>
                </a:solidFill>
                <a:latin typeface="Tw Cen MT"/>
                <a:cs typeface="+mn-cs"/>
              </a:rPr>
              <a:t>Keperluan</a:t>
            </a:r>
            <a:r>
              <a:rPr lang="en-US" sz="1400" b="1" u="sng" dirty="0" smtClean="0">
                <a:solidFill>
                  <a:prstClr val="black"/>
                </a:solidFill>
                <a:latin typeface="Tw Cen MT"/>
                <a:cs typeface="+mn-cs"/>
              </a:rPr>
              <a:t> GRP</a:t>
            </a:r>
            <a:endParaRPr lang="en-MY" sz="1400" u="sng" dirty="0">
              <a:solidFill>
                <a:prstClr val="black"/>
              </a:solidFill>
              <a:latin typeface="Tw Cen MT"/>
              <a:cs typeface="+mn-cs"/>
            </a:endParaRPr>
          </a:p>
        </p:txBody>
      </p:sp>
      <p:sp>
        <p:nvSpPr>
          <p:cNvPr id="17" name="TextBox 16"/>
          <p:cNvSpPr txBox="1"/>
          <p:nvPr/>
        </p:nvSpPr>
        <p:spPr>
          <a:xfrm>
            <a:off x="1469566" y="4038600"/>
            <a:ext cx="1121234" cy="1815882"/>
          </a:xfrm>
          <a:prstGeom prst="rect">
            <a:avLst/>
          </a:prstGeom>
          <a:noFill/>
        </p:spPr>
        <p:txBody>
          <a:bodyPr wrap="square" rtlCol="0">
            <a:spAutoFit/>
          </a:bodyPr>
          <a:lstStyle/>
          <a:p>
            <a:pPr fontAlgn="auto">
              <a:spcBef>
                <a:spcPts val="0"/>
              </a:spcBef>
              <a:spcAft>
                <a:spcPts val="0"/>
              </a:spcAft>
            </a:pPr>
            <a:r>
              <a:rPr lang="en-US" sz="1400" b="1" u="sng" dirty="0" err="1" smtClean="0">
                <a:solidFill>
                  <a:prstClr val="black"/>
                </a:solidFill>
                <a:latin typeface="Tw Cen MT"/>
                <a:cs typeface="+mn-cs"/>
              </a:rPr>
              <a:t>Membangunkan</a:t>
            </a:r>
            <a:r>
              <a:rPr lang="en-US" sz="1400" b="1" u="sng" dirty="0" smtClean="0">
                <a:solidFill>
                  <a:prstClr val="black"/>
                </a:solidFill>
                <a:latin typeface="Tw Cen MT"/>
                <a:cs typeface="+mn-cs"/>
              </a:rPr>
              <a:t> </a:t>
            </a:r>
            <a:r>
              <a:rPr lang="en-US" sz="1400" b="1" u="sng" dirty="0" err="1" smtClean="0">
                <a:solidFill>
                  <a:prstClr val="black"/>
                </a:solidFill>
                <a:latin typeface="Tw Cen MT"/>
                <a:cs typeface="+mn-cs"/>
              </a:rPr>
              <a:t>Polisi</a:t>
            </a:r>
            <a:r>
              <a:rPr lang="en-US" sz="1400" b="1" u="sng" dirty="0" smtClean="0">
                <a:solidFill>
                  <a:prstClr val="black"/>
                </a:solidFill>
                <a:latin typeface="Tw Cen MT"/>
                <a:cs typeface="+mn-cs"/>
              </a:rPr>
              <a:t> </a:t>
            </a:r>
            <a:r>
              <a:rPr lang="en-US" sz="1400" b="1" u="sng" dirty="0">
                <a:solidFill>
                  <a:prstClr val="black"/>
                </a:solidFill>
                <a:latin typeface="Tw Cen MT"/>
                <a:cs typeface="+mn-cs"/>
              </a:rPr>
              <a:t>&amp; </a:t>
            </a:r>
            <a:r>
              <a:rPr lang="en-US" sz="1400" b="1" u="sng" dirty="0" err="1" smtClean="0">
                <a:solidFill>
                  <a:prstClr val="black"/>
                </a:solidFill>
                <a:latin typeface="Tw Cen MT"/>
                <a:cs typeface="+mn-cs"/>
              </a:rPr>
              <a:t>Garis</a:t>
            </a:r>
            <a:r>
              <a:rPr lang="en-US" sz="1400" b="1" u="sng" dirty="0" smtClean="0">
                <a:solidFill>
                  <a:prstClr val="black"/>
                </a:solidFill>
                <a:latin typeface="Tw Cen MT"/>
                <a:cs typeface="+mn-cs"/>
              </a:rPr>
              <a:t> </a:t>
            </a:r>
            <a:r>
              <a:rPr lang="en-US" sz="1400" b="1" u="sng" dirty="0" err="1" smtClean="0">
                <a:solidFill>
                  <a:prstClr val="black"/>
                </a:solidFill>
                <a:latin typeface="Tw Cen MT"/>
                <a:cs typeface="+mn-cs"/>
              </a:rPr>
              <a:t>Panduan</a:t>
            </a:r>
            <a:r>
              <a:rPr lang="en-US" sz="1400" b="1" u="sng" dirty="0" smtClean="0">
                <a:solidFill>
                  <a:prstClr val="black"/>
                </a:solidFill>
                <a:latin typeface="Tw Cen MT"/>
                <a:cs typeface="+mn-cs"/>
              </a:rPr>
              <a:t> </a:t>
            </a:r>
            <a:r>
              <a:rPr lang="en-US" sz="1400" b="1" u="sng" dirty="0" err="1" smtClean="0">
                <a:solidFill>
                  <a:prstClr val="black"/>
                </a:solidFill>
                <a:latin typeface="Tw Cen MT"/>
                <a:cs typeface="+mn-cs"/>
              </a:rPr>
              <a:t>Amalan</a:t>
            </a:r>
            <a:r>
              <a:rPr lang="en-US" sz="1400" b="1" u="sng" dirty="0" smtClean="0">
                <a:solidFill>
                  <a:prstClr val="black"/>
                </a:solidFill>
                <a:latin typeface="Tw Cen MT"/>
                <a:cs typeface="+mn-cs"/>
              </a:rPr>
              <a:t> </a:t>
            </a:r>
            <a:r>
              <a:rPr lang="en-US" sz="1400" b="1" u="sng" dirty="0" err="1" smtClean="0">
                <a:solidFill>
                  <a:prstClr val="black"/>
                </a:solidFill>
                <a:latin typeface="Tw Cen MT"/>
                <a:cs typeface="+mn-cs"/>
              </a:rPr>
              <a:t>Baik</a:t>
            </a:r>
            <a:r>
              <a:rPr lang="en-US" sz="1400" b="1" u="sng" dirty="0" smtClean="0">
                <a:solidFill>
                  <a:prstClr val="black"/>
                </a:solidFill>
                <a:latin typeface="Tw Cen MT"/>
                <a:cs typeface="+mn-cs"/>
              </a:rPr>
              <a:t> </a:t>
            </a:r>
            <a:r>
              <a:rPr lang="en-US" sz="1400" b="1" u="sng" dirty="0" err="1" smtClean="0">
                <a:solidFill>
                  <a:prstClr val="black"/>
                </a:solidFill>
                <a:latin typeface="Tw Cen MT"/>
                <a:cs typeface="+mn-cs"/>
              </a:rPr>
              <a:t>Peraturan</a:t>
            </a:r>
            <a:r>
              <a:rPr lang="en-US" sz="1400" b="1" u="sng" dirty="0" smtClean="0">
                <a:solidFill>
                  <a:prstClr val="black"/>
                </a:solidFill>
                <a:latin typeface="Tw Cen MT"/>
                <a:cs typeface="+mn-cs"/>
              </a:rPr>
              <a:t> (GRP)</a:t>
            </a:r>
            <a:endParaRPr lang="en-MY" sz="1400" u="sng" dirty="0">
              <a:solidFill>
                <a:prstClr val="black"/>
              </a:solidFill>
              <a:latin typeface="Tw Cen MT"/>
              <a:cs typeface="+mn-cs"/>
            </a:endParaRPr>
          </a:p>
        </p:txBody>
      </p:sp>
      <p:sp>
        <p:nvSpPr>
          <p:cNvPr id="35" name="TextBox 34"/>
          <p:cNvSpPr txBox="1"/>
          <p:nvPr/>
        </p:nvSpPr>
        <p:spPr>
          <a:xfrm>
            <a:off x="5522253" y="1222781"/>
            <a:ext cx="613334" cy="307777"/>
          </a:xfrm>
          <a:prstGeom prst="rect">
            <a:avLst/>
          </a:prstGeom>
          <a:noFill/>
        </p:spPr>
        <p:txBody>
          <a:bodyPr wrap="square" rtlCol="0">
            <a:spAutoFit/>
          </a:bodyPr>
          <a:lstStyle/>
          <a:p>
            <a:pPr fontAlgn="auto">
              <a:spcBef>
                <a:spcPts val="0"/>
              </a:spcBef>
              <a:spcAft>
                <a:spcPts val="0"/>
              </a:spcAft>
            </a:pPr>
            <a:r>
              <a:rPr lang="en-US" sz="1400" b="1" dirty="0">
                <a:solidFill>
                  <a:prstClr val="black"/>
                </a:solidFill>
                <a:latin typeface="Tw Cen MT"/>
                <a:cs typeface="+mn-cs"/>
              </a:rPr>
              <a:t>2015</a:t>
            </a:r>
            <a:endParaRPr lang="en-MY" sz="1400" b="1" dirty="0">
              <a:solidFill>
                <a:prstClr val="black"/>
              </a:solidFill>
              <a:latin typeface="Tw Cen MT"/>
              <a:cs typeface="+mn-cs"/>
            </a:endParaRPr>
          </a:p>
        </p:txBody>
      </p:sp>
      <p:sp>
        <p:nvSpPr>
          <p:cNvPr id="39" name="Content Placeholder 5"/>
          <p:cNvSpPr txBox="1">
            <a:spLocks/>
          </p:cNvSpPr>
          <p:nvPr/>
        </p:nvSpPr>
        <p:spPr>
          <a:xfrm>
            <a:off x="5693411" y="3429000"/>
            <a:ext cx="2222830" cy="1912205"/>
          </a:xfrm>
          <a:prstGeom prst="rect">
            <a:avLst/>
          </a:prstGeom>
          <a:solidFill>
            <a:schemeClr val="accent3">
              <a:lumMod val="60000"/>
              <a:lumOff val="40000"/>
            </a:schemeClr>
          </a:solidFill>
          <a:ln w="22225">
            <a:solidFill>
              <a:schemeClr val="tx1"/>
            </a:solidFill>
          </a:ln>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fontAlgn="auto">
              <a:spcAft>
                <a:spcPts val="0"/>
              </a:spcAft>
            </a:pPr>
            <a:r>
              <a:rPr lang="en-US" sz="1000" dirty="0" smtClean="0">
                <a:solidFill>
                  <a:prstClr val="black"/>
                </a:solidFill>
              </a:rPr>
              <a:t>Proses </a:t>
            </a:r>
            <a:r>
              <a:rPr lang="en-US" sz="1000" dirty="0" err="1" smtClean="0">
                <a:solidFill>
                  <a:prstClr val="black"/>
                </a:solidFill>
              </a:rPr>
              <a:t>dan</a:t>
            </a:r>
            <a:r>
              <a:rPr lang="en-US" sz="1000" dirty="0" smtClean="0">
                <a:solidFill>
                  <a:prstClr val="black"/>
                </a:solidFill>
              </a:rPr>
              <a:t> </a:t>
            </a:r>
            <a:r>
              <a:rPr lang="en-US" sz="1000" dirty="0" err="1" smtClean="0">
                <a:solidFill>
                  <a:prstClr val="black"/>
                </a:solidFill>
              </a:rPr>
              <a:t>Senarai</a:t>
            </a:r>
            <a:r>
              <a:rPr lang="en-US" sz="1000" dirty="0" smtClean="0">
                <a:solidFill>
                  <a:prstClr val="black"/>
                </a:solidFill>
              </a:rPr>
              <a:t> </a:t>
            </a:r>
            <a:r>
              <a:rPr lang="en-US" sz="1000" dirty="0" err="1" smtClean="0">
                <a:solidFill>
                  <a:prstClr val="black"/>
                </a:solidFill>
              </a:rPr>
              <a:t>Semak</a:t>
            </a:r>
            <a:r>
              <a:rPr lang="en-US" sz="1000" dirty="0" smtClean="0">
                <a:solidFill>
                  <a:prstClr val="black"/>
                </a:solidFill>
              </a:rPr>
              <a:t> </a:t>
            </a:r>
            <a:r>
              <a:rPr lang="en-US" sz="1000" dirty="0" err="1" smtClean="0">
                <a:solidFill>
                  <a:prstClr val="black"/>
                </a:solidFill>
              </a:rPr>
              <a:t>Penilaian</a:t>
            </a:r>
            <a:r>
              <a:rPr lang="en-US" sz="1000" dirty="0" smtClean="0">
                <a:solidFill>
                  <a:prstClr val="black"/>
                </a:solidFill>
              </a:rPr>
              <a:t> RIA</a:t>
            </a:r>
            <a:endParaRPr lang="en-US" sz="1000" dirty="0">
              <a:solidFill>
                <a:prstClr val="black"/>
              </a:solidFill>
            </a:endParaRPr>
          </a:p>
          <a:p>
            <a:pPr fontAlgn="auto">
              <a:spcAft>
                <a:spcPts val="0"/>
              </a:spcAft>
            </a:pPr>
            <a:r>
              <a:rPr lang="en-US" sz="1000" dirty="0" err="1" smtClean="0">
                <a:solidFill>
                  <a:prstClr val="black"/>
                </a:solidFill>
              </a:rPr>
              <a:t>Memberi</a:t>
            </a:r>
            <a:r>
              <a:rPr lang="en-US" sz="1000" dirty="0" smtClean="0">
                <a:solidFill>
                  <a:prstClr val="black"/>
                </a:solidFill>
              </a:rPr>
              <a:t> </a:t>
            </a:r>
            <a:r>
              <a:rPr lang="en-US" sz="1000" dirty="0" err="1" smtClean="0">
                <a:solidFill>
                  <a:prstClr val="black"/>
                </a:solidFill>
              </a:rPr>
              <a:t>khidmat</a:t>
            </a:r>
            <a:r>
              <a:rPr lang="en-US" sz="1000" dirty="0" smtClean="0">
                <a:solidFill>
                  <a:prstClr val="black"/>
                </a:solidFill>
              </a:rPr>
              <a:t> </a:t>
            </a:r>
            <a:r>
              <a:rPr lang="en-US" sz="1000" dirty="0" err="1" smtClean="0">
                <a:solidFill>
                  <a:prstClr val="black"/>
                </a:solidFill>
              </a:rPr>
              <a:t>sokongan</a:t>
            </a:r>
            <a:r>
              <a:rPr lang="en-US" sz="1000" dirty="0" smtClean="0">
                <a:solidFill>
                  <a:prstClr val="black"/>
                </a:solidFill>
              </a:rPr>
              <a:t> </a:t>
            </a:r>
            <a:r>
              <a:rPr lang="en-US" sz="1000" dirty="0" err="1" smtClean="0">
                <a:solidFill>
                  <a:prstClr val="black"/>
                </a:solidFill>
              </a:rPr>
              <a:t>kepada</a:t>
            </a:r>
            <a:r>
              <a:rPr lang="en-US" sz="1000" dirty="0" smtClean="0">
                <a:solidFill>
                  <a:prstClr val="black"/>
                </a:solidFill>
              </a:rPr>
              <a:t> </a:t>
            </a:r>
            <a:r>
              <a:rPr lang="en-US" sz="1000" dirty="0" err="1" smtClean="0">
                <a:solidFill>
                  <a:prstClr val="black"/>
                </a:solidFill>
              </a:rPr>
              <a:t>pihak</a:t>
            </a:r>
            <a:r>
              <a:rPr lang="en-US" sz="1000" dirty="0" smtClean="0">
                <a:solidFill>
                  <a:prstClr val="black"/>
                </a:solidFill>
              </a:rPr>
              <a:t> </a:t>
            </a:r>
            <a:r>
              <a:rPr lang="en-US" sz="1000" dirty="0" err="1" smtClean="0">
                <a:solidFill>
                  <a:prstClr val="black"/>
                </a:solidFill>
              </a:rPr>
              <a:t>kawal</a:t>
            </a:r>
            <a:r>
              <a:rPr lang="en-US" sz="1000" dirty="0" smtClean="0">
                <a:solidFill>
                  <a:prstClr val="black"/>
                </a:solidFill>
              </a:rPr>
              <a:t> </a:t>
            </a:r>
            <a:r>
              <a:rPr lang="en-US" sz="1000" dirty="0" err="1" smtClean="0">
                <a:solidFill>
                  <a:prstClr val="black"/>
                </a:solidFill>
              </a:rPr>
              <a:t>selia</a:t>
            </a:r>
            <a:endParaRPr lang="en-US" sz="1000" dirty="0">
              <a:solidFill>
                <a:prstClr val="black"/>
              </a:solidFill>
            </a:endParaRPr>
          </a:p>
          <a:p>
            <a:pPr fontAlgn="auto">
              <a:spcAft>
                <a:spcPts val="0"/>
              </a:spcAft>
            </a:pPr>
            <a:r>
              <a:rPr lang="en-US" sz="1000" dirty="0" err="1" smtClean="0">
                <a:solidFill>
                  <a:prstClr val="black"/>
                </a:solidFill>
              </a:rPr>
              <a:t>Jawatankuasa</a:t>
            </a:r>
            <a:r>
              <a:rPr lang="en-US" sz="1000" dirty="0" smtClean="0">
                <a:solidFill>
                  <a:prstClr val="black"/>
                </a:solidFill>
              </a:rPr>
              <a:t> </a:t>
            </a:r>
            <a:r>
              <a:rPr lang="en-US" sz="1000" dirty="0" err="1" smtClean="0">
                <a:solidFill>
                  <a:prstClr val="black"/>
                </a:solidFill>
              </a:rPr>
              <a:t>Induk</a:t>
            </a:r>
            <a:r>
              <a:rPr lang="en-US" sz="1000" dirty="0" smtClean="0">
                <a:solidFill>
                  <a:prstClr val="black"/>
                </a:solidFill>
              </a:rPr>
              <a:t> GRP</a:t>
            </a:r>
            <a:endParaRPr lang="en-US" sz="1000" dirty="0">
              <a:solidFill>
                <a:prstClr val="black"/>
              </a:solidFill>
            </a:endParaRPr>
          </a:p>
          <a:p>
            <a:pPr fontAlgn="auto">
              <a:spcAft>
                <a:spcPts val="0"/>
              </a:spcAft>
            </a:pPr>
            <a:r>
              <a:rPr lang="en-US" sz="1000" dirty="0" err="1" smtClean="0">
                <a:solidFill>
                  <a:prstClr val="black"/>
                </a:solidFill>
              </a:rPr>
              <a:t>Pasukan</a:t>
            </a:r>
            <a:r>
              <a:rPr lang="en-US" sz="1000" dirty="0" smtClean="0">
                <a:solidFill>
                  <a:prstClr val="black"/>
                </a:solidFill>
              </a:rPr>
              <a:t> </a:t>
            </a:r>
            <a:r>
              <a:rPr lang="en-US" sz="1000" dirty="0" err="1" smtClean="0">
                <a:solidFill>
                  <a:prstClr val="black"/>
                </a:solidFill>
              </a:rPr>
              <a:t>Perintis</a:t>
            </a:r>
            <a:r>
              <a:rPr lang="en-US" sz="1000" dirty="0" smtClean="0">
                <a:solidFill>
                  <a:prstClr val="black"/>
                </a:solidFill>
              </a:rPr>
              <a:t> RIA</a:t>
            </a:r>
            <a:endParaRPr lang="en-US" sz="1000" dirty="0">
              <a:solidFill>
                <a:prstClr val="black"/>
              </a:solidFill>
            </a:endParaRPr>
          </a:p>
          <a:p>
            <a:pPr fontAlgn="auto">
              <a:spcAft>
                <a:spcPts val="0"/>
              </a:spcAft>
            </a:pPr>
            <a:r>
              <a:rPr lang="en-US" sz="1000" dirty="0" err="1" smtClean="0">
                <a:solidFill>
                  <a:prstClr val="black"/>
                </a:solidFill>
              </a:rPr>
              <a:t>Khdmat</a:t>
            </a:r>
            <a:r>
              <a:rPr lang="en-US" sz="1000" dirty="0">
                <a:solidFill>
                  <a:prstClr val="black"/>
                </a:solidFill>
              </a:rPr>
              <a:t> </a:t>
            </a:r>
            <a:r>
              <a:rPr lang="en-US" sz="1000" dirty="0" err="1" smtClean="0">
                <a:solidFill>
                  <a:prstClr val="black"/>
                </a:solidFill>
              </a:rPr>
              <a:t>Rundingcara</a:t>
            </a:r>
            <a:r>
              <a:rPr lang="en-US" sz="1000" dirty="0" smtClean="0">
                <a:solidFill>
                  <a:prstClr val="black"/>
                </a:solidFill>
              </a:rPr>
              <a:t> RIA</a:t>
            </a:r>
            <a:endParaRPr lang="en-US" sz="1000" dirty="0">
              <a:solidFill>
                <a:prstClr val="black"/>
              </a:solidFill>
            </a:endParaRPr>
          </a:p>
          <a:p>
            <a:pPr fontAlgn="auto">
              <a:spcAft>
                <a:spcPts val="0"/>
              </a:spcAft>
            </a:pPr>
            <a:r>
              <a:rPr lang="en-US" sz="1000" dirty="0" err="1" smtClean="0">
                <a:solidFill>
                  <a:prstClr val="black"/>
                </a:solidFill>
              </a:rPr>
              <a:t>Laporan</a:t>
            </a:r>
            <a:r>
              <a:rPr lang="en-US" sz="1000" dirty="0" smtClean="0">
                <a:solidFill>
                  <a:prstClr val="black"/>
                </a:solidFill>
              </a:rPr>
              <a:t> </a:t>
            </a:r>
            <a:r>
              <a:rPr lang="en-US" sz="1000" dirty="0" err="1" smtClean="0">
                <a:solidFill>
                  <a:prstClr val="black"/>
                </a:solidFill>
              </a:rPr>
              <a:t>berkala</a:t>
            </a:r>
            <a:r>
              <a:rPr lang="en-US" sz="1000" dirty="0" smtClean="0">
                <a:solidFill>
                  <a:prstClr val="black"/>
                </a:solidFill>
              </a:rPr>
              <a:t> </a:t>
            </a:r>
            <a:r>
              <a:rPr lang="en-US" sz="1000" dirty="0" err="1" smtClean="0">
                <a:solidFill>
                  <a:prstClr val="black"/>
                </a:solidFill>
              </a:rPr>
              <a:t>dan</a:t>
            </a:r>
            <a:r>
              <a:rPr lang="en-US" sz="1000" dirty="0" smtClean="0">
                <a:solidFill>
                  <a:prstClr val="black"/>
                </a:solidFill>
              </a:rPr>
              <a:t> </a:t>
            </a:r>
            <a:r>
              <a:rPr lang="en-US" sz="1000" dirty="0" err="1" smtClean="0">
                <a:solidFill>
                  <a:prstClr val="black"/>
                </a:solidFill>
              </a:rPr>
              <a:t>mewujudkan</a:t>
            </a:r>
            <a:r>
              <a:rPr lang="en-US" sz="1000" dirty="0" smtClean="0">
                <a:solidFill>
                  <a:prstClr val="black"/>
                </a:solidFill>
              </a:rPr>
              <a:t> </a:t>
            </a:r>
            <a:r>
              <a:rPr lang="en-US" sz="1000" dirty="0" err="1" smtClean="0">
                <a:solidFill>
                  <a:prstClr val="black"/>
                </a:solidFill>
              </a:rPr>
              <a:t>indikator</a:t>
            </a:r>
            <a:r>
              <a:rPr lang="en-US" sz="1000" dirty="0" smtClean="0">
                <a:solidFill>
                  <a:prstClr val="black"/>
                </a:solidFill>
              </a:rPr>
              <a:t> </a:t>
            </a:r>
            <a:r>
              <a:rPr lang="en-US" sz="1000" dirty="0" err="1" smtClean="0">
                <a:solidFill>
                  <a:prstClr val="black"/>
                </a:solidFill>
              </a:rPr>
              <a:t>prestasi</a:t>
            </a:r>
            <a:r>
              <a:rPr lang="en-US" sz="1000" dirty="0" smtClean="0">
                <a:solidFill>
                  <a:prstClr val="black"/>
                </a:solidFill>
              </a:rPr>
              <a:t> </a:t>
            </a:r>
            <a:r>
              <a:rPr lang="en-US" sz="1000" dirty="0" err="1" smtClean="0">
                <a:solidFill>
                  <a:prstClr val="black"/>
                </a:solidFill>
              </a:rPr>
              <a:t>pelaksanaan</a:t>
            </a:r>
            <a:endParaRPr lang="en-MY" sz="1000" dirty="0">
              <a:solidFill>
                <a:prstClr val="black"/>
              </a:solidFill>
            </a:endParaRPr>
          </a:p>
        </p:txBody>
      </p:sp>
      <p:sp>
        <p:nvSpPr>
          <p:cNvPr id="40" name="Text Placeholder 2"/>
          <p:cNvSpPr txBox="1">
            <a:spLocks/>
          </p:cNvSpPr>
          <p:nvPr/>
        </p:nvSpPr>
        <p:spPr>
          <a:xfrm>
            <a:off x="3268567" y="3200400"/>
            <a:ext cx="2362388" cy="389079"/>
          </a:xfrm>
          <a:prstGeom prst="rect">
            <a:avLst/>
          </a:prstGeom>
          <a:solidFill>
            <a:schemeClr val="accent2">
              <a:lumMod val="20000"/>
              <a:lumOff val="80000"/>
            </a:schemeClr>
          </a:solidFill>
          <a:ln w="22225">
            <a:solidFill>
              <a:schemeClr val="tx1"/>
            </a:solidFill>
            <a:prstDash val="solid"/>
          </a:ln>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fontAlgn="auto">
              <a:spcAft>
                <a:spcPts val="0"/>
              </a:spcAft>
            </a:pPr>
            <a:r>
              <a:rPr lang="en-US" sz="1200" dirty="0" err="1" smtClean="0">
                <a:solidFill>
                  <a:prstClr val="black"/>
                </a:solidFill>
              </a:rPr>
              <a:t>Menerapkan</a:t>
            </a:r>
            <a:r>
              <a:rPr lang="en-US" sz="1200" dirty="0" smtClean="0">
                <a:solidFill>
                  <a:prstClr val="black"/>
                </a:solidFill>
              </a:rPr>
              <a:t> RIA </a:t>
            </a:r>
            <a:r>
              <a:rPr lang="en-US" sz="1200" dirty="0" err="1" smtClean="0">
                <a:solidFill>
                  <a:prstClr val="black"/>
                </a:solidFill>
              </a:rPr>
              <a:t>dalam</a:t>
            </a:r>
            <a:r>
              <a:rPr lang="en-US" sz="1200" dirty="0" smtClean="0">
                <a:solidFill>
                  <a:prstClr val="black"/>
                </a:solidFill>
              </a:rPr>
              <a:t> proses </a:t>
            </a:r>
            <a:r>
              <a:rPr lang="en-US" sz="1200" dirty="0" err="1" smtClean="0">
                <a:solidFill>
                  <a:prstClr val="black"/>
                </a:solidFill>
              </a:rPr>
              <a:t>pembangunan</a:t>
            </a:r>
            <a:r>
              <a:rPr lang="en-US" sz="1200" dirty="0" smtClean="0">
                <a:solidFill>
                  <a:prstClr val="black"/>
                </a:solidFill>
              </a:rPr>
              <a:t> </a:t>
            </a:r>
            <a:r>
              <a:rPr lang="en-US" sz="1200" dirty="0" err="1" smtClean="0">
                <a:solidFill>
                  <a:prstClr val="black"/>
                </a:solidFill>
              </a:rPr>
              <a:t>polisi</a:t>
            </a:r>
            <a:endParaRPr lang="en-MY" sz="1200" dirty="0">
              <a:solidFill>
                <a:prstClr val="black"/>
              </a:solidFill>
            </a:endParaRPr>
          </a:p>
        </p:txBody>
      </p:sp>
      <p:sp>
        <p:nvSpPr>
          <p:cNvPr id="41" name="Content Placeholder 3"/>
          <p:cNvSpPr txBox="1">
            <a:spLocks/>
          </p:cNvSpPr>
          <p:nvPr/>
        </p:nvSpPr>
        <p:spPr>
          <a:xfrm>
            <a:off x="3270997" y="3581400"/>
            <a:ext cx="2359959" cy="3200400"/>
          </a:xfrm>
          <a:prstGeom prst="rect">
            <a:avLst/>
          </a:prstGeom>
          <a:solidFill>
            <a:schemeClr val="accent2">
              <a:lumMod val="60000"/>
              <a:lumOff val="40000"/>
            </a:schemeClr>
          </a:solidFill>
          <a:ln w="22225">
            <a:solidFill>
              <a:schemeClr val="tx1"/>
            </a:solidFill>
            <a:prstDash val="solid"/>
          </a:ln>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fontAlgn="auto">
              <a:spcAft>
                <a:spcPts val="0"/>
              </a:spcAft>
            </a:pPr>
            <a:r>
              <a:rPr lang="en-US" sz="1000" dirty="0" err="1" smtClean="0">
                <a:solidFill>
                  <a:prstClr val="black"/>
                </a:solidFill>
              </a:rPr>
              <a:t>Membangunkan</a:t>
            </a:r>
            <a:r>
              <a:rPr lang="en-US" sz="1000" dirty="0" smtClean="0">
                <a:solidFill>
                  <a:prstClr val="black"/>
                </a:solidFill>
              </a:rPr>
              <a:t> </a:t>
            </a:r>
            <a:r>
              <a:rPr lang="en-US" sz="1000" dirty="0" err="1" smtClean="0">
                <a:solidFill>
                  <a:prstClr val="black"/>
                </a:solidFill>
              </a:rPr>
              <a:t>sistem</a:t>
            </a:r>
            <a:r>
              <a:rPr lang="en-US" sz="1000" dirty="0" smtClean="0">
                <a:solidFill>
                  <a:prstClr val="black"/>
                </a:solidFill>
              </a:rPr>
              <a:t> </a:t>
            </a:r>
            <a:r>
              <a:rPr lang="en-US" sz="1000" dirty="0" err="1" smtClean="0">
                <a:solidFill>
                  <a:prstClr val="black"/>
                </a:solidFill>
              </a:rPr>
              <a:t>keperluan</a:t>
            </a:r>
            <a:r>
              <a:rPr lang="en-US" sz="1000" dirty="0" smtClean="0">
                <a:solidFill>
                  <a:prstClr val="black"/>
                </a:solidFill>
              </a:rPr>
              <a:t> </a:t>
            </a:r>
            <a:r>
              <a:rPr lang="en-US" sz="1000" dirty="0" err="1" smtClean="0">
                <a:solidFill>
                  <a:prstClr val="black"/>
                </a:solidFill>
              </a:rPr>
              <a:t>pengurusan</a:t>
            </a:r>
            <a:r>
              <a:rPr lang="en-US" sz="1000" dirty="0" smtClean="0">
                <a:solidFill>
                  <a:prstClr val="black"/>
                </a:solidFill>
              </a:rPr>
              <a:t> proses </a:t>
            </a:r>
            <a:r>
              <a:rPr lang="en-US" sz="1000" dirty="0" err="1" smtClean="0">
                <a:solidFill>
                  <a:prstClr val="black"/>
                </a:solidFill>
              </a:rPr>
              <a:t>peraturan</a:t>
            </a:r>
            <a:endParaRPr lang="en-US" sz="1000" dirty="0">
              <a:solidFill>
                <a:prstClr val="black"/>
              </a:solidFill>
            </a:endParaRPr>
          </a:p>
          <a:p>
            <a:pPr lvl="1" fontAlgn="auto">
              <a:spcAft>
                <a:spcPts val="0"/>
              </a:spcAft>
              <a:buFont typeface="Wingdings" panose="05000000000000000000" pitchFamily="2" charset="2"/>
              <a:buChar char="Ø"/>
            </a:pPr>
            <a:r>
              <a:rPr lang="en-US" sz="1000" dirty="0" err="1" smtClean="0">
                <a:solidFill>
                  <a:prstClr val="black"/>
                </a:solidFill>
              </a:rPr>
              <a:t>Mewujudkan</a:t>
            </a:r>
            <a:r>
              <a:rPr lang="en-US" sz="1000" dirty="0" smtClean="0">
                <a:solidFill>
                  <a:prstClr val="black"/>
                </a:solidFill>
              </a:rPr>
              <a:t> </a:t>
            </a:r>
            <a:r>
              <a:rPr lang="en-US" sz="1000" dirty="0" err="1" smtClean="0">
                <a:solidFill>
                  <a:prstClr val="black"/>
                </a:solidFill>
              </a:rPr>
              <a:t>Rangkakerja</a:t>
            </a:r>
            <a:r>
              <a:rPr lang="en-US" sz="1000" dirty="0" smtClean="0">
                <a:solidFill>
                  <a:prstClr val="black"/>
                </a:solidFill>
              </a:rPr>
              <a:t> </a:t>
            </a:r>
            <a:r>
              <a:rPr lang="en-US" sz="1000" dirty="0" err="1" smtClean="0">
                <a:solidFill>
                  <a:prstClr val="black"/>
                </a:solidFill>
              </a:rPr>
              <a:t>Institusi</a:t>
            </a:r>
            <a:r>
              <a:rPr lang="en-US" sz="1000" dirty="0" smtClean="0">
                <a:solidFill>
                  <a:prstClr val="black"/>
                </a:solidFill>
              </a:rPr>
              <a:t> </a:t>
            </a:r>
            <a:r>
              <a:rPr lang="en-US" sz="1000" dirty="0" err="1" smtClean="0">
                <a:solidFill>
                  <a:prstClr val="black"/>
                </a:solidFill>
              </a:rPr>
              <a:t>begi</a:t>
            </a:r>
            <a:r>
              <a:rPr lang="en-US" sz="1000" dirty="0" smtClean="0">
                <a:solidFill>
                  <a:prstClr val="black"/>
                </a:solidFill>
              </a:rPr>
              <a:t> </a:t>
            </a:r>
            <a:r>
              <a:rPr lang="en-US" sz="1000" dirty="0" err="1" smtClean="0">
                <a:solidFill>
                  <a:prstClr val="black"/>
                </a:solidFill>
              </a:rPr>
              <a:t>memainkan</a:t>
            </a:r>
            <a:r>
              <a:rPr lang="en-US" sz="1000" dirty="0" smtClean="0">
                <a:solidFill>
                  <a:prstClr val="black"/>
                </a:solidFill>
              </a:rPr>
              <a:t> </a:t>
            </a:r>
            <a:r>
              <a:rPr lang="en-US" sz="1000" dirty="0" err="1" smtClean="0">
                <a:solidFill>
                  <a:prstClr val="black"/>
                </a:solidFill>
              </a:rPr>
              <a:t>peranan</a:t>
            </a:r>
            <a:r>
              <a:rPr lang="en-US" sz="1000" dirty="0" smtClean="0">
                <a:solidFill>
                  <a:prstClr val="black"/>
                </a:solidFill>
              </a:rPr>
              <a:t> </a:t>
            </a:r>
            <a:r>
              <a:rPr lang="en-US" sz="1000" dirty="0" err="1" smtClean="0">
                <a:solidFill>
                  <a:prstClr val="black"/>
                </a:solidFill>
              </a:rPr>
              <a:t>masing</a:t>
            </a:r>
            <a:r>
              <a:rPr lang="en-US" sz="1000" dirty="0" smtClean="0">
                <a:solidFill>
                  <a:prstClr val="black"/>
                </a:solidFill>
              </a:rPr>
              <a:t> – </a:t>
            </a:r>
            <a:r>
              <a:rPr lang="en-US" sz="1000" dirty="0" err="1" smtClean="0">
                <a:solidFill>
                  <a:prstClr val="black"/>
                </a:solidFill>
              </a:rPr>
              <a:t>masing</a:t>
            </a:r>
            <a:r>
              <a:rPr lang="en-US" sz="1000" dirty="0" smtClean="0">
                <a:solidFill>
                  <a:prstClr val="black"/>
                </a:solidFill>
              </a:rPr>
              <a:t> </a:t>
            </a:r>
            <a:r>
              <a:rPr lang="en-US" sz="1000" dirty="0" err="1" smtClean="0">
                <a:solidFill>
                  <a:prstClr val="black"/>
                </a:solidFill>
              </a:rPr>
              <a:t>bagi</a:t>
            </a:r>
            <a:r>
              <a:rPr lang="en-US" sz="1000" dirty="0" smtClean="0">
                <a:solidFill>
                  <a:prstClr val="black"/>
                </a:solidFill>
              </a:rPr>
              <a:t> </a:t>
            </a:r>
            <a:r>
              <a:rPr lang="en-US" sz="1000" dirty="0" err="1" smtClean="0">
                <a:solidFill>
                  <a:prstClr val="black"/>
                </a:solidFill>
              </a:rPr>
              <a:t>mengukuhkan</a:t>
            </a:r>
            <a:r>
              <a:rPr lang="en-US" sz="1000" dirty="0" smtClean="0">
                <a:solidFill>
                  <a:prstClr val="black"/>
                </a:solidFill>
              </a:rPr>
              <a:t> </a:t>
            </a:r>
            <a:r>
              <a:rPr lang="en-US" sz="1000" dirty="0" err="1" smtClean="0">
                <a:solidFill>
                  <a:prstClr val="black"/>
                </a:solidFill>
              </a:rPr>
              <a:t>pelaksanaan</a:t>
            </a:r>
            <a:endParaRPr lang="en-US" sz="1000" dirty="0">
              <a:solidFill>
                <a:prstClr val="black"/>
              </a:solidFill>
            </a:endParaRPr>
          </a:p>
          <a:p>
            <a:pPr lvl="1" fontAlgn="auto">
              <a:spcAft>
                <a:spcPts val="0"/>
              </a:spcAft>
              <a:buFont typeface="Wingdings" panose="05000000000000000000" pitchFamily="2" charset="2"/>
              <a:buChar char="Ø"/>
            </a:pPr>
            <a:r>
              <a:rPr lang="en-US" sz="1000" dirty="0" err="1" smtClean="0">
                <a:solidFill>
                  <a:prstClr val="black"/>
                </a:solidFill>
              </a:rPr>
              <a:t>Pelantikan</a:t>
            </a:r>
            <a:r>
              <a:rPr lang="en-US" sz="1000" dirty="0" smtClean="0">
                <a:solidFill>
                  <a:prstClr val="black"/>
                </a:solidFill>
              </a:rPr>
              <a:t> </a:t>
            </a:r>
            <a:r>
              <a:rPr lang="en-US" sz="1000" dirty="0" err="1" smtClean="0">
                <a:solidFill>
                  <a:prstClr val="black"/>
                </a:solidFill>
              </a:rPr>
              <a:t>Penyelaras</a:t>
            </a:r>
            <a:r>
              <a:rPr lang="en-US" sz="1000" dirty="0" smtClean="0">
                <a:solidFill>
                  <a:prstClr val="black"/>
                </a:solidFill>
              </a:rPr>
              <a:t> </a:t>
            </a:r>
            <a:r>
              <a:rPr lang="en-US" sz="1000" dirty="0" err="1" smtClean="0">
                <a:solidFill>
                  <a:prstClr val="black"/>
                </a:solidFill>
              </a:rPr>
              <a:t>Peraturan</a:t>
            </a:r>
            <a:endParaRPr lang="en-US" sz="1000" dirty="0">
              <a:solidFill>
                <a:prstClr val="black"/>
              </a:solidFill>
            </a:endParaRPr>
          </a:p>
          <a:p>
            <a:pPr lvl="1" fontAlgn="auto">
              <a:spcAft>
                <a:spcPts val="0"/>
              </a:spcAft>
              <a:buFont typeface="Wingdings" panose="05000000000000000000" pitchFamily="2" charset="2"/>
              <a:buChar char="Ø"/>
            </a:pPr>
            <a:r>
              <a:rPr lang="en-US" sz="1000" dirty="0" err="1" smtClean="0">
                <a:solidFill>
                  <a:prstClr val="black"/>
                </a:solidFill>
              </a:rPr>
              <a:t>Penyertaan</a:t>
            </a:r>
            <a:r>
              <a:rPr lang="en-US" sz="1000" dirty="0" smtClean="0">
                <a:solidFill>
                  <a:prstClr val="black"/>
                </a:solidFill>
              </a:rPr>
              <a:t> </a:t>
            </a:r>
            <a:r>
              <a:rPr lang="en-US" sz="1000" dirty="0" err="1" smtClean="0">
                <a:solidFill>
                  <a:prstClr val="black"/>
                </a:solidFill>
              </a:rPr>
              <a:t>Jabatan</a:t>
            </a:r>
            <a:r>
              <a:rPr lang="en-US" sz="1000" dirty="0" smtClean="0">
                <a:solidFill>
                  <a:prstClr val="black"/>
                </a:solidFill>
              </a:rPr>
              <a:t> </a:t>
            </a:r>
            <a:r>
              <a:rPr lang="en-US" sz="1000" dirty="0" err="1" smtClean="0">
                <a:solidFill>
                  <a:prstClr val="black"/>
                </a:solidFill>
              </a:rPr>
              <a:t>dan</a:t>
            </a:r>
            <a:r>
              <a:rPr lang="en-US" sz="1000" dirty="0" smtClean="0">
                <a:solidFill>
                  <a:prstClr val="black"/>
                </a:solidFill>
              </a:rPr>
              <a:t> </a:t>
            </a:r>
            <a:r>
              <a:rPr lang="en-US" sz="1000" dirty="0" err="1" smtClean="0">
                <a:solidFill>
                  <a:prstClr val="black"/>
                </a:solidFill>
              </a:rPr>
              <a:t>Agensi</a:t>
            </a:r>
            <a:r>
              <a:rPr lang="en-US" sz="1000" dirty="0" smtClean="0">
                <a:solidFill>
                  <a:prstClr val="black"/>
                </a:solidFill>
              </a:rPr>
              <a:t> yang </a:t>
            </a:r>
            <a:r>
              <a:rPr lang="en-US" sz="1000" dirty="0" err="1" smtClean="0">
                <a:solidFill>
                  <a:prstClr val="black"/>
                </a:solidFill>
              </a:rPr>
              <a:t>dipilih</a:t>
            </a:r>
            <a:r>
              <a:rPr lang="en-US" sz="1000" dirty="0" smtClean="0">
                <a:solidFill>
                  <a:prstClr val="black"/>
                </a:solidFill>
              </a:rPr>
              <a:t> </a:t>
            </a:r>
            <a:r>
              <a:rPr lang="en-US" sz="1000" dirty="0" err="1" smtClean="0">
                <a:solidFill>
                  <a:prstClr val="black"/>
                </a:solidFill>
              </a:rPr>
              <a:t>ke</a:t>
            </a:r>
            <a:r>
              <a:rPr lang="en-US" sz="1000" dirty="0" smtClean="0">
                <a:solidFill>
                  <a:prstClr val="black"/>
                </a:solidFill>
              </a:rPr>
              <a:t> </a:t>
            </a:r>
            <a:r>
              <a:rPr lang="en-US" sz="1000" dirty="0" err="1" smtClean="0">
                <a:solidFill>
                  <a:prstClr val="black"/>
                </a:solidFill>
              </a:rPr>
              <a:t>Projek</a:t>
            </a:r>
            <a:r>
              <a:rPr lang="en-US" sz="1000" dirty="0" smtClean="0">
                <a:solidFill>
                  <a:prstClr val="black"/>
                </a:solidFill>
              </a:rPr>
              <a:t> </a:t>
            </a:r>
            <a:r>
              <a:rPr lang="en-US" sz="1000" dirty="0" err="1" smtClean="0">
                <a:solidFill>
                  <a:prstClr val="black"/>
                </a:solidFill>
              </a:rPr>
              <a:t>Perintis</a:t>
            </a:r>
            <a:r>
              <a:rPr lang="en-US" sz="1000" dirty="0" smtClean="0">
                <a:solidFill>
                  <a:prstClr val="black"/>
                </a:solidFill>
              </a:rPr>
              <a:t> </a:t>
            </a:r>
            <a:endParaRPr lang="en-US" sz="1000" dirty="0">
              <a:solidFill>
                <a:prstClr val="black"/>
              </a:solidFill>
            </a:endParaRPr>
          </a:p>
          <a:p>
            <a:pPr lvl="1" fontAlgn="auto">
              <a:spcAft>
                <a:spcPts val="0"/>
              </a:spcAft>
              <a:buFont typeface="Wingdings" panose="05000000000000000000" pitchFamily="2" charset="2"/>
              <a:buChar char="Ø"/>
            </a:pPr>
            <a:r>
              <a:rPr lang="en-US" sz="1000" dirty="0" err="1" smtClean="0">
                <a:solidFill>
                  <a:prstClr val="black"/>
                </a:solidFill>
              </a:rPr>
              <a:t>Promosi</a:t>
            </a:r>
            <a:r>
              <a:rPr lang="en-US" sz="1000" dirty="0">
                <a:solidFill>
                  <a:prstClr val="black"/>
                </a:solidFill>
              </a:rPr>
              <a:t> </a:t>
            </a:r>
            <a:r>
              <a:rPr lang="en-US" sz="1000" dirty="0" smtClean="0">
                <a:solidFill>
                  <a:prstClr val="black"/>
                </a:solidFill>
              </a:rPr>
              <a:t>, </a:t>
            </a:r>
            <a:r>
              <a:rPr lang="en-US" sz="1000" dirty="0" err="1" smtClean="0">
                <a:solidFill>
                  <a:prstClr val="black"/>
                </a:solidFill>
              </a:rPr>
              <a:t>Kempen</a:t>
            </a:r>
            <a:r>
              <a:rPr lang="en-US" sz="1000" dirty="0" smtClean="0">
                <a:solidFill>
                  <a:prstClr val="black"/>
                </a:solidFill>
              </a:rPr>
              <a:t> </a:t>
            </a:r>
            <a:r>
              <a:rPr lang="en-US" sz="1000" dirty="0" err="1" smtClean="0">
                <a:solidFill>
                  <a:prstClr val="black"/>
                </a:solidFill>
              </a:rPr>
              <a:t>Kesedaran</a:t>
            </a:r>
            <a:r>
              <a:rPr lang="en-US" sz="1000" dirty="0" smtClean="0">
                <a:solidFill>
                  <a:prstClr val="black"/>
                </a:solidFill>
              </a:rPr>
              <a:t> </a:t>
            </a:r>
            <a:r>
              <a:rPr lang="en-US" sz="1000" dirty="0" err="1" smtClean="0">
                <a:solidFill>
                  <a:prstClr val="black"/>
                </a:solidFill>
              </a:rPr>
              <a:t>dan</a:t>
            </a:r>
            <a:r>
              <a:rPr lang="en-US" sz="1000" dirty="0" smtClean="0">
                <a:solidFill>
                  <a:prstClr val="black"/>
                </a:solidFill>
              </a:rPr>
              <a:t> Pembangunan </a:t>
            </a:r>
            <a:r>
              <a:rPr lang="en-US" sz="1000" dirty="0" err="1" smtClean="0">
                <a:solidFill>
                  <a:prstClr val="black"/>
                </a:solidFill>
              </a:rPr>
              <a:t>Kapasiti</a:t>
            </a:r>
            <a:endParaRPr lang="en-US" sz="1000" dirty="0">
              <a:solidFill>
                <a:prstClr val="black"/>
              </a:solidFill>
            </a:endParaRPr>
          </a:p>
          <a:p>
            <a:pPr lvl="1" fontAlgn="auto">
              <a:spcAft>
                <a:spcPts val="0"/>
              </a:spcAft>
              <a:buFont typeface="Wingdings" panose="05000000000000000000" pitchFamily="2" charset="2"/>
              <a:buChar char="Ø"/>
            </a:pPr>
            <a:r>
              <a:rPr lang="en-US" sz="1000" dirty="0" smtClean="0">
                <a:solidFill>
                  <a:prstClr val="black"/>
                </a:solidFill>
              </a:rPr>
              <a:t>Pembangunan </a:t>
            </a:r>
            <a:r>
              <a:rPr lang="en-US" sz="1000" dirty="0" err="1" smtClean="0">
                <a:solidFill>
                  <a:prstClr val="black"/>
                </a:solidFill>
              </a:rPr>
              <a:t>Kapasiti</a:t>
            </a:r>
            <a:r>
              <a:rPr lang="en-US" sz="1000" dirty="0" smtClean="0">
                <a:solidFill>
                  <a:prstClr val="black"/>
                </a:solidFill>
              </a:rPr>
              <a:t> </a:t>
            </a:r>
            <a:r>
              <a:rPr lang="en-US" sz="1000" dirty="0" err="1" smtClean="0">
                <a:solidFill>
                  <a:prstClr val="black"/>
                </a:solidFill>
              </a:rPr>
              <a:t>dan</a:t>
            </a:r>
            <a:r>
              <a:rPr lang="en-US" sz="1000" dirty="0" smtClean="0">
                <a:solidFill>
                  <a:prstClr val="black"/>
                </a:solidFill>
              </a:rPr>
              <a:t> </a:t>
            </a:r>
            <a:r>
              <a:rPr lang="en-US" sz="1000" dirty="0" err="1" smtClean="0">
                <a:solidFill>
                  <a:prstClr val="black"/>
                </a:solidFill>
              </a:rPr>
              <a:t>Kompetensi</a:t>
            </a:r>
            <a:r>
              <a:rPr lang="en-US" sz="1000" dirty="0" smtClean="0">
                <a:solidFill>
                  <a:prstClr val="black"/>
                </a:solidFill>
              </a:rPr>
              <a:t> </a:t>
            </a:r>
            <a:endParaRPr lang="en-US" sz="1000" dirty="0">
              <a:solidFill>
                <a:prstClr val="black"/>
              </a:solidFill>
            </a:endParaRPr>
          </a:p>
          <a:p>
            <a:pPr marL="627063" indent="-176213" fontAlgn="auto">
              <a:lnSpc>
                <a:spcPct val="100000"/>
              </a:lnSpc>
              <a:spcBef>
                <a:spcPts val="0"/>
              </a:spcBef>
              <a:spcAft>
                <a:spcPts val="0"/>
              </a:spcAft>
              <a:buFont typeface="Wingdings" panose="05000000000000000000" pitchFamily="2" charset="2"/>
              <a:buChar char="Ø"/>
            </a:pPr>
            <a:r>
              <a:rPr lang="en-US" sz="1000" dirty="0" smtClean="0">
                <a:solidFill>
                  <a:prstClr val="black"/>
                </a:solidFill>
              </a:rPr>
              <a:t>  </a:t>
            </a:r>
            <a:r>
              <a:rPr lang="en-US" sz="1000" dirty="0" err="1" smtClean="0">
                <a:solidFill>
                  <a:prstClr val="black"/>
                </a:solidFill>
              </a:rPr>
              <a:t>Memgabungkan</a:t>
            </a:r>
            <a:r>
              <a:rPr lang="en-US" sz="1000" dirty="0" smtClean="0">
                <a:solidFill>
                  <a:prstClr val="black"/>
                </a:solidFill>
              </a:rPr>
              <a:t> </a:t>
            </a:r>
            <a:r>
              <a:rPr lang="en-US" sz="1000" dirty="0" err="1" smtClean="0">
                <a:solidFill>
                  <a:prstClr val="black"/>
                </a:solidFill>
              </a:rPr>
              <a:t>sistem</a:t>
            </a:r>
            <a:r>
              <a:rPr lang="en-US" sz="1000" dirty="0" smtClean="0">
                <a:solidFill>
                  <a:prstClr val="black"/>
                </a:solidFill>
              </a:rPr>
              <a:t>              </a:t>
            </a:r>
            <a:r>
              <a:rPr lang="en-US" sz="1000" dirty="0" err="1" smtClean="0">
                <a:solidFill>
                  <a:prstClr val="black"/>
                </a:solidFill>
              </a:rPr>
              <a:t>keperluan</a:t>
            </a:r>
            <a:r>
              <a:rPr lang="en-US" sz="1000" dirty="0" smtClean="0">
                <a:solidFill>
                  <a:prstClr val="black"/>
                </a:solidFill>
              </a:rPr>
              <a:t> </a:t>
            </a:r>
            <a:r>
              <a:rPr lang="en-US" sz="1000" dirty="0" err="1">
                <a:solidFill>
                  <a:prstClr val="black"/>
                </a:solidFill>
              </a:rPr>
              <a:t>pengurusan</a:t>
            </a:r>
            <a:r>
              <a:rPr lang="en-US" sz="1000" dirty="0">
                <a:solidFill>
                  <a:prstClr val="black"/>
                </a:solidFill>
              </a:rPr>
              <a:t> proses </a:t>
            </a:r>
            <a:r>
              <a:rPr lang="en-US" sz="1000" dirty="0" err="1" smtClean="0">
                <a:solidFill>
                  <a:prstClr val="black"/>
                </a:solidFill>
              </a:rPr>
              <a:t>peraturan</a:t>
            </a:r>
            <a:r>
              <a:rPr lang="en-US" sz="1000" dirty="0" smtClean="0">
                <a:solidFill>
                  <a:prstClr val="black"/>
                </a:solidFill>
              </a:rPr>
              <a:t> </a:t>
            </a:r>
            <a:r>
              <a:rPr lang="en-US" sz="1000" dirty="0" err="1" smtClean="0">
                <a:solidFill>
                  <a:prstClr val="black"/>
                </a:solidFill>
              </a:rPr>
              <a:t>dengan</a:t>
            </a:r>
            <a:r>
              <a:rPr lang="en-US" sz="1000" dirty="0" smtClean="0">
                <a:solidFill>
                  <a:prstClr val="black"/>
                </a:solidFill>
              </a:rPr>
              <a:t> </a:t>
            </a:r>
            <a:r>
              <a:rPr lang="en-US" sz="1000" dirty="0" err="1" smtClean="0">
                <a:solidFill>
                  <a:prstClr val="black"/>
                </a:solidFill>
              </a:rPr>
              <a:t>sistem</a:t>
            </a:r>
            <a:r>
              <a:rPr lang="en-US" sz="1000" dirty="0" smtClean="0">
                <a:solidFill>
                  <a:prstClr val="black"/>
                </a:solidFill>
              </a:rPr>
              <a:t> </a:t>
            </a:r>
            <a:r>
              <a:rPr lang="en-US" sz="1000" dirty="0" err="1" smtClean="0">
                <a:solidFill>
                  <a:prstClr val="black"/>
                </a:solidFill>
              </a:rPr>
              <a:t>sedia</a:t>
            </a:r>
            <a:r>
              <a:rPr lang="en-US" sz="1000" dirty="0" smtClean="0">
                <a:solidFill>
                  <a:prstClr val="black"/>
                </a:solidFill>
              </a:rPr>
              <a:t> </a:t>
            </a:r>
            <a:r>
              <a:rPr lang="en-US" sz="1000" dirty="0" err="1" smtClean="0">
                <a:solidFill>
                  <a:prstClr val="black"/>
                </a:solidFill>
              </a:rPr>
              <a:t>ada</a:t>
            </a:r>
            <a:endParaRPr lang="en-US" sz="1000" dirty="0">
              <a:solidFill>
                <a:prstClr val="black"/>
              </a:solidFill>
            </a:endParaRPr>
          </a:p>
          <a:p>
            <a:pPr fontAlgn="auto">
              <a:spcAft>
                <a:spcPts val="0"/>
              </a:spcAft>
            </a:pPr>
            <a:r>
              <a:rPr lang="en-US" sz="1000" dirty="0" smtClean="0">
                <a:solidFill>
                  <a:prstClr val="black"/>
                </a:solidFill>
              </a:rPr>
              <a:t> </a:t>
            </a:r>
            <a:endParaRPr lang="en-MY" sz="1000" dirty="0">
              <a:solidFill>
                <a:prstClr val="black"/>
              </a:solidFill>
            </a:endParaRPr>
          </a:p>
        </p:txBody>
      </p:sp>
      <p:sp>
        <p:nvSpPr>
          <p:cNvPr id="42" name="Text Placeholder 4"/>
          <p:cNvSpPr txBox="1">
            <a:spLocks/>
          </p:cNvSpPr>
          <p:nvPr/>
        </p:nvSpPr>
        <p:spPr>
          <a:xfrm>
            <a:off x="5693411" y="2743200"/>
            <a:ext cx="2222830" cy="684474"/>
          </a:xfrm>
          <a:prstGeom prst="rect">
            <a:avLst/>
          </a:prstGeom>
          <a:solidFill>
            <a:schemeClr val="accent3">
              <a:lumMod val="40000"/>
              <a:lumOff val="60000"/>
            </a:schemeClr>
          </a:solidFill>
          <a:ln w="22225">
            <a:solidFill>
              <a:schemeClr val="tx1"/>
            </a:solidFill>
            <a:prstDash val="solid"/>
          </a:ln>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fontAlgn="auto">
              <a:spcAft>
                <a:spcPts val="0"/>
              </a:spcAft>
            </a:pPr>
            <a:r>
              <a:rPr lang="en-US" sz="1100" dirty="0" err="1" smtClean="0">
                <a:solidFill>
                  <a:prstClr val="black"/>
                </a:solidFill>
              </a:rPr>
              <a:t>Membangunkan</a:t>
            </a:r>
            <a:r>
              <a:rPr lang="en-US" sz="1100" dirty="0" smtClean="0">
                <a:solidFill>
                  <a:prstClr val="black"/>
                </a:solidFill>
              </a:rPr>
              <a:t> </a:t>
            </a:r>
            <a:r>
              <a:rPr lang="en-US" sz="1100" dirty="0" err="1" smtClean="0">
                <a:solidFill>
                  <a:prstClr val="black"/>
                </a:solidFill>
              </a:rPr>
              <a:t>keperluan</a:t>
            </a:r>
            <a:r>
              <a:rPr lang="en-US" sz="1100" dirty="0" smtClean="0">
                <a:solidFill>
                  <a:prstClr val="black"/>
                </a:solidFill>
              </a:rPr>
              <a:t> </a:t>
            </a:r>
            <a:r>
              <a:rPr lang="en-US" sz="1100" dirty="0" err="1" smtClean="0">
                <a:solidFill>
                  <a:prstClr val="black"/>
                </a:solidFill>
              </a:rPr>
              <a:t>keakuran</a:t>
            </a:r>
            <a:r>
              <a:rPr lang="en-US" sz="1100" dirty="0" smtClean="0">
                <a:solidFill>
                  <a:prstClr val="black"/>
                </a:solidFill>
              </a:rPr>
              <a:t> </a:t>
            </a:r>
            <a:r>
              <a:rPr lang="en-US" sz="1100" dirty="0" err="1" smtClean="0">
                <a:solidFill>
                  <a:prstClr val="black"/>
                </a:solidFill>
              </a:rPr>
              <a:t>dan</a:t>
            </a:r>
            <a:r>
              <a:rPr lang="en-US" sz="1100" dirty="0" smtClean="0">
                <a:solidFill>
                  <a:prstClr val="black"/>
                </a:solidFill>
              </a:rPr>
              <a:t> </a:t>
            </a:r>
            <a:r>
              <a:rPr lang="en-US" sz="1100" dirty="0" err="1" smtClean="0">
                <a:solidFill>
                  <a:prstClr val="black"/>
                </a:solidFill>
              </a:rPr>
              <a:t>mengukuhkan</a:t>
            </a:r>
            <a:r>
              <a:rPr lang="en-US" sz="1100" dirty="0" smtClean="0">
                <a:solidFill>
                  <a:prstClr val="black"/>
                </a:solidFill>
              </a:rPr>
              <a:t> </a:t>
            </a:r>
            <a:r>
              <a:rPr lang="en-US" sz="1100" dirty="0" err="1" smtClean="0">
                <a:solidFill>
                  <a:prstClr val="black"/>
                </a:solidFill>
              </a:rPr>
              <a:t>Badan</a:t>
            </a:r>
            <a:r>
              <a:rPr lang="en-US" sz="1100" dirty="0" smtClean="0">
                <a:solidFill>
                  <a:prstClr val="black"/>
                </a:solidFill>
              </a:rPr>
              <a:t> </a:t>
            </a:r>
            <a:r>
              <a:rPr lang="en-US" sz="1100" dirty="0" err="1" smtClean="0">
                <a:solidFill>
                  <a:prstClr val="black"/>
                </a:solidFill>
              </a:rPr>
              <a:t>Pengawasan</a:t>
            </a:r>
            <a:endParaRPr lang="en-MY" sz="1100" dirty="0">
              <a:solidFill>
                <a:prstClr val="black"/>
              </a:solidFill>
            </a:endParaRPr>
          </a:p>
        </p:txBody>
      </p:sp>
      <p:sp>
        <p:nvSpPr>
          <p:cNvPr id="7" name="TextBox 6"/>
          <p:cNvSpPr txBox="1"/>
          <p:nvPr/>
        </p:nvSpPr>
        <p:spPr>
          <a:xfrm>
            <a:off x="5535020" y="2179476"/>
            <a:ext cx="1543548" cy="800219"/>
          </a:xfrm>
          <a:prstGeom prst="rect">
            <a:avLst/>
          </a:prstGeom>
          <a:noFill/>
        </p:spPr>
        <p:txBody>
          <a:bodyPr wrap="square" rtlCol="0">
            <a:spAutoFit/>
          </a:bodyPr>
          <a:lstStyle/>
          <a:p>
            <a:pPr fontAlgn="auto">
              <a:spcBef>
                <a:spcPts val="0"/>
              </a:spcBef>
              <a:spcAft>
                <a:spcPts val="0"/>
              </a:spcAft>
            </a:pPr>
            <a:r>
              <a:rPr lang="en-US" sz="1400" b="1" u="sng" dirty="0" err="1" smtClean="0">
                <a:solidFill>
                  <a:prstClr val="black"/>
                </a:solidFill>
                <a:latin typeface="Tw Cen MT"/>
                <a:cs typeface="+mn-cs"/>
              </a:rPr>
              <a:t>Mempercepatkan</a:t>
            </a:r>
            <a:r>
              <a:rPr lang="en-US" sz="1400" b="1" u="sng" dirty="0" smtClean="0">
                <a:solidFill>
                  <a:prstClr val="black"/>
                </a:solidFill>
                <a:latin typeface="Tw Cen MT"/>
                <a:cs typeface="+mn-cs"/>
              </a:rPr>
              <a:t> </a:t>
            </a:r>
            <a:r>
              <a:rPr lang="en-US" sz="1400" b="1" u="sng" dirty="0" err="1" smtClean="0">
                <a:solidFill>
                  <a:prstClr val="black"/>
                </a:solidFill>
                <a:latin typeface="Tw Cen MT"/>
                <a:cs typeface="+mn-cs"/>
              </a:rPr>
              <a:t>Pelaksanaan</a:t>
            </a:r>
            <a:r>
              <a:rPr lang="en-US" sz="1400" b="1" u="sng" dirty="0" smtClean="0">
                <a:solidFill>
                  <a:prstClr val="black"/>
                </a:solidFill>
                <a:latin typeface="Tw Cen MT"/>
                <a:cs typeface="+mn-cs"/>
              </a:rPr>
              <a:t> GRP</a:t>
            </a:r>
            <a:endParaRPr lang="en-MY" sz="1400" b="1" u="sng" dirty="0">
              <a:solidFill>
                <a:prstClr val="black"/>
              </a:solidFill>
              <a:latin typeface="Tw Cen MT"/>
              <a:cs typeface="+mn-cs"/>
            </a:endParaRPr>
          </a:p>
          <a:p>
            <a:pPr fontAlgn="auto">
              <a:spcBef>
                <a:spcPts val="0"/>
              </a:spcBef>
              <a:spcAft>
                <a:spcPts val="0"/>
              </a:spcAft>
            </a:pPr>
            <a:endParaRPr lang="en-MY" dirty="0">
              <a:solidFill>
                <a:prstClr val="black"/>
              </a:solidFill>
              <a:latin typeface="Tw Cen MT"/>
              <a:cs typeface="+mn-cs"/>
            </a:endParaRPr>
          </a:p>
        </p:txBody>
      </p:sp>
      <p:sp>
        <p:nvSpPr>
          <p:cNvPr id="15" name="Oval 14"/>
          <p:cNvSpPr/>
          <p:nvPr/>
        </p:nvSpPr>
        <p:spPr>
          <a:xfrm>
            <a:off x="5597908" y="1604947"/>
            <a:ext cx="509467" cy="574529"/>
          </a:xfrm>
          <a:prstGeom prst="ellipse">
            <a:avLst/>
          </a:prstGeom>
          <a:solidFill>
            <a:schemeClr val="accent2">
              <a:lumMod val="75000"/>
            </a:schemeClr>
          </a:solidFill>
        </p:spPr>
        <p:style>
          <a:lnRef idx="0">
            <a:schemeClr val="lt1">
              <a:hueOff val="0"/>
              <a:satOff val="0"/>
              <a:lumOff val="0"/>
              <a:alphaOff val="0"/>
            </a:schemeClr>
          </a:lnRef>
          <a:fillRef idx="3">
            <a:scrgbClr r="0" g="0" b="0"/>
          </a:fillRef>
          <a:effectRef idx="2">
            <a:schemeClr val="accent1">
              <a:hueOff val="0"/>
              <a:satOff val="0"/>
              <a:lumOff val="0"/>
              <a:alphaOff val="0"/>
            </a:schemeClr>
          </a:effectRef>
          <a:fontRef idx="minor">
            <a:schemeClr val="lt1"/>
          </a:fontRef>
        </p:style>
      </p:sp>
      <p:sp>
        <p:nvSpPr>
          <p:cNvPr id="8" name="Rectangle 7"/>
          <p:cNvSpPr/>
          <p:nvPr/>
        </p:nvSpPr>
        <p:spPr>
          <a:xfrm>
            <a:off x="7078568" y="1828800"/>
            <a:ext cx="1379631" cy="954107"/>
          </a:xfrm>
          <a:prstGeom prst="rect">
            <a:avLst/>
          </a:prstGeom>
        </p:spPr>
        <p:txBody>
          <a:bodyPr wrap="square">
            <a:spAutoFit/>
          </a:bodyPr>
          <a:lstStyle/>
          <a:p>
            <a:pPr fontAlgn="auto">
              <a:spcBef>
                <a:spcPts val="0"/>
              </a:spcBef>
              <a:spcAft>
                <a:spcPts val="0"/>
              </a:spcAft>
            </a:pPr>
            <a:r>
              <a:rPr lang="en-US" sz="1400" b="1" u="sng" dirty="0" err="1" smtClean="0">
                <a:solidFill>
                  <a:prstClr val="black"/>
                </a:solidFill>
                <a:latin typeface="Tw Cen MT"/>
                <a:cs typeface="+mn-cs"/>
              </a:rPr>
              <a:t>Mengukuhkan</a:t>
            </a:r>
            <a:r>
              <a:rPr lang="en-US" sz="1400" b="1" u="sng" dirty="0" smtClean="0">
                <a:solidFill>
                  <a:prstClr val="black"/>
                </a:solidFill>
                <a:latin typeface="Tw Cen MT"/>
                <a:cs typeface="+mn-cs"/>
              </a:rPr>
              <a:t> </a:t>
            </a:r>
            <a:r>
              <a:rPr lang="en-US" sz="1400" b="1" u="sng" dirty="0" err="1" smtClean="0">
                <a:solidFill>
                  <a:prstClr val="black"/>
                </a:solidFill>
                <a:latin typeface="Tw Cen MT"/>
                <a:cs typeface="+mn-cs"/>
              </a:rPr>
              <a:t>dan</a:t>
            </a:r>
            <a:r>
              <a:rPr lang="en-US" sz="1400" b="1" u="sng" dirty="0" smtClean="0">
                <a:solidFill>
                  <a:prstClr val="black"/>
                </a:solidFill>
                <a:latin typeface="Tw Cen MT"/>
                <a:cs typeface="+mn-cs"/>
              </a:rPr>
              <a:t> </a:t>
            </a:r>
            <a:r>
              <a:rPr lang="en-US" sz="1400" b="1" u="sng" dirty="0" err="1" smtClean="0">
                <a:solidFill>
                  <a:prstClr val="black"/>
                </a:solidFill>
                <a:latin typeface="Tw Cen MT"/>
                <a:cs typeface="+mn-cs"/>
              </a:rPr>
              <a:t>Memantau</a:t>
            </a:r>
            <a:r>
              <a:rPr lang="en-US" sz="1400" b="1" u="sng" dirty="0" smtClean="0">
                <a:solidFill>
                  <a:prstClr val="black"/>
                </a:solidFill>
                <a:latin typeface="Tw Cen MT"/>
                <a:cs typeface="+mn-cs"/>
              </a:rPr>
              <a:t> </a:t>
            </a:r>
            <a:r>
              <a:rPr lang="en-US" sz="1400" b="1" u="sng" dirty="0" err="1" smtClean="0">
                <a:solidFill>
                  <a:prstClr val="black"/>
                </a:solidFill>
                <a:latin typeface="Tw Cen MT"/>
                <a:cs typeface="+mn-cs"/>
              </a:rPr>
              <a:t>Pelaksanaan</a:t>
            </a:r>
            <a:r>
              <a:rPr lang="en-US" sz="1400" b="1" u="sng" dirty="0" smtClean="0">
                <a:solidFill>
                  <a:prstClr val="black"/>
                </a:solidFill>
                <a:latin typeface="Tw Cen MT"/>
                <a:cs typeface="+mn-cs"/>
              </a:rPr>
              <a:t> GRP</a:t>
            </a:r>
            <a:endParaRPr lang="en-MY" sz="1400" b="1" u="sng" dirty="0">
              <a:solidFill>
                <a:prstClr val="black"/>
              </a:solidFill>
              <a:latin typeface="Tw Cen MT"/>
              <a:cs typeface="+mn-cs"/>
            </a:endParaRPr>
          </a:p>
        </p:txBody>
      </p:sp>
    </p:spTree>
    <p:extLst>
      <p:ext uri="{BB962C8B-B14F-4D97-AF65-F5344CB8AC3E}">
        <p14:creationId xmlns:p14="http://schemas.microsoft.com/office/powerpoint/2010/main" val="2028332751"/>
      </p:ext>
    </p:extLst>
  </p:cSld>
  <p:clrMapOvr>
    <a:masterClrMapping/>
  </p:clrMapOvr>
  <p:transition>
    <p:fade/>
  </p:transition>
  <p:timing>
    <p:tnLst>
      <p:par>
        <p:cTn id="1" dur="indefinite" restart="never" nodeType="tmRoot"/>
      </p:par>
    </p:tn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0"/>
            <a:ext cx="8229600" cy="1143000"/>
          </a:xfrm>
        </p:spPr>
        <p:txBody>
          <a:bodyPr/>
          <a:lstStyle/>
          <a:p>
            <a:r>
              <a:rPr lang="en-US" dirty="0" smtClean="0"/>
              <a:t>Problem Statement</a:t>
            </a:r>
            <a:endParaRPr lang="en-MY" dirty="0"/>
          </a:p>
        </p:txBody>
      </p:sp>
      <p:sp>
        <p:nvSpPr>
          <p:cNvPr id="3" name="Content Placeholder 2"/>
          <p:cNvSpPr>
            <a:spLocks noGrp="1"/>
          </p:cNvSpPr>
          <p:nvPr>
            <p:ph idx="1"/>
          </p:nvPr>
        </p:nvSpPr>
        <p:spPr>
          <a:xfrm>
            <a:off x="457200" y="990600"/>
            <a:ext cx="8229600" cy="4572000"/>
          </a:xfrm>
        </p:spPr>
        <p:txBody>
          <a:bodyPr/>
          <a:lstStyle/>
          <a:p>
            <a:r>
              <a:rPr lang="en-MY" sz="2400" dirty="0"/>
              <a:t>Clearly identify the problem(s) that need to be </a:t>
            </a:r>
            <a:r>
              <a:rPr lang="en-MY" sz="2400" dirty="0" smtClean="0"/>
              <a:t>addressed</a:t>
            </a:r>
          </a:p>
          <a:p>
            <a:r>
              <a:rPr lang="en-MY" sz="2400" dirty="0"/>
              <a:t>Present evidence on the magnitude (scale and scope) of the problem</a:t>
            </a:r>
            <a:r>
              <a:rPr lang="en-MY" sz="2400" dirty="0" smtClean="0"/>
              <a:t>.</a:t>
            </a:r>
          </a:p>
          <a:p>
            <a:r>
              <a:rPr lang="en-MY" sz="2400" dirty="0"/>
              <a:t>Identify affected parties and stakeholders</a:t>
            </a:r>
            <a:r>
              <a:rPr lang="en-MY" sz="2400" dirty="0" smtClean="0"/>
              <a:t>.</a:t>
            </a:r>
          </a:p>
          <a:p>
            <a:r>
              <a:rPr lang="en-MY" sz="2400" dirty="0"/>
              <a:t>Document relevant existing regulation at all levels of </a:t>
            </a:r>
            <a:r>
              <a:rPr lang="en-MY" sz="2400" dirty="0" smtClean="0"/>
              <a:t>government</a:t>
            </a:r>
          </a:p>
          <a:p>
            <a:r>
              <a:rPr lang="en-MY" sz="2400" dirty="0"/>
              <a:t>Demonstrate that existing regulation is not adequately addressing the problem (i.e. meeting the objective</a:t>
            </a:r>
            <a:r>
              <a:rPr lang="en-MY" sz="2400" dirty="0" smtClean="0"/>
              <a:t>).</a:t>
            </a:r>
          </a:p>
          <a:p>
            <a:r>
              <a:rPr lang="en-MY" sz="2400" dirty="0"/>
              <a:t>Identify the relevant risks, if the problem involves risk, and explain why it may be appropriate for the government to act to minimise them.</a:t>
            </a:r>
          </a:p>
        </p:txBody>
      </p:sp>
      <p:sp>
        <p:nvSpPr>
          <p:cNvPr id="4" name="Slide Number Placeholder 3"/>
          <p:cNvSpPr>
            <a:spLocks noGrp="1"/>
          </p:cNvSpPr>
          <p:nvPr>
            <p:ph type="sldNum" sz="quarter" idx="12"/>
          </p:nvPr>
        </p:nvSpPr>
        <p:spPr/>
        <p:txBody>
          <a:bodyPr/>
          <a:lstStyle/>
          <a:p>
            <a:pPr>
              <a:defRPr/>
            </a:pPr>
            <a:fld id="{9C10D729-DB52-43B3-B1E4-DD8991931CAD}" type="slidenum">
              <a:rPr lang="en-US" smtClean="0"/>
              <a:pPr>
                <a:defRPr/>
              </a:pPr>
              <a:t>60</a:t>
            </a:fld>
            <a:endParaRPr lang="en-US" dirty="0"/>
          </a:p>
        </p:txBody>
      </p:sp>
    </p:spTree>
    <p:extLst>
      <p:ext uri="{BB962C8B-B14F-4D97-AF65-F5344CB8AC3E}">
        <p14:creationId xmlns:p14="http://schemas.microsoft.com/office/powerpoint/2010/main" val="2670542862"/>
      </p:ext>
    </p:extLst>
  </p:cSld>
  <p:clrMapOvr>
    <a:masterClrMapping/>
  </p:clrMapOvr>
  <p:timing>
    <p:tnLst>
      <p:par>
        <p:cTn id="1" dur="indefinite" restart="never" nodeType="tmRoot"/>
      </p:par>
    </p:tn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0"/>
            <a:ext cx="8229600" cy="1143000"/>
          </a:xfrm>
        </p:spPr>
        <p:txBody>
          <a:bodyPr/>
          <a:lstStyle/>
          <a:p>
            <a:r>
              <a:rPr lang="en-US" dirty="0" smtClean="0"/>
              <a:t>Objectives</a:t>
            </a:r>
            <a:endParaRPr lang="en-MY" dirty="0"/>
          </a:p>
        </p:txBody>
      </p:sp>
      <p:sp>
        <p:nvSpPr>
          <p:cNvPr id="3" name="Content Placeholder 2"/>
          <p:cNvSpPr>
            <a:spLocks noGrp="1"/>
          </p:cNvSpPr>
          <p:nvPr>
            <p:ph idx="1"/>
          </p:nvPr>
        </p:nvSpPr>
        <p:spPr>
          <a:xfrm>
            <a:off x="457200" y="990600"/>
            <a:ext cx="8229600" cy="4572000"/>
          </a:xfrm>
        </p:spPr>
        <p:txBody>
          <a:bodyPr/>
          <a:lstStyle/>
          <a:p>
            <a:r>
              <a:rPr lang="en-MY" sz="2400" dirty="0"/>
              <a:t>Explain the objectives, outcomes, goals or targets of government action</a:t>
            </a:r>
            <a:r>
              <a:rPr lang="en-MY" sz="2400" dirty="0" smtClean="0"/>
              <a:t>.</a:t>
            </a:r>
          </a:p>
          <a:p>
            <a:r>
              <a:rPr lang="en-MY" sz="2400" dirty="0"/>
              <a:t>Include SMART </a:t>
            </a:r>
            <a:r>
              <a:rPr lang="en-MY" sz="2400" dirty="0" err="1"/>
              <a:t>objectives.Identify</a:t>
            </a:r>
            <a:r>
              <a:rPr lang="en-MY" sz="2400" dirty="0"/>
              <a:t> affected parties and stakeholders</a:t>
            </a:r>
            <a:r>
              <a:rPr lang="en-MY" sz="2400" dirty="0" smtClean="0"/>
              <a:t>.</a:t>
            </a:r>
          </a:p>
        </p:txBody>
      </p:sp>
      <p:sp>
        <p:nvSpPr>
          <p:cNvPr id="4" name="Slide Number Placeholder 3"/>
          <p:cNvSpPr>
            <a:spLocks noGrp="1"/>
          </p:cNvSpPr>
          <p:nvPr>
            <p:ph type="sldNum" sz="quarter" idx="12"/>
          </p:nvPr>
        </p:nvSpPr>
        <p:spPr/>
        <p:txBody>
          <a:bodyPr/>
          <a:lstStyle/>
          <a:p>
            <a:pPr>
              <a:defRPr/>
            </a:pPr>
            <a:fld id="{9C10D729-DB52-43B3-B1E4-DD8991931CAD}" type="slidenum">
              <a:rPr lang="en-US" smtClean="0"/>
              <a:pPr>
                <a:defRPr/>
              </a:pPr>
              <a:t>61</a:t>
            </a:fld>
            <a:endParaRPr lang="en-US" dirty="0"/>
          </a:p>
        </p:txBody>
      </p:sp>
    </p:spTree>
    <p:extLst>
      <p:ext uri="{BB962C8B-B14F-4D97-AF65-F5344CB8AC3E}">
        <p14:creationId xmlns:p14="http://schemas.microsoft.com/office/powerpoint/2010/main" val="3906959373"/>
      </p:ext>
    </p:extLst>
  </p:cSld>
  <p:clrMapOvr>
    <a:masterClrMapping/>
  </p:clrMapOvr>
  <p:timing>
    <p:tnLst>
      <p:par>
        <p:cTn id="1" dur="indefinite" restart="never" nodeType="tmRoot"/>
      </p:par>
    </p:tn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0"/>
            <a:ext cx="8229600" cy="1143000"/>
          </a:xfrm>
        </p:spPr>
        <p:txBody>
          <a:bodyPr/>
          <a:lstStyle/>
          <a:p>
            <a:r>
              <a:rPr lang="en-US" dirty="0" smtClean="0"/>
              <a:t>Options</a:t>
            </a:r>
            <a:endParaRPr lang="en-MY" dirty="0"/>
          </a:p>
        </p:txBody>
      </p:sp>
      <p:sp>
        <p:nvSpPr>
          <p:cNvPr id="3" name="Content Placeholder 2"/>
          <p:cNvSpPr>
            <a:spLocks noGrp="1"/>
          </p:cNvSpPr>
          <p:nvPr>
            <p:ph idx="1"/>
          </p:nvPr>
        </p:nvSpPr>
        <p:spPr>
          <a:xfrm>
            <a:off x="457200" y="990600"/>
            <a:ext cx="8229600" cy="4572000"/>
          </a:xfrm>
        </p:spPr>
        <p:txBody>
          <a:bodyPr/>
          <a:lstStyle/>
          <a:p>
            <a:r>
              <a:rPr lang="en-MY" sz="2400" dirty="0"/>
              <a:t>Identify a range of alternative options including, as appropriate, non-regulatory, self-regulatory and co-regulatory options</a:t>
            </a:r>
            <a:r>
              <a:rPr lang="en-MY" sz="2400" dirty="0" smtClean="0"/>
              <a:t>.</a:t>
            </a:r>
          </a:p>
          <a:p>
            <a:r>
              <a:rPr lang="en-MY" sz="2400" dirty="0"/>
              <a:t>Indicate </a:t>
            </a:r>
            <a:r>
              <a:rPr lang="en-MY" sz="2400" dirty="0" smtClean="0"/>
              <a:t>non-regulatory options</a:t>
            </a:r>
          </a:p>
          <a:p>
            <a:r>
              <a:rPr lang="en-MY" sz="2400" dirty="0"/>
              <a:t>Link option to the defined objective(s) (i.e. explain how it will achieve the objective</a:t>
            </a:r>
            <a:r>
              <a:rPr lang="en-MY" sz="2400" dirty="0" smtClean="0"/>
              <a:t>).</a:t>
            </a:r>
          </a:p>
          <a:p>
            <a:r>
              <a:rPr lang="en-MY" sz="2400" dirty="0"/>
              <a:t>If only one option (apart from the “do-nothing” option) is considered in the RIS, sound justification should be provided to explain this (if for example the Cabinet directs that a limited set of options be considered, this must be clearly stated in the RIS). </a:t>
            </a:r>
            <a:endParaRPr lang="en-MY" sz="2400" dirty="0" smtClean="0"/>
          </a:p>
        </p:txBody>
      </p:sp>
      <p:sp>
        <p:nvSpPr>
          <p:cNvPr id="4" name="Slide Number Placeholder 3"/>
          <p:cNvSpPr>
            <a:spLocks noGrp="1"/>
          </p:cNvSpPr>
          <p:nvPr>
            <p:ph type="sldNum" sz="quarter" idx="12"/>
          </p:nvPr>
        </p:nvSpPr>
        <p:spPr/>
        <p:txBody>
          <a:bodyPr/>
          <a:lstStyle/>
          <a:p>
            <a:pPr>
              <a:defRPr/>
            </a:pPr>
            <a:fld id="{9C10D729-DB52-43B3-B1E4-DD8991931CAD}" type="slidenum">
              <a:rPr lang="en-US" smtClean="0"/>
              <a:pPr>
                <a:defRPr/>
              </a:pPr>
              <a:t>62</a:t>
            </a:fld>
            <a:endParaRPr lang="en-US" dirty="0"/>
          </a:p>
        </p:txBody>
      </p:sp>
    </p:spTree>
    <p:extLst>
      <p:ext uri="{BB962C8B-B14F-4D97-AF65-F5344CB8AC3E}">
        <p14:creationId xmlns:p14="http://schemas.microsoft.com/office/powerpoint/2010/main" val="3437457158"/>
      </p:ext>
    </p:extLst>
  </p:cSld>
  <p:clrMapOvr>
    <a:masterClrMapping/>
  </p:clrMapOvr>
  <p:timing>
    <p:tnLst>
      <p:par>
        <p:cTn id="1" dur="indefinite" restart="never" nodeType="tmRoot"/>
      </p:par>
    </p:tn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8229600" cy="838200"/>
          </a:xfrm>
        </p:spPr>
        <p:txBody>
          <a:bodyPr/>
          <a:lstStyle/>
          <a:p>
            <a:r>
              <a:rPr lang="en-US" dirty="0" smtClean="0"/>
              <a:t>Impact Analysis</a:t>
            </a:r>
            <a:endParaRPr lang="en-MY" dirty="0"/>
          </a:p>
        </p:txBody>
      </p:sp>
      <p:sp>
        <p:nvSpPr>
          <p:cNvPr id="3" name="Content Placeholder 2"/>
          <p:cNvSpPr>
            <a:spLocks noGrp="1"/>
          </p:cNvSpPr>
          <p:nvPr>
            <p:ph idx="1"/>
          </p:nvPr>
        </p:nvSpPr>
        <p:spPr>
          <a:xfrm>
            <a:off x="457200" y="533400"/>
            <a:ext cx="8229600" cy="5562600"/>
          </a:xfrm>
        </p:spPr>
        <p:txBody>
          <a:bodyPr/>
          <a:lstStyle/>
          <a:p>
            <a:r>
              <a:rPr lang="en-MY" sz="2400" dirty="0"/>
              <a:t>Identify the groups in the community likely to be affected by each </a:t>
            </a:r>
            <a:r>
              <a:rPr lang="en-MY" sz="2400" dirty="0" err="1"/>
              <a:t>option.Indicate</a:t>
            </a:r>
            <a:r>
              <a:rPr lang="en-MY" sz="2400" dirty="0"/>
              <a:t> </a:t>
            </a:r>
            <a:r>
              <a:rPr lang="en-MY" sz="2400" dirty="0" smtClean="0"/>
              <a:t>non-regulatory options</a:t>
            </a:r>
          </a:p>
          <a:p>
            <a:r>
              <a:rPr lang="en-MY" sz="2400" dirty="0"/>
              <a:t>Specify significant economic, social and environmental impacts on them</a:t>
            </a:r>
            <a:r>
              <a:rPr lang="en-MY" sz="2400" dirty="0" smtClean="0"/>
              <a:t>.</a:t>
            </a:r>
          </a:p>
          <a:p>
            <a:r>
              <a:rPr lang="en-MY" sz="2400" dirty="0"/>
              <a:t>Analyse impacts of the do nothing option as a baseline</a:t>
            </a:r>
            <a:r>
              <a:rPr lang="en-MY" sz="2400" dirty="0" smtClean="0"/>
              <a:t>.</a:t>
            </a:r>
          </a:p>
          <a:p>
            <a:r>
              <a:rPr lang="en-MY" sz="2400" dirty="0"/>
              <a:t>Assess the costs and benefits (or increased and reduced cost if cost- effectiveness or compliance cost methods are used) of all the options supported by an acceptable level of evidence, where appropriate, using the status quo as a baseline</a:t>
            </a:r>
            <a:r>
              <a:rPr lang="en-MY" sz="2400" dirty="0" smtClean="0"/>
              <a:t>.</a:t>
            </a:r>
          </a:p>
          <a:p>
            <a:r>
              <a:rPr lang="en-MY" sz="2400" dirty="0"/>
              <a:t>Indicate if option has long- term impacts</a:t>
            </a:r>
            <a:r>
              <a:rPr lang="en-MY" sz="2400" dirty="0" smtClean="0"/>
              <a:t>.</a:t>
            </a:r>
          </a:p>
          <a:p>
            <a:r>
              <a:rPr lang="en-MY" sz="2400" dirty="0"/>
              <a:t>Assess the impact of each option on the business/ industry as a whole, taking into account all costs and benefits</a:t>
            </a:r>
            <a:r>
              <a:rPr lang="en-MY" sz="2400" dirty="0" smtClean="0"/>
              <a:t>.</a:t>
            </a:r>
          </a:p>
          <a:p>
            <a:r>
              <a:rPr lang="en-MY" sz="2400" dirty="0"/>
              <a:t>Quantify other significant costs and benefits to an appropriate extent, taking into account the significance of the proposal and its impact on stakeholders.</a:t>
            </a:r>
            <a:endParaRPr lang="en-MY" sz="2400" dirty="0" smtClean="0"/>
          </a:p>
          <a:p>
            <a:endParaRPr lang="en-MY" sz="2400" dirty="0" smtClean="0"/>
          </a:p>
        </p:txBody>
      </p:sp>
      <p:sp>
        <p:nvSpPr>
          <p:cNvPr id="4" name="Slide Number Placeholder 3"/>
          <p:cNvSpPr>
            <a:spLocks noGrp="1"/>
          </p:cNvSpPr>
          <p:nvPr>
            <p:ph type="sldNum" sz="quarter" idx="12"/>
          </p:nvPr>
        </p:nvSpPr>
        <p:spPr/>
        <p:txBody>
          <a:bodyPr/>
          <a:lstStyle/>
          <a:p>
            <a:pPr>
              <a:defRPr/>
            </a:pPr>
            <a:fld id="{9C10D729-DB52-43B3-B1E4-DD8991931CAD}" type="slidenum">
              <a:rPr lang="en-US" smtClean="0"/>
              <a:pPr>
                <a:defRPr/>
              </a:pPr>
              <a:t>63</a:t>
            </a:fld>
            <a:endParaRPr lang="en-US" dirty="0"/>
          </a:p>
        </p:txBody>
      </p:sp>
    </p:spTree>
    <p:extLst>
      <p:ext uri="{BB962C8B-B14F-4D97-AF65-F5344CB8AC3E}">
        <p14:creationId xmlns:p14="http://schemas.microsoft.com/office/powerpoint/2010/main" val="1332579027"/>
      </p:ext>
    </p:extLst>
  </p:cSld>
  <p:clrMapOvr>
    <a:masterClrMapping/>
  </p:clrMapOvr>
  <p:timing>
    <p:tnLst>
      <p:par>
        <p:cTn id="1" dur="indefinite" restart="never" nodeType="tmRoot"/>
      </p:par>
    </p:tn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8229600" cy="838200"/>
          </a:xfrm>
        </p:spPr>
        <p:txBody>
          <a:bodyPr/>
          <a:lstStyle/>
          <a:p>
            <a:r>
              <a:rPr lang="en-US" dirty="0" smtClean="0"/>
              <a:t>Impact Analysis</a:t>
            </a:r>
            <a:endParaRPr lang="en-MY" dirty="0"/>
          </a:p>
        </p:txBody>
      </p:sp>
      <p:sp>
        <p:nvSpPr>
          <p:cNvPr id="3" name="Content Placeholder 2"/>
          <p:cNvSpPr>
            <a:spLocks noGrp="1"/>
          </p:cNvSpPr>
          <p:nvPr>
            <p:ph idx="1"/>
          </p:nvPr>
        </p:nvSpPr>
        <p:spPr>
          <a:xfrm>
            <a:off x="457200" y="533400"/>
            <a:ext cx="8229600" cy="3657600"/>
          </a:xfrm>
        </p:spPr>
        <p:txBody>
          <a:bodyPr/>
          <a:lstStyle/>
          <a:p>
            <a:r>
              <a:rPr lang="en-MY" sz="2400" dirty="0"/>
              <a:t>Analyse the extent to which each option would reduce the relevant risk if an objective of regulation is to reduce risk, and the costs and benefits involved, if relevant</a:t>
            </a:r>
            <a:r>
              <a:rPr lang="en-MY" sz="2400" dirty="0" smtClean="0"/>
              <a:t>.</a:t>
            </a:r>
          </a:p>
          <a:p>
            <a:r>
              <a:rPr lang="en-MY" sz="2400" dirty="0"/>
              <a:t>Indicate whether the option is sufficient to meet the defined objective(s</a:t>
            </a:r>
            <a:r>
              <a:rPr lang="en-MY" sz="2400" dirty="0" smtClean="0"/>
              <a:t>).</a:t>
            </a:r>
          </a:p>
          <a:p>
            <a:r>
              <a:rPr lang="en-MY" sz="2400" dirty="0"/>
              <a:t>Document any relevant international standards</a:t>
            </a:r>
            <a:r>
              <a:rPr lang="en-MY" sz="2400" dirty="0" smtClean="0"/>
              <a:t>.</a:t>
            </a:r>
          </a:p>
          <a:p>
            <a:r>
              <a:rPr lang="en-MY" sz="2400" dirty="0"/>
              <a:t>Assess if the regulation maintains or establishes restrictions on competition</a:t>
            </a:r>
            <a:r>
              <a:rPr lang="en-MY" sz="2400" dirty="0" smtClean="0"/>
              <a:t>.</a:t>
            </a:r>
          </a:p>
          <a:p>
            <a:pPr marL="0" indent="0">
              <a:buNone/>
            </a:pPr>
            <a:endParaRPr lang="en-MY" sz="2400" dirty="0" smtClean="0"/>
          </a:p>
        </p:txBody>
      </p:sp>
      <p:sp>
        <p:nvSpPr>
          <p:cNvPr id="4" name="Slide Number Placeholder 3"/>
          <p:cNvSpPr>
            <a:spLocks noGrp="1"/>
          </p:cNvSpPr>
          <p:nvPr>
            <p:ph type="sldNum" sz="quarter" idx="12"/>
          </p:nvPr>
        </p:nvSpPr>
        <p:spPr/>
        <p:txBody>
          <a:bodyPr/>
          <a:lstStyle/>
          <a:p>
            <a:pPr>
              <a:defRPr/>
            </a:pPr>
            <a:fld id="{9C10D729-DB52-43B3-B1E4-DD8991931CAD}" type="slidenum">
              <a:rPr lang="en-US" smtClean="0">
                <a:solidFill>
                  <a:prstClr val="black">
                    <a:tint val="75000"/>
                  </a:prstClr>
                </a:solidFill>
              </a:rPr>
              <a:pPr>
                <a:defRPr/>
              </a:pPr>
              <a:t>64</a:t>
            </a:fld>
            <a:endParaRPr lang="en-US" dirty="0">
              <a:solidFill>
                <a:prstClr val="black">
                  <a:tint val="75000"/>
                </a:prstClr>
              </a:solidFill>
            </a:endParaRPr>
          </a:p>
        </p:txBody>
      </p:sp>
    </p:spTree>
    <p:extLst>
      <p:ext uri="{BB962C8B-B14F-4D97-AF65-F5344CB8AC3E}">
        <p14:creationId xmlns:p14="http://schemas.microsoft.com/office/powerpoint/2010/main" val="3821912095"/>
      </p:ext>
    </p:extLst>
  </p:cSld>
  <p:clrMapOvr>
    <a:masterClrMapping/>
  </p:clrMapOvr>
  <p:timing>
    <p:tnLst>
      <p:par>
        <p:cTn id="1" dur="indefinite" restart="never" nodeType="tmRoot"/>
      </p:par>
    </p:tn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0"/>
            <a:ext cx="8229600" cy="838200"/>
          </a:xfrm>
        </p:spPr>
        <p:txBody>
          <a:bodyPr/>
          <a:lstStyle/>
          <a:p>
            <a:r>
              <a:rPr lang="en-US" dirty="0" smtClean="0"/>
              <a:t>Public Consultation</a:t>
            </a:r>
            <a:endParaRPr lang="en-MY" dirty="0"/>
          </a:p>
        </p:txBody>
      </p:sp>
      <p:sp>
        <p:nvSpPr>
          <p:cNvPr id="3" name="Content Placeholder 2"/>
          <p:cNvSpPr>
            <a:spLocks noGrp="1"/>
          </p:cNvSpPr>
          <p:nvPr>
            <p:ph idx="1"/>
          </p:nvPr>
        </p:nvSpPr>
        <p:spPr>
          <a:xfrm>
            <a:off x="457200" y="838200"/>
            <a:ext cx="8229600" cy="4267200"/>
          </a:xfrm>
        </p:spPr>
        <p:txBody>
          <a:bodyPr/>
          <a:lstStyle/>
          <a:p>
            <a:r>
              <a:rPr lang="en-MY" sz="2400" dirty="0"/>
              <a:t>Outline the plan adopted for </a:t>
            </a:r>
            <a:r>
              <a:rPr lang="en-MY" sz="2400" dirty="0" smtClean="0"/>
              <a:t>consultation. </a:t>
            </a:r>
          </a:p>
          <a:p>
            <a:r>
              <a:rPr lang="en-MY" sz="2400" dirty="0" smtClean="0"/>
              <a:t>Include results of the inter- agency consultation.</a:t>
            </a:r>
          </a:p>
          <a:p>
            <a:r>
              <a:rPr lang="en-MY" sz="2400" dirty="0" smtClean="0"/>
              <a:t>Describe </a:t>
            </a:r>
            <a:r>
              <a:rPr lang="en-MY" sz="2400" dirty="0"/>
              <a:t>how consultation was conducted (when </a:t>
            </a:r>
            <a:r>
              <a:rPr lang="en-MY" sz="2400" dirty="0" smtClean="0"/>
              <a:t>Consultation </a:t>
            </a:r>
            <a:r>
              <a:rPr lang="en-MY" sz="2400" dirty="0"/>
              <a:t>was undertaken, the time frames and the methods used</a:t>
            </a:r>
            <a:r>
              <a:rPr lang="en-MY" sz="2400" dirty="0" smtClean="0"/>
              <a:t>).</a:t>
            </a:r>
          </a:p>
          <a:p>
            <a:r>
              <a:rPr lang="en-MY" sz="2400" dirty="0"/>
              <a:t>Summarise the views of those consulted, including substantial disagreements</a:t>
            </a:r>
            <a:r>
              <a:rPr lang="en-MY" sz="2400" dirty="0" smtClean="0"/>
              <a:t>.</a:t>
            </a:r>
          </a:p>
          <a:p>
            <a:r>
              <a:rPr lang="en-MY" sz="2400" dirty="0"/>
              <a:t>Outline how those views were taken into consideration</a:t>
            </a:r>
            <a:r>
              <a:rPr lang="en-MY" sz="2400" dirty="0" smtClean="0"/>
              <a:t>.</a:t>
            </a:r>
          </a:p>
          <a:p>
            <a:r>
              <a:rPr lang="en-MY" sz="2400" dirty="0"/>
              <a:t>If full consultation was not undertaken, provide a reasonable explanation as to why it was not.</a:t>
            </a:r>
          </a:p>
          <a:p>
            <a:pPr marL="0" indent="0">
              <a:buNone/>
            </a:pPr>
            <a:endParaRPr lang="en-MY" sz="2400" dirty="0" smtClean="0"/>
          </a:p>
        </p:txBody>
      </p:sp>
      <p:sp>
        <p:nvSpPr>
          <p:cNvPr id="4" name="Slide Number Placeholder 3"/>
          <p:cNvSpPr>
            <a:spLocks noGrp="1"/>
          </p:cNvSpPr>
          <p:nvPr>
            <p:ph type="sldNum" sz="quarter" idx="12"/>
          </p:nvPr>
        </p:nvSpPr>
        <p:spPr/>
        <p:txBody>
          <a:bodyPr/>
          <a:lstStyle/>
          <a:p>
            <a:pPr>
              <a:defRPr/>
            </a:pPr>
            <a:fld id="{9C10D729-DB52-43B3-B1E4-DD8991931CAD}" type="slidenum">
              <a:rPr lang="en-US" smtClean="0">
                <a:solidFill>
                  <a:prstClr val="black">
                    <a:tint val="75000"/>
                  </a:prstClr>
                </a:solidFill>
              </a:rPr>
              <a:pPr>
                <a:defRPr/>
              </a:pPr>
              <a:t>65</a:t>
            </a:fld>
            <a:endParaRPr lang="en-US" dirty="0">
              <a:solidFill>
                <a:prstClr val="black">
                  <a:tint val="75000"/>
                </a:prstClr>
              </a:solidFill>
            </a:endParaRPr>
          </a:p>
        </p:txBody>
      </p:sp>
    </p:spTree>
    <p:extLst>
      <p:ext uri="{BB962C8B-B14F-4D97-AF65-F5344CB8AC3E}">
        <p14:creationId xmlns:p14="http://schemas.microsoft.com/office/powerpoint/2010/main" val="88846491"/>
      </p:ext>
    </p:extLst>
  </p:cSld>
  <p:clrMapOvr>
    <a:masterClrMapping/>
  </p:clrMapOvr>
  <p:timing>
    <p:tnLst>
      <p:par>
        <p:cTn id="1" dur="indefinite" restart="never" nodeType="tmRoot"/>
      </p:par>
    </p:tn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0"/>
            <a:ext cx="8229600" cy="838200"/>
          </a:xfrm>
        </p:spPr>
        <p:txBody>
          <a:bodyPr/>
          <a:lstStyle/>
          <a:p>
            <a:r>
              <a:rPr lang="en-US" dirty="0" smtClean="0"/>
              <a:t>Conclusion &amp; Recommendation</a:t>
            </a:r>
            <a:endParaRPr lang="en-MY" dirty="0"/>
          </a:p>
        </p:txBody>
      </p:sp>
      <p:sp>
        <p:nvSpPr>
          <p:cNvPr id="3" name="Content Placeholder 2"/>
          <p:cNvSpPr>
            <a:spLocks noGrp="1"/>
          </p:cNvSpPr>
          <p:nvPr>
            <p:ph idx="1"/>
          </p:nvPr>
        </p:nvSpPr>
        <p:spPr>
          <a:xfrm>
            <a:off x="457200" y="838200"/>
            <a:ext cx="8229600" cy="2286000"/>
          </a:xfrm>
        </p:spPr>
        <p:txBody>
          <a:bodyPr/>
          <a:lstStyle/>
          <a:p>
            <a:r>
              <a:rPr lang="en-MY" sz="2400" dirty="0"/>
              <a:t>Clearly state the preferred option</a:t>
            </a:r>
            <a:r>
              <a:rPr lang="en-MY" sz="2400" dirty="0" smtClean="0"/>
              <a:t>.</a:t>
            </a:r>
          </a:p>
          <a:p>
            <a:r>
              <a:rPr lang="en-MY" sz="2400" dirty="0"/>
              <a:t>State why this option is preferred, and indicate the costs and benefits of this option</a:t>
            </a:r>
            <a:r>
              <a:rPr lang="en-MY" sz="2400" dirty="0" smtClean="0"/>
              <a:t>.</a:t>
            </a:r>
          </a:p>
          <a:p>
            <a:r>
              <a:rPr lang="en-MY" sz="2400" dirty="0"/>
              <a:t>This statement needs to be supported by the analysis contained in </a:t>
            </a:r>
            <a:r>
              <a:rPr lang="en-MY" sz="2400" dirty="0" smtClean="0"/>
              <a:t>RIS.</a:t>
            </a:r>
          </a:p>
          <a:p>
            <a:pPr marL="0" indent="0">
              <a:buNone/>
            </a:pPr>
            <a:endParaRPr lang="en-MY" sz="2400" dirty="0" smtClean="0"/>
          </a:p>
        </p:txBody>
      </p:sp>
      <p:sp>
        <p:nvSpPr>
          <p:cNvPr id="4" name="Slide Number Placeholder 3"/>
          <p:cNvSpPr>
            <a:spLocks noGrp="1"/>
          </p:cNvSpPr>
          <p:nvPr>
            <p:ph type="sldNum" sz="quarter" idx="12"/>
          </p:nvPr>
        </p:nvSpPr>
        <p:spPr/>
        <p:txBody>
          <a:bodyPr/>
          <a:lstStyle/>
          <a:p>
            <a:pPr>
              <a:defRPr/>
            </a:pPr>
            <a:fld id="{9C10D729-DB52-43B3-B1E4-DD8991931CAD}" type="slidenum">
              <a:rPr lang="en-US" smtClean="0">
                <a:solidFill>
                  <a:prstClr val="black">
                    <a:tint val="75000"/>
                  </a:prstClr>
                </a:solidFill>
              </a:rPr>
              <a:pPr>
                <a:defRPr/>
              </a:pPr>
              <a:t>66</a:t>
            </a:fld>
            <a:endParaRPr lang="en-US" dirty="0">
              <a:solidFill>
                <a:prstClr val="black">
                  <a:tint val="75000"/>
                </a:prstClr>
              </a:solidFill>
            </a:endParaRPr>
          </a:p>
        </p:txBody>
      </p:sp>
    </p:spTree>
    <p:extLst>
      <p:ext uri="{BB962C8B-B14F-4D97-AF65-F5344CB8AC3E}">
        <p14:creationId xmlns:p14="http://schemas.microsoft.com/office/powerpoint/2010/main" val="861317849"/>
      </p:ext>
    </p:extLst>
  </p:cSld>
  <p:clrMapOvr>
    <a:masterClrMapping/>
  </p:clrMapOvr>
  <p:timing>
    <p:tnLst>
      <p:par>
        <p:cTn id="1" dur="indefinite" restart="never" nodeType="tmRoot"/>
      </p:par>
    </p:tn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0"/>
            <a:ext cx="8229600" cy="838200"/>
          </a:xfrm>
        </p:spPr>
        <p:txBody>
          <a:bodyPr/>
          <a:lstStyle/>
          <a:p>
            <a:r>
              <a:rPr lang="en-US" dirty="0" smtClean="0"/>
              <a:t>Strategy for Implementation</a:t>
            </a:r>
            <a:endParaRPr lang="en-MY" dirty="0"/>
          </a:p>
        </p:txBody>
      </p:sp>
      <p:sp>
        <p:nvSpPr>
          <p:cNvPr id="3" name="Content Placeholder 2"/>
          <p:cNvSpPr>
            <a:spLocks noGrp="1"/>
          </p:cNvSpPr>
          <p:nvPr>
            <p:ph idx="1"/>
          </p:nvPr>
        </p:nvSpPr>
        <p:spPr>
          <a:xfrm>
            <a:off x="457200" y="838200"/>
            <a:ext cx="8229600" cy="2286000"/>
          </a:xfrm>
        </p:spPr>
        <p:txBody>
          <a:bodyPr/>
          <a:lstStyle/>
          <a:p>
            <a:r>
              <a:rPr lang="en-MY" sz="2400" dirty="0"/>
              <a:t>Provide information on how the preferred option would be implemented, monitored and reviewed.  Interactions between the preferred option and existing regulation of the sector should be clearly identified</a:t>
            </a:r>
            <a:r>
              <a:rPr lang="en-MY" sz="2400" dirty="0" smtClean="0"/>
              <a:t>.</a:t>
            </a:r>
          </a:p>
          <a:p>
            <a:r>
              <a:rPr lang="en-MY" sz="2400" dirty="0"/>
              <a:t>Provide information on how the preferred option would be implemented, monitored and reviewed</a:t>
            </a:r>
            <a:r>
              <a:rPr lang="en-MY" sz="2400" dirty="0" smtClean="0"/>
              <a:t>.</a:t>
            </a:r>
          </a:p>
          <a:p>
            <a:pPr marL="0" indent="0">
              <a:buNone/>
            </a:pPr>
            <a:endParaRPr lang="en-MY" sz="2400" dirty="0" smtClean="0"/>
          </a:p>
        </p:txBody>
      </p:sp>
      <p:sp>
        <p:nvSpPr>
          <p:cNvPr id="4" name="Slide Number Placeholder 3"/>
          <p:cNvSpPr>
            <a:spLocks noGrp="1"/>
          </p:cNvSpPr>
          <p:nvPr>
            <p:ph type="sldNum" sz="quarter" idx="12"/>
          </p:nvPr>
        </p:nvSpPr>
        <p:spPr/>
        <p:txBody>
          <a:bodyPr/>
          <a:lstStyle/>
          <a:p>
            <a:pPr>
              <a:defRPr/>
            </a:pPr>
            <a:fld id="{9C10D729-DB52-43B3-B1E4-DD8991931CAD}" type="slidenum">
              <a:rPr lang="en-US" smtClean="0">
                <a:solidFill>
                  <a:prstClr val="black">
                    <a:tint val="75000"/>
                  </a:prstClr>
                </a:solidFill>
              </a:rPr>
              <a:pPr>
                <a:defRPr/>
              </a:pPr>
              <a:t>67</a:t>
            </a:fld>
            <a:endParaRPr lang="en-US" dirty="0">
              <a:solidFill>
                <a:prstClr val="black">
                  <a:tint val="75000"/>
                </a:prstClr>
              </a:solidFill>
            </a:endParaRPr>
          </a:p>
        </p:txBody>
      </p:sp>
    </p:spTree>
    <p:extLst>
      <p:ext uri="{BB962C8B-B14F-4D97-AF65-F5344CB8AC3E}">
        <p14:creationId xmlns:p14="http://schemas.microsoft.com/office/powerpoint/2010/main" val="62981454"/>
      </p:ext>
    </p:extLst>
  </p:cSld>
  <p:clrMapOvr>
    <a:masterClrMapping/>
  </p:clrMapOvr>
  <p:timing>
    <p:tnLst>
      <p:par>
        <p:cTn id="1" dur="indefinite" restart="never" nodeType="tmRoot"/>
      </p:par>
    </p:tn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r>
              <a:rPr lang="en-US" b="1" dirty="0" smtClean="0">
                <a:effectLst>
                  <a:outerShdw blurRad="38100" dist="38100" dir="2700000" algn="tl">
                    <a:srgbClr val="000000">
                      <a:alpha val="43137"/>
                    </a:srgbClr>
                  </a:outerShdw>
                </a:effectLst>
              </a:rPr>
              <a:t>Problem Statement</a:t>
            </a:r>
            <a:br>
              <a:rPr lang="en-US" b="1" dirty="0" smtClean="0">
                <a:effectLst>
                  <a:outerShdw blurRad="38100" dist="38100" dir="2700000" algn="tl">
                    <a:srgbClr val="000000">
                      <a:alpha val="43137"/>
                    </a:srgbClr>
                  </a:outerShdw>
                </a:effectLst>
              </a:rPr>
            </a:br>
            <a:r>
              <a:rPr lang="en-US" b="1" dirty="0" smtClean="0">
                <a:effectLst>
                  <a:outerShdw blurRad="38100" dist="38100" dir="2700000" algn="tl">
                    <a:srgbClr val="000000">
                      <a:alpha val="43137"/>
                    </a:srgbClr>
                  </a:outerShdw>
                </a:effectLst>
              </a:rPr>
              <a:t>(From the Case Study)</a:t>
            </a:r>
            <a:endParaRPr lang="en-GB" dirty="0"/>
          </a:p>
        </p:txBody>
      </p:sp>
      <p:sp>
        <p:nvSpPr>
          <p:cNvPr id="3" name="Content Placeholder 2"/>
          <p:cNvSpPr>
            <a:spLocks noGrp="1"/>
          </p:cNvSpPr>
          <p:nvPr>
            <p:ph idx="1"/>
          </p:nvPr>
        </p:nvSpPr>
        <p:spPr/>
        <p:txBody>
          <a:bodyPr/>
          <a:lstStyle/>
          <a:p>
            <a:r>
              <a:rPr lang="en-US" dirty="0" smtClean="0"/>
              <a:t>Unfair management of marketing activities of agriculture produce that lead to anti-competitive behavior and unfair outcomes for producers, intermediaries and consumers.</a:t>
            </a:r>
            <a:endParaRPr lang="en-GB" dirty="0"/>
          </a:p>
        </p:txBody>
      </p:sp>
    </p:spTree>
    <p:extLst>
      <p:ext uri="{BB962C8B-B14F-4D97-AF65-F5344CB8AC3E}">
        <p14:creationId xmlns:p14="http://schemas.microsoft.com/office/powerpoint/2010/main" val="1250394772"/>
      </p:ext>
    </p:extLst>
  </p:cSld>
  <p:clrMapOvr>
    <a:masterClrMapping/>
  </p:clrMapOvr>
  <p:timing>
    <p:tnLst>
      <p:par>
        <p:cTn id="1" dur="indefinite" restart="never" nodeType="tmRoot"/>
      </p:par>
    </p:tn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r>
              <a:rPr lang="en-US" b="1" dirty="0" smtClean="0">
                <a:effectLst>
                  <a:outerShdw blurRad="38100" dist="38100" dir="2700000" algn="tl">
                    <a:srgbClr val="000000">
                      <a:alpha val="43137"/>
                    </a:srgbClr>
                  </a:outerShdw>
                </a:effectLst>
              </a:rPr>
              <a:t>Example of the Objective </a:t>
            </a:r>
            <a:br>
              <a:rPr lang="en-US" b="1" dirty="0" smtClean="0">
                <a:effectLst>
                  <a:outerShdw blurRad="38100" dist="38100" dir="2700000" algn="tl">
                    <a:srgbClr val="000000">
                      <a:alpha val="43137"/>
                    </a:srgbClr>
                  </a:outerShdw>
                </a:effectLst>
              </a:rPr>
            </a:br>
            <a:r>
              <a:rPr lang="en-US" b="1" dirty="0" smtClean="0">
                <a:effectLst>
                  <a:outerShdw blurRad="38100" dist="38100" dir="2700000" algn="tl">
                    <a:srgbClr val="000000">
                      <a:alpha val="43137"/>
                    </a:srgbClr>
                  </a:outerShdw>
                </a:effectLst>
              </a:rPr>
              <a:t>(From the Case Study)</a:t>
            </a:r>
            <a:endParaRPr lang="en-GB" b="1" dirty="0">
              <a:effectLst>
                <a:outerShdw blurRad="38100" dist="38100" dir="2700000" algn="tl">
                  <a:srgbClr val="000000">
                    <a:alpha val="43137"/>
                  </a:srgbClr>
                </a:outerShdw>
              </a:effectLst>
            </a:endParaRPr>
          </a:p>
        </p:txBody>
      </p:sp>
      <p:sp>
        <p:nvSpPr>
          <p:cNvPr id="3" name="Content Placeholder 2"/>
          <p:cNvSpPr>
            <a:spLocks noGrp="1"/>
          </p:cNvSpPr>
          <p:nvPr>
            <p:ph idx="1"/>
          </p:nvPr>
        </p:nvSpPr>
        <p:spPr/>
        <p:txBody>
          <a:bodyPr/>
          <a:lstStyle/>
          <a:p>
            <a:r>
              <a:rPr lang="en-US" dirty="0" smtClean="0"/>
              <a:t>To increase the margin to the farmers with value added activities by 60% in 2025.</a:t>
            </a:r>
          </a:p>
          <a:p>
            <a:r>
              <a:rPr lang="en-US" dirty="0" smtClean="0"/>
              <a:t>To increase local produce supply to market by 10% in 2025.</a:t>
            </a:r>
          </a:p>
          <a:p>
            <a:endParaRPr lang="en-US" dirty="0" smtClean="0"/>
          </a:p>
        </p:txBody>
      </p:sp>
    </p:spTree>
    <p:extLst>
      <p:ext uri="{BB962C8B-B14F-4D97-AF65-F5344CB8AC3E}">
        <p14:creationId xmlns:p14="http://schemas.microsoft.com/office/powerpoint/2010/main" val="195645273"/>
      </p:ext>
    </p:extLst>
  </p:cSld>
  <p:clrMapOvr>
    <a:masterClrMapping/>
  </p:clrMapOvr>
  <p:timing>
    <p:tnLst>
      <p:par>
        <p:cTn id="1" dur="indefinite" restart="never" nodeType="tmRoot"/>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895414" y="1524000"/>
            <a:ext cx="2032929" cy="1789332"/>
            <a:chOff x="1953728" y="1524000"/>
            <a:chExt cx="2710572" cy="1789332"/>
          </a:xfrm>
        </p:grpSpPr>
        <p:pic>
          <p:nvPicPr>
            <p:cNvPr id="3" name="Picture 2"/>
            <p:cNvPicPr>
              <a:picLocks noChangeAspect="1"/>
            </p:cNvPicPr>
            <p:nvPr/>
          </p:nvPicPr>
          <p:blipFill>
            <a:blip r:embed="rId2"/>
            <a:stretch>
              <a:fillRect/>
            </a:stretch>
          </p:blipFill>
          <p:spPr>
            <a:xfrm>
              <a:off x="2286000" y="1524000"/>
              <a:ext cx="2006284" cy="1028700"/>
            </a:xfrm>
            <a:prstGeom prst="rect">
              <a:avLst/>
            </a:prstGeom>
          </p:spPr>
        </p:pic>
        <p:sp>
          <p:nvSpPr>
            <p:cNvPr id="4" name="TextBox 3"/>
            <p:cNvSpPr txBox="1"/>
            <p:nvPr/>
          </p:nvSpPr>
          <p:spPr>
            <a:xfrm>
              <a:off x="1953728" y="2667001"/>
              <a:ext cx="2710572" cy="646331"/>
            </a:xfrm>
            <a:prstGeom prst="rect">
              <a:avLst/>
            </a:prstGeom>
            <a:noFill/>
          </p:spPr>
          <p:txBody>
            <a:bodyPr wrap="none" rtlCol="0">
              <a:spAutoFit/>
            </a:bodyPr>
            <a:lstStyle/>
            <a:p>
              <a:pPr algn="ctr" fontAlgn="auto">
                <a:spcBef>
                  <a:spcPts val="0"/>
                </a:spcBef>
                <a:spcAft>
                  <a:spcPts val="0"/>
                </a:spcAft>
              </a:pPr>
              <a:r>
                <a:rPr lang="en-US" dirty="0" err="1" smtClean="0">
                  <a:solidFill>
                    <a:prstClr val="black"/>
                  </a:solidFill>
                  <a:latin typeface="Berlin Sans FB" panose="020E0602020502020306" pitchFamily="34" charset="0"/>
                  <a:cs typeface="+mn-cs"/>
                </a:rPr>
                <a:t>Intervensi</a:t>
              </a:r>
              <a:r>
                <a:rPr lang="en-US" dirty="0" smtClean="0">
                  <a:solidFill>
                    <a:prstClr val="black"/>
                  </a:solidFill>
                  <a:latin typeface="Berlin Sans FB" panose="020E0602020502020306" pitchFamily="34" charset="0"/>
                  <a:cs typeface="+mn-cs"/>
                </a:rPr>
                <a:t> </a:t>
              </a:r>
              <a:r>
                <a:rPr lang="en-US" dirty="0" err="1" smtClean="0">
                  <a:solidFill>
                    <a:prstClr val="black"/>
                  </a:solidFill>
                  <a:latin typeface="Berlin Sans FB" panose="020E0602020502020306" pitchFamily="34" charset="0"/>
                  <a:cs typeface="+mn-cs"/>
                </a:rPr>
                <a:t>Kerajaan</a:t>
              </a:r>
              <a:endParaRPr lang="en-US" dirty="0">
                <a:solidFill>
                  <a:prstClr val="black"/>
                </a:solidFill>
                <a:latin typeface="Berlin Sans FB" panose="020E0602020502020306" pitchFamily="34" charset="0"/>
                <a:cs typeface="+mn-cs"/>
              </a:endParaRPr>
            </a:p>
            <a:p>
              <a:pPr algn="ctr" fontAlgn="auto">
                <a:spcBef>
                  <a:spcPts val="0"/>
                </a:spcBef>
                <a:spcAft>
                  <a:spcPts val="0"/>
                </a:spcAft>
              </a:pPr>
              <a:r>
                <a:rPr lang="en-US" dirty="0" err="1">
                  <a:solidFill>
                    <a:prstClr val="black"/>
                  </a:solidFill>
                  <a:latin typeface="Berlin Sans FB" panose="020E0602020502020306" pitchFamily="34" charset="0"/>
                  <a:cs typeface="+mn-cs"/>
                </a:rPr>
                <a:t>memenuhi</a:t>
              </a:r>
              <a:r>
                <a:rPr lang="en-US" dirty="0">
                  <a:solidFill>
                    <a:prstClr val="black"/>
                  </a:solidFill>
                  <a:latin typeface="Berlin Sans FB" panose="020E0602020502020306" pitchFamily="34" charset="0"/>
                  <a:cs typeface="+mn-cs"/>
                </a:rPr>
                <a:t> </a:t>
              </a:r>
              <a:r>
                <a:rPr lang="en-US" dirty="0" err="1">
                  <a:solidFill>
                    <a:prstClr val="black"/>
                  </a:solidFill>
                  <a:latin typeface="Berlin Sans FB" panose="020E0602020502020306" pitchFamily="34" charset="0"/>
                  <a:cs typeface="+mn-cs"/>
                </a:rPr>
                <a:t>objektif</a:t>
              </a:r>
              <a:endParaRPr lang="en-US" dirty="0">
                <a:solidFill>
                  <a:prstClr val="black"/>
                </a:solidFill>
                <a:latin typeface="Berlin Sans FB" panose="020E0602020502020306" pitchFamily="34" charset="0"/>
                <a:cs typeface="+mn-cs"/>
              </a:endParaRPr>
            </a:p>
          </p:txBody>
        </p:sp>
      </p:grpSp>
      <p:grpSp>
        <p:nvGrpSpPr>
          <p:cNvPr id="5" name="Group 4"/>
          <p:cNvGrpSpPr/>
          <p:nvPr/>
        </p:nvGrpSpPr>
        <p:grpSpPr>
          <a:xfrm>
            <a:off x="2991664" y="1524000"/>
            <a:ext cx="2702984" cy="2066330"/>
            <a:chOff x="4097846" y="1524000"/>
            <a:chExt cx="3603979" cy="2066330"/>
          </a:xfrm>
        </p:grpSpPr>
        <p:pic>
          <p:nvPicPr>
            <p:cNvPr id="6" name="Picture 5"/>
            <p:cNvPicPr>
              <a:picLocks noChangeAspect="1"/>
            </p:cNvPicPr>
            <p:nvPr/>
          </p:nvPicPr>
          <p:blipFill>
            <a:blip r:embed="rId3"/>
            <a:stretch>
              <a:fillRect/>
            </a:stretch>
          </p:blipFill>
          <p:spPr>
            <a:xfrm>
              <a:off x="5029200" y="1524000"/>
              <a:ext cx="1752600" cy="990600"/>
            </a:xfrm>
            <a:prstGeom prst="rect">
              <a:avLst/>
            </a:prstGeom>
          </p:spPr>
        </p:pic>
        <p:sp>
          <p:nvSpPr>
            <p:cNvPr id="7" name="TextBox 6"/>
            <p:cNvSpPr txBox="1"/>
            <p:nvPr/>
          </p:nvSpPr>
          <p:spPr>
            <a:xfrm>
              <a:off x="4097846" y="2667000"/>
              <a:ext cx="3603979" cy="923330"/>
            </a:xfrm>
            <a:prstGeom prst="rect">
              <a:avLst/>
            </a:prstGeom>
            <a:noFill/>
          </p:spPr>
          <p:txBody>
            <a:bodyPr wrap="none" rtlCol="0">
              <a:spAutoFit/>
            </a:bodyPr>
            <a:lstStyle/>
            <a:p>
              <a:pPr algn="ctr" fontAlgn="auto">
                <a:spcBef>
                  <a:spcPts val="0"/>
                </a:spcBef>
                <a:spcAft>
                  <a:spcPts val="0"/>
                </a:spcAft>
              </a:pPr>
              <a:r>
                <a:rPr lang="en-US" dirty="0" err="1">
                  <a:solidFill>
                    <a:prstClr val="black"/>
                  </a:solidFill>
                  <a:latin typeface="Berlin Sans FB" panose="020E0602020502020306" pitchFamily="34" charset="0"/>
                  <a:cs typeface="+mn-cs"/>
                </a:rPr>
                <a:t>Penyertaan</a:t>
              </a:r>
              <a:r>
                <a:rPr lang="en-US" dirty="0">
                  <a:solidFill>
                    <a:prstClr val="black"/>
                  </a:solidFill>
                  <a:latin typeface="Berlin Sans FB" panose="020E0602020502020306" pitchFamily="34" charset="0"/>
                  <a:cs typeface="+mn-cs"/>
                </a:rPr>
                <a:t> </a:t>
              </a:r>
              <a:r>
                <a:rPr lang="en-US" dirty="0" err="1">
                  <a:solidFill>
                    <a:prstClr val="black"/>
                  </a:solidFill>
                  <a:latin typeface="Berlin Sans FB" panose="020E0602020502020306" pitchFamily="34" charset="0"/>
                  <a:cs typeface="+mn-cs"/>
                </a:rPr>
                <a:t>Pihak</a:t>
              </a:r>
              <a:r>
                <a:rPr lang="en-US" dirty="0">
                  <a:solidFill>
                    <a:prstClr val="black"/>
                  </a:solidFill>
                  <a:latin typeface="Berlin Sans FB" panose="020E0602020502020306" pitchFamily="34" charset="0"/>
                  <a:cs typeface="+mn-cs"/>
                </a:rPr>
                <a:t> </a:t>
              </a:r>
            </a:p>
            <a:p>
              <a:pPr algn="ctr" fontAlgn="auto">
                <a:spcBef>
                  <a:spcPts val="0"/>
                </a:spcBef>
                <a:spcAft>
                  <a:spcPts val="0"/>
                </a:spcAft>
              </a:pPr>
              <a:r>
                <a:rPr lang="en-US" dirty="0" err="1">
                  <a:solidFill>
                    <a:prstClr val="black"/>
                  </a:solidFill>
                  <a:latin typeface="Berlin Sans FB" panose="020E0602020502020306" pitchFamily="34" charset="0"/>
                  <a:cs typeface="+mn-cs"/>
                </a:rPr>
                <a:t>Berkepentingan</a:t>
              </a:r>
              <a:r>
                <a:rPr lang="en-US" dirty="0">
                  <a:solidFill>
                    <a:prstClr val="black"/>
                  </a:solidFill>
                  <a:latin typeface="Berlin Sans FB" panose="020E0602020502020306" pitchFamily="34" charset="0"/>
                  <a:cs typeface="+mn-cs"/>
                </a:rPr>
                <a:t> </a:t>
              </a:r>
              <a:r>
                <a:rPr lang="en-US" dirty="0" err="1">
                  <a:solidFill>
                    <a:prstClr val="black"/>
                  </a:solidFill>
                  <a:latin typeface="Berlin Sans FB" panose="020E0602020502020306" pitchFamily="34" charset="0"/>
                  <a:cs typeface="+mn-cs"/>
                </a:rPr>
                <a:t>semasa</a:t>
              </a:r>
              <a:r>
                <a:rPr lang="en-US" dirty="0">
                  <a:solidFill>
                    <a:prstClr val="black"/>
                  </a:solidFill>
                  <a:latin typeface="Berlin Sans FB" panose="020E0602020502020306" pitchFamily="34" charset="0"/>
                  <a:cs typeface="+mn-cs"/>
                </a:rPr>
                <a:t> </a:t>
              </a:r>
            </a:p>
            <a:p>
              <a:pPr algn="ctr" fontAlgn="auto">
                <a:spcBef>
                  <a:spcPts val="0"/>
                </a:spcBef>
                <a:spcAft>
                  <a:spcPts val="0"/>
                </a:spcAft>
              </a:pPr>
              <a:r>
                <a:rPr lang="en-US" dirty="0" err="1">
                  <a:solidFill>
                    <a:prstClr val="black"/>
                  </a:solidFill>
                  <a:latin typeface="Berlin Sans FB" panose="020E0602020502020306" pitchFamily="34" charset="0"/>
                  <a:cs typeface="+mn-cs"/>
                </a:rPr>
                <a:t>pembangunan</a:t>
              </a:r>
              <a:r>
                <a:rPr lang="en-US" dirty="0">
                  <a:solidFill>
                    <a:prstClr val="black"/>
                  </a:solidFill>
                  <a:latin typeface="Berlin Sans FB" panose="020E0602020502020306" pitchFamily="34" charset="0"/>
                  <a:cs typeface="+mn-cs"/>
                </a:rPr>
                <a:t> </a:t>
              </a:r>
              <a:r>
                <a:rPr lang="en-US" dirty="0" err="1">
                  <a:solidFill>
                    <a:prstClr val="black"/>
                  </a:solidFill>
                  <a:latin typeface="Berlin Sans FB" panose="020E0602020502020306" pitchFamily="34" charset="0"/>
                  <a:cs typeface="+mn-cs"/>
                </a:rPr>
                <a:t>peraturan</a:t>
              </a:r>
              <a:r>
                <a:rPr lang="en-US" dirty="0">
                  <a:solidFill>
                    <a:prstClr val="black"/>
                  </a:solidFill>
                  <a:latin typeface="Berlin Sans FB" panose="020E0602020502020306" pitchFamily="34" charset="0"/>
                  <a:cs typeface="+mn-cs"/>
                </a:rPr>
                <a:t> </a:t>
              </a:r>
            </a:p>
          </p:txBody>
        </p:sp>
      </p:grpSp>
      <p:grpSp>
        <p:nvGrpSpPr>
          <p:cNvPr id="8" name="Group 7"/>
          <p:cNvGrpSpPr/>
          <p:nvPr/>
        </p:nvGrpSpPr>
        <p:grpSpPr>
          <a:xfrm>
            <a:off x="5404022" y="1447800"/>
            <a:ext cx="2499402" cy="1588532"/>
            <a:chOff x="7205362" y="1447800"/>
            <a:chExt cx="3332535" cy="1588532"/>
          </a:xfrm>
        </p:grpSpPr>
        <p:pic>
          <p:nvPicPr>
            <p:cNvPr id="9" name="Picture 8"/>
            <p:cNvPicPr>
              <a:picLocks noChangeAspect="1"/>
            </p:cNvPicPr>
            <p:nvPr/>
          </p:nvPicPr>
          <p:blipFill rotWithShape="1">
            <a:blip r:embed="rId4"/>
            <a:srcRect b="15145"/>
            <a:stretch/>
          </p:blipFill>
          <p:spPr>
            <a:xfrm>
              <a:off x="8001000" y="1447800"/>
              <a:ext cx="1752600" cy="1085700"/>
            </a:xfrm>
            <a:prstGeom prst="rect">
              <a:avLst/>
            </a:prstGeom>
          </p:spPr>
        </p:pic>
        <p:sp>
          <p:nvSpPr>
            <p:cNvPr id="10" name="TextBox 9"/>
            <p:cNvSpPr txBox="1"/>
            <p:nvPr/>
          </p:nvSpPr>
          <p:spPr>
            <a:xfrm>
              <a:off x="7205362" y="2667000"/>
              <a:ext cx="3332535" cy="369332"/>
            </a:xfrm>
            <a:prstGeom prst="rect">
              <a:avLst/>
            </a:prstGeom>
            <a:noFill/>
          </p:spPr>
          <p:txBody>
            <a:bodyPr wrap="none" rtlCol="0">
              <a:spAutoFit/>
            </a:bodyPr>
            <a:lstStyle/>
            <a:p>
              <a:pPr algn="ctr" fontAlgn="auto">
                <a:spcBef>
                  <a:spcPts val="0"/>
                </a:spcBef>
                <a:spcAft>
                  <a:spcPts val="0"/>
                </a:spcAft>
              </a:pPr>
              <a:r>
                <a:rPr lang="en-US" dirty="0" err="1">
                  <a:solidFill>
                    <a:prstClr val="black"/>
                  </a:solidFill>
                  <a:latin typeface="Berlin Sans FB" panose="020E0602020502020306" pitchFamily="34" charset="0"/>
                  <a:cs typeface="+mn-cs"/>
                </a:rPr>
                <a:t>Analisa</a:t>
              </a:r>
              <a:r>
                <a:rPr lang="en-US" dirty="0">
                  <a:solidFill>
                    <a:prstClr val="black"/>
                  </a:solidFill>
                  <a:latin typeface="Berlin Sans FB" panose="020E0602020502020306" pitchFamily="34" charset="0"/>
                  <a:cs typeface="+mn-cs"/>
                </a:rPr>
                <a:t> </a:t>
              </a:r>
              <a:r>
                <a:rPr lang="en-US" dirty="0" smtClean="0">
                  <a:solidFill>
                    <a:prstClr val="black"/>
                  </a:solidFill>
                  <a:latin typeface="Berlin Sans FB" panose="020E0602020502020306" pitchFamily="34" charset="0"/>
                  <a:cs typeface="+mn-cs"/>
                </a:rPr>
                <a:t>Kos </a:t>
              </a:r>
              <a:r>
                <a:rPr lang="en-US" dirty="0" err="1" smtClean="0">
                  <a:solidFill>
                    <a:prstClr val="black"/>
                  </a:solidFill>
                  <a:latin typeface="Berlin Sans FB" panose="020E0602020502020306" pitchFamily="34" charset="0"/>
                  <a:cs typeface="+mn-cs"/>
                </a:rPr>
                <a:t>dan</a:t>
              </a:r>
              <a:r>
                <a:rPr lang="en-US" dirty="0" smtClean="0">
                  <a:solidFill>
                    <a:prstClr val="black"/>
                  </a:solidFill>
                  <a:latin typeface="Berlin Sans FB" panose="020E0602020502020306" pitchFamily="34" charset="0"/>
                  <a:cs typeface="+mn-cs"/>
                </a:rPr>
                <a:t> </a:t>
              </a:r>
              <a:r>
                <a:rPr lang="en-US" dirty="0" err="1">
                  <a:solidFill>
                    <a:prstClr val="black"/>
                  </a:solidFill>
                  <a:latin typeface="Berlin Sans FB" panose="020E0602020502020306" pitchFamily="34" charset="0"/>
                  <a:cs typeface="+mn-cs"/>
                </a:rPr>
                <a:t>Faedah</a:t>
              </a:r>
              <a:endParaRPr lang="en-US" dirty="0">
                <a:solidFill>
                  <a:prstClr val="black"/>
                </a:solidFill>
                <a:latin typeface="Berlin Sans FB" panose="020E0602020502020306" pitchFamily="34" charset="0"/>
                <a:cs typeface="+mn-cs"/>
              </a:endParaRPr>
            </a:p>
          </p:txBody>
        </p:sp>
      </p:grpSp>
      <p:grpSp>
        <p:nvGrpSpPr>
          <p:cNvPr id="11" name="Group 10"/>
          <p:cNvGrpSpPr/>
          <p:nvPr/>
        </p:nvGrpSpPr>
        <p:grpSpPr>
          <a:xfrm>
            <a:off x="785045" y="3670110"/>
            <a:ext cx="2183611" cy="1740932"/>
            <a:chOff x="1781483" y="3657600"/>
            <a:chExt cx="2911482" cy="1740932"/>
          </a:xfrm>
        </p:grpSpPr>
        <p:pic>
          <p:nvPicPr>
            <p:cNvPr id="12" name="Picture 11"/>
            <p:cNvPicPr>
              <a:picLocks noChangeAspect="1"/>
            </p:cNvPicPr>
            <p:nvPr/>
          </p:nvPicPr>
          <p:blipFill>
            <a:blip r:embed="rId5"/>
            <a:stretch>
              <a:fillRect/>
            </a:stretch>
          </p:blipFill>
          <p:spPr>
            <a:xfrm>
              <a:off x="2286000" y="3657600"/>
              <a:ext cx="1953718" cy="1295400"/>
            </a:xfrm>
            <a:prstGeom prst="rect">
              <a:avLst/>
            </a:prstGeom>
          </p:spPr>
        </p:pic>
        <p:sp>
          <p:nvSpPr>
            <p:cNvPr id="13" name="TextBox 12"/>
            <p:cNvSpPr txBox="1"/>
            <p:nvPr/>
          </p:nvSpPr>
          <p:spPr>
            <a:xfrm>
              <a:off x="1781483" y="5029200"/>
              <a:ext cx="2911482" cy="369332"/>
            </a:xfrm>
            <a:prstGeom prst="rect">
              <a:avLst/>
            </a:prstGeom>
            <a:noFill/>
          </p:spPr>
          <p:txBody>
            <a:bodyPr wrap="none" rtlCol="0">
              <a:spAutoFit/>
            </a:bodyPr>
            <a:lstStyle/>
            <a:p>
              <a:pPr algn="ctr" fontAlgn="auto">
                <a:spcBef>
                  <a:spcPts val="0"/>
                </a:spcBef>
                <a:spcAft>
                  <a:spcPts val="0"/>
                </a:spcAft>
              </a:pPr>
              <a:r>
                <a:rPr lang="en-US" dirty="0" err="1">
                  <a:solidFill>
                    <a:prstClr val="black"/>
                  </a:solidFill>
                  <a:latin typeface="Berlin Sans FB" panose="020E0602020502020306" pitchFamily="34" charset="0"/>
                  <a:cs typeface="+mn-cs"/>
                </a:rPr>
                <a:t>Fakta</a:t>
              </a:r>
              <a:r>
                <a:rPr lang="en-US" dirty="0">
                  <a:solidFill>
                    <a:prstClr val="black"/>
                  </a:solidFill>
                  <a:latin typeface="Berlin Sans FB" panose="020E0602020502020306" pitchFamily="34" charset="0"/>
                  <a:cs typeface="+mn-cs"/>
                </a:rPr>
                <a:t> </a:t>
              </a:r>
              <a:r>
                <a:rPr lang="en-US" dirty="0" err="1">
                  <a:solidFill>
                    <a:prstClr val="black"/>
                  </a:solidFill>
                  <a:latin typeface="Berlin Sans FB" panose="020E0602020502020306" pitchFamily="34" charset="0"/>
                  <a:cs typeface="+mn-cs"/>
                </a:rPr>
                <a:t>dan</a:t>
              </a:r>
              <a:r>
                <a:rPr lang="en-US" dirty="0">
                  <a:solidFill>
                    <a:prstClr val="black"/>
                  </a:solidFill>
                  <a:latin typeface="Berlin Sans FB" panose="020E0602020502020306" pitchFamily="34" charset="0"/>
                  <a:cs typeface="+mn-cs"/>
                </a:rPr>
                <a:t> </a:t>
              </a:r>
              <a:r>
                <a:rPr lang="en-US" dirty="0" err="1">
                  <a:solidFill>
                    <a:prstClr val="black"/>
                  </a:solidFill>
                  <a:latin typeface="Berlin Sans FB" panose="020E0602020502020306" pitchFamily="34" charset="0"/>
                  <a:cs typeface="+mn-cs"/>
                </a:rPr>
                <a:t>ketelusan</a:t>
              </a:r>
              <a:endParaRPr lang="en-US" dirty="0">
                <a:solidFill>
                  <a:prstClr val="black"/>
                </a:solidFill>
                <a:latin typeface="Berlin Sans FB" panose="020E0602020502020306" pitchFamily="34" charset="0"/>
                <a:cs typeface="+mn-cs"/>
              </a:endParaRPr>
            </a:p>
          </p:txBody>
        </p:sp>
      </p:grpSp>
      <p:grpSp>
        <p:nvGrpSpPr>
          <p:cNvPr id="14" name="Group 13"/>
          <p:cNvGrpSpPr/>
          <p:nvPr/>
        </p:nvGrpSpPr>
        <p:grpSpPr>
          <a:xfrm>
            <a:off x="3041369" y="3657600"/>
            <a:ext cx="2603598" cy="2017932"/>
            <a:chOff x="4171056" y="3657600"/>
            <a:chExt cx="3471464" cy="2017932"/>
          </a:xfrm>
        </p:grpSpPr>
        <p:pic>
          <p:nvPicPr>
            <p:cNvPr id="15" name="Picture 14"/>
            <p:cNvPicPr>
              <a:picLocks noChangeAspect="1"/>
            </p:cNvPicPr>
            <p:nvPr/>
          </p:nvPicPr>
          <p:blipFill>
            <a:blip r:embed="rId6"/>
            <a:stretch>
              <a:fillRect/>
            </a:stretch>
          </p:blipFill>
          <p:spPr>
            <a:xfrm>
              <a:off x="5041900" y="3657600"/>
              <a:ext cx="1663700" cy="1219200"/>
            </a:xfrm>
            <a:prstGeom prst="rect">
              <a:avLst/>
            </a:prstGeom>
          </p:spPr>
        </p:pic>
        <p:sp>
          <p:nvSpPr>
            <p:cNvPr id="16" name="TextBox 15"/>
            <p:cNvSpPr txBox="1"/>
            <p:nvPr/>
          </p:nvSpPr>
          <p:spPr>
            <a:xfrm>
              <a:off x="4171056" y="5029201"/>
              <a:ext cx="3471464" cy="646331"/>
            </a:xfrm>
            <a:prstGeom prst="rect">
              <a:avLst/>
            </a:prstGeom>
            <a:noFill/>
          </p:spPr>
          <p:txBody>
            <a:bodyPr wrap="none" rtlCol="0">
              <a:spAutoFit/>
            </a:bodyPr>
            <a:lstStyle/>
            <a:p>
              <a:pPr algn="ctr" fontAlgn="auto">
                <a:spcBef>
                  <a:spcPts val="0"/>
                </a:spcBef>
                <a:spcAft>
                  <a:spcPts val="0"/>
                </a:spcAft>
              </a:pPr>
              <a:r>
                <a:rPr lang="en-US" dirty="0" err="1">
                  <a:solidFill>
                    <a:prstClr val="black"/>
                  </a:solidFill>
                  <a:latin typeface="Berlin Sans FB" panose="020E0602020502020306" pitchFamily="34" charset="0"/>
                  <a:cs typeface="+mn-cs"/>
                </a:rPr>
                <a:t>Konsisten</a:t>
              </a:r>
              <a:r>
                <a:rPr lang="en-US" dirty="0">
                  <a:solidFill>
                    <a:prstClr val="black"/>
                  </a:solidFill>
                  <a:latin typeface="Berlin Sans FB" panose="020E0602020502020306" pitchFamily="34" charset="0"/>
                  <a:cs typeface="+mn-cs"/>
                </a:rPr>
                <a:t> </a:t>
              </a:r>
              <a:r>
                <a:rPr lang="en-US" dirty="0" err="1">
                  <a:solidFill>
                    <a:prstClr val="black"/>
                  </a:solidFill>
                  <a:latin typeface="Berlin Sans FB" panose="020E0602020502020306" pitchFamily="34" charset="0"/>
                  <a:cs typeface="+mn-cs"/>
                </a:rPr>
                <a:t>dengan</a:t>
              </a:r>
              <a:r>
                <a:rPr lang="en-US" dirty="0">
                  <a:solidFill>
                    <a:prstClr val="black"/>
                  </a:solidFill>
                  <a:latin typeface="Berlin Sans FB" panose="020E0602020502020306" pitchFamily="34" charset="0"/>
                  <a:cs typeface="+mn-cs"/>
                </a:rPr>
                <a:t> </a:t>
              </a:r>
            </a:p>
            <a:p>
              <a:pPr algn="ctr" fontAlgn="auto">
                <a:spcBef>
                  <a:spcPts val="0"/>
                </a:spcBef>
                <a:spcAft>
                  <a:spcPts val="0"/>
                </a:spcAft>
              </a:pPr>
              <a:r>
                <a:rPr lang="en-US" dirty="0" err="1">
                  <a:solidFill>
                    <a:prstClr val="black"/>
                  </a:solidFill>
                  <a:latin typeface="Berlin Sans FB" panose="020E0602020502020306" pitchFamily="34" charset="0"/>
                  <a:cs typeface="+mn-cs"/>
                </a:rPr>
                <a:t>Perjanjian</a:t>
              </a:r>
              <a:r>
                <a:rPr lang="en-US" dirty="0">
                  <a:solidFill>
                    <a:prstClr val="black"/>
                  </a:solidFill>
                  <a:latin typeface="Berlin Sans FB" panose="020E0602020502020306" pitchFamily="34" charset="0"/>
                  <a:cs typeface="+mn-cs"/>
                </a:rPr>
                <a:t> </a:t>
              </a:r>
              <a:r>
                <a:rPr lang="en-US" dirty="0" err="1" smtClean="0">
                  <a:solidFill>
                    <a:prstClr val="black"/>
                  </a:solidFill>
                  <a:latin typeface="Berlin Sans FB" panose="020E0602020502020306" pitchFamily="34" charset="0"/>
                  <a:cs typeface="+mn-cs"/>
                </a:rPr>
                <a:t>Antarabangsa</a:t>
              </a:r>
              <a:endParaRPr lang="en-US" dirty="0">
                <a:solidFill>
                  <a:prstClr val="black"/>
                </a:solidFill>
                <a:latin typeface="Berlin Sans FB" panose="020E0602020502020306" pitchFamily="34" charset="0"/>
                <a:cs typeface="+mn-cs"/>
              </a:endParaRPr>
            </a:p>
          </p:txBody>
        </p:sp>
      </p:grpSp>
      <p:grpSp>
        <p:nvGrpSpPr>
          <p:cNvPr id="17" name="Group 16"/>
          <p:cNvGrpSpPr/>
          <p:nvPr/>
        </p:nvGrpSpPr>
        <p:grpSpPr>
          <a:xfrm>
            <a:off x="5640889" y="3670110"/>
            <a:ext cx="3198311" cy="2081622"/>
            <a:chOff x="6872995" y="3670110"/>
            <a:chExt cx="4264414" cy="2081622"/>
          </a:xfrm>
        </p:grpSpPr>
        <p:pic>
          <p:nvPicPr>
            <p:cNvPr id="18" name="Picture 17"/>
            <p:cNvPicPr>
              <a:picLocks noChangeAspect="1"/>
            </p:cNvPicPr>
            <p:nvPr/>
          </p:nvPicPr>
          <p:blipFill>
            <a:blip r:embed="rId7"/>
            <a:stretch>
              <a:fillRect/>
            </a:stretch>
          </p:blipFill>
          <p:spPr>
            <a:xfrm>
              <a:off x="8111008" y="3670110"/>
              <a:ext cx="1752600" cy="1282890"/>
            </a:xfrm>
            <a:prstGeom prst="rect">
              <a:avLst/>
            </a:prstGeom>
          </p:spPr>
        </p:pic>
        <p:sp>
          <p:nvSpPr>
            <p:cNvPr id="19" name="TextBox 18"/>
            <p:cNvSpPr txBox="1"/>
            <p:nvPr/>
          </p:nvSpPr>
          <p:spPr>
            <a:xfrm>
              <a:off x="6872995" y="5105401"/>
              <a:ext cx="4264414" cy="646331"/>
            </a:xfrm>
            <a:prstGeom prst="rect">
              <a:avLst/>
            </a:prstGeom>
            <a:noFill/>
          </p:spPr>
          <p:txBody>
            <a:bodyPr wrap="none" rtlCol="0">
              <a:spAutoFit/>
            </a:bodyPr>
            <a:lstStyle/>
            <a:p>
              <a:pPr algn="ctr" fontAlgn="auto">
                <a:spcBef>
                  <a:spcPts val="0"/>
                </a:spcBef>
                <a:spcAft>
                  <a:spcPts val="0"/>
                </a:spcAft>
              </a:pPr>
              <a:r>
                <a:rPr lang="en-US" dirty="0" err="1" smtClean="0">
                  <a:solidFill>
                    <a:prstClr val="black"/>
                  </a:solidFill>
                  <a:latin typeface="Berlin Sans FB" panose="020E0602020502020306" pitchFamily="34" charset="0"/>
                  <a:cs typeface="+mn-cs"/>
                </a:rPr>
                <a:t>Keperluan</a:t>
              </a:r>
              <a:r>
                <a:rPr lang="en-US" dirty="0" smtClean="0">
                  <a:solidFill>
                    <a:prstClr val="black"/>
                  </a:solidFill>
                  <a:latin typeface="Berlin Sans FB" panose="020E0602020502020306" pitchFamily="34" charset="0"/>
                  <a:cs typeface="+mn-cs"/>
                </a:rPr>
                <a:t> </a:t>
              </a:r>
              <a:r>
                <a:rPr lang="en-US" dirty="0" err="1" smtClean="0">
                  <a:solidFill>
                    <a:prstClr val="black"/>
                  </a:solidFill>
                  <a:latin typeface="Berlin Sans FB" panose="020E0602020502020306" pitchFamily="34" charset="0"/>
                  <a:cs typeface="+mn-cs"/>
                </a:rPr>
                <a:t>Semakan</a:t>
              </a:r>
              <a:r>
                <a:rPr lang="en-US" dirty="0" smtClean="0">
                  <a:solidFill>
                    <a:prstClr val="black"/>
                  </a:solidFill>
                  <a:latin typeface="Berlin Sans FB" panose="020E0602020502020306" pitchFamily="34" charset="0"/>
                  <a:cs typeface="+mn-cs"/>
                </a:rPr>
                <a:t> </a:t>
              </a:r>
              <a:r>
                <a:rPr lang="en-US" dirty="0" err="1" smtClean="0">
                  <a:solidFill>
                    <a:prstClr val="black"/>
                  </a:solidFill>
                  <a:latin typeface="Berlin Sans FB" panose="020E0602020502020306" pitchFamily="34" charset="0"/>
                  <a:cs typeface="+mn-cs"/>
                </a:rPr>
                <a:t>Peraturan</a:t>
              </a:r>
              <a:endParaRPr lang="en-US" dirty="0">
                <a:solidFill>
                  <a:prstClr val="black"/>
                </a:solidFill>
                <a:latin typeface="Berlin Sans FB" panose="020E0602020502020306" pitchFamily="34" charset="0"/>
                <a:cs typeface="+mn-cs"/>
              </a:endParaRPr>
            </a:p>
            <a:p>
              <a:pPr algn="ctr" fontAlgn="auto">
                <a:spcBef>
                  <a:spcPts val="0"/>
                </a:spcBef>
                <a:spcAft>
                  <a:spcPts val="0"/>
                </a:spcAft>
              </a:pPr>
              <a:r>
                <a:rPr lang="en-US" dirty="0" err="1" smtClean="0">
                  <a:solidFill>
                    <a:prstClr val="black"/>
                  </a:solidFill>
                  <a:latin typeface="Berlin Sans FB" panose="020E0602020502020306" pitchFamily="34" charset="0"/>
                  <a:cs typeface="+mn-cs"/>
                </a:rPr>
                <a:t>Setiap</a:t>
              </a:r>
              <a:r>
                <a:rPr lang="en-US" dirty="0" smtClean="0">
                  <a:solidFill>
                    <a:prstClr val="black"/>
                  </a:solidFill>
                  <a:latin typeface="Berlin Sans FB" panose="020E0602020502020306" pitchFamily="34" charset="0"/>
                  <a:cs typeface="+mn-cs"/>
                </a:rPr>
                <a:t> 5 </a:t>
              </a:r>
              <a:r>
                <a:rPr lang="en-US" dirty="0" err="1" smtClean="0">
                  <a:solidFill>
                    <a:prstClr val="black"/>
                  </a:solidFill>
                  <a:latin typeface="Berlin Sans FB" panose="020E0602020502020306" pitchFamily="34" charset="0"/>
                  <a:cs typeface="+mn-cs"/>
                </a:rPr>
                <a:t>tahun</a:t>
              </a:r>
              <a:endParaRPr lang="en-US" dirty="0">
                <a:solidFill>
                  <a:prstClr val="black"/>
                </a:solidFill>
                <a:latin typeface="Calibri" panose="020F0502020204030204"/>
                <a:cs typeface="+mn-cs"/>
              </a:endParaRPr>
            </a:p>
          </p:txBody>
        </p:sp>
      </p:grpSp>
      <p:sp>
        <p:nvSpPr>
          <p:cNvPr id="20" name="Title 1"/>
          <p:cNvSpPr txBox="1">
            <a:spLocks/>
          </p:cNvSpPr>
          <p:nvPr/>
        </p:nvSpPr>
        <p:spPr>
          <a:xfrm>
            <a:off x="721995" y="331092"/>
            <a:ext cx="7660006" cy="599089"/>
          </a:xfrm>
          <a:prstGeom prst="rect">
            <a:avLst/>
          </a:prstGeom>
          <a:solidFill>
            <a:srgbClr val="3333FF"/>
          </a:solidFill>
        </p:spPr>
        <p:style>
          <a:lnRef idx="0">
            <a:schemeClr val="accent2"/>
          </a:lnRef>
          <a:fillRef idx="3">
            <a:schemeClr val="accent2"/>
          </a:fillRef>
          <a:effectRef idx="3">
            <a:schemeClr val="accent2"/>
          </a:effectRef>
          <a:fontRef idx="minor">
            <a:schemeClr val="lt1"/>
          </a:fontRef>
        </p:style>
        <p:txBody>
          <a:bodyPr anchor="ctr">
            <a:noAutofit/>
          </a:bodyPr>
          <a:lstStyle>
            <a:lvl1pPr algn="l" defTabSz="914400" rtl="0" eaLnBrk="1" latinLnBrk="0" hangingPunct="1">
              <a:lnSpc>
                <a:spcPct val="80000"/>
              </a:lnSpc>
              <a:spcBef>
                <a:spcPct val="0"/>
              </a:spcBef>
              <a:buNone/>
              <a:defRPr sz="5000" kern="1200" cap="all" spc="100" baseline="0">
                <a:solidFill>
                  <a:schemeClr val="lt1"/>
                </a:solidFill>
                <a:latin typeface="+mn-lt"/>
                <a:ea typeface="+mn-ea"/>
                <a:cs typeface="+mn-cs"/>
              </a:defRPr>
            </a:lvl1pPr>
            <a:lvl2pPr>
              <a:defRPr>
                <a:solidFill>
                  <a:schemeClr val="lt1"/>
                </a:solidFill>
                <a:latin typeface="+mn-lt"/>
                <a:ea typeface="+mn-ea"/>
                <a:cs typeface="+mn-cs"/>
              </a:defRPr>
            </a:lvl2pPr>
            <a:lvl3pPr>
              <a:defRPr>
                <a:solidFill>
                  <a:schemeClr val="lt1"/>
                </a:solidFill>
                <a:latin typeface="+mn-lt"/>
                <a:ea typeface="+mn-ea"/>
                <a:cs typeface="+mn-cs"/>
              </a:defRPr>
            </a:lvl3pPr>
            <a:lvl4pPr>
              <a:defRPr>
                <a:solidFill>
                  <a:schemeClr val="lt1"/>
                </a:solidFill>
                <a:latin typeface="+mn-lt"/>
                <a:ea typeface="+mn-ea"/>
                <a:cs typeface="+mn-cs"/>
              </a:defRPr>
            </a:lvl4pPr>
            <a:lvl5pPr>
              <a:defRPr>
                <a:solidFill>
                  <a:schemeClr val="lt1"/>
                </a:solidFill>
                <a:latin typeface="+mn-lt"/>
                <a:ea typeface="+mn-ea"/>
                <a:cs typeface="+mn-cs"/>
              </a:defRPr>
            </a:lvl5pPr>
            <a:lvl6pPr>
              <a:defRPr>
                <a:solidFill>
                  <a:schemeClr val="lt1"/>
                </a:solidFill>
                <a:latin typeface="+mn-lt"/>
                <a:ea typeface="+mn-ea"/>
                <a:cs typeface="+mn-cs"/>
              </a:defRPr>
            </a:lvl6pPr>
            <a:lvl7pPr>
              <a:defRPr>
                <a:solidFill>
                  <a:schemeClr val="lt1"/>
                </a:solidFill>
                <a:latin typeface="+mn-lt"/>
                <a:ea typeface="+mn-ea"/>
                <a:cs typeface="+mn-cs"/>
              </a:defRPr>
            </a:lvl7pPr>
            <a:lvl8pPr>
              <a:defRPr>
                <a:solidFill>
                  <a:schemeClr val="lt1"/>
                </a:solidFill>
                <a:latin typeface="+mn-lt"/>
                <a:ea typeface="+mn-ea"/>
                <a:cs typeface="+mn-cs"/>
              </a:defRPr>
            </a:lvl8pPr>
            <a:lvl9pPr>
              <a:defRPr>
                <a:solidFill>
                  <a:schemeClr val="lt1"/>
                </a:solidFill>
                <a:latin typeface="+mn-lt"/>
                <a:ea typeface="+mn-ea"/>
                <a:cs typeface="+mn-cs"/>
              </a:defRPr>
            </a:lvl9pPr>
          </a:lstStyle>
          <a:p>
            <a:pPr fontAlgn="auto">
              <a:spcAft>
                <a:spcPts val="0"/>
              </a:spcAft>
            </a:pPr>
            <a:r>
              <a:rPr lang="en-US" sz="3200" dirty="0" err="1" smtClean="0">
                <a:solidFill>
                  <a:prstClr val="white"/>
                </a:solidFill>
                <a:latin typeface="Berlin Sans FB" panose="020E0602020502020306" pitchFamily="34" charset="0"/>
              </a:rPr>
              <a:t>Prinsip</a:t>
            </a:r>
            <a:r>
              <a:rPr lang="en-US" sz="3200" dirty="0" smtClean="0">
                <a:solidFill>
                  <a:prstClr val="white"/>
                </a:solidFill>
                <a:latin typeface="Berlin Sans FB" panose="020E0602020502020306" pitchFamily="34" charset="0"/>
              </a:rPr>
              <a:t> </a:t>
            </a:r>
            <a:r>
              <a:rPr lang="en-US" sz="3200" dirty="0" err="1" smtClean="0">
                <a:solidFill>
                  <a:prstClr val="white"/>
                </a:solidFill>
                <a:latin typeface="Berlin Sans FB" panose="020E0602020502020306" pitchFamily="34" charset="0"/>
              </a:rPr>
              <a:t>Amalan</a:t>
            </a:r>
            <a:r>
              <a:rPr lang="en-US" sz="3200" dirty="0" smtClean="0">
                <a:solidFill>
                  <a:prstClr val="white"/>
                </a:solidFill>
                <a:latin typeface="Berlin Sans FB" panose="020E0602020502020306" pitchFamily="34" charset="0"/>
              </a:rPr>
              <a:t> </a:t>
            </a:r>
            <a:r>
              <a:rPr lang="en-US" sz="3200" dirty="0" err="1" smtClean="0">
                <a:solidFill>
                  <a:prstClr val="white"/>
                </a:solidFill>
                <a:latin typeface="Berlin Sans FB" panose="020E0602020502020306" pitchFamily="34" charset="0"/>
              </a:rPr>
              <a:t>Baik</a:t>
            </a:r>
            <a:r>
              <a:rPr lang="en-US" sz="3200" dirty="0" smtClean="0">
                <a:solidFill>
                  <a:prstClr val="white"/>
                </a:solidFill>
                <a:latin typeface="Berlin Sans FB" panose="020E0602020502020306" pitchFamily="34" charset="0"/>
              </a:rPr>
              <a:t> </a:t>
            </a:r>
            <a:r>
              <a:rPr lang="en-US" sz="3200" dirty="0" err="1" smtClean="0">
                <a:solidFill>
                  <a:prstClr val="white"/>
                </a:solidFill>
                <a:latin typeface="Berlin Sans FB" panose="020E0602020502020306" pitchFamily="34" charset="0"/>
              </a:rPr>
              <a:t>Peraturan</a:t>
            </a:r>
            <a:endParaRPr lang="en-US" sz="3200" dirty="0">
              <a:solidFill>
                <a:prstClr val="white"/>
              </a:solidFill>
              <a:latin typeface="Berlin Sans FB" panose="020E0602020502020306" pitchFamily="34" charset="0"/>
            </a:endParaRPr>
          </a:p>
        </p:txBody>
      </p:sp>
    </p:spTree>
    <p:extLst>
      <p:ext uri="{BB962C8B-B14F-4D97-AF65-F5344CB8AC3E}">
        <p14:creationId xmlns:p14="http://schemas.microsoft.com/office/powerpoint/2010/main" val="1713494393"/>
      </p:ext>
    </p:extLst>
  </p:cSld>
  <p:clrMapOvr>
    <a:masterClrMapping/>
  </p:clrMapOvr>
  <p:timing>
    <p:tnLst>
      <p:par>
        <p:cTn id="1" dur="indefinite" restart="never" nodeType="tmRoot"/>
      </p:par>
    </p:tn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34280"/>
            <a:ext cx="8229600" cy="720080"/>
          </a:xfrm>
        </p:spPr>
        <p:txBody>
          <a:bodyPr>
            <a:noAutofit/>
          </a:bodyPr>
          <a:lstStyle/>
          <a:p>
            <a:r>
              <a:rPr lang="en-US" sz="4000" b="1" dirty="0" smtClean="0">
                <a:effectLst>
                  <a:outerShdw blurRad="38100" dist="38100" dir="2700000" algn="tl">
                    <a:srgbClr val="000000">
                      <a:alpha val="43137"/>
                    </a:srgbClr>
                  </a:outerShdw>
                </a:effectLst>
              </a:rPr>
              <a:t>Options:</a:t>
            </a:r>
            <a:endParaRPr lang="en-GB" sz="4000" dirty="0">
              <a:effectLst>
                <a:outerShdw blurRad="38100" dist="38100" dir="2700000" algn="tl">
                  <a:srgbClr val="000000">
                    <a:alpha val="43137"/>
                  </a:srgbClr>
                </a:outerShdw>
              </a:effectLst>
            </a:endParaRPr>
          </a:p>
        </p:txBody>
      </p:sp>
      <p:graphicFrame>
        <p:nvGraphicFramePr>
          <p:cNvPr id="3" name="Content Placeholder 2"/>
          <p:cNvGraphicFramePr>
            <a:graphicFrameLocks noGrp="1"/>
          </p:cNvGraphicFramePr>
          <p:nvPr>
            <p:ph idx="1"/>
            <p:extLst>
              <p:ext uri="{D42A27DB-BD31-4B8C-83A1-F6EECF244321}">
                <p14:modId xmlns:p14="http://schemas.microsoft.com/office/powerpoint/2010/main" val="1065665536"/>
              </p:ext>
            </p:extLst>
          </p:nvPr>
        </p:nvGraphicFramePr>
        <p:xfrm>
          <a:off x="152400" y="692697"/>
          <a:ext cx="8763000" cy="5838175"/>
        </p:xfrm>
        <a:graphic>
          <a:graphicData uri="http://schemas.openxmlformats.org/drawingml/2006/table">
            <a:tbl>
              <a:tblPr firstRow="1" bandRow="1">
                <a:tableStyleId>{21E4AEA4-8DFA-4A89-87EB-49C32662AFE0}</a:tableStyleId>
              </a:tblPr>
              <a:tblGrid>
                <a:gridCol w="1557776"/>
                <a:gridCol w="7205224"/>
              </a:tblGrid>
              <a:tr h="769088">
                <a:tc>
                  <a:txBody>
                    <a:bodyPr/>
                    <a:lstStyle/>
                    <a:p>
                      <a:pPr algn="ctr"/>
                      <a:r>
                        <a:rPr lang="en-US" sz="2000" dirty="0" smtClean="0"/>
                        <a:t>NO.</a:t>
                      </a:r>
                      <a:endParaRPr lang="en-GB" sz="2000" b="1" dirty="0">
                        <a:solidFill>
                          <a:schemeClr val="bg1"/>
                        </a:solidFill>
                      </a:endParaRPr>
                    </a:p>
                  </a:txBody>
                  <a:tcPr anchor="ctr"/>
                </a:tc>
                <a:tc>
                  <a:txBody>
                    <a:bodyPr/>
                    <a:lstStyle/>
                    <a:p>
                      <a:pPr algn="ctr"/>
                      <a:r>
                        <a:rPr lang="en-US" sz="2000" dirty="0" smtClean="0"/>
                        <a:t>OPTION</a:t>
                      </a:r>
                      <a:endParaRPr lang="en-GB" sz="2000" b="1" dirty="0">
                        <a:solidFill>
                          <a:schemeClr val="bg1"/>
                        </a:solidFill>
                      </a:endParaRPr>
                    </a:p>
                  </a:txBody>
                  <a:tcPr anchor="ctr"/>
                </a:tc>
              </a:tr>
              <a:tr h="572223">
                <a:tc>
                  <a:txBody>
                    <a:bodyPr/>
                    <a:lstStyle/>
                    <a:p>
                      <a:pPr algn="ctr"/>
                      <a:r>
                        <a:rPr lang="en-US" sz="1800" dirty="0" smtClean="0"/>
                        <a:t>1.</a:t>
                      </a:r>
                      <a:endParaRPr lang="en-GB" sz="1800" dirty="0"/>
                    </a:p>
                  </a:txBody>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1800" dirty="0" smtClean="0"/>
                        <a:t>Status Quo</a:t>
                      </a:r>
                    </a:p>
                  </a:txBody>
                  <a:tcPr/>
                </a:tc>
              </a:tr>
              <a:tr h="556792">
                <a:tc>
                  <a:txBody>
                    <a:bodyPr/>
                    <a:lstStyle/>
                    <a:p>
                      <a:pPr algn="ctr"/>
                      <a:r>
                        <a:rPr lang="en-US" sz="1800" dirty="0" smtClean="0"/>
                        <a:t>2.</a:t>
                      </a:r>
                      <a:endParaRPr lang="en-GB" sz="1800" dirty="0"/>
                    </a:p>
                  </a:txBody>
                  <a:tcPr/>
                </a:tc>
                <a:tc>
                  <a:txBody>
                    <a:bodyPr/>
                    <a:lstStyle/>
                    <a:p>
                      <a:pPr algn="l"/>
                      <a:r>
                        <a:rPr lang="en-GB" sz="1800" dirty="0" smtClean="0"/>
                        <a:t>Develop New</a:t>
                      </a:r>
                      <a:r>
                        <a:rPr lang="en-GB" sz="1800" baseline="0" dirty="0" smtClean="0"/>
                        <a:t> Regulation on </a:t>
                      </a:r>
                      <a:r>
                        <a:rPr lang="en-GB" sz="1800" b="1" baseline="0" dirty="0" smtClean="0"/>
                        <a:t>Wholesale</a:t>
                      </a:r>
                      <a:r>
                        <a:rPr lang="en-GB" sz="1800" baseline="0" dirty="0" smtClean="0"/>
                        <a:t> on Horticulture &amp; Abolish </a:t>
                      </a:r>
                      <a:r>
                        <a:rPr lang="en-GB" sz="1800" i="1" baseline="0" dirty="0" err="1" smtClean="0"/>
                        <a:t>P</a:t>
                      </a:r>
                      <a:r>
                        <a:rPr lang="en-GB" sz="1800" i="1" dirty="0" err="1" smtClean="0"/>
                        <a:t>eraturan-Peraturan</a:t>
                      </a:r>
                      <a:r>
                        <a:rPr lang="en-GB" sz="1800" i="1" dirty="0" smtClean="0"/>
                        <a:t> </a:t>
                      </a:r>
                      <a:r>
                        <a:rPr lang="en-GB" sz="1800" i="1" dirty="0" err="1" smtClean="0"/>
                        <a:t>Lembaga</a:t>
                      </a:r>
                      <a:r>
                        <a:rPr lang="en-GB" sz="1800" i="1" dirty="0" smtClean="0"/>
                        <a:t> </a:t>
                      </a:r>
                      <a:r>
                        <a:rPr lang="en-GB" sz="1800" i="1" dirty="0" err="1" smtClean="0"/>
                        <a:t>Pemasaran</a:t>
                      </a:r>
                      <a:r>
                        <a:rPr lang="en-GB" sz="1800" i="1" dirty="0" smtClean="0"/>
                        <a:t> </a:t>
                      </a:r>
                      <a:r>
                        <a:rPr lang="en-GB" sz="1800" i="1" dirty="0" err="1" smtClean="0"/>
                        <a:t>Pertanian</a:t>
                      </a:r>
                      <a:r>
                        <a:rPr lang="en-GB" sz="1800" i="1" dirty="0" smtClean="0"/>
                        <a:t> Persekutuan ( </a:t>
                      </a:r>
                      <a:r>
                        <a:rPr lang="en-GB" sz="1800" i="1" dirty="0" err="1" smtClean="0"/>
                        <a:t>Pendaftaran</a:t>
                      </a:r>
                      <a:r>
                        <a:rPr lang="en-GB" sz="1800" i="1" dirty="0" smtClean="0"/>
                        <a:t> Orang-Orang yang</a:t>
                      </a:r>
                      <a:r>
                        <a:rPr lang="en-GB" sz="1800" i="1" baseline="0" dirty="0" smtClean="0"/>
                        <a:t> </a:t>
                      </a:r>
                      <a:r>
                        <a:rPr lang="en-GB" sz="1800" i="1" baseline="0" dirty="0" err="1" smtClean="0"/>
                        <a:t>Melibatkan</a:t>
                      </a:r>
                      <a:r>
                        <a:rPr lang="en-GB" sz="1800" i="1" baseline="0" dirty="0" smtClean="0"/>
                        <a:t> </a:t>
                      </a:r>
                      <a:r>
                        <a:rPr lang="en-GB" sz="1800" i="1" baseline="0" dirty="0" err="1" smtClean="0"/>
                        <a:t>Diri</a:t>
                      </a:r>
                      <a:r>
                        <a:rPr lang="en-GB" sz="1800" i="1" baseline="0" dirty="0" smtClean="0"/>
                        <a:t> </a:t>
                      </a:r>
                      <a:r>
                        <a:rPr lang="en-GB" sz="1800" i="1" baseline="0" dirty="0" err="1" smtClean="0"/>
                        <a:t>Dalam</a:t>
                      </a:r>
                      <a:r>
                        <a:rPr lang="en-GB" sz="1800" i="1" baseline="0" dirty="0" smtClean="0"/>
                        <a:t> </a:t>
                      </a:r>
                      <a:r>
                        <a:rPr lang="en-GB" sz="1800" i="1" baseline="0" dirty="0" err="1" smtClean="0"/>
                        <a:t>Pemprosesan</a:t>
                      </a:r>
                      <a:r>
                        <a:rPr lang="en-GB" sz="1800" i="1" baseline="0" dirty="0" smtClean="0"/>
                        <a:t> </a:t>
                      </a:r>
                      <a:r>
                        <a:rPr lang="en-GB" sz="1800" i="1" baseline="0" dirty="0" err="1" smtClean="0"/>
                        <a:t>atau</a:t>
                      </a:r>
                      <a:r>
                        <a:rPr lang="en-GB" sz="1800" i="1" baseline="0" dirty="0" smtClean="0"/>
                        <a:t> </a:t>
                      </a:r>
                      <a:r>
                        <a:rPr lang="en-GB" sz="1800" i="1" baseline="0" dirty="0" err="1" smtClean="0"/>
                        <a:t>Pemasaran</a:t>
                      </a:r>
                      <a:r>
                        <a:rPr lang="en-GB" sz="1800" i="1" baseline="0" dirty="0" smtClean="0"/>
                        <a:t> </a:t>
                      </a:r>
                      <a:r>
                        <a:rPr lang="en-GB" sz="1800" i="1" baseline="0" dirty="0" err="1" smtClean="0"/>
                        <a:t>Keluaran</a:t>
                      </a:r>
                      <a:r>
                        <a:rPr lang="en-GB" sz="1800" i="1" baseline="0" dirty="0" smtClean="0"/>
                        <a:t> </a:t>
                      </a:r>
                      <a:r>
                        <a:rPr lang="en-GB" sz="1800" i="1" baseline="0" dirty="0" err="1" smtClean="0"/>
                        <a:t>Pertanian</a:t>
                      </a:r>
                      <a:r>
                        <a:rPr lang="en-GB" sz="1800" i="1" baseline="0" dirty="0" smtClean="0"/>
                        <a:t>) 1989</a:t>
                      </a:r>
                      <a:r>
                        <a:rPr lang="en-GB" sz="1800" baseline="0" dirty="0" smtClean="0"/>
                        <a:t>, </a:t>
                      </a:r>
                      <a:r>
                        <a:rPr lang="en-GB" sz="1800" i="1" baseline="0" dirty="0" err="1" smtClean="0"/>
                        <a:t>Rancangan</a:t>
                      </a:r>
                      <a:r>
                        <a:rPr lang="en-GB" sz="1800" i="1" baseline="0" dirty="0" smtClean="0"/>
                        <a:t> </a:t>
                      </a:r>
                      <a:r>
                        <a:rPr lang="en-GB" sz="1800" i="1" baseline="0" dirty="0" err="1" smtClean="0"/>
                        <a:t>Pemasaran</a:t>
                      </a:r>
                      <a:r>
                        <a:rPr lang="en-GB" sz="1800" i="1" baseline="0" dirty="0" smtClean="0"/>
                        <a:t> Kopi 1971</a:t>
                      </a:r>
                      <a:r>
                        <a:rPr lang="en-GB" sz="1800" baseline="0" dirty="0" smtClean="0"/>
                        <a:t>, </a:t>
                      </a:r>
                      <a:r>
                        <a:rPr lang="en-GB" sz="1800" i="1" baseline="0" dirty="0" err="1" smtClean="0"/>
                        <a:t>Rancangan</a:t>
                      </a:r>
                      <a:r>
                        <a:rPr lang="en-GB" sz="1800" i="1" baseline="0" dirty="0" smtClean="0"/>
                        <a:t> </a:t>
                      </a:r>
                      <a:r>
                        <a:rPr lang="en-GB" sz="1800" i="1" baseline="0" dirty="0" err="1" smtClean="0"/>
                        <a:t>Pemasaran</a:t>
                      </a:r>
                      <a:r>
                        <a:rPr lang="en-GB" sz="1800" i="1" baseline="0" dirty="0" smtClean="0"/>
                        <a:t> </a:t>
                      </a:r>
                      <a:r>
                        <a:rPr lang="en-GB" sz="1800" i="1" baseline="0" dirty="0" err="1" smtClean="0"/>
                        <a:t>Kelapa</a:t>
                      </a:r>
                      <a:r>
                        <a:rPr lang="en-GB" sz="1800" i="1" baseline="0" dirty="0" smtClean="0"/>
                        <a:t>  1973 </a:t>
                      </a:r>
                      <a:r>
                        <a:rPr lang="en-GB" sz="1800" baseline="0" dirty="0" smtClean="0"/>
                        <a:t>and Regulation on Vegetables 1975.</a:t>
                      </a:r>
                      <a:endParaRPr lang="en-GB" sz="1800" dirty="0" smtClean="0"/>
                    </a:p>
                  </a:txBody>
                  <a:tcPr/>
                </a:tc>
              </a:tr>
              <a:tr h="648232">
                <a:tc>
                  <a:txBody>
                    <a:bodyPr/>
                    <a:lstStyle/>
                    <a:p>
                      <a:pPr algn="ctr"/>
                      <a:r>
                        <a:rPr lang="en-US" sz="1800" dirty="0" smtClean="0"/>
                        <a:t>3.</a:t>
                      </a:r>
                      <a:endParaRPr lang="en-GB" sz="1800" dirty="0"/>
                    </a:p>
                  </a:txBody>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800" b="0" i="0" u="none" strike="noStrike" kern="1200" cap="none" spc="0" normalizeH="0" baseline="0" noProof="0" dirty="0" smtClean="0">
                          <a:ln>
                            <a:noFill/>
                          </a:ln>
                          <a:solidFill>
                            <a:prstClr val="black"/>
                          </a:solidFill>
                          <a:effectLst/>
                          <a:uLnTx/>
                          <a:uFillTx/>
                          <a:latin typeface="+mn-lt"/>
                          <a:ea typeface="+mn-ea"/>
                          <a:cs typeface="+mn-cs"/>
                        </a:rPr>
                        <a:t>Develop New Regulation on </a:t>
                      </a:r>
                      <a:r>
                        <a:rPr kumimoji="0" lang="en-GB" sz="1800" b="1" i="0" u="none" strike="noStrike" kern="1200" cap="none" spc="0" normalizeH="0" baseline="0" noProof="0" dirty="0" smtClean="0">
                          <a:ln>
                            <a:noFill/>
                          </a:ln>
                          <a:solidFill>
                            <a:prstClr val="black"/>
                          </a:solidFill>
                          <a:effectLst/>
                          <a:uLnTx/>
                          <a:uFillTx/>
                          <a:latin typeface="+mn-lt"/>
                          <a:ea typeface="+mn-ea"/>
                          <a:cs typeface="+mn-cs"/>
                        </a:rPr>
                        <a:t>Wholesale</a:t>
                      </a:r>
                      <a:r>
                        <a:rPr kumimoji="0" lang="en-GB" sz="1800" b="0" i="0" u="none" strike="noStrike" kern="1200" cap="none" spc="0" normalizeH="0" baseline="0" noProof="0" dirty="0" smtClean="0">
                          <a:ln>
                            <a:noFill/>
                          </a:ln>
                          <a:solidFill>
                            <a:prstClr val="black"/>
                          </a:solidFill>
                          <a:effectLst/>
                          <a:uLnTx/>
                          <a:uFillTx/>
                          <a:latin typeface="+mn-lt"/>
                          <a:ea typeface="+mn-ea"/>
                          <a:cs typeface="+mn-cs"/>
                        </a:rPr>
                        <a:t> on Horticulture &amp; Abolish </a:t>
                      </a:r>
                      <a:r>
                        <a:rPr kumimoji="0" lang="en-GB" sz="1800" b="0" i="1" u="none" strike="noStrike" kern="1200" cap="none" spc="0" normalizeH="0" baseline="0" noProof="0" dirty="0" err="1" smtClean="0">
                          <a:ln>
                            <a:noFill/>
                          </a:ln>
                          <a:solidFill>
                            <a:prstClr val="black"/>
                          </a:solidFill>
                          <a:effectLst/>
                          <a:uLnTx/>
                          <a:uFillTx/>
                          <a:latin typeface="+mn-lt"/>
                          <a:ea typeface="+mn-ea"/>
                          <a:cs typeface="+mn-cs"/>
                        </a:rPr>
                        <a:t>Peraturan-Peraturan</a:t>
                      </a:r>
                      <a:r>
                        <a:rPr kumimoji="0" lang="en-GB" sz="1800" b="0" i="1" u="none" strike="noStrike" kern="1200" cap="none" spc="0" normalizeH="0" baseline="0" noProof="0" dirty="0" smtClean="0">
                          <a:ln>
                            <a:noFill/>
                          </a:ln>
                          <a:solidFill>
                            <a:prstClr val="black"/>
                          </a:solidFill>
                          <a:effectLst/>
                          <a:uLnTx/>
                          <a:uFillTx/>
                          <a:latin typeface="+mn-lt"/>
                          <a:ea typeface="+mn-ea"/>
                          <a:cs typeface="+mn-cs"/>
                        </a:rPr>
                        <a:t> </a:t>
                      </a:r>
                      <a:r>
                        <a:rPr kumimoji="0" lang="en-GB" sz="1800" b="0" i="1" u="none" strike="noStrike" kern="1200" cap="none" spc="0" normalizeH="0" baseline="0" noProof="0" dirty="0" err="1" smtClean="0">
                          <a:ln>
                            <a:noFill/>
                          </a:ln>
                          <a:solidFill>
                            <a:prstClr val="black"/>
                          </a:solidFill>
                          <a:effectLst/>
                          <a:uLnTx/>
                          <a:uFillTx/>
                          <a:latin typeface="+mn-lt"/>
                          <a:ea typeface="+mn-ea"/>
                          <a:cs typeface="+mn-cs"/>
                        </a:rPr>
                        <a:t>Lembaga</a:t>
                      </a:r>
                      <a:r>
                        <a:rPr kumimoji="0" lang="en-GB" sz="1800" b="0" i="1" u="none" strike="noStrike" kern="1200" cap="none" spc="0" normalizeH="0" baseline="0" noProof="0" dirty="0" smtClean="0">
                          <a:ln>
                            <a:noFill/>
                          </a:ln>
                          <a:solidFill>
                            <a:prstClr val="black"/>
                          </a:solidFill>
                          <a:effectLst/>
                          <a:uLnTx/>
                          <a:uFillTx/>
                          <a:latin typeface="+mn-lt"/>
                          <a:ea typeface="+mn-ea"/>
                          <a:cs typeface="+mn-cs"/>
                        </a:rPr>
                        <a:t> </a:t>
                      </a:r>
                      <a:r>
                        <a:rPr kumimoji="0" lang="en-GB" sz="1800" b="0" i="1" u="none" strike="noStrike" kern="1200" cap="none" spc="0" normalizeH="0" baseline="0" noProof="0" dirty="0" err="1" smtClean="0">
                          <a:ln>
                            <a:noFill/>
                          </a:ln>
                          <a:solidFill>
                            <a:prstClr val="black"/>
                          </a:solidFill>
                          <a:effectLst/>
                          <a:uLnTx/>
                          <a:uFillTx/>
                          <a:latin typeface="+mn-lt"/>
                          <a:ea typeface="+mn-ea"/>
                          <a:cs typeface="+mn-cs"/>
                        </a:rPr>
                        <a:t>Pemasaran</a:t>
                      </a:r>
                      <a:r>
                        <a:rPr kumimoji="0" lang="en-GB" sz="1800" b="0" i="1" u="none" strike="noStrike" kern="1200" cap="none" spc="0" normalizeH="0" baseline="0" noProof="0" dirty="0" smtClean="0">
                          <a:ln>
                            <a:noFill/>
                          </a:ln>
                          <a:solidFill>
                            <a:prstClr val="black"/>
                          </a:solidFill>
                          <a:effectLst/>
                          <a:uLnTx/>
                          <a:uFillTx/>
                          <a:latin typeface="+mn-lt"/>
                          <a:ea typeface="+mn-ea"/>
                          <a:cs typeface="+mn-cs"/>
                        </a:rPr>
                        <a:t> </a:t>
                      </a:r>
                      <a:r>
                        <a:rPr kumimoji="0" lang="en-GB" sz="1800" b="0" i="1" u="none" strike="noStrike" kern="1200" cap="none" spc="0" normalizeH="0" baseline="0" noProof="0" dirty="0" err="1" smtClean="0">
                          <a:ln>
                            <a:noFill/>
                          </a:ln>
                          <a:solidFill>
                            <a:prstClr val="black"/>
                          </a:solidFill>
                          <a:effectLst/>
                          <a:uLnTx/>
                          <a:uFillTx/>
                          <a:latin typeface="+mn-lt"/>
                          <a:ea typeface="+mn-ea"/>
                          <a:cs typeface="+mn-cs"/>
                        </a:rPr>
                        <a:t>Pertanian</a:t>
                      </a:r>
                      <a:r>
                        <a:rPr kumimoji="0" lang="en-GB" sz="1800" b="0" i="1" u="none" strike="noStrike" kern="1200" cap="none" spc="0" normalizeH="0" baseline="0" noProof="0" dirty="0" smtClean="0">
                          <a:ln>
                            <a:noFill/>
                          </a:ln>
                          <a:solidFill>
                            <a:prstClr val="black"/>
                          </a:solidFill>
                          <a:effectLst/>
                          <a:uLnTx/>
                          <a:uFillTx/>
                          <a:latin typeface="+mn-lt"/>
                          <a:ea typeface="+mn-ea"/>
                          <a:cs typeface="+mn-cs"/>
                        </a:rPr>
                        <a:t> Persekutuan ( </a:t>
                      </a:r>
                      <a:r>
                        <a:rPr kumimoji="0" lang="en-GB" sz="1800" b="0" i="1" u="none" strike="noStrike" kern="1200" cap="none" spc="0" normalizeH="0" baseline="0" noProof="0" dirty="0" err="1" smtClean="0">
                          <a:ln>
                            <a:noFill/>
                          </a:ln>
                          <a:solidFill>
                            <a:prstClr val="black"/>
                          </a:solidFill>
                          <a:effectLst/>
                          <a:uLnTx/>
                          <a:uFillTx/>
                          <a:latin typeface="+mn-lt"/>
                          <a:ea typeface="+mn-ea"/>
                          <a:cs typeface="+mn-cs"/>
                        </a:rPr>
                        <a:t>Pendaftaran</a:t>
                      </a:r>
                      <a:r>
                        <a:rPr kumimoji="0" lang="en-GB" sz="1800" b="0" i="1" u="none" strike="noStrike" kern="1200" cap="none" spc="0" normalizeH="0" baseline="0" noProof="0" dirty="0" smtClean="0">
                          <a:ln>
                            <a:noFill/>
                          </a:ln>
                          <a:solidFill>
                            <a:prstClr val="black"/>
                          </a:solidFill>
                          <a:effectLst/>
                          <a:uLnTx/>
                          <a:uFillTx/>
                          <a:latin typeface="+mn-lt"/>
                          <a:ea typeface="+mn-ea"/>
                          <a:cs typeface="+mn-cs"/>
                        </a:rPr>
                        <a:t> Orang-Orang yang </a:t>
                      </a:r>
                      <a:r>
                        <a:rPr kumimoji="0" lang="en-GB" sz="1800" b="0" i="1" u="none" strike="noStrike" kern="1200" cap="none" spc="0" normalizeH="0" baseline="0" noProof="0" dirty="0" err="1" smtClean="0">
                          <a:ln>
                            <a:noFill/>
                          </a:ln>
                          <a:solidFill>
                            <a:prstClr val="black"/>
                          </a:solidFill>
                          <a:effectLst/>
                          <a:uLnTx/>
                          <a:uFillTx/>
                          <a:latin typeface="+mn-lt"/>
                          <a:ea typeface="+mn-ea"/>
                          <a:cs typeface="+mn-cs"/>
                        </a:rPr>
                        <a:t>Melibatkan</a:t>
                      </a:r>
                      <a:r>
                        <a:rPr kumimoji="0" lang="en-GB" sz="1800" b="0" i="1" u="none" strike="noStrike" kern="1200" cap="none" spc="0" normalizeH="0" baseline="0" noProof="0" dirty="0" smtClean="0">
                          <a:ln>
                            <a:noFill/>
                          </a:ln>
                          <a:solidFill>
                            <a:prstClr val="black"/>
                          </a:solidFill>
                          <a:effectLst/>
                          <a:uLnTx/>
                          <a:uFillTx/>
                          <a:latin typeface="+mn-lt"/>
                          <a:ea typeface="+mn-ea"/>
                          <a:cs typeface="+mn-cs"/>
                        </a:rPr>
                        <a:t> </a:t>
                      </a:r>
                      <a:r>
                        <a:rPr kumimoji="0" lang="en-GB" sz="1800" b="0" i="1" u="none" strike="noStrike" kern="1200" cap="none" spc="0" normalizeH="0" baseline="0" noProof="0" dirty="0" err="1" smtClean="0">
                          <a:ln>
                            <a:noFill/>
                          </a:ln>
                          <a:solidFill>
                            <a:prstClr val="black"/>
                          </a:solidFill>
                          <a:effectLst/>
                          <a:uLnTx/>
                          <a:uFillTx/>
                          <a:latin typeface="+mn-lt"/>
                          <a:ea typeface="+mn-ea"/>
                          <a:cs typeface="+mn-cs"/>
                        </a:rPr>
                        <a:t>Diri</a:t>
                      </a:r>
                      <a:r>
                        <a:rPr kumimoji="0" lang="en-GB" sz="1800" b="0" i="1" u="none" strike="noStrike" kern="1200" cap="none" spc="0" normalizeH="0" baseline="0" noProof="0" dirty="0" smtClean="0">
                          <a:ln>
                            <a:noFill/>
                          </a:ln>
                          <a:solidFill>
                            <a:prstClr val="black"/>
                          </a:solidFill>
                          <a:effectLst/>
                          <a:uLnTx/>
                          <a:uFillTx/>
                          <a:latin typeface="+mn-lt"/>
                          <a:ea typeface="+mn-ea"/>
                          <a:cs typeface="+mn-cs"/>
                        </a:rPr>
                        <a:t> </a:t>
                      </a:r>
                      <a:r>
                        <a:rPr kumimoji="0" lang="en-GB" sz="1800" b="0" i="1" u="none" strike="noStrike" kern="1200" cap="none" spc="0" normalizeH="0" baseline="0" noProof="0" dirty="0" err="1" smtClean="0">
                          <a:ln>
                            <a:noFill/>
                          </a:ln>
                          <a:solidFill>
                            <a:prstClr val="black"/>
                          </a:solidFill>
                          <a:effectLst/>
                          <a:uLnTx/>
                          <a:uFillTx/>
                          <a:latin typeface="+mn-lt"/>
                          <a:ea typeface="+mn-ea"/>
                          <a:cs typeface="+mn-cs"/>
                        </a:rPr>
                        <a:t>Dalam</a:t>
                      </a:r>
                      <a:r>
                        <a:rPr kumimoji="0" lang="en-GB" sz="1800" b="0" i="1" u="none" strike="noStrike" kern="1200" cap="none" spc="0" normalizeH="0" baseline="0" noProof="0" dirty="0" smtClean="0">
                          <a:ln>
                            <a:noFill/>
                          </a:ln>
                          <a:solidFill>
                            <a:prstClr val="black"/>
                          </a:solidFill>
                          <a:effectLst/>
                          <a:uLnTx/>
                          <a:uFillTx/>
                          <a:latin typeface="+mn-lt"/>
                          <a:ea typeface="+mn-ea"/>
                          <a:cs typeface="+mn-cs"/>
                        </a:rPr>
                        <a:t> </a:t>
                      </a:r>
                      <a:r>
                        <a:rPr kumimoji="0" lang="en-GB" sz="1800" b="0" i="1" u="none" strike="noStrike" kern="1200" cap="none" spc="0" normalizeH="0" baseline="0" noProof="0" dirty="0" err="1" smtClean="0">
                          <a:ln>
                            <a:noFill/>
                          </a:ln>
                          <a:solidFill>
                            <a:prstClr val="black"/>
                          </a:solidFill>
                          <a:effectLst/>
                          <a:uLnTx/>
                          <a:uFillTx/>
                          <a:latin typeface="+mn-lt"/>
                          <a:ea typeface="+mn-ea"/>
                          <a:cs typeface="+mn-cs"/>
                        </a:rPr>
                        <a:t>Pemprosesan</a:t>
                      </a:r>
                      <a:r>
                        <a:rPr kumimoji="0" lang="en-GB" sz="1800" b="0" i="1" u="none" strike="noStrike" kern="1200" cap="none" spc="0" normalizeH="0" baseline="0" noProof="0" dirty="0" smtClean="0">
                          <a:ln>
                            <a:noFill/>
                          </a:ln>
                          <a:solidFill>
                            <a:prstClr val="black"/>
                          </a:solidFill>
                          <a:effectLst/>
                          <a:uLnTx/>
                          <a:uFillTx/>
                          <a:latin typeface="+mn-lt"/>
                          <a:ea typeface="+mn-ea"/>
                          <a:cs typeface="+mn-cs"/>
                        </a:rPr>
                        <a:t> </a:t>
                      </a:r>
                      <a:r>
                        <a:rPr kumimoji="0" lang="en-GB" sz="1800" b="0" i="1" u="none" strike="noStrike" kern="1200" cap="none" spc="0" normalizeH="0" baseline="0" noProof="0" dirty="0" err="1" smtClean="0">
                          <a:ln>
                            <a:noFill/>
                          </a:ln>
                          <a:solidFill>
                            <a:prstClr val="black"/>
                          </a:solidFill>
                          <a:effectLst/>
                          <a:uLnTx/>
                          <a:uFillTx/>
                          <a:latin typeface="+mn-lt"/>
                          <a:ea typeface="+mn-ea"/>
                          <a:cs typeface="+mn-cs"/>
                        </a:rPr>
                        <a:t>atau</a:t>
                      </a:r>
                      <a:r>
                        <a:rPr kumimoji="0" lang="en-GB" sz="1800" b="0" i="1" u="none" strike="noStrike" kern="1200" cap="none" spc="0" normalizeH="0" baseline="0" noProof="0" dirty="0" smtClean="0">
                          <a:ln>
                            <a:noFill/>
                          </a:ln>
                          <a:solidFill>
                            <a:prstClr val="black"/>
                          </a:solidFill>
                          <a:effectLst/>
                          <a:uLnTx/>
                          <a:uFillTx/>
                          <a:latin typeface="+mn-lt"/>
                          <a:ea typeface="+mn-ea"/>
                          <a:cs typeface="+mn-cs"/>
                        </a:rPr>
                        <a:t> </a:t>
                      </a:r>
                      <a:r>
                        <a:rPr kumimoji="0" lang="en-GB" sz="1800" b="0" i="1" u="none" strike="noStrike" kern="1200" cap="none" spc="0" normalizeH="0" baseline="0" noProof="0" dirty="0" err="1" smtClean="0">
                          <a:ln>
                            <a:noFill/>
                          </a:ln>
                          <a:solidFill>
                            <a:prstClr val="black"/>
                          </a:solidFill>
                          <a:effectLst/>
                          <a:uLnTx/>
                          <a:uFillTx/>
                          <a:latin typeface="+mn-lt"/>
                          <a:ea typeface="+mn-ea"/>
                          <a:cs typeface="+mn-cs"/>
                        </a:rPr>
                        <a:t>Pemasaran</a:t>
                      </a:r>
                      <a:r>
                        <a:rPr kumimoji="0" lang="en-GB" sz="1800" b="0" i="1" u="none" strike="noStrike" kern="1200" cap="none" spc="0" normalizeH="0" baseline="0" noProof="0" dirty="0" smtClean="0">
                          <a:ln>
                            <a:noFill/>
                          </a:ln>
                          <a:solidFill>
                            <a:prstClr val="black"/>
                          </a:solidFill>
                          <a:effectLst/>
                          <a:uLnTx/>
                          <a:uFillTx/>
                          <a:latin typeface="+mn-lt"/>
                          <a:ea typeface="+mn-ea"/>
                          <a:cs typeface="+mn-cs"/>
                        </a:rPr>
                        <a:t> </a:t>
                      </a:r>
                      <a:r>
                        <a:rPr kumimoji="0" lang="en-GB" sz="1800" b="0" i="1" u="none" strike="noStrike" kern="1200" cap="none" spc="0" normalizeH="0" baseline="0" noProof="0" dirty="0" err="1" smtClean="0">
                          <a:ln>
                            <a:noFill/>
                          </a:ln>
                          <a:solidFill>
                            <a:prstClr val="black"/>
                          </a:solidFill>
                          <a:effectLst/>
                          <a:uLnTx/>
                          <a:uFillTx/>
                          <a:latin typeface="+mn-lt"/>
                          <a:ea typeface="+mn-ea"/>
                          <a:cs typeface="+mn-cs"/>
                        </a:rPr>
                        <a:t>Keluaran</a:t>
                      </a:r>
                      <a:r>
                        <a:rPr kumimoji="0" lang="en-GB" sz="1800" b="0" i="1" u="none" strike="noStrike" kern="1200" cap="none" spc="0" normalizeH="0" baseline="0" noProof="0" dirty="0" smtClean="0">
                          <a:ln>
                            <a:noFill/>
                          </a:ln>
                          <a:solidFill>
                            <a:prstClr val="black"/>
                          </a:solidFill>
                          <a:effectLst/>
                          <a:uLnTx/>
                          <a:uFillTx/>
                          <a:latin typeface="+mn-lt"/>
                          <a:ea typeface="+mn-ea"/>
                          <a:cs typeface="+mn-cs"/>
                        </a:rPr>
                        <a:t> </a:t>
                      </a:r>
                      <a:r>
                        <a:rPr kumimoji="0" lang="en-GB" sz="1800" b="0" i="1" u="none" strike="noStrike" kern="1200" cap="none" spc="0" normalizeH="0" baseline="0" noProof="0" dirty="0" err="1" smtClean="0">
                          <a:ln>
                            <a:noFill/>
                          </a:ln>
                          <a:solidFill>
                            <a:prstClr val="black"/>
                          </a:solidFill>
                          <a:effectLst/>
                          <a:uLnTx/>
                          <a:uFillTx/>
                          <a:latin typeface="+mn-lt"/>
                          <a:ea typeface="+mn-ea"/>
                          <a:cs typeface="+mn-cs"/>
                        </a:rPr>
                        <a:t>Pertanian</a:t>
                      </a:r>
                      <a:r>
                        <a:rPr kumimoji="0" lang="en-GB" sz="1800" b="0" i="1" u="none" strike="noStrike" kern="1200" cap="none" spc="0" normalizeH="0" baseline="0" noProof="0" dirty="0" smtClean="0">
                          <a:ln>
                            <a:noFill/>
                          </a:ln>
                          <a:solidFill>
                            <a:prstClr val="black"/>
                          </a:solidFill>
                          <a:effectLst/>
                          <a:uLnTx/>
                          <a:uFillTx/>
                          <a:latin typeface="+mn-lt"/>
                          <a:ea typeface="+mn-ea"/>
                          <a:cs typeface="+mn-cs"/>
                        </a:rPr>
                        <a:t>)</a:t>
                      </a:r>
                      <a:r>
                        <a:rPr kumimoji="0" lang="en-GB" sz="1800" b="0" i="0" u="none" strike="noStrike" kern="1200" cap="none" spc="0" normalizeH="0" baseline="0" noProof="0" dirty="0" smtClean="0">
                          <a:ln>
                            <a:noFill/>
                          </a:ln>
                          <a:solidFill>
                            <a:prstClr val="black"/>
                          </a:solidFill>
                          <a:effectLst/>
                          <a:uLnTx/>
                          <a:uFillTx/>
                          <a:latin typeface="+mn-lt"/>
                          <a:ea typeface="+mn-ea"/>
                          <a:cs typeface="+mn-cs"/>
                        </a:rPr>
                        <a:t>, </a:t>
                      </a:r>
                      <a:r>
                        <a:rPr kumimoji="0" lang="en-GB" sz="1800" b="0" i="1" u="none" strike="noStrike" kern="1200" cap="none" spc="0" normalizeH="0" baseline="0" noProof="0" dirty="0" err="1" smtClean="0">
                          <a:ln>
                            <a:noFill/>
                          </a:ln>
                          <a:solidFill>
                            <a:prstClr val="black"/>
                          </a:solidFill>
                          <a:effectLst/>
                          <a:uLnTx/>
                          <a:uFillTx/>
                          <a:latin typeface="+mn-lt"/>
                          <a:ea typeface="+mn-ea"/>
                          <a:cs typeface="+mn-cs"/>
                        </a:rPr>
                        <a:t>Rancangan</a:t>
                      </a:r>
                      <a:r>
                        <a:rPr kumimoji="0" lang="en-GB" sz="1800" b="0" i="1" u="none" strike="noStrike" kern="1200" cap="none" spc="0" normalizeH="0" baseline="0" noProof="0" dirty="0" smtClean="0">
                          <a:ln>
                            <a:noFill/>
                          </a:ln>
                          <a:solidFill>
                            <a:prstClr val="black"/>
                          </a:solidFill>
                          <a:effectLst/>
                          <a:uLnTx/>
                          <a:uFillTx/>
                          <a:latin typeface="+mn-lt"/>
                          <a:ea typeface="+mn-ea"/>
                          <a:cs typeface="+mn-cs"/>
                        </a:rPr>
                        <a:t> </a:t>
                      </a:r>
                      <a:r>
                        <a:rPr kumimoji="0" lang="en-GB" sz="1800" b="0" i="1" u="none" strike="noStrike" kern="1200" cap="none" spc="0" normalizeH="0" baseline="0" noProof="0" dirty="0" err="1" smtClean="0">
                          <a:ln>
                            <a:noFill/>
                          </a:ln>
                          <a:solidFill>
                            <a:prstClr val="black"/>
                          </a:solidFill>
                          <a:effectLst/>
                          <a:uLnTx/>
                          <a:uFillTx/>
                          <a:latin typeface="+mn-lt"/>
                          <a:ea typeface="+mn-ea"/>
                          <a:cs typeface="+mn-cs"/>
                        </a:rPr>
                        <a:t>Pemasaran</a:t>
                      </a:r>
                      <a:r>
                        <a:rPr kumimoji="0" lang="en-GB" sz="1800" b="0" i="1" u="none" strike="noStrike" kern="1200" cap="none" spc="0" normalizeH="0" baseline="0" noProof="0" dirty="0" smtClean="0">
                          <a:ln>
                            <a:noFill/>
                          </a:ln>
                          <a:solidFill>
                            <a:prstClr val="black"/>
                          </a:solidFill>
                          <a:effectLst/>
                          <a:uLnTx/>
                          <a:uFillTx/>
                          <a:latin typeface="+mn-lt"/>
                          <a:ea typeface="+mn-ea"/>
                          <a:cs typeface="+mn-cs"/>
                        </a:rPr>
                        <a:t>  Kopi</a:t>
                      </a:r>
                      <a:r>
                        <a:rPr kumimoji="0" lang="en-GB" sz="1800" b="0" i="0" u="none" strike="noStrike" kern="1200" cap="none" spc="0" normalizeH="0" baseline="0" noProof="0" dirty="0" smtClean="0">
                          <a:ln>
                            <a:noFill/>
                          </a:ln>
                          <a:solidFill>
                            <a:prstClr val="black"/>
                          </a:solidFill>
                          <a:effectLst/>
                          <a:uLnTx/>
                          <a:uFillTx/>
                          <a:latin typeface="+mn-lt"/>
                          <a:ea typeface="+mn-ea"/>
                          <a:cs typeface="+mn-cs"/>
                        </a:rPr>
                        <a:t>, </a:t>
                      </a:r>
                      <a:r>
                        <a:rPr kumimoji="0" lang="en-GB" sz="1800" b="0" i="1" u="none" strike="noStrike" kern="1200" cap="none" spc="0" normalizeH="0" baseline="0" noProof="0" dirty="0" err="1" smtClean="0">
                          <a:ln>
                            <a:noFill/>
                          </a:ln>
                          <a:solidFill>
                            <a:prstClr val="black"/>
                          </a:solidFill>
                          <a:effectLst/>
                          <a:uLnTx/>
                          <a:uFillTx/>
                          <a:latin typeface="+mn-lt"/>
                          <a:ea typeface="+mn-ea"/>
                          <a:cs typeface="+mn-cs"/>
                        </a:rPr>
                        <a:t>Rancangan</a:t>
                      </a:r>
                      <a:r>
                        <a:rPr kumimoji="0" lang="en-GB" sz="1800" b="0" i="1" u="none" strike="noStrike" kern="1200" cap="none" spc="0" normalizeH="0" baseline="0" noProof="0" dirty="0" smtClean="0">
                          <a:ln>
                            <a:noFill/>
                          </a:ln>
                          <a:solidFill>
                            <a:prstClr val="black"/>
                          </a:solidFill>
                          <a:effectLst/>
                          <a:uLnTx/>
                          <a:uFillTx/>
                          <a:latin typeface="+mn-lt"/>
                          <a:ea typeface="+mn-ea"/>
                          <a:cs typeface="+mn-cs"/>
                        </a:rPr>
                        <a:t> </a:t>
                      </a:r>
                      <a:r>
                        <a:rPr kumimoji="0" lang="en-GB" sz="1800" b="0" i="1" u="none" strike="noStrike" kern="1200" cap="none" spc="0" normalizeH="0" baseline="0" noProof="0" dirty="0" err="1" smtClean="0">
                          <a:ln>
                            <a:noFill/>
                          </a:ln>
                          <a:solidFill>
                            <a:prstClr val="black"/>
                          </a:solidFill>
                          <a:effectLst/>
                          <a:uLnTx/>
                          <a:uFillTx/>
                          <a:latin typeface="+mn-lt"/>
                          <a:ea typeface="+mn-ea"/>
                          <a:cs typeface="+mn-cs"/>
                        </a:rPr>
                        <a:t>Pemasaran</a:t>
                      </a:r>
                      <a:r>
                        <a:rPr kumimoji="0" lang="en-GB" sz="1800" b="0" i="1" u="none" strike="noStrike" kern="1200" cap="none" spc="0" normalizeH="0" baseline="0" noProof="0" dirty="0" smtClean="0">
                          <a:ln>
                            <a:noFill/>
                          </a:ln>
                          <a:solidFill>
                            <a:prstClr val="black"/>
                          </a:solidFill>
                          <a:effectLst/>
                          <a:uLnTx/>
                          <a:uFillTx/>
                          <a:latin typeface="+mn-lt"/>
                          <a:ea typeface="+mn-ea"/>
                          <a:cs typeface="+mn-cs"/>
                        </a:rPr>
                        <a:t> </a:t>
                      </a:r>
                      <a:r>
                        <a:rPr kumimoji="0" lang="en-GB" sz="1800" b="0" i="1" u="none" strike="noStrike" kern="1200" cap="none" spc="0" normalizeH="0" baseline="0" noProof="0" dirty="0" err="1" smtClean="0">
                          <a:ln>
                            <a:noFill/>
                          </a:ln>
                          <a:solidFill>
                            <a:prstClr val="black"/>
                          </a:solidFill>
                          <a:effectLst/>
                          <a:uLnTx/>
                          <a:uFillTx/>
                          <a:latin typeface="+mn-lt"/>
                          <a:ea typeface="+mn-ea"/>
                          <a:cs typeface="+mn-cs"/>
                        </a:rPr>
                        <a:t>Kelapa</a:t>
                      </a:r>
                      <a:r>
                        <a:rPr kumimoji="0" lang="en-GB" sz="1800" b="0" i="1" u="none" strike="noStrike" kern="1200" cap="none" spc="0" normalizeH="0" baseline="0" noProof="0" dirty="0" smtClean="0">
                          <a:ln>
                            <a:noFill/>
                          </a:ln>
                          <a:solidFill>
                            <a:prstClr val="black"/>
                          </a:solidFill>
                          <a:effectLst/>
                          <a:uLnTx/>
                          <a:uFillTx/>
                          <a:latin typeface="+mn-lt"/>
                          <a:ea typeface="+mn-ea"/>
                          <a:cs typeface="+mn-cs"/>
                        </a:rPr>
                        <a:t> </a:t>
                      </a:r>
                      <a:r>
                        <a:rPr kumimoji="0" lang="en-GB" sz="1800" b="0" i="0" u="none" strike="noStrike" kern="1200" cap="none" spc="0" normalizeH="0" baseline="0" noProof="0" dirty="0" smtClean="0">
                          <a:ln>
                            <a:noFill/>
                          </a:ln>
                          <a:solidFill>
                            <a:prstClr val="black"/>
                          </a:solidFill>
                          <a:effectLst/>
                          <a:uLnTx/>
                          <a:uFillTx/>
                          <a:latin typeface="+mn-lt"/>
                          <a:ea typeface="+mn-ea"/>
                          <a:cs typeface="+mn-cs"/>
                        </a:rPr>
                        <a:t>and Regulation on Vegetables &amp; Awareness Campaign on Wholesale Industry</a:t>
                      </a:r>
                    </a:p>
                  </a:txBody>
                  <a:tcPr/>
                </a:tc>
              </a:tr>
              <a:tr h="648232">
                <a:tc>
                  <a:txBody>
                    <a:bodyPr/>
                    <a:lstStyle/>
                    <a:p>
                      <a:pPr algn="ctr"/>
                      <a:r>
                        <a:rPr lang="en-GB" sz="1800" dirty="0" smtClean="0"/>
                        <a:t>4.</a:t>
                      </a:r>
                      <a:endParaRPr lang="en-GB" sz="1800" dirty="0"/>
                    </a:p>
                  </a:txBody>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800" b="0" i="0" u="none" strike="noStrike" kern="1200" cap="none" spc="0" normalizeH="0" baseline="0" noProof="0" dirty="0" smtClean="0">
                          <a:ln>
                            <a:noFill/>
                          </a:ln>
                          <a:solidFill>
                            <a:prstClr val="black"/>
                          </a:solidFill>
                          <a:effectLst/>
                          <a:uLnTx/>
                          <a:uFillTx/>
                          <a:latin typeface="+mn-lt"/>
                          <a:ea typeface="+mn-ea"/>
                          <a:cs typeface="+mn-cs"/>
                        </a:rPr>
                        <a:t>Awareness Campaign on </a:t>
                      </a:r>
                      <a:r>
                        <a:rPr kumimoji="0" lang="en-GB" sz="1800" b="1" i="0" u="none" strike="noStrike" kern="1200" cap="none" spc="0" normalizeH="0" baseline="0" noProof="0" dirty="0" smtClean="0">
                          <a:ln>
                            <a:noFill/>
                          </a:ln>
                          <a:solidFill>
                            <a:prstClr val="black"/>
                          </a:solidFill>
                          <a:effectLst/>
                          <a:uLnTx/>
                          <a:uFillTx/>
                          <a:latin typeface="+mn-lt"/>
                          <a:ea typeface="+mn-ea"/>
                          <a:cs typeface="+mn-cs"/>
                        </a:rPr>
                        <a:t>Wholesale</a:t>
                      </a:r>
                      <a:r>
                        <a:rPr kumimoji="0" lang="en-GB" sz="1800" b="0" i="0" u="none" strike="noStrike" kern="1200" cap="none" spc="0" normalizeH="0" baseline="0" noProof="0" dirty="0" smtClean="0">
                          <a:ln>
                            <a:noFill/>
                          </a:ln>
                          <a:solidFill>
                            <a:prstClr val="black"/>
                          </a:solidFill>
                          <a:effectLst/>
                          <a:uLnTx/>
                          <a:uFillTx/>
                          <a:latin typeface="+mn-lt"/>
                          <a:ea typeface="+mn-ea"/>
                          <a:cs typeface="+mn-cs"/>
                        </a:rPr>
                        <a:t> Industry</a:t>
                      </a:r>
                      <a:endParaRPr lang="en-GB" sz="1800" dirty="0"/>
                    </a:p>
                  </a:txBody>
                  <a:tcPr/>
                </a:tc>
              </a:tr>
              <a:tr h="648232">
                <a:tc>
                  <a:txBody>
                    <a:bodyPr/>
                    <a:lstStyle/>
                    <a:p>
                      <a:pPr algn="ctr"/>
                      <a:r>
                        <a:rPr lang="en-GB" sz="1800" dirty="0" smtClean="0"/>
                        <a:t>5.</a:t>
                      </a:r>
                      <a:endParaRPr lang="en-GB" sz="1800" dirty="0"/>
                    </a:p>
                  </a:txBody>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800" b="0" i="0" u="none" strike="noStrike" kern="1200" cap="none" spc="0" normalizeH="0" baseline="0" noProof="0" dirty="0" smtClean="0">
                          <a:ln>
                            <a:noFill/>
                          </a:ln>
                          <a:solidFill>
                            <a:prstClr val="black"/>
                          </a:solidFill>
                          <a:effectLst/>
                          <a:uLnTx/>
                          <a:uFillTx/>
                          <a:latin typeface="+mn-lt"/>
                          <a:ea typeface="+mn-ea"/>
                          <a:cs typeface="+mn-cs"/>
                        </a:rPr>
                        <a:t>Develop Holistic Regulation on </a:t>
                      </a:r>
                      <a:r>
                        <a:rPr kumimoji="0" lang="en-GB" sz="1800" b="1" i="0" u="none" strike="noStrike" kern="1200" cap="none" spc="0" normalizeH="0" baseline="0" noProof="0" dirty="0" smtClean="0">
                          <a:ln>
                            <a:noFill/>
                          </a:ln>
                          <a:solidFill>
                            <a:prstClr val="black"/>
                          </a:solidFill>
                          <a:effectLst/>
                          <a:uLnTx/>
                          <a:uFillTx/>
                          <a:latin typeface="+mn-lt"/>
                          <a:ea typeface="+mn-ea"/>
                          <a:cs typeface="+mn-cs"/>
                        </a:rPr>
                        <a:t>Wholesale</a:t>
                      </a:r>
                      <a:r>
                        <a:rPr kumimoji="0" lang="en-GB" sz="1800" b="0" i="0" u="none" strike="noStrike" kern="1200" cap="none" spc="0" normalizeH="0" baseline="0" noProof="0" dirty="0" smtClean="0">
                          <a:ln>
                            <a:noFill/>
                          </a:ln>
                          <a:solidFill>
                            <a:prstClr val="black"/>
                          </a:solidFill>
                          <a:effectLst/>
                          <a:uLnTx/>
                          <a:uFillTx/>
                          <a:latin typeface="+mn-lt"/>
                          <a:ea typeface="+mn-ea"/>
                          <a:cs typeface="+mn-cs"/>
                        </a:rPr>
                        <a:t> for Agriculture Produce</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smtClean="0">
                        <a:ln>
                          <a:noFill/>
                        </a:ln>
                        <a:solidFill>
                          <a:prstClr val="black"/>
                        </a:solidFill>
                        <a:effectLst/>
                        <a:uLnTx/>
                        <a:uFillTx/>
                        <a:latin typeface="+mn-lt"/>
                        <a:ea typeface="+mn-ea"/>
                        <a:cs typeface="+mn-cs"/>
                      </a:endParaRPr>
                    </a:p>
                  </a:txBody>
                  <a:tcPr/>
                </a:tc>
              </a:tr>
            </a:tbl>
          </a:graphicData>
        </a:graphic>
      </p:graphicFrame>
      <p:sp>
        <p:nvSpPr>
          <p:cNvPr id="4" name="Slide Number Placeholder 3"/>
          <p:cNvSpPr>
            <a:spLocks noGrp="1"/>
          </p:cNvSpPr>
          <p:nvPr>
            <p:ph type="sldNum" sz="quarter" idx="12"/>
          </p:nvPr>
        </p:nvSpPr>
        <p:spPr/>
        <p:txBody>
          <a:bodyPr/>
          <a:lstStyle/>
          <a:p>
            <a:pPr>
              <a:defRPr/>
            </a:pPr>
            <a:fld id="{2D642A3A-0416-4172-8A37-5214F7043302}" type="slidenum">
              <a:rPr lang="en-US" smtClean="0">
                <a:solidFill>
                  <a:prstClr val="black">
                    <a:tint val="75000"/>
                  </a:prstClr>
                </a:solidFill>
              </a:rPr>
              <a:pPr>
                <a:defRPr/>
              </a:pPr>
              <a:t>70</a:t>
            </a:fld>
            <a:endParaRPr lang="en-US" dirty="0">
              <a:solidFill>
                <a:prstClr val="black">
                  <a:tint val="75000"/>
                </a:prstClr>
              </a:solidFill>
            </a:endParaRPr>
          </a:p>
        </p:txBody>
      </p:sp>
    </p:spTree>
    <p:extLst>
      <p:ext uri="{BB962C8B-B14F-4D97-AF65-F5344CB8AC3E}">
        <p14:creationId xmlns:p14="http://schemas.microsoft.com/office/powerpoint/2010/main" val="1961471658"/>
      </p:ext>
    </p:extLst>
  </p:cSld>
  <p:clrMapOvr>
    <a:masterClrMapping/>
  </p:clrMapOvr>
  <p:timing>
    <p:tnLst>
      <p:par>
        <p:cTn id="1" dur="indefinite" restart="never" nodeType="tmRoot"/>
      </p:par>
    </p:tn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34280"/>
            <a:ext cx="8229600" cy="720080"/>
          </a:xfrm>
        </p:spPr>
        <p:txBody>
          <a:bodyPr>
            <a:noAutofit/>
          </a:bodyPr>
          <a:lstStyle/>
          <a:p>
            <a:r>
              <a:rPr lang="en-US" sz="4000" b="1" dirty="0" smtClean="0">
                <a:effectLst>
                  <a:outerShdw blurRad="38100" dist="38100" dir="2700000" algn="tl">
                    <a:srgbClr val="000000">
                      <a:alpha val="43137"/>
                    </a:srgbClr>
                  </a:outerShdw>
                </a:effectLst>
              </a:rPr>
              <a:t>Impact Analysis:</a:t>
            </a:r>
            <a:endParaRPr lang="en-GB" sz="4000" dirty="0">
              <a:effectLst>
                <a:outerShdw blurRad="38100" dist="38100" dir="2700000" algn="tl">
                  <a:srgbClr val="000000">
                    <a:alpha val="43137"/>
                  </a:srgbClr>
                </a:outerShdw>
              </a:effectLst>
            </a:endParaRPr>
          </a:p>
        </p:txBody>
      </p:sp>
      <p:graphicFrame>
        <p:nvGraphicFramePr>
          <p:cNvPr id="3" name="Content Placeholder 2"/>
          <p:cNvGraphicFramePr>
            <a:graphicFrameLocks noGrp="1"/>
          </p:cNvGraphicFramePr>
          <p:nvPr>
            <p:ph idx="1"/>
            <p:extLst>
              <p:ext uri="{D42A27DB-BD31-4B8C-83A1-F6EECF244321}">
                <p14:modId xmlns:p14="http://schemas.microsoft.com/office/powerpoint/2010/main" val="109367775"/>
              </p:ext>
            </p:extLst>
          </p:nvPr>
        </p:nvGraphicFramePr>
        <p:xfrm>
          <a:off x="152400" y="692697"/>
          <a:ext cx="8763000" cy="5441935"/>
        </p:xfrm>
        <a:graphic>
          <a:graphicData uri="http://schemas.openxmlformats.org/drawingml/2006/table">
            <a:tbl>
              <a:tblPr firstRow="1" bandRow="1">
                <a:tableStyleId>{21E4AEA4-8DFA-4A89-87EB-49C32662AFE0}</a:tableStyleId>
              </a:tblPr>
              <a:tblGrid>
                <a:gridCol w="685800"/>
                <a:gridCol w="8077200"/>
              </a:tblGrid>
              <a:tr h="769088">
                <a:tc>
                  <a:txBody>
                    <a:bodyPr/>
                    <a:lstStyle/>
                    <a:p>
                      <a:pPr algn="ctr"/>
                      <a:r>
                        <a:rPr lang="en-US" sz="2000" dirty="0" smtClean="0"/>
                        <a:t>NO.</a:t>
                      </a:r>
                      <a:endParaRPr lang="en-GB" sz="2000" b="1" dirty="0">
                        <a:solidFill>
                          <a:schemeClr val="bg1"/>
                        </a:solidFill>
                      </a:endParaRPr>
                    </a:p>
                  </a:txBody>
                  <a:tcPr anchor="ctr"/>
                </a:tc>
                <a:tc>
                  <a:txBody>
                    <a:bodyPr/>
                    <a:lstStyle/>
                    <a:p>
                      <a:pPr algn="ctr"/>
                      <a:r>
                        <a:rPr lang="en-US" sz="2000" dirty="0" smtClean="0"/>
                        <a:t>OPTION</a:t>
                      </a:r>
                      <a:endParaRPr lang="en-GB" sz="2000" b="1" dirty="0">
                        <a:solidFill>
                          <a:schemeClr val="bg1"/>
                        </a:solidFill>
                      </a:endParaRPr>
                    </a:p>
                  </a:txBody>
                  <a:tcPr anchor="ctr"/>
                </a:tc>
              </a:tr>
              <a:tr h="572223">
                <a:tc>
                  <a:txBody>
                    <a:bodyPr/>
                    <a:lstStyle/>
                    <a:p>
                      <a:pPr algn="ctr"/>
                      <a:r>
                        <a:rPr lang="en-US" sz="1800" dirty="0" smtClean="0"/>
                        <a:t>1.</a:t>
                      </a:r>
                      <a:endParaRPr lang="en-GB" sz="1800" dirty="0"/>
                    </a:p>
                  </a:txBody>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1800" dirty="0" smtClean="0"/>
                        <a:t>Status Quo</a:t>
                      </a:r>
                    </a:p>
                  </a:txBody>
                  <a:tcPr/>
                </a:tc>
              </a:tr>
              <a:tr h="556792">
                <a:tc>
                  <a:txBody>
                    <a:bodyPr/>
                    <a:lstStyle/>
                    <a:p>
                      <a:pPr algn="ctr"/>
                      <a:r>
                        <a:rPr lang="en-US" sz="1800" dirty="0" smtClean="0"/>
                        <a:t>2.</a:t>
                      </a:r>
                      <a:endParaRPr lang="en-GB" sz="1800" dirty="0"/>
                    </a:p>
                  </a:txBody>
                  <a:tcPr/>
                </a:tc>
                <a:tc>
                  <a:txBody>
                    <a:bodyPr/>
                    <a:lstStyle/>
                    <a:p>
                      <a:pPr algn="l"/>
                      <a:r>
                        <a:rPr lang="en-GB" sz="1800" dirty="0" smtClean="0"/>
                        <a:t>Develop New</a:t>
                      </a:r>
                      <a:r>
                        <a:rPr lang="en-GB" sz="1800" baseline="0" dirty="0" smtClean="0"/>
                        <a:t> Regulation on </a:t>
                      </a:r>
                      <a:r>
                        <a:rPr lang="en-GB" sz="1800" b="1" baseline="0" dirty="0" smtClean="0"/>
                        <a:t>Wholesale</a:t>
                      </a:r>
                      <a:r>
                        <a:rPr lang="en-GB" sz="1800" baseline="0" dirty="0" smtClean="0"/>
                        <a:t> on Horticulture &amp; Abolish </a:t>
                      </a:r>
                      <a:r>
                        <a:rPr lang="en-GB" sz="1800" i="1" baseline="0" dirty="0" err="1" smtClean="0"/>
                        <a:t>P</a:t>
                      </a:r>
                      <a:r>
                        <a:rPr lang="en-GB" sz="1800" i="1" dirty="0" err="1" smtClean="0"/>
                        <a:t>eraturan-Peraturan</a:t>
                      </a:r>
                      <a:r>
                        <a:rPr lang="en-GB" sz="1800" i="1" dirty="0" smtClean="0"/>
                        <a:t> </a:t>
                      </a:r>
                      <a:r>
                        <a:rPr lang="en-GB" sz="1800" i="1" dirty="0" err="1" smtClean="0"/>
                        <a:t>Lembaga</a:t>
                      </a:r>
                      <a:r>
                        <a:rPr lang="en-GB" sz="1800" i="1" dirty="0" smtClean="0"/>
                        <a:t> </a:t>
                      </a:r>
                      <a:r>
                        <a:rPr lang="en-GB" sz="1800" i="1" dirty="0" err="1" smtClean="0"/>
                        <a:t>Pemasaran</a:t>
                      </a:r>
                      <a:r>
                        <a:rPr lang="en-GB" sz="1800" i="1" dirty="0" smtClean="0"/>
                        <a:t> </a:t>
                      </a:r>
                      <a:r>
                        <a:rPr lang="en-GB" sz="1800" i="1" dirty="0" err="1" smtClean="0"/>
                        <a:t>Pertanian</a:t>
                      </a:r>
                      <a:r>
                        <a:rPr lang="en-GB" sz="1800" i="1" dirty="0" smtClean="0"/>
                        <a:t> Persekutuan ( </a:t>
                      </a:r>
                      <a:r>
                        <a:rPr lang="en-GB" sz="1800" i="1" dirty="0" err="1" smtClean="0"/>
                        <a:t>Pendaftaran</a:t>
                      </a:r>
                      <a:r>
                        <a:rPr lang="en-GB" sz="1800" i="1" dirty="0" smtClean="0"/>
                        <a:t> Orang-Orang yang</a:t>
                      </a:r>
                      <a:r>
                        <a:rPr lang="en-GB" sz="1800" i="1" baseline="0" dirty="0" smtClean="0"/>
                        <a:t> </a:t>
                      </a:r>
                      <a:r>
                        <a:rPr lang="en-GB" sz="1800" i="1" baseline="0" dirty="0" err="1" smtClean="0"/>
                        <a:t>Melibatkan</a:t>
                      </a:r>
                      <a:r>
                        <a:rPr lang="en-GB" sz="1800" i="1" baseline="0" dirty="0" smtClean="0"/>
                        <a:t> </a:t>
                      </a:r>
                      <a:r>
                        <a:rPr lang="en-GB" sz="1800" i="1" baseline="0" dirty="0" err="1" smtClean="0"/>
                        <a:t>Diri</a:t>
                      </a:r>
                      <a:r>
                        <a:rPr lang="en-GB" sz="1800" i="1" baseline="0" dirty="0" smtClean="0"/>
                        <a:t> </a:t>
                      </a:r>
                      <a:r>
                        <a:rPr lang="en-GB" sz="1800" i="1" baseline="0" dirty="0" err="1" smtClean="0"/>
                        <a:t>Dalam</a:t>
                      </a:r>
                      <a:r>
                        <a:rPr lang="en-GB" sz="1800" i="1" baseline="0" dirty="0" smtClean="0"/>
                        <a:t> </a:t>
                      </a:r>
                      <a:r>
                        <a:rPr lang="en-GB" sz="1800" i="1" baseline="0" dirty="0" err="1" smtClean="0"/>
                        <a:t>Pemprosesan</a:t>
                      </a:r>
                      <a:r>
                        <a:rPr lang="en-GB" sz="1800" i="1" baseline="0" dirty="0" smtClean="0"/>
                        <a:t> </a:t>
                      </a:r>
                      <a:r>
                        <a:rPr lang="en-GB" sz="1800" i="1" baseline="0" dirty="0" err="1" smtClean="0"/>
                        <a:t>atau</a:t>
                      </a:r>
                      <a:r>
                        <a:rPr lang="en-GB" sz="1800" i="1" baseline="0" dirty="0" smtClean="0"/>
                        <a:t> </a:t>
                      </a:r>
                      <a:r>
                        <a:rPr lang="en-GB" sz="1800" i="1" baseline="0" dirty="0" err="1" smtClean="0"/>
                        <a:t>Pemasaran</a:t>
                      </a:r>
                      <a:r>
                        <a:rPr lang="en-GB" sz="1800" i="1" baseline="0" dirty="0" smtClean="0"/>
                        <a:t> </a:t>
                      </a:r>
                      <a:r>
                        <a:rPr lang="en-GB" sz="1800" i="1" baseline="0" dirty="0" err="1" smtClean="0"/>
                        <a:t>Keluaran</a:t>
                      </a:r>
                      <a:r>
                        <a:rPr lang="en-GB" sz="1800" i="1" baseline="0" dirty="0" smtClean="0"/>
                        <a:t> </a:t>
                      </a:r>
                      <a:r>
                        <a:rPr lang="en-GB" sz="1800" i="1" baseline="0" dirty="0" err="1" smtClean="0"/>
                        <a:t>Pertanian</a:t>
                      </a:r>
                      <a:r>
                        <a:rPr lang="en-GB" sz="1800" i="1" baseline="0" dirty="0" smtClean="0"/>
                        <a:t>) 1989</a:t>
                      </a:r>
                      <a:r>
                        <a:rPr lang="en-GB" sz="1800" baseline="0" dirty="0" smtClean="0"/>
                        <a:t>, </a:t>
                      </a:r>
                      <a:r>
                        <a:rPr lang="en-GB" sz="1800" i="1" baseline="0" dirty="0" err="1" smtClean="0"/>
                        <a:t>Rancangan</a:t>
                      </a:r>
                      <a:r>
                        <a:rPr lang="en-GB" sz="1800" i="1" baseline="0" dirty="0" smtClean="0"/>
                        <a:t> </a:t>
                      </a:r>
                      <a:r>
                        <a:rPr lang="en-GB" sz="1800" i="1" baseline="0" dirty="0" err="1" smtClean="0"/>
                        <a:t>Pemasaran</a:t>
                      </a:r>
                      <a:r>
                        <a:rPr lang="en-GB" sz="1800" i="1" baseline="0" dirty="0" smtClean="0"/>
                        <a:t> Kopi 1971</a:t>
                      </a:r>
                      <a:r>
                        <a:rPr lang="en-GB" sz="1800" baseline="0" dirty="0" smtClean="0"/>
                        <a:t>, </a:t>
                      </a:r>
                      <a:r>
                        <a:rPr lang="en-GB" sz="1800" i="1" baseline="0" dirty="0" err="1" smtClean="0"/>
                        <a:t>Rancangan</a:t>
                      </a:r>
                      <a:r>
                        <a:rPr lang="en-GB" sz="1800" i="1" baseline="0" dirty="0" smtClean="0"/>
                        <a:t> </a:t>
                      </a:r>
                      <a:r>
                        <a:rPr lang="en-GB" sz="1800" i="1" baseline="0" dirty="0" err="1" smtClean="0"/>
                        <a:t>Pemasaran</a:t>
                      </a:r>
                      <a:r>
                        <a:rPr lang="en-GB" sz="1800" i="1" baseline="0" dirty="0" smtClean="0"/>
                        <a:t> </a:t>
                      </a:r>
                      <a:r>
                        <a:rPr lang="en-GB" sz="1800" i="1" baseline="0" dirty="0" err="1" smtClean="0"/>
                        <a:t>Kelapa</a:t>
                      </a:r>
                      <a:r>
                        <a:rPr lang="en-GB" sz="1800" i="1" baseline="0" dirty="0" smtClean="0"/>
                        <a:t>  1973 </a:t>
                      </a:r>
                      <a:r>
                        <a:rPr lang="en-GB" sz="1800" baseline="0" dirty="0" smtClean="0"/>
                        <a:t>and Regulation on Vegetables 1975.</a:t>
                      </a:r>
                      <a:endParaRPr lang="en-GB" sz="1800" dirty="0" smtClean="0"/>
                    </a:p>
                  </a:txBody>
                  <a:tcPr/>
                </a:tc>
              </a:tr>
              <a:tr h="648232">
                <a:tc>
                  <a:txBody>
                    <a:bodyPr/>
                    <a:lstStyle/>
                    <a:p>
                      <a:pPr algn="ctr"/>
                      <a:r>
                        <a:rPr lang="en-US" sz="1800" dirty="0" smtClean="0"/>
                        <a:t>3.</a:t>
                      </a:r>
                      <a:endParaRPr lang="en-GB" sz="1800" dirty="0"/>
                    </a:p>
                  </a:txBody>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800" b="0" i="0" u="none" strike="noStrike" kern="1200" cap="none" spc="0" normalizeH="0" baseline="0" noProof="0" dirty="0" smtClean="0">
                          <a:ln>
                            <a:noFill/>
                          </a:ln>
                          <a:solidFill>
                            <a:prstClr val="black"/>
                          </a:solidFill>
                          <a:effectLst/>
                          <a:uLnTx/>
                          <a:uFillTx/>
                          <a:latin typeface="+mn-lt"/>
                          <a:ea typeface="+mn-ea"/>
                          <a:cs typeface="+mn-cs"/>
                        </a:rPr>
                        <a:t>Develop New Regulation on </a:t>
                      </a:r>
                      <a:r>
                        <a:rPr kumimoji="0" lang="en-GB" sz="1800" b="1" i="0" u="none" strike="noStrike" kern="1200" cap="none" spc="0" normalizeH="0" baseline="0" noProof="0" dirty="0" smtClean="0">
                          <a:ln>
                            <a:noFill/>
                          </a:ln>
                          <a:solidFill>
                            <a:prstClr val="black"/>
                          </a:solidFill>
                          <a:effectLst/>
                          <a:uLnTx/>
                          <a:uFillTx/>
                          <a:latin typeface="+mn-lt"/>
                          <a:ea typeface="+mn-ea"/>
                          <a:cs typeface="+mn-cs"/>
                        </a:rPr>
                        <a:t>Wholesale</a:t>
                      </a:r>
                      <a:r>
                        <a:rPr kumimoji="0" lang="en-GB" sz="1800" b="0" i="0" u="none" strike="noStrike" kern="1200" cap="none" spc="0" normalizeH="0" baseline="0" noProof="0" dirty="0" smtClean="0">
                          <a:ln>
                            <a:noFill/>
                          </a:ln>
                          <a:solidFill>
                            <a:prstClr val="black"/>
                          </a:solidFill>
                          <a:effectLst/>
                          <a:uLnTx/>
                          <a:uFillTx/>
                          <a:latin typeface="+mn-lt"/>
                          <a:ea typeface="+mn-ea"/>
                          <a:cs typeface="+mn-cs"/>
                        </a:rPr>
                        <a:t> on Horticulture &amp; Abolish </a:t>
                      </a:r>
                      <a:r>
                        <a:rPr kumimoji="0" lang="en-GB" sz="1800" b="0" i="1" u="none" strike="noStrike" kern="1200" cap="none" spc="0" normalizeH="0" baseline="0" noProof="0" dirty="0" err="1" smtClean="0">
                          <a:ln>
                            <a:noFill/>
                          </a:ln>
                          <a:solidFill>
                            <a:prstClr val="black"/>
                          </a:solidFill>
                          <a:effectLst/>
                          <a:uLnTx/>
                          <a:uFillTx/>
                          <a:latin typeface="+mn-lt"/>
                          <a:ea typeface="+mn-ea"/>
                          <a:cs typeface="+mn-cs"/>
                        </a:rPr>
                        <a:t>Peraturan-Peraturan</a:t>
                      </a:r>
                      <a:r>
                        <a:rPr kumimoji="0" lang="en-GB" sz="1800" b="0" i="1" u="none" strike="noStrike" kern="1200" cap="none" spc="0" normalizeH="0" baseline="0" noProof="0" dirty="0" smtClean="0">
                          <a:ln>
                            <a:noFill/>
                          </a:ln>
                          <a:solidFill>
                            <a:prstClr val="black"/>
                          </a:solidFill>
                          <a:effectLst/>
                          <a:uLnTx/>
                          <a:uFillTx/>
                          <a:latin typeface="+mn-lt"/>
                          <a:ea typeface="+mn-ea"/>
                          <a:cs typeface="+mn-cs"/>
                        </a:rPr>
                        <a:t> </a:t>
                      </a:r>
                      <a:r>
                        <a:rPr kumimoji="0" lang="en-GB" sz="1800" b="0" i="1" u="none" strike="noStrike" kern="1200" cap="none" spc="0" normalizeH="0" baseline="0" noProof="0" dirty="0" err="1" smtClean="0">
                          <a:ln>
                            <a:noFill/>
                          </a:ln>
                          <a:solidFill>
                            <a:prstClr val="black"/>
                          </a:solidFill>
                          <a:effectLst/>
                          <a:uLnTx/>
                          <a:uFillTx/>
                          <a:latin typeface="+mn-lt"/>
                          <a:ea typeface="+mn-ea"/>
                          <a:cs typeface="+mn-cs"/>
                        </a:rPr>
                        <a:t>Lembaga</a:t>
                      </a:r>
                      <a:r>
                        <a:rPr kumimoji="0" lang="en-GB" sz="1800" b="0" i="1" u="none" strike="noStrike" kern="1200" cap="none" spc="0" normalizeH="0" baseline="0" noProof="0" dirty="0" smtClean="0">
                          <a:ln>
                            <a:noFill/>
                          </a:ln>
                          <a:solidFill>
                            <a:prstClr val="black"/>
                          </a:solidFill>
                          <a:effectLst/>
                          <a:uLnTx/>
                          <a:uFillTx/>
                          <a:latin typeface="+mn-lt"/>
                          <a:ea typeface="+mn-ea"/>
                          <a:cs typeface="+mn-cs"/>
                        </a:rPr>
                        <a:t> </a:t>
                      </a:r>
                      <a:r>
                        <a:rPr kumimoji="0" lang="en-GB" sz="1800" b="0" i="1" u="none" strike="noStrike" kern="1200" cap="none" spc="0" normalizeH="0" baseline="0" noProof="0" dirty="0" err="1" smtClean="0">
                          <a:ln>
                            <a:noFill/>
                          </a:ln>
                          <a:solidFill>
                            <a:prstClr val="black"/>
                          </a:solidFill>
                          <a:effectLst/>
                          <a:uLnTx/>
                          <a:uFillTx/>
                          <a:latin typeface="+mn-lt"/>
                          <a:ea typeface="+mn-ea"/>
                          <a:cs typeface="+mn-cs"/>
                        </a:rPr>
                        <a:t>Pemasaran</a:t>
                      </a:r>
                      <a:r>
                        <a:rPr kumimoji="0" lang="en-GB" sz="1800" b="0" i="1" u="none" strike="noStrike" kern="1200" cap="none" spc="0" normalizeH="0" baseline="0" noProof="0" dirty="0" smtClean="0">
                          <a:ln>
                            <a:noFill/>
                          </a:ln>
                          <a:solidFill>
                            <a:prstClr val="black"/>
                          </a:solidFill>
                          <a:effectLst/>
                          <a:uLnTx/>
                          <a:uFillTx/>
                          <a:latin typeface="+mn-lt"/>
                          <a:ea typeface="+mn-ea"/>
                          <a:cs typeface="+mn-cs"/>
                        </a:rPr>
                        <a:t> </a:t>
                      </a:r>
                      <a:r>
                        <a:rPr kumimoji="0" lang="en-GB" sz="1800" b="0" i="1" u="none" strike="noStrike" kern="1200" cap="none" spc="0" normalizeH="0" baseline="0" noProof="0" dirty="0" err="1" smtClean="0">
                          <a:ln>
                            <a:noFill/>
                          </a:ln>
                          <a:solidFill>
                            <a:prstClr val="black"/>
                          </a:solidFill>
                          <a:effectLst/>
                          <a:uLnTx/>
                          <a:uFillTx/>
                          <a:latin typeface="+mn-lt"/>
                          <a:ea typeface="+mn-ea"/>
                          <a:cs typeface="+mn-cs"/>
                        </a:rPr>
                        <a:t>Pertanian</a:t>
                      </a:r>
                      <a:r>
                        <a:rPr kumimoji="0" lang="en-GB" sz="1800" b="0" i="1" u="none" strike="noStrike" kern="1200" cap="none" spc="0" normalizeH="0" baseline="0" noProof="0" dirty="0" smtClean="0">
                          <a:ln>
                            <a:noFill/>
                          </a:ln>
                          <a:solidFill>
                            <a:prstClr val="black"/>
                          </a:solidFill>
                          <a:effectLst/>
                          <a:uLnTx/>
                          <a:uFillTx/>
                          <a:latin typeface="+mn-lt"/>
                          <a:ea typeface="+mn-ea"/>
                          <a:cs typeface="+mn-cs"/>
                        </a:rPr>
                        <a:t> Persekutuan ( </a:t>
                      </a:r>
                      <a:r>
                        <a:rPr kumimoji="0" lang="en-GB" sz="1800" b="0" i="1" u="none" strike="noStrike" kern="1200" cap="none" spc="0" normalizeH="0" baseline="0" noProof="0" dirty="0" err="1" smtClean="0">
                          <a:ln>
                            <a:noFill/>
                          </a:ln>
                          <a:solidFill>
                            <a:prstClr val="black"/>
                          </a:solidFill>
                          <a:effectLst/>
                          <a:uLnTx/>
                          <a:uFillTx/>
                          <a:latin typeface="+mn-lt"/>
                          <a:ea typeface="+mn-ea"/>
                          <a:cs typeface="+mn-cs"/>
                        </a:rPr>
                        <a:t>Pendaftaran</a:t>
                      </a:r>
                      <a:r>
                        <a:rPr kumimoji="0" lang="en-GB" sz="1800" b="0" i="1" u="none" strike="noStrike" kern="1200" cap="none" spc="0" normalizeH="0" baseline="0" noProof="0" dirty="0" smtClean="0">
                          <a:ln>
                            <a:noFill/>
                          </a:ln>
                          <a:solidFill>
                            <a:prstClr val="black"/>
                          </a:solidFill>
                          <a:effectLst/>
                          <a:uLnTx/>
                          <a:uFillTx/>
                          <a:latin typeface="+mn-lt"/>
                          <a:ea typeface="+mn-ea"/>
                          <a:cs typeface="+mn-cs"/>
                        </a:rPr>
                        <a:t> Orang-Orang yang </a:t>
                      </a:r>
                      <a:r>
                        <a:rPr kumimoji="0" lang="en-GB" sz="1800" b="0" i="1" u="none" strike="noStrike" kern="1200" cap="none" spc="0" normalizeH="0" baseline="0" noProof="0" dirty="0" err="1" smtClean="0">
                          <a:ln>
                            <a:noFill/>
                          </a:ln>
                          <a:solidFill>
                            <a:prstClr val="black"/>
                          </a:solidFill>
                          <a:effectLst/>
                          <a:uLnTx/>
                          <a:uFillTx/>
                          <a:latin typeface="+mn-lt"/>
                          <a:ea typeface="+mn-ea"/>
                          <a:cs typeface="+mn-cs"/>
                        </a:rPr>
                        <a:t>Melibatkan</a:t>
                      </a:r>
                      <a:r>
                        <a:rPr kumimoji="0" lang="en-GB" sz="1800" b="0" i="1" u="none" strike="noStrike" kern="1200" cap="none" spc="0" normalizeH="0" baseline="0" noProof="0" dirty="0" smtClean="0">
                          <a:ln>
                            <a:noFill/>
                          </a:ln>
                          <a:solidFill>
                            <a:prstClr val="black"/>
                          </a:solidFill>
                          <a:effectLst/>
                          <a:uLnTx/>
                          <a:uFillTx/>
                          <a:latin typeface="+mn-lt"/>
                          <a:ea typeface="+mn-ea"/>
                          <a:cs typeface="+mn-cs"/>
                        </a:rPr>
                        <a:t> </a:t>
                      </a:r>
                      <a:r>
                        <a:rPr kumimoji="0" lang="en-GB" sz="1800" b="0" i="1" u="none" strike="noStrike" kern="1200" cap="none" spc="0" normalizeH="0" baseline="0" noProof="0" dirty="0" err="1" smtClean="0">
                          <a:ln>
                            <a:noFill/>
                          </a:ln>
                          <a:solidFill>
                            <a:prstClr val="black"/>
                          </a:solidFill>
                          <a:effectLst/>
                          <a:uLnTx/>
                          <a:uFillTx/>
                          <a:latin typeface="+mn-lt"/>
                          <a:ea typeface="+mn-ea"/>
                          <a:cs typeface="+mn-cs"/>
                        </a:rPr>
                        <a:t>Diri</a:t>
                      </a:r>
                      <a:r>
                        <a:rPr kumimoji="0" lang="en-GB" sz="1800" b="0" i="1" u="none" strike="noStrike" kern="1200" cap="none" spc="0" normalizeH="0" baseline="0" noProof="0" dirty="0" smtClean="0">
                          <a:ln>
                            <a:noFill/>
                          </a:ln>
                          <a:solidFill>
                            <a:prstClr val="black"/>
                          </a:solidFill>
                          <a:effectLst/>
                          <a:uLnTx/>
                          <a:uFillTx/>
                          <a:latin typeface="+mn-lt"/>
                          <a:ea typeface="+mn-ea"/>
                          <a:cs typeface="+mn-cs"/>
                        </a:rPr>
                        <a:t> </a:t>
                      </a:r>
                      <a:r>
                        <a:rPr kumimoji="0" lang="en-GB" sz="1800" b="0" i="1" u="none" strike="noStrike" kern="1200" cap="none" spc="0" normalizeH="0" baseline="0" noProof="0" dirty="0" err="1" smtClean="0">
                          <a:ln>
                            <a:noFill/>
                          </a:ln>
                          <a:solidFill>
                            <a:prstClr val="black"/>
                          </a:solidFill>
                          <a:effectLst/>
                          <a:uLnTx/>
                          <a:uFillTx/>
                          <a:latin typeface="+mn-lt"/>
                          <a:ea typeface="+mn-ea"/>
                          <a:cs typeface="+mn-cs"/>
                        </a:rPr>
                        <a:t>Dalam</a:t>
                      </a:r>
                      <a:r>
                        <a:rPr kumimoji="0" lang="en-GB" sz="1800" b="0" i="1" u="none" strike="noStrike" kern="1200" cap="none" spc="0" normalizeH="0" baseline="0" noProof="0" dirty="0" smtClean="0">
                          <a:ln>
                            <a:noFill/>
                          </a:ln>
                          <a:solidFill>
                            <a:prstClr val="black"/>
                          </a:solidFill>
                          <a:effectLst/>
                          <a:uLnTx/>
                          <a:uFillTx/>
                          <a:latin typeface="+mn-lt"/>
                          <a:ea typeface="+mn-ea"/>
                          <a:cs typeface="+mn-cs"/>
                        </a:rPr>
                        <a:t> </a:t>
                      </a:r>
                      <a:r>
                        <a:rPr kumimoji="0" lang="en-GB" sz="1800" b="0" i="1" u="none" strike="noStrike" kern="1200" cap="none" spc="0" normalizeH="0" baseline="0" noProof="0" dirty="0" err="1" smtClean="0">
                          <a:ln>
                            <a:noFill/>
                          </a:ln>
                          <a:solidFill>
                            <a:prstClr val="black"/>
                          </a:solidFill>
                          <a:effectLst/>
                          <a:uLnTx/>
                          <a:uFillTx/>
                          <a:latin typeface="+mn-lt"/>
                          <a:ea typeface="+mn-ea"/>
                          <a:cs typeface="+mn-cs"/>
                        </a:rPr>
                        <a:t>Pemprosesan</a:t>
                      </a:r>
                      <a:r>
                        <a:rPr kumimoji="0" lang="en-GB" sz="1800" b="0" i="1" u="none" strike="noStrike" kern="1200" cap="none" spc="0" normalizeH="0" baseline="0" noProof="0" dirty="0" smtClean="0">
                          <a:ln>
                            <a:noFill/>
                          </a:ln>
                          <a:solidFill>
                            <a:prstClr val="black"/>
                          </a:solidFill>
                          <a:effectLst/>
                          <a:uLnTx/>
                          <a:uFillTx/>
                          <a:latin typeface="+mn-lt"/>
                          <a:ea typeface="+mn-ea"/>
                          <a:cs typeface="+mn-cs"/>
                        </a:rPr>
                        <a:t> </a:t>
                      </a:r>
                      <a:r>
                        <a:rPr kumimoji="0" lang="en-GB" sz="1800" b="0" i="1" u="none" strike="noStrike" kern="1200" cap="none" spc="0" normalizeH="0" baseline="0" noProof="0" dirty="0" err="1" smtClean="0">
                          <a:ln>
                            <a:noFill/>
                          </a:ln>
                          <a:solidFill>
                            <a:prstClr val="black"/>
                          </a:solidFill>
                          <a:effectLst/>
                          <a:uLnTx/>
                          <a:uFillTx/>
                          <a:latin typeface="+mn-lt"/>
                          <a:ea typeface="+mn-ea"/>
                          <a:cs typeface="+mn-cs"/>
                        </a:rPr>
                        <a:t>atau</a:t>
                      </a:r>
                      <a:r>
                        <a:rPr kumimoji="0" lang="en-GB" sz="1800" b="0" i="1" u="none" strike="noStrike" kern="1200" cap="none" spc="0" normalizeH="0" baseline="0" noProof="0" dirty="0" smtClean="0">
                          <a:ln>
                            <a:noFill/>
                          </a:ln>
                          <a:solidFill>
                            <a:prstClr val="black"/>
                          </a:solidFill>
                          <a:effectLst/>
                          <a:uLnTx/>
                          <a:uFillTx/>
                          <a:latin typeface="+mn-lt"/>
                          <a:ea typeface="+mn-ea"/>
                          <a:cs typeface="+mn-cs"/>
                        </a:rPr>
                        <a:t> </a:t>
                      </a:r>
                      <a:r>
                        <a:rPr kumimoji="0" lang="en-GB" sz="1800" b="0" i="1" u="none" strike="noStrike" kern="1200" cap="none" spc="0" normalizeH="0" baseline="0" noProof="0" dirty="0" err="1" smtClean="0">
                          <a:ln>
                            <a:noFill/>
                          </a:ln>
                          <a:solidFill>
                            <a:prstClr val="black"/>
                          </a:solidFill>
                          <a:effectLst/>
                          <a:uLnTx/>
                          <a:uFillTx/>
                          <a:latin typeface="+mn-lt"/>
                          <a:ea typeface="+mn-ea"/>
                          <a:cs typeface="+mn-cs"/>
                        </a:rPr>
                        <a:t>Pemasaran</a:t>
                      </a:r>
                      <a:r>
                        <a:rPr kumimoji="0" lang="en-GB" sz="1800" b="0" i="1" u="none" strike="noStrike" kern="1200" cap="none" spc="0" normalizeH="0" baseline="0" noProof="0" dirty="0" smtClean="0">
                          <a:ln>
                            <a:noFill/>
                          </a:ln>
                          <a:solidFill>
                            <a:prstClr val="black"/>
                          </a:solidFill>
                          <a:effectLst/>
                          <a:uLnTx/>
                          <a:uFillTx/>
                          <a:latin typeface="+mn-lt"/>
                          <a:ea typeface="+mn-ea"/>
                          <a:cs typeface="+mn-cs"/>
                        </a:rPr>
                        <a:t> </a:t>
                      </a:r>
                      <a:r>
                        <a:rPr kumimoji="0" lang="en-GB" sz="1800" b="0" i="1" u="none" strike="noStrike" kern="1200" cap="none" spc="0" normalizeH="0" baseline="0" noProof="0" dirty="0" err="1" smtClean="0">
                          <a:ln>
                            <a:noFill/>
                          </a:ln>
                          <a:solidFill>
                            <a:prstClr val="black"/>
                          </a:solidFill>
                          <a:effectLst/>
                          <a:uLnTx/>
                          <a:uFillTx/>
                          <a:latin typeface="+mn-lt"/>
                          <a:ea typeface="+mn-ea"/>
                          <a:cs typeface="+mn-cs"/>
                        </a:rPr>
                        <a:t>Keluaran</a:t>
                      </a:r>
                      <a:r>
                        <a:rPr kumimoji="0" lang="en-GB" sz="1800" b="0" i="1" u="none" strike="noStrike" kern="1200" cap="none" spc="0" normalizeH="0" baseline="0" noProof="0" dirty="0" smtClean="0">
                          <a:ln>
                            <a:noFill/>
                          </a:ln>
                          <a:solidFill>
                            <a:prstClr val="black"/>
                          </a:solidFill>
                          <a:effectLst/>
                          <a:uLnTx/>
                          <a:uFillTx/>
                          <a:latin typeface="+mn-lt"/>
                          <a:ea typeface="+mn-ea"/>
                          <a:cs typeface="+mn-cs"/>
                        </a:rPr>
                        <a:t> </a:t>
                      </a:r>
                      <a:r>
                        <a:rPr kumimoji="0" lang="en-GB" sz="1800" b="0" i="1" u="none" strike="noStrike" kern="1200" cap="none" spc="0" normalizeH="0" baseline="0" noProof="0" dirty="0" err="1" smtClean="0">
                          <a:ln>
                            <a:noFill/>
                          </a:ln>
                          <a:solidFill>
                            <a:prstClr val="black"/>
                          </a:solidFill>
                          <a:effectLst/>
                          <a:uLnTx/>
                          <a:uFillTx/>
                          <a:latin typeface="+mn-lt"/>
                          <a:ea typeface="+mn-ea"/>
                          <a:cs typeface="+mn-cs"/>
                        </a:rPr>
                        <a:t>Pertanian</a:t>
                      </a:r>
                      <a:r>
                        <a:rPr kumimoji="0" lang="en-GB" sz="1800" b="0" i="1" u="none" strike="noStrike" kern="1200" cap="none" spc="0" normalizeH="0" baseline="0" noProof="0" dirty="0" smtClean="0">
                          <a:ln>
                            <a:noFill/>
                          </a:ln>
                          <a:solidFill>
                            <a:prstClr val="black"/>
                          </a:solidFill>
                          <a:effectLst/>
                          <a:uLnTx/>
                          <a:uFillTx/>
                          <a:latin typeface="+mn-lt"/>
                          <a:ea typeface="+mn-ea"/>
                          <a:cs typeface="+mn-cs"/>
                        </a:rPr>
                        <a:t>)</a:t>
                      </a:r>
                      <a:r>
                        <a:rPr kumimoji="0" lang="en-GB" sz="1800" b="0" i="0" u="none" strike="noStrike" kern="1200" cap="none" spc="0" normalizeH="0" baseline="0" noProof="0" dirty="0" smtClean="0">
                          <a:ln>
                            <a:noFill/>
                          </a:ln>
                          <a:solidFill>
                            <a:prstClr val="black"/>
                          </a:solidFill>
                          <a:effectLst/>
                          <a:uLnTx/>
                          <a:uFillTx/>
                          <a:latin typeface="+mn-lt"/>
                          <a:ea typeface="+mn-ea"/>
                          <a:cs typeface="+mn-cs"/>
                        </a:rPr>
                        <a:t>, </a:t>
                      </a:r>
                      <a:r>
                        <a:rPr kumimoji="0" lang="en-GB" sz="1800" b="0" i="1" u="none" strike="noStrike" kern="1200" cap="none" spc="0" normalizeH="0" baseline="0" noProof="0" dirty="0" err="1" smtClean="0">
                          <a:ln>
                            <a:noFill/>
                          </a:ln>
                          <a:solidFill>
                            <a:prstClr val="black"/>
                          </a:solidFill>
                          <a:effectLst/>
                          <a:uLnTx/>
                          <a:uFillTx/>
                          <a:latin typeface="+mn-lt"/>
                          <a:ea typeface="+mn-ea"/>
                          <a:cs typeface="+mn-cs"/>
                        </a:rPr>
                        <a:t>Rancangan</a:t>
                      </a:r>
                      <a:r>
                        <a:rPr kumimoji="0" lang="en-GB" sz="1800" b="0" i="1" u="none" strike="noStrike" kern="1200" cap="none" spc="0" normalizeH="0" baseline="0" noProof="0" dirty="0" smtClean="0">
                          <a:ln>
                            <a:noFill/>
                          </a:ln>
                          <a:solidFill>
                            <a:prstClr val="black"/>
                          </a:solidFill>
                          <a:effectLst/>
                          <a:uLnTx/>
                          <a:uFillTx/>
                          <a:latin typeface="+mn-lt"/>
                          <a:ea typeface="+mn-ea"/>
                          <a:cs typeface="+mn-cs"/>
                        </a:rPr>
                        <a:t> </a:t>
                      </a:r>
                      <a:r>
                        <a:rPr kumimoji="0" lang="en-GB" sz="1800" b="0" i="1" u="none" strike="noStrike" kern="1200" cap="none" spc="0" normalizeH="0" baseline="0" noProof="0" dirty="0" err="1" smtClean="0">
                          <a:ln>
                            <a:noFill/>
                          </a:ln>
                          <a:solidFill>
                            <a:prstClr val="black"/>
                          </a:solidFill>
                          <a:effectLst/>
                          <a:uLnTx/>
                          <a:uFillTx/>
                          <a:latin typeface="+mn-lt"/>
                          <a:ea typeface="+mn-ea"/>
                          <a:cs typeface="+mn-cs"/>
                        </a:rPr>
                        <a:t>Pemasaran</a:t>
                      </a:r>
                      <a:r>
                        <a:rPr kumimoji="0" lang="en-GB" sz="1800" b="0" i="1" u="none" strike="noStrike" kern="1200" cap="none" spc="0" normalizeH="0" baseline="0" noProof="0" dirty="0" smtClean="0">
                          <a:ln>
                            <a:noFill/>
                          </a:ln>
                          <a:solidFill>
                            <a:prstClr val="black"/>
                          </a:solidFill>
                          <a:effectLst/>
                          <a:uLnTx/>
                          <a:uFillTx/>
                          <a:latin typeface="+mn-lt"/>
                          <a:ea typeface="+mn-ea"/>
                          <a:cs typeface="+mn-cs"/>
                        </a:rPr>
                        <a:t>  Kopi 1971</a:t>
                      </a:r>
                      <a:r>
                        <a:rPr kumimoji="0" lang="en-GB" sz="1800" b="0" i="0" u="none" strike="noStrike" kern="1200" cap="none" spc="0" normalizeH="0" baseline="0" noProof="0" dirty="0" smtClean="0">
                          <a:ln>
                            <a:noFill/>
                          </a:ln>
                          <a:solidFill>
                            <a:prstClr val="black"/>
                          </a:solidFill>
                          <a:effectLst/>
                          <a:uLnTx/>
                          <a:uFillTx/>
                          <a:latin typeface="+mn-lt"/>
                          <a:ea typeface="+mn-ea"/>
                          <a:cs typeface="+mn-cs"/>
                        </a:rPr>
                        <a:t>, </a:t>
                      </a:r>
                      <a:r>
                        <a:rPr kumimoji="0" lang="en-GB" sz="1800" b="0" i="1" u="none" strike="noStrike" kern="1200" cap="none" spc="0" normalizeH="0" baseline="0" noProof="0" dirty="0" err="1" smtClean="0">
                          <a:ln>
                            <a:noFill/>
                          </a:ln>
                          <a:solidFill>
                            <a:prstClr val="black"/>
                          </a:solidFill>
                          <a:effectLst/>
                          <a:uLnTx/>
                          <a:uFillTx/>
                          <a:latin typeface="+mn-lt"/>
                          <a:ea typeface="+mn-ea"/>
                          <a:cs typeface="+mn-cs"/>
                        </a:rPr>
                        <a:t>Rancangan</a:t>
                      </a:r>
                      <a:r>
                        <a:rPr kumimoji="0" lang="en-GB" sz="1800" b="0" i="1" u="none" strike="noStrike" kern="1200" cap="none" spc="0" normalizeH="0" baseline="0" noProof="0" dirty="0" smtClean="0">
                          <a:ln>
                            <a:noFill/>
                          </a:ln>
                          <a:solidFill>
                            <a:prstClr val="black"/>
                          </a:solidFill>
                          <a:effectLst/>
                          <a:uLnTx/>
                          <a:uFillTx/>
                          <a:latin typeface="+mn-lt"/>
                          <a:ea typeface="+mn-ea"/>
                          <a:cs typeface="+mn-cs"/>
                        </a:rPr>
                        <a:t> </a:t>
                      </a:r>
                      <a:r>
                        <a:rPr kumimoji="0" lang="en-GB" sz="1800" b="0" i="1" u="none" strike="noStrike" kern="1200" cap="none" spc="0" normalizeH="0" baseline="0" noProof="0" dirty="0" err="1" smtClean="0">
                          <a:ln>
                            <a:noFill/>
                          </a:ln>
                          <a:solidFill>
                            <a:prstClr val="black"/>
                          </a:solidFill>
                          <a:effectLst/>
                          <a:uLnTx/>
                          <a:uFillTx/>
                          <a:latin typeface="+mn-lt"/>
                          <a:ea typeface="+mn-ea"/>
                          <a:cs typeface="+mn-cs"/>
                        </a:rPr>
                        <a:t>Pemasaran</a:t>
                      </a:r>
                      <a:r>
                        <a:rPr kumimoji="0" lang="en-GB" sz="1800" b="0" i="1" u="none" strike="noStrike" kern="1200" cap="none" spc="0" normalizeH="0" baseline="0" noProof="0" dirty="0" smtClean="0">
                          <a:ln>
                            <a:noFill/>
                          </a:ln>
                          <a:solidFill>
                            <a:prstClr val="black"/>
                          </a:solidFill>
                          <a:effectLst/>
                          <a:uLnTx/>
                          <a:uFillTx/>
                          <a:latin typeface="+mn-lt"/>
                          <a:ea typeface="+mn-ea"/>
                          <a:cs typeface="+mn-cs"/>
                        </a:rPr>
                        <a:t> </a:t>
                      </a:r>
                      <a:r>
                        <a:rPr kumimoji="0" lang="en-GB" sz="1800" b="0" i="1" u="none" strike="noStrike" kern="1200" cap="none" spc="0" normalizeH="0" baseline="0" noProof="0" dirty="0" err="1" smtClean="0">
                          <a:ln>
                            <a:noFill/>
                          </a:ln>
                          <a:solidFill>
                            <a:prstClr val="black"/>
                          </a:solidFill>
                          <a:effectLst/>
                          <a:uLnTx/>
                          <a:uFillTx/>
                          <a:latin typeface="+mn-lt"/>
                          <a:ea typeface="+mn-ea"/>
                          <a:cs typeface="+mn-cs"/>
                        </a:rPr>
                        <a:t>Kelapa</a:t>
                      </a:r>
                      <a:r>
                        <a:rPr kumimoji="0" lang="en-GB" sz="1800" b="0" i="1" u="none" strike="noStrike" kern="1200" cap="none" spc="0" normalizeH="0" baseline="0" noProof="0" dirty="0" smtClean="0">
                          <a:ln>
                            <a:noFill/>
                          </a:ln>
                          <a:solidFill>
                            <a:prstClr val="black"/>
                          </a:solidFill>
                          <a:effectLst/>
                          <a:uLnTx/>
                          <a:uFillTx/>
                          <a:latin typeface="+mn-lt"/>
                          <a:ea typeface="+mn-ea"/>
                          <a:cs typeface="+mn-cs"/>
                        </a:rPr>
                        <a:t>  1973 </a:t>
                      </a:r>
                      <a:r>
                        <a:rPr kumimoji="0" lang="en-GB" sz="1800" b="0" i="0" u="none" strike="noStrike" kern="1200" cap="none" spc="0" normalizeH="0" baseline="0" noProof="0" dirty="0" smtClean="0">
                          <a:ln>
                            <a:noFill/>
                          </a:ln>
                          <a:solidFill>
                            <a:prstClr val="black"/>
                          </a:solidFill>
                          <a:effectLst/>
                          <a:uLnTx/>
                          <a:uFillTx/>
                          <a:latin typeface="+mn-lt"/>
                          <a:ea typeface="+mn-ea"/>
                          <a:cs typeface="+mn-cs"/>
                        </a:rPr>
                        <a:t>and Regulation on Vegetables 1975 &amp; Awareness Campaign on Wholesale Industry</a:t>
                      </a:r>
                    </a:p>
                  </a:txBody>
                  <a:tcPr/>
                </a:tc>
              </a:tr>
              <a:tr h="526312">
                <a:tc>
                  <a:txBody>
                    <a:bodyPr/>
                    <a:lstStyle/>
                    <a:p>
                      <a:pPr algn="ctr"/>
                      <a:r>
                        <a:rPr lang="en-GB" sz="1800" dirty="0" smtClean="0"/>
                        <a:t>4.</a:t>
                      </a:r>
                      <a:endParaRPr lang="en-GB" sz="1800" dirty="0"/>
                    </a:p>
                  </a:txBody>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800" b="0" i="0" u="none" strike="noStrike" kern="1200" cap="none" spc="0" normalizeH="0" baseline="0" noProof="0" dirty="0" smtClean="0">
                          <a:ln>
                            <a:noFill/>
                          </a:ln>
                          <a:solidFill>
                            <a:prstClr val="black"/>
                          </a:solidFill>
                          <a:effectLst/>
                          <a:uLnTx/>
                          <a:uFillTx/>
                          <a:latin typeface="+mn-lt"/>
                          <a:ea typeface="+mn-ea"/>
                          <a:cs typeface="+mn-cs"/>
                        </a:rPr>
                        <a:t>Develop Holistic Regulation on </a:t>
                      </a:r>
                      <a:r>
                        <a:rPr kumimoji="0" lang="en-GB" sz="1800" b="1" i="0" u="none" strike="noStrike" kern="1200" cap="none" spc="0" normalizeH="0" baseline="0" noProof="0" dirty="0" smtClean="0">
                          <a:ln>
                            <a:noFill/>
                          </a:ln>
                          <a:solidFill>
                            <a:prstClr val="black"/>
                          </a:solidFill>
                          <a:effectLst/>
                          <a:uLnTx/>
                          <a:uFillTx/>
                          <a:latin typeface="+mn-lt"/>
                          <a:ea typeface="+mn-ea"/>
                          <a:cs typeface="+mn-cs"/>
                        </a:rPr>
                        <a:t>Wholesale</a:t>
                      </a:r>
                      <a:r>
                        <a:rPr kumimoji="0" lang="en-GB" sz="1800" b="0" i="0" u="none" strike="noStrike" kern="1200" cap="none" spc="0" normalizeH="0" baseline="0" noProof="0" dirty="0" smtClean="0">
                          <a:ln>
                            <a:noFill/>
                          </a:ln>
                          <a:solidFill>
                            <a:prstClr val="black"/>
                          </a:solidFill>
                          <a:effectLst/>
                          <a:uLnTx/>
                          <a:uFillTx/>
                          <a:latin typeface="+mn-lt"/>
                          <a:ea typeface="+mn-ea"/>
                          <a:cs typeface="+mn-cs"/>
                        </a:rPr>
                        <a:t> for Agriculture Produce</a:t>
                      </a:r>
                    </a:p>
                  </a:txBody>
                  <a:tcPr/>
                </a:tc>
              </a:tr>
              <a:tr h="648232">
                <a:tc>
                  <a:txBody>
                    <a:bodyPr/>
                    <a:lstStyle/>
                    <a:p>
                      <a:pPr algn="ctr"/>
                      <a:r>
                        <a:rPr lang="en-GB" sz="1800" dirty="0" smtClean="0"/>
                        <a:t>5.</a:t>
                      </a:r>
                      <a:endParaRPr lang="en-GB" sz="1800" dirty="0"/>
                    </a:p>
                  </a:txBody>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800" b="0" i="0" u="none" strike="noStrike" kern="1200" cap="none" spc="0" normalizeH="0" baseline="0" noProof="0" dirty="0" smtClean="0">
                          <a:ln>
                            <a:noFill/>
                          </a:ln>
                          <a:solidFill>
                            <a:prstClr val="black"/>
                          </a:solidFill>
                          <a:effectLst/>
                          <a:uLnTx/>
                          <a:uFillTx/>
                          <a:latin typeface="+mn-lt"/>
                          <a:ea typeface="+mn-ea"/>
                          <a:cs typeface="+mn-cs"/>
                        </a:rPr>
                        <a:t>Awareness Campaign on </a:t>
                      </a:r>
                      <a:r>
                        <a:rPr kumimoji="0" lang="en-GB" sz="1800" b="1" i="0" u="none" strike="noStrike" kern="1200" cap="none" spc="0" normalizeH="0" baseline="0" noProof="0" dirty="0" smtClean="0">
                          <a:ln>
                            <a:noFill/>
                          </a:ln>
                          <a:solidFill>
                            <a:prstClr val="black"/>
                          </a:solidFill>
                          <a:effectLst/>
                          <a:uLnTx/>
                          <a:uFillTx/>
                          <a:latin typeface="+mn-lt"/>
                          <a:ea typeface="+mn-ea"/>
                          <a:cs typeface="+mn-cs"/>
                        </a:rPr>
                        <a:t>Wholesale</a:t>
                      </a:r>
                      <a:r>
                        <a:rPr kumimoji="0" lang="en-GB" sz="1800" b="0" i="0" u="none" strike="noStrike" kern="1200" cap="none" spc="0" normalizeH="0" baseline="0" noProof="0" dirty="0" smtClean="0">
                          <a:ln>
                            <a:noFill/>
                          </a:ln>
                          <a:solidFill>
                            <a:prstClr val="black"/>
                          </a:solidFill>
                          <a:effectLst/>
                          <a:uLnTx/>
                          <a:uFillTx/>
                          <a:latin typeface="+mn-lt"/>
                          <a:ea typeface="+mn-ea"/>
                          <a:cs typeface="+mn-cs"/>
                        </a:rPr>
                        <a:t> Industry</a:t>
                      </a:r>
                    </a:p>
                  </a:txBody>
                  <a:tcPr/>
                </a:tc>
              </a:tr>
            </a:tbl>
          </a:graphicData>
        </a:graphic>
      </p:graphicFrame>
      <p:sp>
        <p:nvSpPr>
          <p:cNvPr id="4" name="Slide Number Placeholder 3"/>
          <p:cNvSpPr>
            <a:spLocks noGrp="1"/>
          </p:cNvSpPr>
          <p:nvPr>
            <p:ph type="sldNum" sz="quarter" idx="12"/>
          </p:nvPr>
        </p:nvSpPr>
        <p:spPr/>
        <p:txBody>
          <a:bodyPr/>
          <a:lstStyle/>
          <a:p>
            <a:pPr>
              <a:defRPr/>
            </a:pPr>
            <a:fld id="{2D642A3A-0416-4172-8A37-5214F7043302}" type="slidenum">
              <a:rPr lang="en-US" smtClean="0">
                <a:solidFill>
                  <a:prstClr val="black">
                    <a:tint val="75000"/>
                  </a:prstClr>
                </a:solidFill>
              </a:rPr>
              <a:pPr>
                <a:defRPr/>
              </a:pPr>
              <a:t>71</a:t>
            </a:fld>
            <a:endParaRPr lang="en-US" dirty="0">
              <a:solidFill>
                <a:prstClr val="black">
                  <a:tint val="75000"/>
                </a:prstClr>
              </a:solidFill>
            </a:endParaRPr>
          </a:p>
        </p:txBody>
      </p:sp>
    </p:spTree>
    <p:extLst>
      <p:ext uri="{BB962C8B-B14F-4D97-AF65-F5344CB8AC3E}">
        <p14:creationId xmlns:p14="http://schemas.microsoft.com/office/powerpoint/2010/main" val="433602419"/>
      </p:ext>
    </p:extLst>
  </p:cSld>
  <p:clrMapOvr>
    <a:masterClrMapping/>
  </p:clrMapOvr>
  <p:timing>
    <p:tnLst>
      <p:par>
        <p:cTn id="1" dur="indefinite" restart="never" nodeType="tmRoot"/>
      </p:par>
    </p:tn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34280"/>
            <a:ext cx="8229600" cy="491480"/>
          </a:xfrm>
        </p:spPr>
        <p:txBody>
          <a:bodyPr>
            <a:noAutofit/>
          </a:bodyPr>
          <a:lstStyle/>
          <a:p>
            <a:r>
              <a:rPr lang="en-US" sz="3200" b="1" dirty="0" smtClean="0">
                <a:effectLst>
                  <a:outerShdw blurRad="38100" dist="38100" dir="2700000" algn="tl">
                    <a:srgbClr val="000000">
                      <a:alpha val="43137"/>
                    </a:srgbClr>
                  </a:outerShdw>
                </a:effectLst>
              </a:rPr>
              <a:t>Cost Benefit Analysis</a:t>
            </a:r>
            <a:endParaRPr lang="en-GB" sz="3200" dirty="0">
              <a:effectLst>
                <a:outerShdw blurRad="38100" dist="38100" dir="2700000" algn="tl">
                  <a:srgbClr val="000000">
                    <a:alpha val="43137"/>
                  </a:srgbClr>
                </a:outerShdw>
              </a:effectLst>
            </a:endParaRPr>
          </a:p>
        </p:txBody>
      </p:sp>
      <p:graphicFrame>
        <p:nvGraphicFramePr>
          <p:cNvPr id="3" name="Content Placeholder 2"/>
          <p:cNvGraphicFramePr>
            <a:graphicFrameLocks noGrp="1"/>
          </p:cNvGraphicFramePr>
          <p:nvPr>
            <p:ph idx="1"/>
            <p:extLst>
              <p:ext uri="{D42A27DB-BD31-4B8C-83A1-F6EECF244321}">
                <p14:modId xmlns:p14="http://schemas.microsoft.com/office/powerpoint/2010/main" val="983170974"/>
              </p:ext>
            </p:extLst>
          </p:nvPr>
        </p:nvGraphicFramePr>
        <p:xfrm>
          <a:off x="152400" y="457200"/>
          <a:ext cx="8839199" cy="6361160"/>
        </p:xfrm>
        <a:graphic>
          <a:graphicData uri="http://schemas.openxmlformats.org/drawingml/2006/table">
            <a:tbl>
              <a:tblPr firstRow="1" bandRow="1">
                <a:tableStyleId>{21E4AEA4-8DFA-4A89-87EB-49C32662AFE0}</a:tableStyleId>
              </a:tblPr>
              <a:tblGrid>
                <a:gridCol w="726402"/>
                <a:gridCol w="3359845"/>
                <a:gridCol w="2458423"/>
                <a:gridCol w="2294529"/>
              </a:tblGrid>
              <a:tr h="377506">
                <a:tc rowSpan="2">
                  <a:txBody>
                    <a:bodyPr/>
                    <a:lstStyle/>
                    <a:p>
                      <a:pPr algn="ctr"/>
                      <a:r>
                        <a:rPr lang="en-US" sz="2000" dirty="0" smtClean="0"/>
                        <a:t>NO.</a:t>
                      </a:r>
                      <a:endParaRPr lang="en-GB" sz="2000" b="1" dirty="0">
                        <a:solidFill>
                          <a:schemeClr val="bg1"/>
                        </a:solidFill>
                      </a:endParaRPr>
                    </a:p>
                  </a:txBody>
                  <a:tcPr anchor="ctr"/>
                </a:tc>
                <a:tc rowSpan="2">
                  <a:txBody>
                    <a:bodyPr/>
                    <a:lstStyle/>
                    <a:p>
                      <a:pPr algn="ctr"/>
                      <a:r>
                        <a:rPr lang="en-US" sz="2000" dirty="0" smtClean="0"/>
                        <a:t>OPTION</a:t>
                      </a:r>
                      <a:endParaRPr lang="en-GB" sz="2000" b="1" dirty="0">
                        <a:solidFill>
                          <a:schemeClr val="bg1"/>
                        </a:solidFill>
                      </a:endParaRPr>
                    </a:p>
                  </a:txBody>
                  <a:tcPr anchor="ctr"/>
                </a:tc>
                <a:tc gridSpan="2">
                  <a:txBody>
                    <a:bodyPr/>
                    <a:lstStyle/>
                    <a:p>
                      <a:pPr algn="ctr"/>
                      <a:r>
                        <a:rPr lang="en-US" sz="2000" dirty="0" smtClean="0"/>
                        <a:t>IMPACT</a:t>
                      </a:r>
                      <a:endParaRPr lang="en-GB" sz="2000" b="1" dirty="0">
                        <a:solidFill>
                          <a:schemeClr val="bg1"/>
                        </a:solidFill>
                      </a:endParaRPr>
                    </a:p>
                  </a:txBody>
                  <a:tcPr/>
                </a:tc>
                <a:tc hMerge="1">
                  <a:txBody>
                    <a:bodyPr/>
                    <a:lstStyle/>
                    <a:p>
                      <a:endParaRPr lang="en-GB" dirty="0"/>
                    </a:p>
                  </a:txBody>
                  <a:tcPr/>
                </a:tc>
              </a:tr>
              <a:tr h="377506">
                <a:tc vMerge="1">
                  <a:txBody>
                    <a:bodyPr/>
                    <a:lstStyle/>
                    <a:p>
                      <a:endParaRPr lang="en-GB" dirty="0"/>
                    </a:p>
                  </a:txBody>
                  <a:tcPr/>
                </a:tc>
                <a:tc vMerge="1">
                  <a:txBody>
                    <a:bodyPr/>
                    <a:lstStyle/>
                    <a:p>
                      <a:endParaRPr lang="en-GB" dirty="0"/>
                    </a:p>
                  </a:txBody>
                  <a:tcPr/>
                </a:tc>
                <a:tc>
                  <a:txBody>
                    <a:bodyPr/>
                    <a:lstStyle/>
                    <a:p>
                      <a:pPr algn="ctr"/>
                      <a:r>
                        <a:rPr lang="en-US" sz="2000" b="1" dirty="0" smtClean="0">
                          <a:solidFill>
                            <a:schemeClr val="bg1"/>
                          </a:solidFill>
                        </a:rPr>
                        <a:t>COST</a:t>
                      </a:r>
                      <a:endParaRPr lang="en-GB" sz="2000" b="1" dirty="0">
                        <a:solidFill>
                          <a:schemeClr val="bg1"/>
                        </a:solidFill>
                      </a:endParaRPr>
                    </a:p>
                  </a:txBody>
                  <a:tcPr>
                    <a:solidFill>
                      <a:schemeClr val="accent2"/>
                    </a:solidFill>
                  </a:tcPr>
                </a:tc>
                <a:tc>
                  <a:txBody>
                    <a:bodyPr/>
                    <a:lstStyle/>
                    <a:p>
                      <a:pPr algn="ctr"/>
                      <a:r>
                        <a:rPr lang="en-US" sz="2000" b="1" dirty="0" smtClean="0">
                          <a:solidFill>
                            <a:schemeClr val="bg1"/>
                          </a:solidFill>
                        </a:rPr>
                        <a:t>BENEFIT</a:t>
                      </a:r>
                      <a:endParaRPr lang="en-GB" sz="2000" b="1" dirty="0">
                        <a:solidFill>
                          <a:schemeClr val="bg1"/>
                        </a:solidFill>
                      </a:endParaRPr>
                    </a:p>
                  </a:txBody>
                  <a:tcPr>
                    <a:solidFill>
                      <a:schemeClr val="accent2"/>
                    </a:solidFill>
                  </a:tcPr>
                </a:tc>
              </a:tr>
              <a:tr h="290389">
                <a:tc>
                  <a:txBody>
                    <a:bodyPr/>
                    <a:lstStyle/>
                    <a:p>
                      <a:pPr algn="ctr"/>
                      <a:r>
                        <a:rPr lang="en-US" sz="1400" dirty="0" smtClean="0"/>
                        <a:t>1.</a:t>
                      </a:r>
                      <a:endParaRPr lang="en-GB" sz="1400" dirty="0"/>
                    </a:p>
                  </a:txBody>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1400" dirty="0" smtClean="0"/>
                        <a:t>Do Nothing</a:t>
                      </a:r>
                    </a:p>
                  </a:txBody>
                  <a:tcPr/>
                </a:tc>
                <a:tc>
                  <a:txBody>
                    <a:bodyPr/>
                    <a:lstStyle/>
                    <a:p>
                      <a:pPr algn="ctr"/>
                      <a:r>
                        <a:rPr lang="en-US" sz="1400" dirty="0" smtClean="0"/>
                        <a:t>$ 3 Trillion</a:t>
                      </a:r>
                      <a:endParaRPr lang="en-GB" sz="1400" dirty="0"/>
                    </a:p>
                  </a:txBody>
                  <a:tcPr/>
                </a:tc>
                <a:tc>
                  <a:txBody>
                    <a:bodyPr/>
                    <a:lstStyle/>
                    <a:p>
                      <a:pPr algn="ctr"/>
                      <a:r>
                        <a:rPr lang="en-US" sz="1400" b="1" dirty="0" smtClean="0">
                          <a:effectLst/>
                          <a:latin typeface="Arial"/>
                          <a:ea typeface="Calibri"/>
                          <a:cs typeface="Times New Roman"/>
                        </a:rPr>
                        <a:t>$140,262,000</a:t>
                      </a:r>
                      <a:endParaRPr lang="en-US" sz="1400" dirty="0" smtClean="0"/>
                    </a:p>
                  </a:txBody>
                  <a:tcPr/>
                </a:tc>
              </a:tr>
              <a:tr h="1597140">
                <a:tc>
                  <a:txBody>
                    <a:bodyPr/>
                    <a:lstStyle/>
                    <a:p>
                      <a:pPr algn="ctr"/>
                      <a:r>
                        <a:rPr lang="en-US" sz="1400" dirty="0" smtClean="0"/>
                        <a:t>2.</a:t>
                      </a:r>
                      <a:endParaRPr lang="en-GB" sz="1400" dirty="0"/>
                    </a:p>
                  </a:txBody>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1400" dirty="0" smtClean="0"/>
                        <a:t>Mandatory to have label to all food products</a:t>
                      </a:r>
                    </a:p>
                    <a:p>
                      <a:pPr algn="l"/>
                      <a:endParaRPr lang="en-GB" sz="1400" dirty="0"/>
                    </a:p>
                  </a:txBody>
                  <a:tcPr/>
                </a:tc>
                <a:tc>
                  <a:txBody>
                    <a:bodyPr/>
                    <a:lstStyle/>
                    <a:p>
                      <a:pPr marL="0" marR="0" algn="l">
                        <a:lnSpc>
                          <a:spcPct val="100000"/>
                        </a:lnSpc>
                        <a:spcBef>
                          <a:spcPts val="600"/>
                        </a:spcBef>
                        <a:spcAft>
                          <a:spcPts val="600"/>
                        </a:spcAft>
                      </a:pPr>
                      <a:r>
                        <a:rPr lang="en-US" sz="1400" dirty="0" smtClean="0">
                          <a:effectLst/>
                          <a:latin typeface="Arial"/>
                          <a:ea typeface="Calibri"/>
                          <a:cs typeface="Times New Roman"/>
                        </a:rPr>
                        <a:t>Testing: $40,298,000</a:t>
                      </a:r>
                      <a:endParaRPr lang="en-GB" sz="1400" dirty="0" smtClean="0">
                        <a:effectLst/>
                        <a:latin typeface="Calibri"/>
                        <a:ea typeface="Calibri"/>
                        <a:cs typeface="Times New Roman"/>
                      </a:endParaRPr>
                    </a:p>
                    <a:p>
                      <a:pPr marL="0" marR="0" algn="l">
                        <a:lnSpc>
                          <a:spcPct val="100000"/>
                        </a:lnSpc>
                        <a:spcBef>
                          <a:spcPts val="600"/>
                        </a:spcBef>
                        <a:spcAft>
                          <a:spcPts val="600"/>
                        </a:spcAft>
                      </a:pPr>
                      <a:r>
                        <a:rPr lang="en-US" sz="1400" dirty="0" err="1" smtClean="0">
                          <a:effectLst/>
                          <a:latin typeface="Arial"/>
                          <a:ea typeface="Calibri"/>
                          <a:cs typeface="Times New Roman"/>
                        </a:rPr>
                        <a:t>Relabelling</a:t>
                      </a:r>
                      <a:r>
                        <a:rPr lang="en-US" sz="1400" dirty="0" smtClean="0">
                          <a:effectLst/>
                          <a:latin typeface="Arial"/>
                          <a:ea typeface="Calibri"/>
                          <a:cs typeface="Times New Roman"/>
                        </a:rPr>
                        <a:t>:</a:t>
                      </a:r>
                      <a:r>
                        <a:rPr lang="en-US" sz="1400" baseline="0" dirty="0" smtClean="0">
                          <a:effectLst/>
                          <a:latin typeface="Arial"/>
                          <a:ea typeface="Calibri"/>
                          <a:cs typeface="Times New Roman"/>
                        </a:rPr>
                        <a:t> </a:t>
                      </a:r>
                      <a:r>
                        <a:rPr lang="en-US" sz="1400" dirty="0" smtClean="0">
                          <a:effectLst/>
                          <a:latin typeface="Arial"/>
                          <a:ea typeface="Calibri"/>
                          <a:cs typeface="Times New Roman"/>
                        </a:rPr>
                        <a:t>$85,964,000</a:t>
                      </a:r>
                    </a:p>
                    <a:p>
                      <a:pPr marL="0" marR="0" indent="0" algn="l" defTabSz="914400" rtl="0" eaLnBrk="1" fontAlgn="auto" latinLnBrk="0" hangingPunct="1">
                        <a:lnSpc>
                          <a:spcPct val="100000"/>
                        </a:lnSpc>
                        <a:spcBef>
                          <a:spcPts val="600"/>
                        </a:spcBef>
                        <a:spcAft>
                          <a:spcPts val="600"/>
                        </a:spcAft>
                        <a:buClrTx/>
                        <a:buSzTx/>
                        <a:buFontTx/>
                        <a:buNone/>
                        <a:tabLst/>
                        <a:defRPr/>
                      </a:pPr>
                      <a:r>
                        <a:rPr lang="en-US" sz="1400" dirty="0" smtClean="0">
                          <a:effectLst/>
                          <a:latin typeface="Arial"/>
                          <a:ea typeface="Calibri"/>
                          <a:cs typeface="Times New Roman"/>
                        </a:rPr>
                        <a:t>Reformulation:</a:t>
                      </a:r>
                      <a:r>
                        <a:rPr lang="en-US" sz="1400" baseline="0" dirty="0" smtClean="0">
                          <a:effectLst/>
                          <a:latin typeface="Arial"/>
                          <a:ea typeface="Calibri"/>
                          <a:cs typeface="Times New Roman"/>
                        </a:rPr>
                        <a:t> </a:t>
                      </a:r>
                      <a:r>
                        <a:rPr lang="en-US" sz="1400" dirty="0" smtClean="0">
                          <a:effectLst/>
                          <a:latin typeface="Arial"/>
                          <a:ea typeface="Calibri"/>
                          <a:cs typeface="Times New Roman"/>
                        </a:rPr>
                        <a:t>$13,200,000</a:t>
                      </a:r>
                    </a:p>
                    <a:p>
                      <a:pPr marL="0" marR="0" indent="0" algn="l" defTabSz="914400" rtl="0" eaLnBrk="1" fontAlgn="auto" latinLnBrk="0" hangingPunct="1">
                        <a:lnSpc>
                          <a:spcPct val="100000"/>
                        </a:lnSpc>
                        <a:spcBef>
                          <a:spcPts val="600"/>
                        </a:spcBef>
                        <a:spcAft>
                          <a:spcPts val="600"/>
                        </a:spcAft>
                        <a:buClrTx/>
                        <a:buSzTx/>
                        <a:buFontTx/>
                        <a:buNone/>
                        <a:tabLst/>
                        <a:defRPr/>
                      </a:pPr>
                      <a:r>
                        <a:rPr lang="en-US" sz="1400" dirty="0" smtClean="0">
                          <a:effectLst/>
                          <a:latin typeface="Arial"/>
                          <a:ea typeface="Calibri"/>
                          <a:cs typeface="Times New Roman"/>
                        </a:rPr>
                        <a:t>Enforcement:$800,000</a:t>
                      </a:r>
                      <a:endParaRPr lang="en-GB" sz="1400" dirty="0" smtClean="0">
                        <a:effectLst/>
                        <a:latin typeface="+mn-lt"/>
                        <a:ea typeface="Calibri"/>
                        <a:cs typeface="Times New Roman"/>
                      </a:endParaRPr>
                    </a:p>
                    <a:p>
                      <a:pPr marL="0" marR="0" algn="l">
                        <a:lnSpc>
                          <a:spcPct val="100000"/>
                        </a:lnSpc>
                        <a:spcBef>
                          <a:spcPts val="600"/>
                        </a:spcBef>
                        <a:spcAft>
                          <a:spcPts val="600"/>
                        </a:spcAft>
                      </a:pPr>
                      <a:r>
                        <a:rPr lang="en-US" sz="1400" b="1" dirty="0" smtClean="0">
                          <a:effectLst/>
                          <a:latin typeface="Arial"/>
                          <a:ea typeface="Calibri"/>
                          <a:cs typeface="Times New Roman"/>
                        </a:rPr>
                        <a:t>TOTAL: $140,262,000</a:t>
                      </a:r>
                    </a:p>
                  </a:txBody>
                  <a:tcPr marL="68580" marR="68580" marT="0" marB="0"/>
                </a:tc>
                <a:tc>
                  <a:txBody>
                    <a:bodyPr/>
                    <a:lstStyle/>
                    <a:p>
                      <a:pPr algn="l"/>
                      <a:r>
                        <a:rPr lang="en-US" sz="1400" dirty="0" smtClean="0"/>
                        <a:t>Value of Life: USD6million</a:t>
                      </a:r>
                    </a:p>
                    <a:p>
                      <a:pPr algn="l"/>
                      <a:endParaRPr lang="en-US" sz="1400" dirty="0" smtClean="0"/>
                    </a:p>
                    <a:p>
                      <a:pPr algn="l"/>
                      <a:r>
                        <a:rPr lang="en-US" sz="1400" dirty="0" smtClean="0"/>
                        <a:t>Population = 250,000</a:t>
                      </a:r>
                    </a:p>
                    <a:p>
                      <a:pPr algn="l"/>
                      <a:endParaRPr lang="en-US" sz="1400" dirty="0" smtClean="0"/>
                    </a:p>
                    <a:p>
                      <a:pPr algn="l"/>
                      <a:r>
                        <a:rPr lang="en-US" sz="1400" b="1" dirty="0" smtClean="0"/>
                        <a:t>TOTAL:</a:t>
                      </a:r>
                      <a:r>
                        <a:rPr lang="en-US" sz="1400" b="1" baseline="0" dirty="0" smtClean="0"/>
                        <a:t> $ 1.5 Trillion</a:t>
                      </a:r>
                      <a:endParaRPr lang="en-US" sz="1400" b="1" dirty="0" smtClean="0"/>
                    </a:p>
                  </a:txBody>
                  <a:tcPr/>
                </a:tc>
              </a:tr>
              <a:tr h="1597140">
                <a:tc>
                  <a:txBody>
                    <a:bodyPr/>
                    <a:lstStyle/>
                    <a:p>
                      <a:pPr algn="ctr"/>
                      <a:r>
                        <a:rPr lang="en-US" sz="1400" dirty="0" smtClean="0"/>
                        <a:t>3.</a:t>
                      </a:r>
                      <a:endParaRPr lang="en-GB" sz="1400" dirty="0"/>
                    </a:p>
                  </a:txBody>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1400" dirty="0" smtClean="0"/>
                        <a:t>Mandatory to label to high trans fat product </a:t>
                      </a:r>
                    </a:p>
                    <a:p>
                      <a:pPr algn="l"/>
                      <a:endParaRPr lang="en-GB" sz="1400" dirty="0"/>
                    </a:p>
                  </a:txBody>
                  <a:tcPr/>
                </a:tc>
                <a:tc>
                  <a:txBody>
                    <a:bodyPr/>
                    <a:lstStyle/>
                    <a:p>
                      <a:pPr marL="0" marR="0" algn="l">
                        <a:lnSpc>
                          <a:spcPct val="100000"/>
                        </a:lnSpc>
                        <a:spcBef>
                          <a:spcPts val="600"/>
                        </a:spcBef>
                        <a:spcAft>
                          <a:spcPts val="600"/>
                        </a:spcAft>
                      </a:pPr>
                      <a:r>
                        <a:rPr lang="en-US" sz="1400" dirty="0" smtClean="0">
                          <a:effectLst/>
                          <a:latin typeface="Arial"/>
                          <a:ea typeface="Calibri"/>
                          <a:cs typeface="Times New Roman"/>
                        </a:rPr>
                        <a:t>Testing: $40,298,000</a:t>
                      </a:r>
                      <a:endParaRPr lang="en-GB" sz="1400" dirty="0" smtClean="0">
                        <a:effectLst/>
                        <a:latin typeface="+mn-lt"/>
                        <a:ea typeface="Calibri"/>
                        <a:cs typeface="Times New Roman"/>
                      </a:endParaRPr>
                    </a:p>
                    <a:p>
                      <a:pPr marL="0" marR="0" algn="l">
                        <a:lnSpc>
                          <a:spcPct val="100000"/>
                        </a:lnSpc>
                        <a:spcBef>
                          <a:spcPts val="600"/>
                        </a:spcBef>
                        <a:spcAft>
                          <a:spcPts val="600"/>
                        </a:spcAft>
                      </a:pPr>
                      <a:r>
                        <a:rPr lang="en-US" sz="1400" dirty="0" err="1" smtClean="0">
                          <a:effectLst/>
                          <a:latin typeface="Arial"/>
                          <a:ea typeface="Calibri"/>
                          <a:cs typeface="Times New Roman"/>
                        </a:rPr>
                        <a:t>Relabelling</a:t>
                      </a:r>
                      <a:r>
                        <a:rPr lang="en-US" sz="1400" dirty="0" smtClean="0">
                          <a:effectLst/>
                          <a:latin typeface="Arial"/>
                          <a:ea typeface="Calibri"/>
                          <a:cs typeface="Times New Roman"/>
                        </a:rPr>
                        <a:t>:</a:t>
                      </a:r>
                      <a:r>
                        <a:rPr lang="en-US" sz="1400" baseline="0" dirty="0" smtClean="0">
                          <a:effectLst/>
                          <a:latin typeface="Arial"/>
                          <a:ea typeface="Calibri"/>
                          <a:cs typeface="Times New Roman"/>
                        </a:rPr>
                        <a:t> </a:t>
                      </a:r>
                      <a:r>
                        <a:rPr lang="en-US" sz="1400" dirty="0" smtClean="0">
                          <a:effectLst/>
                          <a:latin typeface="Arial"/>
                          <a:ea typeface="Calibri"/>
                          <a:cs typeface="Times New Roman"/>
                        </a:rPr>
                        <a:t>$21,250,000</a:t>
                      </a:r>
                    </a:p>
                    <a:p>
                      <a:pPr marL="0" marR="0" indent="0" algn="l" defTabSz="914400" rtl="0" eaLnBrk="1" fontAlgn="auto" latinLnBrk="0" hangingPunct="1">
                        <a:lnSpc>
                          <a:spcPct val="100000"/>
                        </a:lnSpc>
                        <a:spcBef>
                          <a:spcPts val="600"/>
                        </a:spcBef>
                        <a:spcAft>
                          <a:spcPts val="600"/>
                        </a:spcAft>
                        <a:buClrTx/>
                        <a:buSzTx/>
                        <a:buFontTx/>
                        <a:buNone/>
                        <a:tabLst/>
                        <a:defRPr/>
                      </a:pPr>
                      <a:r>
                        <a:rPr lang="en-US" sz="1400" dirty="0" smtClean="0">
                          <a:effectLst/>
                          <a:latin typeface="Arial"/>
                          <a:ea typeface="Calibri"/>
                          <a:cs typeface="Times New Roman"/>
                        </a:rPr>
                        <a:t>Reformulation:</a:t>
                      </a:r>
                      <a:r>
                        <a:rPr lang="en-US" sz="1400" baseline="0" dirty="0" smtClean="0">
                          <a:effectLst/>
                          <a:latin typeface="Arial"/>
                          <a:ea typeface="Calibri"/>
                          <a:cs typeface="Times New Roman"/>
                        </a:rPr>
                        <a:t> </a:t>
                      </a:r>
                      <a:r>
                        <a:rPr lang="en-US" sz="1400" dirty="0" smtClean="0">
                          <a:effectLst/>
                          <a:latin typeface="Arial"/>
                          <a:ea typeface="Calibri"/>
                          <a:cs typeface="Times New Roman"/>
                        </a:rPr>
                        <a:t>$3,250,000</a:t>
                      </a:r>
                    </a:p>
                    <a:p>
                      <a:pPr marL="0" marR="0" indent="0" algn="l" defTabSz="914400" rtl="0" eaLnBrk="1" fontAlgn="auto" latinLnBrk="0" hangingPunct="1">
                        <a:lnSpc>
                          <a:spcPct val="100000"/>
                        </a:lnSpc>
                        <a:spcBef>
                          <a:spcPts val="600"/>
                        </a:spcBef>
                        <a:spcAft>
                          <a:spcPts val="600"/>
                        </a:spcAft>
                        <a:buClrTx/>
                        <a:buSzTx/>
                        <a:buFontTx/>
                        <a:buNone/>
                        <a:tabLst/>
                        <a:defRPr/>
                      </a:pPr>
                      <a:r>
                        <a:rPr lang="en-US" sz="1400" dirty="0" smtClean="0">
                          <a:effectLst/>
                          <a:latin typeface="Arial"/>
                          <a:ea typeface="Calibri"/>
                          <a:cs typeface="Times New Roman"/>
                        </a:rPr>
                        <a:t>Enforcement:$500,000</a:t>
                      </a:r>
                      <a:endParaRPr lang="en-GB" sz="1400" dirty="0" smtClean="0">
                        <a:effectLst/>
                        <a:latin typeface="+mn-lt"/>
                        <a:ea typeface="Calibri"/>
                        <a:cs typeface="Times New Roman"/>
                      </a:endParaRPr>
                    </a:p>
                    <a:p>
                      <a:pPr marL="0" marR="0" algn="l">
                        <a:lnSpc>
                          <a:spcPct val="100000"/>
                        </a:lnSpc>
                        <a:spcBef>
                          <a:spcPts val="600"/>
                        </a:spcBef>
                        <a:spcAft>
                          <a:spcPts val="600"/>
                        </a:spcAft>
                      </a:pPr>
                      <a:r>
                        <a:rPr lang="en-US" sz="1400" b="1" dirty="0" smtClean="0">
                          <a:effectLst/>
                          <a:latin typeface="Arial"/>
                          <a:ea typeface="Calibri"/>
                          <a:cs typeface="Times New Roman"/>
                        </a:rPr>
                        <a:t>TOTAL: $62,048,000</a:t>
                      </a:r>
                    </a:p>
                  </a:txBody>
                  <a:tcPr marL="68580" marR="68580" marT="0" marB="0"/>
                </a:tc>
                <a:tc>
                  <a:txBody>
                    <a:bodyPr/>
                    <a:lstStyle/>
                    <a:p>
                      <a:pPr algn="l"/>
                      <a:r>
                        <a:rPr lang="en-US" sz="1400" dirty="0" smtClean="0"/>
                        <a:t>Value of Life: USD6million</a:t>
                      </a:r>
                    </a:p>
                    <a:p>
                      <a:pPr algn="l"/>
                      <a:endParaRPr lang="en-US" sz="1400" dirty="0" smtClean="0"/>
                    </a:p>
                    <a:p>
                      <a:pPr algn="l"/>
                      <a:r>
                        <a:rPr lang="en-US" sz="1400" dirty="0" smtClean="0"/>
                        <a:t>Population = 100,000</a:t>
                      </a:r>
                    </a:p>
                    <a:p>
                      <a:pPr algn="l"/>
                      <a:endParaRPr lang="en-US" sz="1400" dirty="0" smtClean="0"/>
                    </a:p>
                    <a:p>
                      <a:pPr algn="l"/>
                      <a:r>
                        <a:rPr lang="en-US" sz="1400" b="1" dirty="0" smtClean="0"/>
                        <a:t>TOTAL:</a:t>
                      </a:r>
                      <a:r>
                        <a:rPr lang="en-US" sz="1400" b="1" baseline="0" dirty="0" smtClean="0"/>
                        <a:t> $ 600 billion</a:t>
                      </a:r>
                      <a:endParaRPr lang="en-US" sz="1400" b="1" dirty="0" smtClean="0"/>
                    </a:p>
                  </a:txBody>
                  <a:tcPr/>
                </a:tc>
              </a:tr>
              <a:tr h="1103479">
                <a:tc>
                  <a:txBody>
                    <a:bodyPr/>
                    <a:lstStyle/>
                    <a:p>
                      <a:pPr algn="ctr"/>
                      <a:r>
                        <a:rPr lang="en-US" sz="1400" dirty="0" smtClean="0"/>
                        <a:t>4.</a:t>
                      </a:r>
                      <a:endParaRPr lang="en-GB" sz="1400" dirty="0"/>
                    </a:p>
                  </a:txBody>
                  <a:tcPr/>
                </a:tc>
                <a:tc>
                  <a:txBody>
                    <a:bodyPr/>
                    <a:lstStyle/>
                    <a:p>
                      <a:pPr algn="l"/>
                      <a:r>
                        <a:rPr lang="en-US" sz="1400" dirty="0" smtClean="0"/>
                        <a:t>Campaign</a:t>
                      </a:r>
                      <a:r>
                        <a:rPr lang="en-US" sz="1400" baseline="0" dirty="0" smtClean="0"/>
                        <a:t> on reducing trans fat intake</a:t>
                      </a:r>
                      <a:endParaRPr lang="en-GB" sz="1400" dirty="0"/>
                    </a:p>
                  </a:txBody>
                  <a:tcPr/>
                </a:tc>
                <a:tc>
                  <a:txBody>
                    <a:bodyPr/>
                    <a:lstStyle/>
                    <a:p>
                      <a:pPr marL="0" marR="0" algn="l">
                        <a:lnSpc>
                          <a:spcPct val="115000"/>
                        </a:lnSpc>
                        <a:spcBef>
                          <a:spcPts val="600"/>
                        </a:spcBef>
                        <a:spcAft>
                          <a:spcPts val="600"/>
                        </a:spcAft>
                      </a:pPr>
                      <a:r>
                        <a:rPr lang="en-US" sz="1400" dirty="0" smtClean="0">
                          <a:effectLst/>
                          <a:latin typeface="Calibri"/>
                          <a:ea typeface="Calibri"/>
                          <a:cs typeface="Times New Roman"/>
                        </a:rPr>
                        <a:t>Media:</a:t>
                      </a:r>
                      <a:r>
                        <a:rPr lang="en-US" sz="1400" baseline="0" dirty="0" smtClean="0">
                          <a:effectLst/>
                          <a:latin typeface="Calibri"/>
                          <a:ea typeface="Calibri"/>
                          <a:cs typeface="Times New Roman"/>
                        </a:rPr>
                        <a:t> $ </a:t>
                      </a:r>
                      <a:r>
                        <a:rPr lang="en-US" sz="1400" baseline="0" dirty="0" smtClean="0">
                          <a:effectLst/>
                          <a:latin typeface="+mn-lt"/>
                          <a:ea typeface="Calibri"/>
                          <a:cs typeface="Times New Roman"/>
                        </a:rPr>
                        <a:t>1,000,000 </a:t>
                      </a:r>
                    </a:p>
                    <a:p>
                      <a:pPr marL="0" marR="0" algn="l">
                        <a:lnSpc>
                          <a:spcPct val="115000"/>
                        </a:lnSpc>
                        <a:spcBef>
                          <a:spcPts val="600"/>
                        </a:spcBef>
                        <a:spcAft>
                          <a:spcPts val="600"/>
                        </a:spcAft>
                      </a:pPr>
                      <a:r>
                        <a:rPr lang="en-US" sz="1400" baseline="0" dirty="0" smtClean="0">
                          <a:effectLst/>
                          <a:latin typeface="+mn-lt"/>
                          <a:ea typeface="Calibri"/>
                          <a:cs typeface="Times New Roman"/>
                        </a:rPr>
                        <a:t>Roadshow = </a:t>
                      </a:r>
                      <a:r>
                        <a:rPr lang="en-US" sz="1400" baseline="0" dirty="0" smtClean="0">
                          <a:effectLst/>
                          <a:latin typeface="Calibri"/>
                          <a:ea typeface="Calibri"/>
                          <a:cs typeface="Times New Roman"/>
                        </a:rPr>
                        <a:t>$ 1,000,000</a:t>
                      </a:r>
                    </a:p>
                    <a:p>
                      <a:pPr marL="0" marR="0" algn="l">
                        <a:lnSpc>
                          <a:spcPct val="115000"/>
                        </a:lnSpc>
                        <a:spcBef>
                          <a:spcPts val="600"/>
                        </a:spcBef>
                        <a:spcAft>
                          <a:spcPts val="600"/>
                        </a:spcAft>
                      </a:pPr>
                      <a:r>
                        <a:rPr lang="en-US" sz="1400" b="1" baseline="0" dirty="0" smtClean="0">
                          <a:effectLst/>
                          <a:latin typeface="Calibri"/>
                          <a:ea typeface="Calibri"/>
                          <a:cs typeface="Times New Roman"/>
                        </a:rPr>
                        <a:t>TOTAL = $ 2,000,000</a:t>
                      </a:r>
                      <a:endParaRPr lang="en-GB" sz="1400" b="1" dirty="0">
                        <a:effectLst/>
                        <a:latin typeface="Calibri"/>
                        <a:ea typeface="Calibri"/>
                        <a:cs typeface="Times New Roman"/>
                      </a:endParaRPr>
                    </a:p>
                  </a:txBody>
                  <a:tcPr marL="68580" marR="68580" marT="0" marB="0"/>
                </a:tc>
                <a:tc>
                  <a:txBody>
                    <a:bodyPr/>
                    <a:lstStyle/>
                    <a:p>
                      <a:pPr algn="l"/>
                      <a:r>
                        <a:rPr lang="en-US" sz="1400" dirty="0" smtClean="0"/>
                        <a:t>Value</a:t>
                      </a:r>
                      <a:r>
                        <a:rPr lang="en-US" sz="1400" baseline="0" dirty="0" smtClean="0"/>
                        <a:t> of Life: $ 6 million</a:t>
                      </a:r>
                    </a:p>
                    <a:p>
                      <a:pPr algn="l"/>
                      <a:r>
                        <a:rPr lang="en-US" sz="1400" baseline="0" dirty="0" smtClean="0"/>
                        <a:t>Population: 3,000,000</a:t>
                      </a:r>
                    </a:p>
                    <a:p>
                      <a:pPr algn="l"/>
                      <a:endParaRPr lang="en-US" sz="1400" baseline="0" dirty="0" smtClean="0"/>
                    </a:p>
                    <a:p>
                      <a:pPr algn="l"/>
                      <a:r>
                        <a:rPr lang="en-US" sz="1400" b="1" baseline="0" dirty="0" smtClean="0"/>
                        <a:t>TOTAL: $ 18 Trillion</a:t>
                      </a:r>
                      <a:endParaRPr lang="en-US" sz="1400" b="1" dirty="0" smtClean="0"/>
                    </a:p>
                    <a:p>
                      <a:pPr algn="l"/>
                      <a:endParaRPr lang="en-US" sz="1400" dirty="0" smtClean="0"/>
                    </a:p>
                  </a:txBody>
                  <a:tcPr/>
                </a:tc>
              </a:tr>
              <a:tr h="752840">
                <a:tc>
                  <a:txBody>
                    <a:bodyPr/>
                    <a:lstStyle/>
                    <a:p>
                      <a:pPr algn="ctr"/>
                      <a:r>
                        <a:rPr lang="en-US" sz="1400" dirty="0" smtClean="0"/>
                        <a:t>5.</a:t>
                      </a:r>
                      <a:endParaRPr lang="en-GB" sz="1400" dirty="0"/>
                    </a:p>
                  </a:txBody>
                  <a:tcPr/>
                </a:tc>
                <a:tc>
                  <a:txBody>
                    <a:bodyPr/>
                    <a:lstStyle/>
                    <a:p>
                      <a:pPr algn="l"/>
                      <a:r>
                        <a:rPr lang="en-US" sz="1400" dirty="0" smtClean="0"/>
                        <a:t>Mandatory to all food products and campaign</a:t>
                      </a:r>
                      <a:r>
                        <a:rPr lang="en-US" sz="1400" baseline="0" dirty="0" smtClean="0"/>
                        <a:t> of lowering trans fat intake</a:t>
                      </a:r>
                      <a:endParaRPr lang="en-GB" sz="1400" dirty="0"/>
                    </a:p>
                  </a:txBody>
                  <a:tcPr/>
                </a:tc>
                <a:tc>
                  <a:txBody>
                    <a:bodyPr/>
                    <a:lstStyle/>
                    <a:p>
                      <a:pPr marL="0" marR="0" algn="l">
                        <a:lnSpc>
                          <a:spcPct val="115000"/>
                        </a:lnSpc>
                        <a:spcBef>
                          <a:spcPts val="600"/>
                        </a:spcBef>
                        <a:spcAft>
                          <a:spcPts val="600"/>
                        </a:spcAft>
                      </a:pPr>
                      <a:r>
                        <a:rPr lang="en-US" sz="1800" b="1" dirty="0" smtClean="0">
                          <a:effectLst/>
                          <a:latin typeface="Calibri"/>
                          <a:ea typeface="Calibri"/>
                          <a:cs typeface="Times New Roman"/>
                        </a:rPr>
                        <a:t>TOTAL: $ 142,262,000</a:t>
                      </a:r>
                    </a:p>
                  </a:txBody>
                  <a:tcPr marL="68580" marR="68580" marT="0" marB="0"/>
                </a:tc>
                <a:tc>
                  <a:txBody>
                    <a:bodyPr/>
                    <a:lstStyle/>
                    <a:p>
                      <a:pPr algn="l"/>
                      <a:r>
                        <a:rPr lang="en-US" sz="1800" b="1" dirty="0" err="1" smtClean="0"/>
                        <a:t>TOTAl</a:t>
                      </a:r>
                      <a:r>
                        <a:rPr lang="en-US" sz="1800" b="1" dirty="0" smtClean="0"/>
                        <a:t>: $ 19.5 Trillion</a:t>
                      </a:r>
                      <a:endParaRPr lang="en-GB" sz="1800" b="1" dirty="0"/>
                    </a:p>
                  </a:txBody>
                  <a:tcPr/>
                </a:tc>
              </a:tr>
            </a:tbl>
          </a:graphicData>
        </a:graphic>
      </p:graphicFrame>
    </p:spTree>
    <p:extLst>
      <p:ext uri="{BB962C8B-B14F-4D97-AF65-F5344CB8AC3E}">
        <p14:creationId xmlns:p14="http://schemas.microsoft.com/office/powerpoint/2010/main" val="2495038691"/>
      </p:ext>
    </p:extLst>
  </p:cSld>
  <p:clrMapOvr>
    <a:masterClrMapping/>
  </p:clrMapOvr>
  <p:timing>
    <p:tnLst>
      <p:par>
        <p:cTn id="1" dur="indefinite" restart="never" nodeType="tmRoot"/>
      </p:par>
    </p:tn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Content Placeholder 3"/>
          <p:cNvGraphicFramePr>
            <a:graphicFrameLocks noGrp="1"/>
          </p:cNvGraphicFramePr>
          <p:nvPr>
            <p:ph idx="1"/>
            <p:extLst>
              <p:ext uri="{D42A27DB-BD31-4B8C-83A1-F6EECF244321}">
                <p14:modId xmlns:p14="http://schemas.microsoft.com/office/powerpoint/2010/main" val="178954338"/>
              </p:ext>
            </p:extLst>
          </p:nvPr>
        </p:nvGraphicFramePr>
        <p:xfrm>
          <a:off x="152400" y="152400"/>
          <a:ext cx="8839200" cy="9123680"/>
        </p:xfrm>
        <a:graphic>
          <a:graphicData uri="http://schemas.openxmlformats.org/drawingml/2006/table">
            <a:tbl>
              <a:tblPr firstRow="1" bandRow="1">
                <a:tableStyleId>{5C22544A-7EE6-4342-B048-85BDC9FD1C3A}</a:tableStyleId>
              </a:tblPr>
              <a:tblGrid>
                <a:gridCol w="2762250"/>
                <a:gridCol w="3130550"/>
                <a:gridCol w="2946400"/>
              </a:tblGrid>
              <a:tr h="370840">
                <a:tc>
                  <a:txBody>
                    <a:bodyPr/>
                    <a:lstStyle/>
                    <a:p>
                      <a:pPr algn="ctr"/>
                      <a:r>
                        <a:rPr lang="en-US" dirty="0" smtClean="0"/>
                        <a:t>Option</a:t>
                      </a:r>
                      <a:endParaRPr lang="en-MY" dirty="0"/>
                    </a:p>
                  </a:txBody>
                  <a:tcPr/>
                </a:tc>
                <a:tc>
                  <a:txBody>
                    <a:bodyPr/>
                    <a:lstStyle/>
                    <a:p>
                      <a:pPr algn="ctr"/>
                      <a:r>
                        <a:rPr lang="en-US" dirty="0" smtClean="0"/>
                        <a:t>Advantages</a:t>
                      </a:r>
                      <a:endParaRPr lang="en-MY" dirty="0"/>
                    </a:p>
                  </a:txBody>
                  <a:tcPr/>
                </a:tc>
                <a:tc>
                  <a:txBody>
                    <a:bodyPr/>
                    <a:lstStyle/>
                    <a:p>
                      <a:pPr algn="ctr"/>
                      <a:r>
                        <a:rPr lang="en-US" dirty="0" smtClean="0"/>
                        <a:t>Disadvantages</a:t>
                      </a:r>
                      <a:endParaRPr lang="en-MY" dirty="0"/>
                    </a:p>
                  </a:txBody>
                  <a:tcPr/>
                </a:tc>
              </a:tr>
              <a:tr h="370840">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1800" dirty="0" smtClean="0"/>
                        <a:t>1.Status</a:t>
                      </a:r>
                      <a:r>
                        <a:rPr lang="en-US" sz="1800" baseline="0" dirty="0" smtClean="0"/>
                        <a:t> Quo</a:t>
                      </a:r>
                      <a:endParaRPr lang="en-US" sz="1800" dirty="0" smtClean="0"/>
                    </a:p>
                  </a:txBody>
                  <a:tcPr/>
                </a:tc>
                <a:tc>
                  <a:txBody>
                    <a:bodyPr/>
                    <a:lstStyle/>
                    <a:p>
                      <a:pPr marL="0" indent="0">
                        <a:buFont typeface="Arial" panose="020B0604020202020204" pitchFamily="34" charset="0"/>
                        <a:buNone/>
                      </a:pPr>
                      <a:r>
                        <a:rPr lang="en-US" sz="1400" dirty="0" smtClean="0"/>
                        <a:t>Consignment</a:t>
                      </a:r>
                      <a:r>
                        <a:rPr lang="en-US" sz="1400" baseline="0" dirty="0" smtClean="0"/>
                        <a:t>: Sales guaranteed</a:t>
                      </a:r>
                    </a:p>
                  </a:txBody>
                  <a:tcPr/>
                </a:tc>
                <a:tc>
                  <a:txBody>
                    <a:bodyPr/>
                    <a:lstStyle/>
                    <a:p>
                      <a:pPr marL="0" indent="0">
                        <a:buFont typeface="Arial" panose="020B0604020202020204" pitchFamily="34" charset="0"/>
                        <a:buNone/>
                      </a:pPr>
                      <a:r>
                        <a:rPr lang="en-US" sz="1400" dirty="0" smtClean="0"/>
                        <a:t>Price making: Unfair, not by grade/quality</a:t>
                      </a:r>
                    </a:p>
                    <a:p>
                      <a:pPr marL="0" indent="0">
                        <a:buFont typeface="Arial" panose="020B0604020202020204" pitchFamily="34" charset="0"/>
                        <a:buNone/>
                      </a:pPr>
                      <a:r>
                        <a:rPr lang="en-US" sz="1400" dirty="0" smtClean="0"/>
                        <a:t>Margin: low</a:t>
                      </a:r>
                    </a:p>
                    <a:p>
                      <a:pPr marL="0" marR="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en-US" sz="1400" baseline="0" dirty="0" smtClean="0"/>
                        <a:t>Cash on delivery</a:t>
                      </a:r>
                      <a:r>
                        <a:rPr lang="en-MY" sz="1400" baseline="0" dirty="0" smtClean="0"/>
                        <a:t>: low price</a:t>
                      </a:r>
                      <a:endParaRPr lang="en-US" sz="1400" dirty="0" smtClean="0"/>
                    </a:p>
                    <a:p>
                      <a:pPr marL="0" indent="0">
                        <a:buFont typeface="Arial" panose="020B0604020202020204" pitchFamily="34" charset="0"/>
                        <a:buNone/>
                      </a:pPr>
                      <a:r>
                        <a:rPr lang="en-US" sz="1400" dirty="0" smtClean="0"/>
                        <a:t>Payment: not</a:t>
                      </a:r>
                      <a:r>
                        <a:rPr lang="en-US" sz="1400" baseline="0" dirty="0" smtClean="0"/>
                        <a:t> immediately</a:t>
                      </a:r>
                      <a:endParaRPr lang="en-US" sz="1400" dirty="0" smtClean="0"/>
                    </a:p>
                    <a:p>
                      <a:pPr marL="0" indent="0">
                        <a:buFont typeface="Arial" panose="020B0604020202020204" pitchFamily="34" charset="0"/>
                        <a:buNone/>
                      </a:pPr>
                      <a:r>
                        <a:rPr lang="en-US" sz="1400" baseline="0" dirty="0" smtClean="0"/>
                        <a:t>Market information: lacking/lagging</a:t>
                      </a:r>
                    </a:p>
                    <a:p>
                      <a:pPr marL="0" indent="0">
                        <a:buFont typeface="Arial" panose="020B0604020202020204" pitchFamily="34" charset="0"/>
                        <a:buNone/>
                      </a:pPr>
                      <a:r>
                        <a:rPr lang="en-US" sz="1400" baseline="0" dirty="0" smtClean="0"/>
                        <a:t>Losses: trimming, shrinkage, </a:t>
                      </a:r>
                    </a:p>
                    <a:p>
                      <a:pPr marL="0" indent="0">
                        <a:buFont typeface="Arial" panose="020B0604020202020204" pitchFamily="34" charset="0"/>
                        <a:buNone/>
                      </a:pPr>
                      <a:r>
                        <a:rPr lang="en-US" sz="1400" baseline="0" dirty="0" smtClean="0"/>
                        <a:t>Ethnic </a:t>
                      </a:r>
                      <a:endParaRPr lang="en-MY" sz="1400" dirty="0"/>
                    </a:p>
                  </a:txBody>
                  <a:tcPr/>
                </a:tc>
              </a:tr>
              <a:tr h="37084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400" b="0" i="0" u="none" strike="noStrike" kern="1200" cap="none" spc="0" normalizeH="0" baseline="0" noProof="0" dirty="0" smtClean="0">
                          <a:ln>
                            <a:noFill/>
                          </a:ln>
                          <a:solidFill>
                            <a:prstClr val="black"/>
                          </a:solidFill>
                          <a:effectLst/>
                          <a:uLnTx/>
                          <a:uFillTx/>
                          <a:latin typeface="+mn-lt"/>
                          <a:ea typeface="+mn-ea"/>
                          <a:cs typeface="+mn-cs"/>
                        </a:rPr>
                        <a:t>2.Develop New Regulation on </a:t>
                      </a:r>
                      <a:r>
                        <a:rPr kumimoji="0" lang="en-GB" sz="1400" b="1" i="0" u="none" strike="noStrike" kern="1200" cap="none" spc="0" normalizeH="0" baseline="0" noProof="0" dirty="0" smtClean="0">
                          <a:ln>
                            <a:noFill/>
                          </a:ln>
                          <a:solidFill>
                            <a:prstClr val="black"/>
                          </a:solidFill>
                          <a:effectLst/>
                          <a:uLnTx/>
                          <a:uFillTx/>
                          <a:latin typeface="+mn-lt"/>
                          <a:ea typeface="+mn-ea"/>
                          <a:cs typeface="+mn-cs"/>
                        </a:rPr>
                        <a:t>Wholesale</a:t>
                      </a:r>
                      <a:r>
                        <a:rPr kumimoji="0" lang="en-GB" sz="1400" b="0" i="0" u="none" strike="noStrike" kern="1200" cap="none" spc="0" normalizeH="0" baseline="0" noProof="0" dirty="0" smtClean="0">
                          <a:ln>
                            <a:noFill/>
                          </a:ln>
                          <a:solidFill>
                            <a:prstClr val="black"/>
                          </a:solidFill>
                          <a:effectLst/>
                          <a:uLnTx/>
                          <a:uFillTx/>
                          <a:latin typeface="+mn-lt"/>
                          <a:ea typeface="+mn-ea"/>
                          <a:cs typeface="+mn-cs"/>
                        </a:rPr>
                        <a:t> on Horticulture &amp; Abolish </a:t>
                      </a:r>
                      <a:r>
                        <a:rPr kumimoji="0" lang="en-GB" sz="1400" b="0" i="1" u="none" strike="noStrike" kern="1200" cap="none" spc="0" normalizeH="0" baseline="0" noProof="0" dirty="0" err="1" smtClean="0">
                          <a:ln>
                            <a:noFill/>
                          </a:ln>
                          <a:solidFill>
                            <a:prstClr val="black"/>
                          </a:solidFill>
                          <a:effectLst/>
                          <a:uLnTx/>
                          <a:uFillTx/>
                          <a:latin typeface="+mn-lt"/>
                          <a:ea typeface="+mn-ea"/>
                          <a:cs typeface="+mn-cs"/>
                        </a:rPr>
                        <a:t>Peraturan-Peraturan</a:t>
                      </a:r>
                      <a:r>
                        <a:rPr kumimoji="0" lang="en-GB" sz="1400" b="0" i="1" u="none" strike="noStrike" kern="1200" cap="none" spc="0" normalizeH="0" baseline="0" noProof="0" dirty="0" smtClean="0">
                          <a:ln>
                            <a:noFill/>
                          </a:ln>
                          <a:solidFill>
                            <a:prstClr val="black"/>
                          </a:solidFill>
                          <a:effectLst/>
                          <a:uLnTx/>
                          <a:uFillTx/>
                          <a:latin typeface="+mn-lt"/>
                          <a:ea typeface="+mn-ea"/>
                          <a:cs typeface="+mn-cs"/>
                        </a:rPr>
                        <a:t> </a:t>
                      </a:r>
                      <a:r>
                        <a:rPr kumimoji="0" lang="en-GB" sz="1400" b="0" i="1" u="none" strike="noStrike" kern="1200" cap="none" spc="0" normalizeH="0" baseline="0" noProof="0" dirty="0" err="1" smtClean="0">
                          <a:ln>
                            <a:noFill/>
                          </a:ln>
                          <a:solidFill>
                            <a:prstClr val="black"/>
                          </a:solidFill>
                          <a:effectLst/>
                          <a:uLnTx/>
                          <a:uFillTx/>
                          <a:latin typeface="+mn-lt"/>
                          <a:ea typeface="+mn-ea"/>
                          <a:cs typeface="+mn-cs"/>
                        </a:rPr>
                        <a:t>Lembaga</a:t>
                      </a:r>
                      <a:r>
                        <a:rPr kumimoji="0" lang="en-GB" sz="1400" b="0" i="1" u="none" strike="noStrike" kern="1200" cap="none" spc="0" normalizeH="0" baseline="0" noProof="0" dirty="0" smtClean="0">
                          <a:ln>
                            <a:noFill/>
                          </a:ln>
                          <a:solidFill>
                            <a:prstClr val="black"/>
                          </a:solidFill>
                          <a:effectLst/>
                          <a:uLnTx/>
                          <a:uFillTx/>
                          <a:latin typeface="+mn-lt"/>
                          <a:ea typeface="+mn-ea"/>
                          <a:cs typeface="+mn-cs"/>
                        </a:rPr>
                        <a:t> </a:t>
                      </a:r>
                      <a:r>
                        <a:rPr kumimoji="0" lang="en-GB" sz="1400" b="0" i="1" u="none" strike="noStrike" kern="1200" cap="none" spc="0" normalizeH="0" baseline="0" noProof="0" dirty="0" err="1" smtClean="0">
                          <a:ln>
                            <a:noFill/>
                          </a:ln>
                          <a:solidFill>
                            <a:prstClr val="black"/>
                          </a:solidFill>
                          <a:effectLst/>
                          <a:uLnTx/>
                          <a:uFillTx/>
                          <a:latin typeface="+mn-lt"/>
                          <a:ea typeface="+mn-ea"/>
                          <a:cs typeface="+mn-cs"/>
                        </a:rPr>
                        <a:t>Pemasaran</a:t>
                      </a:r>
                      <a:r>
                        <a:rPr kumimoji="0" lang="en-GB" sz="1400" b="0" i="1" u="none" strike="noStrike" kern="1200" cap="none" spc="0" normalizeH="0" baseline="0" noProof="0" dirty="0" smtClean="0">
                          <a:ln>
                            <a:noFill/>
                          </a:ln>
                          <a:solidFill>
                            <a:prstClr val="black"/>
                          </a:solidFill>
                          <a:effectLst/>
                          <a:uLnTx/>
                          <a:uFillTx/>
                          <a:latin typeface="+mn-lt"/>
                          <a:ea typeface="+mn-ea"/>
                          <a:cs typeface="+mn-cs"/>
                        </a:rPr>
                        <a:t> </a:t>
                      </a:r>
                      <a:r>
                        <a:rPr kumimoji="0" lang="en-GB" sz="1400" b="0" i="1" u="none" strike="noStrike" kern="1200" cap="none" spc="0" normalizeH="0" baseline="0" noProof="0" dirty="0" err="1" smtClean="0">
                          <a:ln>
                            <a:noFill/>
                          </a:ln>
                          <a:solidFill>
                            <a:prstClr val="black"/>
                          </a:solidFill>
                          <a:effectLst/>
                          <a:uLnTx/>
                          <a:uFillTx/>
                          <a:latin typeface="+mn-lt"/>
                          <a:ea typeface="+mn-ea"/>
                          <a:cs typeface="+mn-cs"/>
                        </a:rPr>
                        <a:t>Pertanian</a:t>
                      </a:r>
                      <a:r>
                        <a:rPr kumimoji="0" lang="en-GB" sz="1400" b="0" i="1" u="none" strike="noStrike" kern="1200" cap="none" spc="0" normalizeH="0" baseline="0" noProof="0" dirty="0" smtClean="0">
                          <a:ln>
                            <a:noFill/>
                          </a:ln>
                          <a:solidFill>
                            <a:prstClr val="black"/>
                          </a:solidFill>
                          <a:effectLst/>
                          <a:uLnTx/>
                          <a:uFillTx/>
                          <a:latin typeface="+mn-lt"/>
                          <a:ea typeface="+mn-ea"/>
                          <a:cs typeface="+mn-cs"/>
                        </a:rPr>
                        <a:t> Persekutuan ( </a:t>
                      </a:r>
                      <a:r>
                        <a:rPr kumimoji="0" lang="en-GB" sz="1400" b="0" i="1" u="none" strike="noStrike" kern="1200" cap="none" spc="0" normalizeH="0" baseline="0" noProof="0" dirty="0" err="1" smtClean="0">
                          <a:ln>
                            <a:noFill/>
                          </a:ln>
                          <a:solidFill>
                            <a:prstClr val="black"/>
                          </a:solidFill>
                          <a:effectLst/>
                          <a:uLnTx/>
                          <a:uFillTx/>
                          <a:latin typeface="+mn-lt"/>
                          <a:ea typeface="+mn-ea"/>
                          <a:cs typeface="+mn-cs"/>
                        </a:rPr>
                        <a:t>Pendaftaran</a:t>
                      </a:r>
                      <a:r>
                        <a:rPr kumimoji="0" lang="en-GB" sz="1400" b="0" i="1" u="none" strike="noStrike" kern="1200" cap="none" spc="0" normalizeH="0" baseline="0" noProof="0" dirty="0" smtClean="0">
                          <a:ln>
                            <a:noFill/>
                          </a:ln>
                          <a:solidFill>
                            <a:prstClr val="black"/>
                          </a:solidFill>
                          <a:effectLst/>
                          <a:uLnTx/>
                          <a:uFillTx/>
                          <a:latin typeface="+mn-lt"/>
                          <a:ea typeface="+mn-ea"/>
                          <a:cs typeface="+mn-cs"/>
                        </a:rPr>
                        <a:t> Orang-Orang yang </a:t>
                      </a:r>
                      <a:r>
                        <a:rPr kumimoji="0" lang="en-GB" sz="1400" b="0" i="1" u="none" strike="noStrike" kern="1200" cap="none" spc="0" normalizeH="0" baseline="0" noProof="0" dirty="0" err="1" smtClean="0">
                          <a:ln>
                            <a:noFill/>
                          </a:ln>
                          <a:solidFill>
                            <a:prstClr val="black"/>
                          </a:solidFill>
                          <a:effectLst/>
                          <a:uLnTx/>
                          <a:uFillTx/>
                          <a:latin typeface="+mn-lt"/>
                          <a:ea typeface="+mn-ea"/>
                          <a:cs typeface="+mn-cs"/>
                        </a:rPr>
                        <a:t>Melibatkan</a:t>
                      </a:r>
                      <a:r>
                        <a:rPr kumimoji="0" lang="en-GB" sz="1400" b="0" i="1" u="none" strike="noStrike" kern="1200" cap="none" spc="0" normalizeH="0" baseline="0" noProof="0" dirty="0" smtClean="0">
                          <a:ln>
                            <a:noFill/>
                          </a:ln>
                          <a:solidFill>
                            <a:prstClr val="black"/>
                          </a:solidFill>
                          <a:effectLst/>
                          <a:uLnTx/>
                          <a:uFillTx/>
                          <a:latin typeface="+mn-lt"/>
                          <a:ea typeface="+mn-ea"/>
                          <a:cs typeface="+mn-cs"/>
                        </a:rPr>
                        <a:t> </a:t>
                      </a:r>
                      <a:r>
                        <a:rPr kumimoji="0" lang="en-GB" sz="1400" b="0" i="1" u="none" strike="noStrike" kern="1200" cap="none" spc="0" normalizeH="0" baseline="0" noProof="0" dirty="0" err="1" smtClean="0">
                          <a:ln>
                            <a:noFill/>
                          </a:ln>
                          <a:solidFill>
                            <a:prstClr val="black"/>
                          </a:solidFill>
                          <a:effectLst/>
                          <a:uLnTx/>
                          <a:uFillTx/>
                          <a:latin typeface="+mn-lt"/>
                          <a:ea typeface="+mn-ea"/>
                          <a:cs typeface="+mn-cs"/>
                        </a:rPr>
                        <a:t>Diri</a:t>
                      </a:r>
                      <a:r>
                        <a:rPr kumimoji="0" lang="en-GB" sz="1400" b="0" i="1" u="none" strike="noStrike" kern="1200" cap="none" spc="0" normalizeH="0" baseline="0" noProof="0" dirty="0" smtClean="0">
                          <a:ln>
                            <a:noFill/>
                          </a:ln>
                          <a:solidFill>
                            <a:prstClr val="black"/>
                          </a:solidFill>
                          <a:effectLst/>
                          <a:uLnTx/>
                          <a:uFillTx/>
                          <a:latin typeface="+mn-lt"/>
                          <a:ea typeface="+mn-ea"/>
                          <a:cs typeface="+mn-cs"/>
                        </a:rPr>
                        <a:t> </a:t>
                      </a:r>
                      <a:r>
                        <a:rPr kumimoji="0" lang="en-GB" sz="1400" b="0" i="1" u="none" strike="noStrike" kern="1200" cap="none" spc="0" normalizeH="0" baseline="0" noProof="0" dirty="0" err="1" smtClean="0">
                          <a:ln>
                            <a:noFill/>
                          </a:ln>
                          <a:solidFill>
                            <a:prstClr val="black"/>
                          </a:solidFill>
                          <a:effectLst/>
                          <a:uLnTx/>
                          <a:uFillTx/>
                          <a:latin typeface="+mn-lt"/>
                          <a:ea typeface="+mn-ea"/>
                          <a:cs typeface="+mn-cs"/>
                        </a:rPr>
                        <a:t>Dalam</a:t>
                      </a:r>
                      <a:r>
                        <a:rPr kumimoji="0" lang="en-GB" sz="1400" b="0" i="1" u="none" strike="noStrike" kern="1200" cap="none" spc="0" normalizeH="0" baseline="0" noProof="0" dirty="0" smtClean="0">
                          <a:ln>
                            <a:noFill/>
                          </a:ln>
                          <a:solidFill>
                            <a:prstClr val="black"/>
                          </a:solidFill>
                          <a:effectLst/>
                          <a:uLnTx/>
                          <a:uFillTx/>
                          <a:latin typeface="+mn-lt"/>
                          <a:ea typeface="+mn-ea"/>
                          <a:cs typeface="+mn-cs"/>
                        </a:rPr>
                        <a:t> </a:t>
                      </a:r>
                      <a:r>
                        <a:rPr kumimoji="0" lang="en-GB" sz="1400" b="0" i="1" u="none" strike="noStrike" kern="1200" cap="none" spc="0" normalizeH="0" baseline="0" noProof="0" dirty="0" err="1" smtClean="0">
                          <a:ln>
                            <a:noFill/>
                          </a:ln>
                          <a:solidFill>
                            <a:prstClr val="black"/>
                          </a:solidFill>
                          <a:effectLst/>
                          <a:uLnTx/>
                          <a:uFillTx/>
                          <a:latin typeface="+mn-lt"/>
                          <a:ea typeface="+mn-ea"/>
                          <a:cs typeface="+mn-cs"/>
                        </a:rPr>
                        <a:t>Pemprosesan</a:t>
                      </a:r>
                      <a:r>
                        <a:rPr kumimoji="0" lang="en-GB" sz="1400" b="0" i="1" u="none" strike="noStrike" kern="1200" cap="none" spc="0" normalizeH="0" baseline="0" noProof="0" dirty="0" smtClean="0">
                          <a:ln>
                            <a:noFill/>
                          </a:ln>
                          <a:solidFill>
                            <a:prstClr val="black"/>
                          </a:solidFill>
                          <a:effectLst/>
                          <a:uLnTx/>
                          <a:uFillTx/>
                          <a:latin typeface="+mn-lt"/>
                          <a:ea typeface="+mn-ea"/>
                          <a:cs typeface="+mn-cs"/>
                        </a:rPr>
                        <a:t> </a:t>
                      </a:r>
                      <a:r>
                        <a:rPr kumimoji="0" lang="en-GB" sz="1400" b="0" i="1" u="none" strike="noStrike" kern="1200" cap="none" spc="0" normalizeH="0" baseline="0" noProof="0" dirty="0" err="1" smtClean="0">
                          <a:ln>
                            <a:noFill/>
                          </a:ln>
                          <a:solidFill>
                            <a:prstClr val="black"/>
                          </a:solidFill>
                          <a:effectLst/>
                          <a:uLnTx/>
                          <a:uFillTx/>
                          <a:latin typeface="+mn-lt"/>
                          <a:ea typeface="+mn-ea"/>
                          <a:cs typeface="+mn-cs"/>
                        </a:rPr>
                        <a:t>atau</a:t>
                      </a:r>
                      <a:r>
                        <a:rPr kumimoji="0" lang="en-GB" sz="1400" b="0" i="1" u="none" strike="noStrike" kern="1200" cap="none" spc="0" normalizeH="0" baseline="0" noProof="0" dirty="0" smtClean="0">
                          <a:ln>
                            <a:noFill/>
                          </a:ln>
                          <a:solidFill>
                            <a:prstClr val="black"/>
                          </a:solidFill>
                          <a:effectLst/>
                          <a:uLnTx/>
                          <a:uFillTx/>
                          <a:latin typeface="+mn-lt"/>
                          <a:ea typeface="+mn-ea"/>
                          <a:cs typeface="+mn-cs"/>
                        </a:rPr>
                        <a:t> </a:t>
                      </a:r>
                      <a:r>
                        <a:rPr kumimoji="0" lang="en-GB" sz="1400" b="0" i="1" u="none" strike="noStrike" kern="1200" cap="none" spc="0" normalizeH="0" baseline="0" noProof="0" dirty="0" err="1" smtClean="0">
                          <a:ln>
                            <a:noFill/>
                          </a:ln>
                          <a:solidFill>
                            <a:prstClr val="black"/>
                          </a:solidFill>
                          <a:effectLst/>
                          <a:uLnTx/>
                          <a:uFillTx/>
                          <a:latin typeface="+mn-lt"/>
                          <a:ea typeface="+mn-ea"/>
                          <a:cs typeface="+mn-cs"/>
                        </a:rPr>
                        <a:t>Pemasaran</a:t>
                      </a:r>
                      <a:r>
                        <a:rPr kumimoji="0" lang="en-GB" sz="1400" b="0" i="1" u="none" strike="noStrike" kern="1200" cap="none" spc="0" normalizeH="0" baseline="0" noProof="0" dirty="0" smtClean="0">
                          <a:ln>
                            <a:noFill/>
                          </a:ln>
                          <a:solidFill>
                            <a:prstClr val="black"/>
                          </a:solidFill>
                          <a:effectLst/>
                          <a:uLnTx/>
                          <a:uFillTx/>
                          <a:latin typeface="+mn-lt"/>
                          <a:ea typeface="+mn-ea"/>
                          <a:cs typeface="+mn-cs"/>
                        </a:rPr>
                        <a:t> </a:t>
                      </a:r>
                      <a:r>
                        <a:rPr kumimoji="0" lang="en-GB" sz="1400" b="0" i="1" u="none" strike="noStrike" kern="1200" cap="none" spc="0" normalizeH="0" baseline="0" noProof="0" dirty="0" err="1" smtClean="0">
                          <a:ln>
                            <a:noFill/>
                          </a:ln>
                          <a:solidFill>
                            <a:prstClr val="black"/>
                          </a:solidFill>
                          <a:effectLst/>
                          <a:uLnTx/>
                          <a:uFillTx/>
                          <a:latin typeface="+mn-lt"/>
                          <a:ea typeface="+mn-ea"/>
                          <a:cs typeface="+mn-cs"/>
                        </a:rPr>
                        <a:t>Keluaran</a:t>
                      </a:r>
                      <a:r>
                        <a:rPr kumimoji="0" lang="en-GB" sz="1400" b="0" i="1" u="none" strike="noStrike" kern="1200" cap="none" spc="0" normalizeH="0" baseline="0" noProof="0" dirty="0" smtClean="0">
                          <a:ln>
                            <a:noFill/>
                          </a:ln>
                          <a:solidFill>
                            <a:prstClr val="black"/>
                          </a:solidFill>
                          <a:effectLst/>
                          <a:uLnTx/>
                          <a:uFillTx/>
                          <a:latin typeface="+mn-lt"/>
                          <a:ea typeface="+mn-ea"/>
                          <a:cs typeface="+mn-cs"/>
                        </a:rPr>
                        <a:t> </a:t>
                      </a:r>
                      <a:r>
                        <a:rPr kumimoji="0" lang="en-GB" sz="1400" b="0" i="1" u="none" strike="noStrike" kern="1200" cap="none" spc="0" normalizeH="0" baseline="0" noProof="0" dirty="0" err="1" smtClean="0">
                          <a:ln>
                            <a:noFill/>
                          </a:ln>
                          <a:solidFill>
                            <a:prstClr val="black"/>
                          </a:solidFill>
                          <a:effectLst/>
                          <a:uLnTx/>
                          <a:uFillTx/>
                          <a:latin typeface="+mn-lt"/>
                          <a:ea typeface="+mn-ea"/>
                          <a:cs typeface="+mn-cs"/>
                        </a:rPr>
                        <a:t>Pertanian</a:t>
                      </a:r>
                      <a:r>
                        <a:rPr kumimoji="0" lang="en-GB" sz="1400" b="0" i="1" u="none" strike="noStrike" kern="1200" cap="none" spc="0" normalizeH="0" baseline="0" noProof="0" dirty="0" smtClean="0">
                          <a:ln>
                            <a:noFill/>
                          </a:ln>
                          <a:solidFill>
                            <a:prstClr val="black"/>
                          </a:solidFill>
                          <a:effectLst/>
                          <a:uLnTx/>
                          <a:uFillTx/>
                          <a:latin typeface="+mn-lt"/>
                          <a:ea typeface="+mn-ea"/>
                          <a:cs typeface="+mn-cs"/>
                        </a:rPr>
                        <a:t>) 1989</a:t>
                      </a:r>
                      <a:r>
                        <a:rPr kumimoji="0" lang="en-GB" sz="1400" b="0" i="0" u="none" strike="noStrike" kern="1200" cap="none" spc="0" normalizeH="0" baseline="0" noProof="0" dirty="0" smtClean="0">
                          <a:ln>
                            <a:noFill/>
                          </a:ln>
                          <a:solidFill>
                            <a:prstClr val="black"/>
                          </a:solidFill>
                          <a:effectLst/>
                          <a:uLnTx/>
                          <a:uFillTx/>
                          <a:latin typeface="+mn-lt"/>
                          <a:ea typeface="+mn-ea"/>
                          <a:cs typeface="+mn-cs"/>
                        </a:rPr>
                        <a:t>, </a:t>
                      </a:r>
                      <a:r>
                        <a:rPr kumimoji="0" lang="en-GB" sz="1400" b="0" i="1" u="none" strike="noStrike" kern="1200" cap="none" spc="0" normalizeH="0" baseline="0" noProof="0" dirty="0" err="1" smtClean="0">
                          <a:ln>
                            <a:noFill/>
                          </a:ln>
                          <a:solidFill>
                            <a:prstClr val="black"/>
                          </a:solidFill>
                          <a:effectLst/>
                          <a:uLnTx/>
                          <a:uFillTx/>
                          <a:latin typeface="+mn-lt"/>
                          <a:ea typeface="+mn-ea"/>
                          <a:cs typeface="+mn-cs"/>
                        </a:rPr>
                        <a:t>Rancangan</a:t>
                      </a:r>
                      <a:r>
                        <a:rPr kumimoji="0" lang="en-GB" sz="1400" b="0" i="1" u="none" strike="noStrike" kern="1200" cap="none" spc="0" normalizeH="0" baseline="0" noProof="0" dirty="0" smtClean="0">
                          <a:ln>
                            <a:noFill/>
                          </a:ln>
                          <a:solidFill>
                            <a:prstClr val="black"/>
                          </a:solidFill>
                          <a:effectLst/>
                          <a:uLnTx/>
                          <a:uFillTx/>
                          <a:latin typeface="+mn-lt"/>
                          <a:ea typeface="+mn-ea"/>
                          <a:cs typeface="+mn-cs"/>
                        </a:rPr>
                        <a:t> </a:t>
                      </a:r>
                      <a:r>
                        <a:rPr kumimoji="0" lang="en-GB" sz="1400" b="0" i="1" u="none" strike="noStrike" kern="1200" cap="none" spc="0" normalizeH="0" baseline="0" noProof="0" dirty="0" err="1" smtClean="0">
                          <a:ln>
                            <a:noFill/>
                          </a:ln>
                          <a:solidFill>
                            <a:prstClr val="black"/>
                          </a:solidFill>
                          <a:effectLst/>
                          <a:uLnTx/>
                          <a:uFillTx/>
                          <a:latin typeface="+mn-lt"/>
                          <a:ea typeface="+mn-ea"/>
                          <a:cs typeface="+mn-cs"/>
                        </a:rPr>
                        <a:t>Pemasaran</a:t>
                      </a:r>
                      <a:r>
                        <a:rPr kumimoji="0" lang="en-GB" sz="1400" b="0" i="1" u="none" strike="noStrike" kern="1200" cap="none" spc="0" normalizeH="0" baseline="0" noProof="0" dirty="0" smtClean="0">
                          <a:ln>
                            <a:noFill/>
                          </a:ln>
                          <a:solidFill>
                            <a:prstClr val="black"/>
                          </a:solidFill>
                          <a:effectLst/>
                          <a:uLnTx/>
                          <a:uFillTx/>
                          <a:latin typeface="+mn-lt"/>
                          <a:ea typeface="+mn-ea"/>
                          <a:cs typeface="+mn-cs"/>
                        </a:rPr>
                        <a:t> Kopi 1971</a:t>
                      </a:r>
                      <a:r>
                        <a:rPr kumimoji="0" lang="en-GB" sz="1400" b="0" i="0" u="none" strike="noStrike" kern="1200" cap="none" spc="0" normalizeH="0" baseline="0" noProof="0" dirty="0" smtClean="0">
                          <a:ln>
                            <a:noFill/>
                          </a:ln>
                          <a:solidFill>
                            <a:prstClr val="black"/>
                          </a:solidFill>
                          <a:effectLst/>
                          <a:uLnTx/>
                          <a:uFillTx/>
                          <a:latin typeface="+mn-lt"/>
                          <a:ea typeface="+mn-ea"/>
                          <a:cs typeface="+mn-cs"/>
                        </a:rPr>
                        <a:t>, </a:t>
                      </a:r>
                      <a:r>
                        <a:rPr kumimoji="0" lang="en-GB" sz="1400" b="0" i="1" u="none" strike="noStrike" kern="1200" cap="none" spc="0" normalizeH="0" baseline="0" noProof="0" dirty="0" err="1" smtClean="0">
                          <a:ln>
                            <a:noFill/>
                          </a:ln>
                          <a:solidFill>
                            <a:prstClr val="black"/>
                          </a:solidFill>
                          <a:effectLst/>
                          <a:uLnTx/>
                          <a:uFillTx/>
                          <a:latin typeface="+mn-lt"/>
                          <a:ea typeface="+mn-ea"/>
                          <a:cs typeface="+mn-cs"/>
                        </a:rPr>
                        <a:t>Rancangan</a:t>
                      </a:r>
                      <a:r>
                        <a:rPr kumimoji="0" lang="en-GB" sz="1400" b="0" i="1" u="none" strike="noStrike" kern="1200" cap="none" spc="0" normalizeH="0" baseline="0" noProof="0" dirty="0" smtClean="0">
                          <a:ln>
                            <a:noFill/>
                          </a:ln>
                          <a:solidFill>
                            <a:prstClr val="black"/>
                          </a:solidFill>
                          <a:effectLst/>
                          <a:uLnTx/>
                          <a:uFillTx/>
                          <a:latin typeface="+mn-lt"/>
                          <a:ea typeface="+mn-ea"/>
                          <a:cs typeface="+mn-cs"/>
                        </a:rPr>
                        <a:t> </a:t>
                      </a:r>
                      <a:r>
                        <a:rPr kumimoji="0" lang="en-GB" sz="1400" b="0" i="1" u="none" strike="noStrike" kern="1200" cap="none" spc="0" normalizeH="0" baseline="0" noProof="0" dirty="0" err="1" smtClean="0">
                          <a:ln>
                            <a:noFill/>
                          </a:ln>
                          <a:solidFill>
                            <a:prstClr val="black"/>
                          </a:solidFill>
                          <a:effectLst/>
                          <a:uLnTx/>
                          <a:uFillTx/>
                          <a:latin typeface="+mn-lt"/>
                          <a:ea typeface="+mn-ea"/>
                          <a:cs typeface="+mn-cs"/>
                        </a:rPr>
                        <a:t>Pemasaran</a:t>
                      </a:r>
                      <a:r>
                        <a:rPr kumimoji="0" lang="en-GB" sz="1400" b="0" i="1" u="none" strike="noStrike" kern="1200" cap="none" spc="0" normalizeH="0" baseline="0" noProof="0" dirty="0" smtClean="0">
                          <a:ln>
                            <a:noFill/>
                          </a:ln>
                          <a:solidFill>
                            <a:prstClr val="black"/>
                          </a:solidFill>
                          <a:effectLst/>
                          <a:uLnTx/>
                          <a:uFillTx/>
                          <a:latin typeface="+mn-lt"/>
                          <a:ea typeface="+mn-ea"/>
                          <a:cs typeface="+mn-cs"/>
                        </a:rPr>
                        <a:t> </a:t>
                      </a:r>
                      <a:r>
                        <a:rPr kumimoji="0" lang="en-GB" sz="1400" b="0" i="1" u="none" strike="noStrike" kern="1200" cap="none" spc="0" normalizeH="0" baseline="0" noProof="0" dirty="0" err="1" smtClean="0">
                          <a:ln>
                            <a:noFill/>
                          </a:ln>
                          <a:solidFill>
                            <a:prstClr val="black"/>
                          </a:solidFill>
                          <a:effectLst/>
                          <a:uLnTx/>
                          <a:uFillTx/>
                          <a:latin typeface="+mn-lt"/>
                          <a:ea typeface="+mn-ea"/>
                          <a:cs typeface="+mn-cs"/>
                        </a:rPr>
                        <a:t>Kelapa</a:t>
                      </a:r>
                      <a:r>
                        <a:rPr kumimoji="0" lang="en-GB" sz="1400" b="0" i="1" u="none" strike="noStrike" kern="1200" cap="none" spc="0" normalizeH="0" baseline="0" noProof="0" dirty="0" smtClean="0">
                          <a:ln>
                            <a:noFill/>
                          </a:ln>
                          <a:solidFill>
                            <a:prstClr val="black"/>
                          </a:solidFill>
                          <a:effectLst/>
                          <a:uLnTx/>
                          <a:uFillTx/>
                          <a:latin typeface="+mn-lt"/>
                          <a:ea typeface="+mn-ea"/>
                          <a:cs typeface="+mn-cs"/>
                        </a:rPr>
                        <a:t>  1973 </a:t>
                      </a:r>
                      <a:r>
                        <a:rPr kumimoji="0" lang="en-GB" sz="1400" b="0" i="0" u="none" strike="noStrike" kern="1200" cap="none" spc="0" normalizeH="0" baseline="0" noProof="0" dirty="0" smtClean="0">
                          <a:ln>
                            <a:noFill/>
                          </a:ln>
                          <a:solidFill>
                            <a:prstClr val="black"/>
                          </a:solidFill>
                          <a:effectLst/>
                          <a:uLnTx/>
                          <a:uFillTx/>
                          <a:latin typeface="+mn-lt"/>
                          <a:ea typeface="+mn-ea"/>
                          <a:cs typeface="+mn-cs"/>
                        </a:rPr>
                        <a:t>and Regulation on Vegetables 1975.</a:t>
                      </a:r>
                    </a:p>
                  </a:txBody>
                  <a:tcPr/>
                </a:tc>
                <a:tc>
                  <a:txBody>
                    <a:bodyPr/>
                    <a:lstStyle/>
                    <a:p>
                      <a:pPr marL="0" indent="0">
                        <a:buFont typeface="Arial" panose="020B0604020202020204" pitchFamily="34" charset="0"/>
                        <a:buNone/>
                      </a:pPr>
                      <a:r>
                        <a:rPr lang="en-US" sz="1400" dirty="0" smtClean="0"/>
                        <a:t>Well structure wholesaling system</a:t>
                      </a:r>
                    </a:p>
                    <a:p>
                      <a:pPr marL="0" indent="0">
                        <a:buFont typeface="Arial" panose="020B0604020202020204" pitchFamily="34" charset="0"/>
                        <a:buNone/>
                      </a:pPr>
                      <a:r>
                        <a:rPr lang="en-US" sz="1400" dirty="0" smtClean="0"/>
                        <a:t>Overcome illegal business</a:t>
                      </a:r>
                    </a:p>
                    <a:p>
                      <a:pPr marL="0" indent="0">
                        <a:buFont typeface="Arial" panose="020B0604020202020204" pitchFamily="34" charset="0"/>
                        <a:buNone/>
                      </a:pPr>
                      <a:r>
                        <a:rPr lang="en-US" sz="1400" dirty="0" smtClean="0"/>
                        <a:t>Ensure</a:t>
                      </a:r>
                      <a:r>
                        <a:rPr lang="en-US" sz="1400" baseline="0" dirty="0" smtClean="0"/>
                        <a:t> quality and safety product in the market</a:t>
                      </a:r>
                    </a:p>
                    <a:p>
                      <a:pPr marL="0" indent="0">
                        <a:buFont typeface="Arial" panose="020B0604020202020204" pitchFamily="34" charset="0"/>
                        <a:buNone/>
                      </a:pPr>
                      <a:r>
                        <a:rPr lang="en-US" sz="1400" baseline="0" dirty="0" smtClean="0"/>
                        <a:t>Proper waste management</a:t>
                      </a:r>
                    </a:p>
                    <a:p>
                      <a:pPr marL="0" indent="0">
                        <a:buFont typeface="Arial" panose="020B0604020202020204" pitchFamily="34" charset="0"/>
                        <a:buNone/>
                      </a:pPr>
                      <a:r>
                        <a:rPr lang="en-US" sz="1400" baseline="0" dirty="0" smtClean="0"/>
                        <a:t>Improved competition</a:t>
                      </a:r>
                    </a:p>
                    <a:p>
                      <a:pPr marL="0" indent="0">
                        <a:buFont typeface="Arial" panose="020B0604020202020204" pitchFamily="34" charset="0"/>
                        <a:buNone/>
                      </a:pPr>
                      <a:r>
                        <a:rPr lang="en-US" sz="1400" baseline="0" dirty="0" smtClean="0"/>
                        <a:t>Increased sales of product</a:t>
                      </a:r>
                    </a:p>
                    <a:p>
                      <a:pPr marL="0" indent="0">
                        <a:buFont typeface="Arial" panose="020B0604020202020204" pitchFamily="34" charset="0"/>
                        <a:buNone/>
                      </a:pPr>
                      <a:r>
                        <a:rPr lang="en-US" sz="1400" baseline="0" dirty="0" smtClean="0"/>
                        <a:t>Data collection: updated</a:t>
                      </a:r>
                    </a:p>
                    <a:p>
                      <a:pPr marL="0" indent="0">
                        <a:buFont typeface="Arial" panose="020B0604020202020204" pitchFamily="34" charset="0"/>
                        <a:buNone/>
                      </a:pPr>
                      <a:r>
                        <a:rPr lang="en-US" sz="1400" baseline="0" dirty="0" smtClean="0"/>
                        <a:t>Method: systematic</a:t>
                      </a:r>
                    </a:p>
                    <a:p>
                      <a:pPr marL="0" indent="0">
                        <a:buFont typeface="Arial" panose="020B0604020202020204" pitchFamily="34" charset="0"/>
                        <a:buNone/>
                      </a:pPr>
                      <a:r>
                        <a:rPr lang="en-US" sz="1400" baseline="0" dirty="0" smtClean="0"/>
                        <a:t>Develop good packaging practices</a:t>
                      </a:r>
                    </a:p>
                    <a:p>
                      <a:pPr marL="0" indent="0">
                        <a:buFont typeface="Arial" panose="020B0604020202020204" pitchFamily="34" charset="0"/>
                        <a:buNone/>
                      </a:pPr>
                      <a:r>
                        <a:rPr lang="en-US" sz="1400" dirty="0" smtClean="0"/>
                        <a:t>Develop good control and monitoring</a:t>
                      </a:r>
                    </a:p>
                    <a:p>
                      <a:pPr marL="0" indent="0">
                        <a:buFont typeface="Arial" panose="020B0604020202020204" pitchFamily="34" charset="0"/>
                        <a:buNone/>
                      </a:pPr>
                      <a:r>
                        <a:rPr lang="en-US" sz="1400" dirty="0" smtClean="0"/>
                        <a:t>Improve</a:t>
                      </a:r>
                      <a:r>
                        <a:rPr lang="en-US" sz="1400" baseline="0" dirty="0" smtClean="0"/>
                        <a:t> merchandising system</a:t>
                      </a:r>
                    </a:p>
                    <a:p>
                      <a:pPr marL="0" indent="0">
                        <a:buFont typeface="Arial" panose="020B0604020202020204" pitchFamily="34" charset="0"/>
                        <a:buNone/>
                      </a:pPr>
                      <a:r>
                        <a:rPr lang="en-US" sz="1400" baseline="0" dirty="0" smtClean="0"/>
                        <a:t>Improve traceability of produce</a:t>
                      </a:r>
                    </a:p>
                    <a:p>
                      <a:pPr marL="0" indent="0">
                        <a:buFont typeface="Arial" panose="020B0604020202020204" pitchFamily="34" charset="0"/>
                        <a:buNone/>
                      </a:pPr>
                      <a:r>
                        <a:rPr lang="en-US" sz="1400" baseline="0" dirty="0" smtClean="0"/>
                        <a:t>Generate revenue for government</a:t>
                      </a:r>
                    </a:p>
                    <a:p>
                      <a:pPr marL="0" indent="0">
                        <a:buFont typeface="Arial" panose="020B0604020202020204" pitchFamily="34" charset="0"/>
                        <a:buNone/>
                      </a:pPr>
                      <a:r>
                        <a:rPr lang="en-US" sz="1400" baseline="0" dirty="0" smtClean="0"/>
                        <a:t>Less statute for reference</a:t>
                      </a:r>
                      <a:endParaRPr lang="en-MY" sz="1400" dirty="0"/>
                    </a:p>
                  </a:txBody>
                  <a:tcPr/>
                </a:tc>
                <a:tc>
                  <a:txBody>
                    <a:bodyPr/>
                    <a:lstStyle/>
                    <a:p>
                      <a:pPr marL="0" indent="0">
                        <a:buFont typeface="Arial" panose="020B0604020202020204" pitchFamily="34" charset="0"/>
                        <a:buNone/>
                      </a:pPr>
                      <a:r>
                        <a:rPr lang="en-US" sz="1400" dirty="0" smtClean="0"/>
                        <a:t>Cost to business:</a:t>
                      </a:r>
                      <a:r>
                        <a:rPr lang="en-US" sz="1400" baseline="0" dirty="0" smtClean="0"/>
                        <a:t> additional license costing</a:t>
                      </a:r>
                    </a:p>
                    <a:p>
                      <a:pPr marL="0" indent="0">
                        <a:buFont typeface="Arial" panose="020B0604020202020204" pitchFamily="34" charset="0"/>
                        <a:buNone/>
                      </a:pPr>
                      <a:r>
                        <a:rPr lang="en-US" sz="1400" baseline="0" dirty="0" smtClean="0"/>
                        <a:t>Cost to government: management and enforcement cost</a:t>
                      </a:r>
                    </a:p>
                    <a:p>
                      <a:pPr marL="0" indent="0">
                        <a:buFont typeface="Arial" panose="020B0604020202020204" pitchFamily="34" charset="0"/>
                        <a:buNone/>
                      </a:pPr>
                      <a:r>
                        <a:rPr lang="en-US" sz="1400" baseline="0" dirty="0" smtClean="0"/>
                        <a:t>Time consuming</a:t>
                      </a:r>
                    </a:p>
                    <a:p>
                      <a:pPr marL="0" indent="0">
                        <a:buFont typeface="Arial" panose="020B0604020202020204" pitchFamily="34" charset="0"/>
                        <a:buNone/>
                      </a:pPr>
                      <a:endParaRPr lang="en-US" sz="1400" baseline="0" dirty="0" smtClean="0"/>
                    </a:p>
                  </a:txBody>
                  <a:tcPr/>
                </a:tc>
              </a:tr>
              <a:tr h="37084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400" b="0" i="0" u="none" strike="noStrike" kern="1200" cap="none" spc="0" normalizeH="0" baseline="0" noProof="0" dirty="0" smtClean="0">
                          <a:ln>
                            <a:noFill/>
                          </a:ln>
                          <a:solidFill>
                            <a:prstClr val="black"/>
                          </a:solidFill>
                          <a:effectLst/>
                          <a:uLnTx/>
                          <a:uFillTx/>
                          <a:latin typeface="+mn-lt"/>
                          <a:ea typeface="+mn-ea"/>
                          <a:cs typeface="+mn-cs"/>
                        </a:rPr>
                        <a:t>3.Develop New Regulation on </a:t>
                      </a:r>
                      <a:r>
                        <a:rPr kumimoji="0" lang="en-GB" sz="1400" b="1" i="0" u="none" strike="noStrike" kern="1200" cap="none" spc="0" normalizeH="0" baseline="0" noProof="0" dirty="0" smtClean="0">
                          <a:ln>
                            <a:noFill/>
                          </a:ln>
                          <a:solidFill>
                            <a:prstClr val="black"/>
                          </a:solidFill>
                          <a:effectLst/>
                          <a:uLnTx/>
                          <a:uFillTx/>
                          <a:latin typeface="+mn-lt"/>
                          <a:ea typeface="+mn-ea"/>
                          <a:cs typeface="+mn-cs"/>
                        </a:rPr>
                        <a:t>Wholesale</a:t>
                      </a:r>
                      <a:r>
                        <a:rPr kumimoji="0" lang="en-GB" sz="1400" b="0" i="0" u="none" strike="noStrike" kern="1200" cap="none" spc="0" normalizeH="0" baseline="0" noProof="0" dirty="0" smtClean="0">
                          <a:ln>
                            <a:noFill/>
                          </a:ln>
                          <a:solidFill>
                            <a:prstClr val="black"/>
                          </a:solidFill>
                          <a:effectLst/>
                          <a:uLnTx/>
                          <a:uFillTx/>
                          <a:latin typeface="+mn-lt"/>
                          <a:ea typeface="+mn-ea"/>
                          <a:cs typeface="+mn-cs"/>
                        </a:rPr>
                        <a:t> on Horticulture &amp; Abolish </a:t>
                      </a:r>
                      <a:r>
                        <a:rPr kumimoji="0" lang="en-GB" sz="1400" b="0" i="1" u="none" strike="noStrike" kern="1200" cap="none" spc="0" normalizeH="0" baseline="0" noProof="0" dirty="0" err="1" smtClean="0">
                          <a:ln>
                            <a:noFill/>
                          </a:ln>
                          <a:solidFill>
                            <a:prstClr val="black"/>
                          </a:solidFill>
                          <a:effectLst/>
                          <a:uLnTx/>
                          <a:uFillTx/>
                          <a:latin typeface="+mn-lt"/>
                          <a:ea typeface="+mn-ea"/>
                          <a:cs typeface="+mn-cs"/>
                        </a:rPr>
                        <a:t>Peraturan-Peraturan</a:t>
                      </a:r>
                      <a:r>
                        <a:rPr kumimoji="0" lang="en-GB" sz="1400" b="0" i="1" u="none" strike="noStrike" kern="1200" cap="none" spc="0" normalizeH="0" baseline="0" noProof="0" dirty="0" smtClean="0">
                          <a:ln>
                            <a:noFill/>
                          </a:ln>
                          <a:solidFill>
                            <a:prstClr val="black"/>
                          </a:solidFill>
                          <a:effectLst/>
                          <a:uLnTx/>
                          <a:uFillTx/>
                          <a:latin typeface="+mn-lt"/>
                          <a:ea typeface="+mn-ea"/>
                          <a:cs typeface="+mn-cs"/>
                        </a:rPr>
                        <a:t> </a:t>
                      </a:r>
                      <a:r>
                        <a:rPr kumimoji="0" lang="en-GB" sz="1400" b="0" i="1" u="none" strike="noStrike" kern="1200" cap="none" spc="0" normalizeH="0" baseline="0" noProof="0" dirty="0" err="1" smtClean="0">
                          <a:ln>
                            <a:noFill/>
                          </a:ln>
                          <a:solidFill>
                            <a:prstClr val="black"/>
                          </a:solidFill>
                          <a:effectLst/>
                          <a:uLnTx/>
                          <a:uFillTx/>
                          <a:latin typeface="+mn-lt"/>
                          <a:ea typeface="+mn-ea"/>
                          <a:cs typeface="+mn-cs"/>
                        </a:rPr>
                        <a:t>Lembaga</a:t>
                      </a:r>
                      <a:r>
                        <a:rPr kumimoji="0" lang="en-GB" sz="1400" b="0" i="1" u="none" strike="noStrike" kern="1200" cap="none" spc="0" normalizeH="0" baseline="0" noProof="0" dirty="0" smtClean="0">
                          <a:ln>
                            <a:noFill/>
                          </a:ln>
                          <a:solidFill>
                            <a:prstClr val="black"/>
                          </a:solidFill>
                          <a:effectLst/>
                          <a:uLnTx/>
                          <a:uFillTx/>
                          <a:latin typeface="+mn-lt"/>
                          <a:ea typeface="+mn-ea"/>
                          <a:cs typeface="+mn-cs"/>
                        </a:rPr>
                        <a:t> </a:t>
                      </a:r>
                      <a:r>
                        <a:rPr kumimoji="0" lang="en-GB" sz="1400" b="0" i="1" u="none" strike="noStrike" kern="1200" cap="none" spc="0" normalizeH="0" baseline="0" noProof="0" dirty="0" err="1" smtClean="0">
                          <a:ln>
                            <a:noFill/>
                          </a:ln>
                          <a:solidFill>
                            <a:prstClr val="black"/>
                          </a:solidFill>
                          <a:effectLst/>
                          <a:uLnTx/>
                          <a:uFillTx/>
                          <a:latin typeface="+mn-lt"/>
                          <a:ea typeface="+mn-ea"/>
                          <a:cs typeface="+mn-cs"/>
                        </a:rPr>
                        <a:t>Pemasaran</a:t>
                      </a:r>
                      <a:r>
                        <a:rPr kumimoji="0" lang="en-GB" sz="1400" b="0" i="1" u="none" strike="noStrike" kern="1200" cap="none" spc="0" normalizeH="0" baseline="0" noProof="0" dirty="0" smtClean="0">
                          <a:ln>
                            <a:noFill/>
                          </a:ln>
                          <a:solidFill>
                            <a:prstClr val="black"/>
                          </a:solidFill>
                          <a:effectLst/>
                          <a:uLnTx/>
                          <a:uFillTx/>
                          <a:latin typeface="+mn-lt"/>
                          <a:ea typeface="+mn-ea"/>
                          <a:cs typeface="+mn-cs"/>
                        </a:rPr>
                        <a:t> </a:t>
                      </a:r>
                      <a:r>
                        <a:rPr kumimoji="0" lang="en-GB" sz="1400" b="0" i="1" u="none" strike="noStrike" kern="1200" cap="none" spc="0" normalizeH="0" baseline="0" noProof="0" dirty="0" err="1" smtClean="0">
                          <a:ln>
                            <a:noFill/>
                          </a:ln>
                          <a:solidFill>
                            <a:prstClr val="black"/>
                          </a:solidFill>
                          <a:effectLst/>
                          <a:uLnTx/>
                          <a:uFillTx/>
                          <a:latin typeface="+mn-lt"/>
                          <a:ea typeface="+mn-ea"/>
                          <a:cs typeface="+mn-cs"/>
                        </a:rPr>
                        <a:t>Pertanian</a:t>
                      </a:r>
                      <a:r>
                        <a:rPr kumimoji="0" lang="en-GB" sz="1400" b="0" i="1" u="none" strike="noStrike" kern="1200" cap="none" spc="0" normalizeH="0" baseline="0" noProof="0" dirty="0" smtClean="0">
                          <a:ln>
                            <a:noFill/>
                          </a:ln>
                          <a:solidFill>
                            <a:prstClr val="black"/>
                          </a:solidFill>
                          <a:effectLst/>
                          <a:uLnTx/>
                          <a:uFillTx/>
                          <a:latin typeface="+mn-lt"/>
                          <a:ea typeface="+mn-ea"/>
                          <a:cs typeface="+mn-cs"/>
                        </a:rPr>
                        <a:t> Persekutuan ( </a:t>
                      </a:r>
                      <a:r>
                        <a:rPr kumimoji="0" lang="en-GB" sz="1400" b="0" i="1" u="none" strike="noStrike" kern="1200" cap="none" spc="0" normalizeH="0" baseline="0" noProof="0" dirty="0" err="1" smtClean="0">
                          <a:ln>
                            <a:noFill/>
                          </a:ln>
                          <a:solidFill>
                            <a:prstClr val="black"/>
                          </a:solidFill>
                          <a:effectLst/>
                          <a:uLnTx/>
                          <a:uFillTx/>
                          <a:latin typeface="+mn-lt"/>
                          <a:ea typeface="+mn-ea"/>
                          <a:cs typeface="+mn-cs"/>
                        </a:rPr>
                        <a:t>Pendaftaran</a:t>
                      </a:r>
                      <a:r>
                        <a:rPr kumimoji="0" lang="en-GB" sz="1400" b="0" i="1" u="none" strike="noStrike" kern="1200" cap="none" spc="0" normalizeH="0" baseline="0" noProof="0" dirty="0" smtClean="0">
                          <a:ln>
                            <a:noFill/>
                          </a:ln>
                          <a:solidFill>
                            <a:prstClr val="black"/>
                          </a:solidFill>
                          <a:effectLst/>
                          <a:uLnTx/>
                          <a:uFillTx/>
                          <a:latin typeface="+mn-lt"/>
                          <a:ea typeface="+mn-ea"/>
                          <a:cs typeface="+mn-cs"/>
                        </a:rPr>
                        <a:t> Orang-Orang yang </a:t>
                      </a:r>
                      <a:r>
                        <a:rPr kumimoji="0" lang="en-GB" sz="1400" b="0" i="1" u="none" strike="noStrike" kern="1200" cap="none" spc="0" normalizeH="0" baseline="0" noProof="0" dirty="0" err="1" smtClean="0">
                          <a:ln>
                            <a:noFill/>
                          </a:ln>
                          <a:solidFill>
                            <a:prstClr val="black"/>
                          </a:solidFill>
                          <a:effectLst/>
                          <a:uLnTx/>
                          <a:uFillTx/>
                          <a:latin typeface="+mn-lt"/>
                          <a:ea typeface="+mn-ea"/>
                          <a:cs typeface="+mn-cs"/>
                        </a:rPr>
                        <a:t>Melibatkan</a:t>
                      </a:r>
                      <a:r>
                        <a:rPr kumimoji="0" lang="en-GB" sz="1400" b="0" i="1" u="none" strike="noStrike" kern="1200" cap="none" spc="0" normalizeH="0" baseline="0" noProof="0" dirty="0" smtClean="0">
                          <a:ln>
                            <a:noFill/>
                          </a:ln>
                          <a:solidFill>
                            <a:prstClr val="black"/>
                          </a:solidFill>
                          <a:effectLst/>
                          <a:uLnTx/>
                          <a:uFillTx/>
                          <a:latin typeface="+mn-lt"/>
                          <a:ea typeface="+mn-ea"/>
                          <a:cs typeface="+mn-cs"/>
                        </a:rPr>
                        <a:t> </a:t>
                      </a:r>
                      <a:r>
                        <a:rPr kumimoji="0" lang="en-GB" sz="1400" b="0" i="1" u="none" strike="noStrike" kern="1200" cap="none" spc="0" normalizeH="0" baseline="0" noProof="0" dirty="0" err="1" smtClean="0">
                          <a:ln>
                            <a:noFill/>
                          </a:ln>
                          <a:solidFill>
                            <a:prstClr val="black"/>
                          </a:solidFill>
                          <a:effectLst/>
                          <a:uLnTx/>
                          <a:uFillTx/>
                          <a:latin typeface="+mn-lt"/>
                          <a:ea typeface="+mn-ea"/>
                          <a:cs typeface="+mn-cs"/>
                        </a:rPr>
                        <a:t>Diri</a:t>
                      </a:r>
                      <a:r>
                        <a:rPr kumimoji="0" lang="en-GB" sz="1400" b="0" i="1" u="none" strike="noStrike" kern="1200" cap="none" spc="0" normalizeH="0" baseline="0" noProof="0" dirty="0" smtClean="0">
                          <a:ln>
                            <a:noFill/>
                          </a:ln>
                          <a:solidFill>
                            <a:prstClr val="black"/>
                          </a:solidFill>
                          <a:effectLst/>
                          <a:uLnTx/>
                          <a:uFillTx/>
                          <a:latin typeface="+mn-lt"/>
                          <a:ea typeface="+mn-ea"/>
                          <a:cs typeface="+mn-cs"/>
                        </a:rPr>
                        <a:t> </a:t>
                      </a:r>
                      <a:r>
                        <a:rPr kumimoji="0" lang="en-GB" sz="1400" b="0" i="1" u="none" strike="noStrike" kern="1200" cap="none" spc="0" normalizeH="0" baseline="0" noProof="0" dirty="0" err="1" smtClean="0">
                          <a:ln>
                            <a:noFill/>
                          </a:ln>
                          <a:solidFill>
                            <a:prstClr val="black"/>
                          </a:solidFill>
                          <a:effectLst/>
                          <a:uLnTx/>
                          <a:uFillTx/>
                          <a:latin typeface="+mn-lt"/>
                          <a:ea typeface="+mn-ea"/>
                          <a:cs typeface="+mn-cs"/>
                        </a:rPr>
                        <a:t>Dalam</a:t>
                      </a:r>
                      <a:r>
                        <a:rPr kumimoji="0" lang="en-GB" sz="1400" b="0" i="1" u="none" strike="noStrike" kern="1200" cap="none" spc="0" normalizeH="0" baseline="0" noProof="0" dirty="0" smtClean="0">
                          <a:ln>
                            <a:noFill/>
                          </a:ln>
                          <a:solidFill>
                            <a:prstClr val="black"/>
                          </a:solidFill>
                          <a:effectLst/>
                          <a:uLnTx/>
                          <a:uFillTx/>
                          <a:latin typeface="+mn-lt"/>
                          <a:ea typeface="+mn-ea"/>
                          <a:cs typeface="+mn-cs"/>
                        </a:rPr>
                        <a:t> </a:t>
                      </a:r>
                      <a:r>
                        <a:rPr kumimoji="0" lang="en-GB" sz="1400" b="0" i="1" u="none" strike="noStrike" kern="1200" cap="none" spc="0" normalizeH="0" baseline="0" noProof="0" dirty="0" err="1" smtClean="0">
                          <a:ln>
                            <a:noFill/>
                          </a:ln>
                          <a:solidFill>
                            <a:prstClr val="black"/>
                          </a:solidFill>
                          <a:effectLst/>
                          <a:uLnTx/>
                          <a:uFillTx/>
                          <a:latin typeface="+mn-lt"/>
                          <a:ea typeface="+mn-ea"/>
                          <a:cs typeface="+mn-cs"/>
                        </a:rPr>
                        <a:t>Pemprosesan</a:t>
                      </a:r>
                      <a:r>
                        <a:rPr kumimoji="0" lang="en-GB" sz="1400" b="0" i="1" u="none" strike="noStrike" kern="1200" cap="none" spc="0" normalizeH="0" baseline="0" noProof="0" dirty="0" smtClean="0">
                          <a:ln>
                            <a:noFill/>
                          </a:ln>
                          <a:solidFill>
                            <a:prstClr val="black"/>
                          </a:solidFill>
                          <a:effectLst/>
                          <a:uLnTx/>
                          <a:uFillTx/>
                          <a:latin typeface="+mn-lt"/>
                          <a:ea typeface="+mn-ea"/>
                          <a:cs typeface="+mn-cs"/>
                        </a:rPr>
                        <a:t> </a:t>
                      </a:r>
                      <a:r>
                        <a:rPr kumimoji="0" lang="en-GB" sz="1400" b="0" i="1" u="none" strike="noStrike" kern="1200" cap="none" spc="0" normalizeH="0" baseline="0" noProof="0" dirty="0" err="1" smtClean="0">
                          <a:ln>
                            <a:noFill/>
                          </a:ln>
                          <a:solidFill>
                            <a:prstClr val="black"/>
                          </a:solidFill>
                          <a:effectLst/>
                          <a:uLnTx/>
                          <a:uFillTx/>
                          <a:latin typeface="+mn-lt"/>
                          <a:ea typeface="+mn-ea"/>
                          <a:cs typeface="+mn-cs"/>
                        </a:rPr>
                        <a:t>atau</a:t>
                      </a:r>
                      <a:r>
                        <a:rPr kumimoji="0" lang="en-GB" sz="1400" b="0" i="1" u="none" strike="noStrike" kern="1200" cap="none" spc="0" normalizeH="0" baseline="0" noProof="0" dirty="0" smtClean="0">
                          <a:ln>
                            <a:noFill/>
                          </a:ln>
                          <a:solidFill>
                            <a:prstClr val="black"/>
                          </a:solidFill>
                          <a:effectLst/>
                          <a:uLnTx/>
                          <a:uFillTx/>
                          <a:latin typeface="+mn-lt"/>
                          <a:ea typeface="+mn-ea"/>
                          <a:cs typeface="+mn-cs"/>
                        </a:rPr>
                        <a:t> </a:t>
                      </a:r>
                      <a:r>
                        <a:rPr kumimoji="0" lang="en-GB" sz="1400" b="0" i="1" u="none" strike="noStrike" kern="1200" cap="none" spc="0" normalizeH="0" baseline="0" noProof="0" dirty="0" err="1" smtClean="0">
                          <a:ln>
                            <a:noFill/>
                          </a:ln>
                          <a:solidFill>
                            <a:prstClr val="black"/>
                          </a:solidFill>
                          <a:effectLst/>
                          <a:uLnTx/>
                          <a:uFillTx/>
                          <a:latin typeface="+mn-lt"/>
                          <a:ea typeface="+mn-ea"/>
                          <a:cs typeface="+mn-cs"/>
                        </a:rPr>
                        <a:t>Pemasaran</a:t>
                      </a:r>
                      <a:r>
                        <a:rPr kumimoji="0" lang="en-GB" sz="1400" b="0" i="1" u="none" strike="noStrike" kern="1200" cap="none" spc="0" normalizeH="0" baseline="0" noProof="0" dirty="0" smtClean="0">
                          <a:ln>
                            <a:noFill/>
                          </a:ln>
                          <a:solidFill>
                            <a:prstClr val="black"/>
                          </a:solidFill>
                          <a:effectLst/>
                          <a:uLnTx/>
                          <a:uFillTx/>
                          <a:latin typeface="+mn-lt"/>
                          <a:ea typeface="+mn-ea"/>
                          <a:cs typeface="+mn-cs"/>
                        </a:rPr>
                        <a:t> </a:t>
                      </a:r>
                      <a:r>
                        <a:rPr kumimoji="0" lang="en-GB" sz="1400" b="0" i="1" u="none" strike="noStrike" kern="1200" cap="none" spc="0" normalizeH="0" baseline="0" noProof="0" dirty="0" err="1" smtClean="0">
                          <a:ln>
                            <a:noFill/>
                          </a:ln>
                          <a:solidFill>
                            <a:prstClr val="black"/>
                          </a:solidFill>
                          <a:effectLst/>
                          <a:uLnTx/>
                          <a:uFillTx/>
                          <a:latin typeface="+mn-lt"/>
                          <a:ea typeface="+mn-ea"/>
                          <a:cs typeface="+mn-cs"/>
                        </a:rPr>
                        <a:t>Keluaran</a:t>
                      </a:r>
                      <a:r>
                        <a:rPr kumimoji="0" lang="en-GB" sz="1400" b="0" i="1" u="none" strike="noStrike" kern="1200" cap="none" spc="0" normalizeH="0" baseline="0" noProof="0" dirty="0" smtClean="0">
                          <a:ln>
                            <a:noFill/>
                          </a:ln>
                          <a:solidFill>
                            <a:prstClr val="black"/>
                          </a:solidFill>
                          <a:effectLst/>
                          <a:uLnTx/>
                          <a:uFillTx/>
                          <a:latin typeface="+mn-lt"/>
                          <a:ea typeface="+mn-ea"/>
                          <a:cs typeface="+mn-cs"/>
                        </a:rPr>
                        <a:t> </a:t>
                      </a:r>
                      <a:r>
                        <a:rPr kumimoji="0" lang="en-GB" sz="1400" b="0" i="1" u="none" strike="noStrike" kern="1200" cap="none" spc="0" normalizeH="0" baseline="0" noProof="0" dirty="0" err="1" smtClean="0">
                          <a:ln>
                            <a:noFill/>
                          </a:ln>
                          <a:solidFill>
                            <a:prstClr val="black"/>
                          </a:solidFill>
                          <a:effectLst/>
                          <a:uLnTx/>
                          <a:uFillTx/>
                          <a:latin typeface="+mn-lt"/>
                          <a:ea typeface="+mn-ea"/>
                          <a:cs typeface="+mn-cs"/>
                        </a:rPr>
                        <a:t>Pertanian</a:t>
                      </a:r>
                      <a:r>
                        <a:rPr kumimoji="0" lang="en-GB" sz="1400" b="0" i="1" u="none" strike="noStrike" kern="1200" cap="none" spc="0" normalizeH="0" baseline="0" noProof="0" dirty="0" smtClean="0">
                          <a:ln>
                            <a:noFill/>
                          </a:ln>
                          <a:solidFill>
                            <a:prstClr val="black"/>
                          </a:solidFill>
                          <a:effectLst/>
                          <a:uLnTx/>
                          <a:uFillTx/>
                          <a:latin typeface="+mn-lt"/>
                          <a:ea typeface="+mn-ea"/>
                          <a:cs typeface="+mn-cs"/>
                        </a:rPr>
                        <a:t>)</a:t>
                      </a:r>
                      <a:r>
                        <a:rPr kumimoji="0" lang="en-GB" sz="1400" b="0" i="0" u="none" strike="noStrike" kern="1200" cap="none" spc="0" normalizeH="0" baseline="0" noProof="0" dirty="0" smtClean="0">
                          <a:ln>
                            <a:noFill/>
                          </a:ln>
                          <a:solidFill>
                            <a:prstClr val="black"/>
                          </a:solidFill>
                          <a:effectLst/>
                          <a:uLnTx/>
                          <a:uFillTx/>
                          <a:latin typeface="+mn-lt"/>
                          <a:ea typeface="+mn-ea"/>
                          <a:cs typeface="+mn-cs"/>
                        </a:rPr>
                        <a:t>, </a:t>
                      </a:r>
                      <a:r>
                        <a:rPr kumimoji="0" lang="en-GB" sz="1400" b="0" i="1" u="none" strike="noStrike" kern="1200" cap="none" spc="0" normalizeH="0" baseline="0" noProof="0" dirty="0" err="1" smtClean="0">
                          <a:ln>
                            <a:noFill/>
                          </a:ln>
                          <a:solidFill>
                            <a:prstClr val="black"/>
                          </a:solidFill>
                          <a:effectLst/>
                          <a:uLnTx/>
                          <a:uFillTx/>
                          <a:latin typeface="+mn-lt"/>
                          <a:ea typeface="+mn-ea"/>
                          <a:cs typeface="+mn-cs"/>
                        </a:rPr>
                        <a:t>Rancangan</a:t>
                      </a:r>
                      <a:r>
                        <a:rPr kumimoji="0" lang="en-GB" sz="1400" b="0" i="1" u="none" strike="noStrike" kern="1200" cap="none" spc="0" normalizeH="0" baseline="0" noProof="0" dirty="0" smtClean="0">
                          <a:ln>
                            <a:noFill/>
                          </a:ln>
                          <a:solidFill>
                            <a:prstClr val="black"/>
                          </a:solidFill>
                          <a:effectLst/>
                          <a:uLnTx/>
                          <a:uFillTx/>
                          <a:latin typeface="+mn-lt"/>
                          <a:ea typeface="+mn-ea"/>
                          <a:cs typeface="+mn-cs"/>
                        </a:rPr>
                        <a:t> </a:t>
                      </a:r>
                      <a:r>
                        <a:rPr kumimoji="0" lang="en-GB" sz="1400" b="0" i="1" u="none" strike="noStrike" kern="1200" cap="none" spc="0" normalizeH="0" baseline="0" noProof="0" dirty="0" err="1" smtClean="0">
                          <a:ln>
                            <a:noFill/>
                          </a:ln>
                          <a:solidFill>
                            <a:prstClr val="black"/>
                          </a:solidFill>
                          <a:effectLst/>
                          <a:uLnTx/>
                          <a:uFillTx/>
                          <a:latin typeface="+mn-lt"/>
                          <a:ea typeface="+mn-ea"/>
                          <a:cs typeface="+mn-cs"/>
                        </a:rPr>
                        <a:t>Pemasaran</a:t>
                      </a:r>
                      <a:r>
                        <a:rPr kumimoji="0" lang="en-GB" sz="1400" b="0" i="1" u="none" strike="noStrike" kern="1200" cap="none" spc="0" normalizeH="0" baseline="0" noProof="0" dirty="0" smtClean="0">
                          <a:ln>
                            <a:noFill/>
                          </a:ln>
                          <a:solidFill>
                            <a:prstClr val="black"/>
                          </a:solidFill>
                          <a:effectLst/>
                          <a:uLnTx/>
                          <a:uFillTx/>
                          <a:latin typeface="+mn-lt"/>
                          <a:ea typeface="+mn-ea"/>
                          <a:cs typeface="+mn-cs"/>
                        </a:rPr>
                        <a:t>  Kopi 1971</a:t>
                      </a:r>
                      <a:r>
                        <a:rPr kumimoji="0" lang="en-GB" sz="1400" b="0" i="0" u="none" strike="noStrike" kern="1200" cap="none" spc="0" normalizeH="0" baseline="0" noProof="0" dirty="0" smtClean="0">
                          <a:ln>
                            <a:noFill/>
                          </a:ln>
                          <a:solidFill>
                            <a:prstClr val="black"/>
                          </a:solidFill>
                          <a:effectLst/>
                          <a:uLnTx/>
                          <a:uFillTx/>
                          <a:latin typeface="+mn-lt"/>
                          <a:ea typeface="+mn-ea"/>
                          <a:cs typeface="+mn-cs"/>
                        </a:rPr>
                        <a:t>, </a:t>
                      </a:r>
                      <a:r>
                        <a:rPr kumimoji="0" lang="en-GB" sz="1400" b="0" i="1" u="none" strike="noStrike" kern="1200" cap="none" spc="0" normalizeH="0" baseline="0" noProof="0" dirty="0" err="1" smtClean="0">
                          <a:ln>
                            <a:noFill/>
                          </a:ln>
                          <a:solidFill>
                            <a:prstClr val="black"/>
                          </a:solidFill>
                          <a:effectLst/>
                          <a:uLnTx/>
                          <a:uFillTx/>
                          <a:latin typeface="+mn-lt"/>
                          <a:ea typeface="+mn-ea"/>
                          <a:cs typeface="+mn-cs"/>
                        </a:rPr>
                        <a:t>Rancangan</a:t>
                      </a:r>
                      <a:r>
                        <a:rPr kumimoji="0" lang="en-GB" sz="1400" b="0" i="1" u="none" strike="noStrike" kern="1200" cap="none" spc="0" normalizeH="0" baseline="0" noProof="0" dirty="0" smtClean="0">
                          <a:ln>
                            <a:noFill/>
                          </a:ln>
                          <a:solidFill>
                            <a:prstClr val="black"/>
                          </a:solidFill>
                          <a:effectLst/>
                          <a:uLnTx/>
                          <a:uFillTx/>
                          <a:latin typeface="+mn-lt"/>
                          <a:ea typeface="+mn-ea"/>
                          <a:cs typeface="+mn-cs"/>
                        </a:rPr>
                        <a:t> </a:t>
                      </a:r>
                      <a:r>
                        <a:rPr kumimoji="0" lang="en-GB" sz="1400" b="0" i="1" u="none" strike="noStrike" kern="1200" cap="none" spc="0" normalizeH="0" baseline="0" noProof="0" dirty="0" err="1" smtClean="0">
                          <a:ln>
                            <a:noFill/>
                          </a:ln>
                          <a:solidFill>
                            <a:prstClr val="black"/>
                          </a:solidFill>
                          <a:effectLst/>
                          <a:uLnTx/>
                          <a:uFillTx/>
                          <a:latin typeface="+mn-lt"/>
                          <a:ea typeface="+mn-ea"/>
                          <a:cs typeface="+mn-cs"/>
                        </a:rPr>
                        <a:t>Pemasaran</a:t>
                      </a:r>
                      <a:r>
                        <a:rPr kumimoji="0" lang="en-GB" sz="1400" b="0" i="1" u="none" strike="noStrike" kern="1200" cap="none" spc="0" normalizeH="0" baseline="0" noProof="0" dirty="0" smtClean="0">
                          <a:ln>
                            <a:noFill/>
                          </a:ln>
                          <a:solidFill>
                            <a:prstClr val="black"/>
                          </a:solidFill>
                          <a:effectLst/>
                          <a:uLnTx/>
                          <a:uFillTx/>
                          <a:latin typeface="+mn-lt"/>
                          <a:ea typeface="+mn-ea"/>
                          <a:cs typeface="+mn-cs"/>
                        </a:rPr>
                        <a:t> </a:t>
                      </a:r>
                      <a:r>
                        <a:rPr kumimoji="0" lang="en-GB" sz="1400" b="0" i="1" u="none" strike="noStrike" kern="1200" cap="none" spc="0" normalizeH="0" baseline="0" noProof="0" dirty="0" err="1" smtClean="0">
                          <a:ln>
                            <a:noFill/>
                          </a:ln>
                          <a:solidFill>
                            <a:prstClr val="black"/>
                          </a:solidFill>
                          <a:effectLst/>
                          <a:uLnTx/>
                          <a:uFillTx/>
                          <a:latin typeface="+mn-lt"/>
                          <a:ea typeface="+mn-ea"/>
                          <a:cs typeface="+mn-cs"/>
                        </a:rPr>
                        <a:t>Kelapa</a:t>
                      </a:r>
                      <a:r>
                        <a:rPr kumimoji="0" lang="en-GB" sz="1400" b="0" i="1" u="none" strike="noStrike" kern="1200" cap="none" spc="0" normalizeH="0" baseline="0" noProof="0" dirty="0" smtClean="0">
                          <a:ln>
                            <a:noFill/>
                          </a:ln>
                          <a:solidFill>
                            <a:prstClr val="black"/>
                          </a:solidFill>
                          <a:effectLst/>
                          <a:uLnTx/>
                          <a:uFillTx/>
                          <a:latin typeface="+mn-lt"/>
                          <a:ea typeface="+mn-ea"/>
                          <a:cs typeface="+mn-cs"/>
                        </a:rPr>
                        <a:t>  1973 </a:t>
                      </a:r>
                      <a:r>
                        <a:rPr kumimoji="0" lang="en-GB" sz="1400" b="0" i="0" u="none" strike="noStrike" kern="1200" cap="none" spc="0" normalizeH="0" baseline="0" noProof="0" dirty="0" smtClean="0">
                          <a:ln>
                            <a:noFill/>
                          </a:ln>
                          <a:solidFill>
                            <a:prstClr val="black"/>
                          </a:solidFill>
                          <a:effectLst/>
                          <a:uLnTx/>
                          <a:uFillTx/>
                          <a:latin typeface="+mn-lt"/>
                          <a:ea typeface="+mn-ea"/>
                          <a:cs typeface="+mn-cs"/>
                        </a:rPr>
                        <a:t>and Regulation on Vegetables 1975 &amp; Awareness Campaign on Wholesale Industry</a:t>
                      </a:r>
                    </a:p>
                  </a:txBody>
                  <a:tcPr/>
                </a:tc>
                <a:tc>
                  <a:txBody>
                    <a:bodyPr/>
                    <a:lstStyle/>
                    <a:p>
                      <a:pPr marL="0" indent="0">
                        <a:buFont typeface="Arial" panose="020B0604020202020204" pitchFamily="34" charset="0"/>
                        <a:buNone/>
                      </a:pPr>
                      <a:r>
                        <a:rPr lang="en-US" sz="1400" dirty="0" smtClean="0"/>
                        <a:t>Well structure wholesaling system</a:t>
                      </a:r>
                    </a:p>
                    <a:p>
                      <a:pPr marL="0" indent="0">
                        <a:buFont typeface="Arial" panose="020B0604020202020204" pitchFamily="34" charset="0"/>
                        <a:buNone/>
                      </a:pPr>
                      <a:r>
                        <a:rPr lang="en-US" sz="1400" dirty="0" smtClean="0"/>
                        <a:t>Overcome illegal business</a:t>
                      </a:r>
                    </a:p>
                    <a:p>
                      <a:pPr marL="0" indent="0">
                        <a:buFont typeface="Arial" panose="020B0604020202020204" pitchFamily="34" charset="0"/>
                        <a:buNone/>
                      </a:pPr>
                      <a:r>
                        <a:rPr lang="en-US" sz="1400" dirty="0" smtClean="0"/>
                        <a:t>Ensure</a:t>
                      </a:r>
                      <a:r>
                        <a:rPr lang="en-US" sz="1400" baseline="0" dirty="0" smtClean="0"/>
                        <a:t> quality and safety product in the market</a:t>
                      </a:r>
                    </a:p>
                    <a:p>
                      <a:pPr marL="0" indent="0">
                        <a:buFont typeface="Arial" panose="020B0604020202020204" pitchFamily="34" charset="0"/>
                        <a:buNone/>
                      </a:pPr>
                      <a:r>
                        <a:rPr lang="en-US" sz="1400" baseline="0" dirty="0" smtClean="0"/>
                        <a:t>Proper waste management</a:t>
                      </a:r>
                    </a:p>
                    <a:p>
                      <a:pPr marL="0" indent="0">
                        <a:buFont typeface="Arial" panose="020B0604020202020204" pitchFamily="34" charset="0"/>
                        <a:buNone/>
                      </a:pPr>
                      <a:r>
                        <a:rPr lang="en-US" sz="1400" baseline="0" dirty="0" smtClean="0"/>
                        <a:t>Improved competition</a:t>
                      </a:r>
                    </a:p>
                    <a:p>
                      <a:pPr marL="0" indent="0">
                        <a:buFont typeface="Arial" panose="020B0604020202020204" pitchFamily="34" charset="0"/>
                        <a:buNone/>
                      </a:pPr>
                      <a:r>
                        <a:rPr lang="en-US" sz="1400" baseline="0" dirty="0" smtClean="0"/>
                        <a:t>Increased sales of product</a:t>
                      </a:r>
                    </a:p>
                    <a:p>
                      <a:pPr marL="0" indent="0">
                        <a:buFont typeface="Arial" panose="020B0604020202020204" pitchFamily="34" charset="0"/>
                        <a:buNone/>
                      </a:pPr>
                      <a:r>
                        <a:rPr lang="en-US" sz="1400" baseline="0" dirty="0" smtClean="0"/>
                        <a:t>Data collection: updated</a:t>
                      </a:r>
                    </a:p>
                    <a:p>
                      <a:pPr marL="0" indent="0">
                        <a:buFont typeface="Arial" panose="020B0604020202020204" pitchFamily="34" charset="0"/>
                        <a:buNone/>
                      </a:pPr>
                      <a:r>
                        <a:rPr lang="en-US" sz="1400" baseline="0" dirty="0" smtClean="0"/>
                        <a:t>Method: systematic</a:t>
                      </a:r>
                    </a:p>
                    <a:p>
                      <a:pPr marL="0" indent="0">
                        <a:buFont typeface="Arial" panose="020B0604020202020204" pitchFamily="34" charset="0"/>
                        <a:buNone/>
                      </a:pPr>
                      <a:r>
                        <a:rPr lang="en-US" sz="1400" baseline="0" dirty="0" smtClean="0"/>
                        <a:t>Develop good packaging practices</a:t>
                      </a:r>
                    </a:p>
                    <a:p>
                      <a:pPr marL="0" indent="0">
                        <a:buFont typeface="Arial" panose="020B0604020202020204" pitchFamily="34" charset="0"/>
                        <a:buNone/>
                      </a:pPr>
                      <a:r>
                        <a:rPr lang="en-US" sz="1400" dirty="0" smtClean="0"/>
                        <a:t>Develop good control and monitoring</a:t>
                      </a:r>
                    </a:p>
                    <a:p>
                      <a:pPr marL="0" indent="0">
                        <a:buFont typeface="Arial" panose="020B0604020202020204" pitchFamily="34" charset="0"/>
                        <a:buNone/>
                      </a:pPr>
                      <a:r>
                        <a:rPr lang="en-US" sz="1400" dirty="0" smtClean="0"/>
                        <a:t>Improve</a:t>
                      </a:r>
                      <a:r>
                        <a:rPr lang="en-US" sz="1400" baseline="0" dirty="0" smtClean="0"/>
                        <a:t> merchandising system</a:t>
                      </a:r>
                    </a:p>
                    <a:p>
                      <a:pPr marL="0" indent="0">
                        <a:buFont typeface="Arial" panose="020B0604020202020204" pitchFamily="34" charset="0"/>
                        <a:buNone/>
                      </a:pPr>
                      <a:r>
                        <a:rPr lang="en-US" sz="1400" baseline="0" dirty="0" smtClean="0"/>
                        <a:t>Improve traceability of produce</a:t>
                      </a:r>
                    </a:p>
                    <a:p>
                      <a:pPr marL="0" indent="0">
                        <a:buFont typeface="Arial" panose="020B0604020202020204" pitchFamily="34" charset="0"/>
                        <a:buNone/>
                      </a:pPr>
                      <a:r>
                        <a:rPr lang="en-US" sz="1400" baseline="0" dirty="0" smtClean="0"/>
                        <a:t>Generate revenue for government</a:t>
                      </a:r>
                    </a:p>
                    <a:p>
                      <a:pPr marL="0" marR="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en-US" sz="1400" baseline="0" dirty="0" smtClean="0"/>
                        <a:t>Less statute for reference</a:t>
                      </a:r>
                      <a:endParaRPr lang="en-MY" sz="1400" dirty="0" smtClean="0"/>
                    </a:p>
                  </a:txBody>
                  <a:tcPr/>
                </a:tc>
                <a:tc>
                  <a:txBody>
                    <a:bodyPr/>
                    <a:lstStyle/>
                    <a:p>
                      <a:pPr marL="0" indent="0">
                        <a:buFont typeface="Arial" panose="020B0604020202020204" pitchFamily="34" charset="0"/>
                        <a:buNone/>
                      </a:pPr>
                      <a:r>
                        <a:rPr lang="en-US" sz="1400" dirty="0" smtClean="0"/>
                        <a:t>Cost to business:</a:t>
                      </a:r>
                      <a:r>
                        <a:rPr lang="en-US" sz="1400" baseline="0" dirty="0" smtClean="0"/>
                        <a:t> additional license costing</a:t>
                      </a:r>
                    </a:p>
                    <a:p>
                      <a:pPr marL="0" indent="0">
                        <a:buFont typeface="Arial" panose="020B0604020202020204" pitchFamily="34" charset="0"/>
                        <a:buNone/>
                      </a:pPr>
                      <a:r>
                        <a:rPr lang="en-US" sz="1400" baseline="0" dirty="0" smtClean="0"/>
                        <a:t>Cost to government: management and enforcement cost</a:t>
                      </a:r>
                    </a:p>
                    <a:p>
                      <a:pPr marL="0" indent="0">
                        <a:buFont typeface="Arial" panose="020B0604020202020204" pitchFamily="34" charset="0"/>
                        <a:buNone/>
                      </a:pPr>
                      <a:r>
                        <a:rPr lang="en-US" sz="1400" baseline="0" dirty="0" smtClean="0"/>
                        <a:t>Engagement cost: public awareness campaign</a:t>
                      </a:r>
                    </a:p>
                    <a:p>
                      <a:pPr marL="0" indent="0">
                        <a:buFont typeface="Arial" panose="020B0604020202020204" pitchFamily="34" charset="0"/>
                        <a:buNone/>
                      </a:pPr>
                      <a:r>
                        <a:rPr lang="en-US" sz="1400" dirty="0" smtClean="0"/>
                        <a:t>Time consuming</a:t>
                      </a:r>
                      <a:endParaRPr lang="en-MY" sz="1400" dirty="0"/>
                    </a:p>
                  </a:txBody>
                  <a:tcPr/>
                </a:tc>
              </a:tr>
              <a:tr h="370840">
                <a:tc>
                  <a:txBody>
                    <a:bodyPr/>
                    <a:lstStyle/>
                    <a:p>
                      <a:pPr algn="l"/>
                      <a:endParaRPr lang="en-GB" sz="1800" dirty="0"/>
                    </a:p>
                  </a:txBody>
                  <a:tcPr/>
                </a:tc>
                <a:tc>
                  <a:txBody>
                    <a:bodyPr/>
                    <a:lstStyle/>
                    <a:p>
                      <a:pPr marL="171450" indent="-171450">
                        <a:buFont typeface="Arial" panose="020B0604020202020204" pitchFamily="34" charset="0"/>
                        <a:buChar char="•"/>
                      </a:pPr>
                      <a:endParaRPr lang="en-MY" sz="1200" dirty="0"/>
                    </a:p>
                  </a:txBody>
                  <a:tcPr/>
                </a:tc>
                <a:tc>
                  <a:txBody>
                    <a:bodyPr/>
                    <a:lstStyle/>
                    <a:p>
                      <a:pPr marL="171450" indent="-171450">
                        <a:buFont typeface="Arial" panose="020B0604020202020204" pitchFamily="34" charset="0"/>
                        <a:buChar char="•"/>
                      </a:pPr>
                      <a:endParaRPr lang="en-MY" sz="1200" dirty="0"/>
                    </a:p>
                  </a:txBody>
                  <a:tcPr/>
                </a:tc>
              </a:tr>
            </a:tbl>
          </a:graphicData>
        </a:graphic>
      </p:graphicFrame>
    </p:spTree>
    <p:extLst>
      <p:ext uri="{BB962C8B-B14F-4D97-AF65-F5344CB8AC3E}">
        <p14:creationId xmlns:p14="http://schemas.microsoft.com/office/powerpoint/2010/main" val="3423181344"/>
      </p:ext>
    </p:extLst>
  </p:cSld>
  <p:clrMapOvr>
    <a:masterClrMapping/>
  </p:clrMapOvr>
  <p:timing>
    <p:tnLst>
      <p:par>
        <p:cTn id="1" dur="indefinite" restart="never" nodeType="tmRoot"/>
      </p:par>
    </p:tn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Content Placeholder 3"/>
          <p:cNvGraphicFramePr>
            <a:graphicFrameLocks noGrp="1"/>
          </p:cNvGraphicFramePr>
          <p:nvPr>
            <p:ph idx="1"/>
            <p:extLst>
              <p:ext uri="{D42A27DB-BD31-4B8C-83A1-F6EECF244321}">
                <p14:modId xmlns:p14="http://schemas.microsoft.com/office/powerpoint/2010/main" val="2069948968"/>
              </p:ext>
            </p:extLst>
          </p:nvPr>
        </p:nvGraphicFramePr>
        <p:xfrm>
          <a:off x="152400" y="152400"/>
          <a:ext cx="8839200" cy="6314440"/>
        </p:xfrm>
        <a:graphic>
          <a:graphicData uri="http://schemas.openxmlformats.org/drawingml/2006/table">
            <a:tbl>
              <a:tblPr firstRow="1" bandRow="1">
                <a:tableStyleId>{5C22544A-7EE6-4342-B048-85BDC9FD1C3A}</a:tableStyleId>
              </a:tblPr>
              <a:tblGrid>
                <a:gridCol w="2762250"/>
                <a:gridCol w="3130550"/>
                <a:gridCol w="2946400"/>
              </a:tblGrid>
              <a:tr h="370840">
                <a:tc>
                  <a:txBody>
                    <a:bodyPr/>
                    <a:lstStyle/>
                    <a:p>
                      <a:pPr algn="ctr"/>
                      <a:r>
                        <a:rPr lang="en-US" dirty="0" smtClean="0"/>
                        <a:t>Option</a:t>
                      </a:r>
                      <a:endParaRPr lang="en-MY" dirty="0"/>
                    </a:p>
                  </a:txBody>
                  <a:tcPr/>
                </a:tc>
                <a:tc>
                  <a:txBody>
                    <a:bodyPr/>
                    <a:lstStyle/>
                    <a:p>
                      <a:pPr algn="ctr"/>
                      <a:r>
                        <a:rPr lang="en-US" dirty="0" smtClean="0"/>
                        <a:t>Advantages</a:t>
                      </a:r>
                      <a:endParaRPr lang="en-MY" dirty="0"/>
                    </a:p>
                  </a:txBody>
                  <a:tcPr/>
                </a:tc>
                <a:tc>
                  <a:txBody>
                    <a:bodyPr/>
                    <a:lstStyle/>
                    <a:p>
                      <a:pPr algn="ctr"/>
                      <a:r>
                        <a:rPr lang="en-US" dirty="0" smtClean="0"/>
                        <a:t>Disadvantages</a:t>
                      </a:r>
                      <a:endParaRPr lang="en-MY" dirty="0"/>
                    </a:p>
                  </a:txBody>
                  <a:tcPr/>
                </a:tc>
              </a:tr>
              <a:tr h="37084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600" b="0" i="0" u="none" strike="noStrike" kern="1200" cap="none" spc="0" normalizeH="0" baseline="0" noProof="0" dirty="0" smtClean="0">
                          <a:ln>
                            <a:noFill/>
                          </a:ln>
                          <a:solidFill>
                            <a:prstClr val="black"/>
                          </a:solidFill>
                          <a:effectLst/>
                          <a:uLnTx/>
                          <a:uFillTx/>
                          <a:latin typeface="+mn-lt"/>
                          <a:ea typeface="+mn-ea"/>
                          <a:cs typeface="+mn-cs"/>
                        </a:rPr>
                        <a:t>4.Develop Holistic Regulation on </a:t>
                      </a:r>
                      <a:r>
                        <a:rPr kumimoji="0" lang="en-GB" sz="1600" b="1" i="0" u="none" strike="noStrike" kern="1200" cap="none" spc="0" normalizeH="0" baseline="0" noProof="0" dirty="0" smtClean="0">
                          <a:ln>
                            <a:noFill/>
                          </a:ln>
                          <a:solidFill>
                            <a:prstClr val="black"/>
                          </a:solidFill>
                          <a:effectLst/>
                          <a:uLnTx/>
                          <a:uFillTx/>
                          <a:latin typeface="+mn-lt"/>
                          <a:ea typeface="+mn-ea"/>
                          <a:cs typeface="+mn-cs"/>
                        </a:rPr>
                        <a:t>Wholesale</a:t>
                      </a:r>
                      <a:r>
                        <a:rPr kumimoji="0" lang="en-GB" sz="1600" b="0" i="0" u="none" strike="noStrike" kern="1200" cap="none" spc="0" normalizeH="0" baseline="0" noProof="0" dirty="0" smtClean="0">
                          <a:ln>
                            <a:noFill/>
                          </a:ln>
                          <a:solidFill>
                            <a:prstClr val="black"/>
                          </a:solidFill>
                          <a:effectLst/>
                          <a:uLnTx/>
                          <a:uFillTx/>
                          <a:latin typeface="+mn-lt"/>
                          <a:ea typeface="+mn-ea"/>
                          <a:cs typeface="+mn-cs"/>
                        </a:rPr>
                        <a:t> for Agriculture Produce</a:t>
                      </a:r>
                    </a:p>
                  </a:txBody>
                  <a:tcPr/>
                </a:tc>
                <a:tc>
                  <a:txBody>
                    <a:bodyPr/>
                    <a:lstStyle/>
                    <a:p>
                      <a:pPr marL="0" indent="0">
                        <a:buFont typeface="Arial" panose="020B0604020202020204" pitchFamily="34" charset="0"/>
                        <a:buNone/>
                      </a:pPr>
                      <a:r>
                        <a:rPr lang="en-US" sz="1400" dirty="0" smtClean="0"/>
                        <a:t>Coherence in enforcement of related authorities</a:t>
                      </a:r>
                    </a:p>
                    <a:p>
                      <a:pPr marL="0" indent="0">
                        <a:buFont typeface="Arial" panose="020B0604020202020204" pitchFamily="34" charset="0"/>
                        <a:buNone/>
                      </a:pPr>
                      <a:r>
                        <a:rPr lang="en-US" sz="1400" dirty="0" smtClean="0"/>
                        <a:t>Comprehensiveness</a:t>
                      </a:r>
                      <a:r>
                        <a:rPr lang="en-US" sz="1400" baseline="0" dirty="0" smtClean="0"/>
                        <a:t> of marketing activities for all agricultural produce</a:t>
                      </a:r>
                    </a:p>
                    <a:p>
                      <a:pPr marL="0" indent="0">
                        <a:buFont typeface="Arial" panose="020B0604020202020204" pitchFamily="34" charset="0"/>
                        <a:buNone/>
                      </a:pPr>
                      <a:r>
                        <a:rPr lang="en-US" sz="1400" baseline="0" dirty="0" smtClean="0"/>
                        <a:t>Self-compliance regulation</a:t>
                      </a:r>
                      <a:endParaRPr lang="en-MY" sz="1400" dirty="0" smtClean="0"/>
                    </a:p>
                    <a:p>
                      <a:pPr marL="0" indent="0">
                        <a:buFont typeface="Arial" panose="020B0604020202020204" pitchFamily="34" charset="0"/>
                        <a:buNone/>
                      </a:pPr>
                      <a:r>
                        <a:rPr lang="en-US" sz="1400" dirty="0" smtClean="0"/>
                        <a:t>Well structure wholesaling system</a:t>
                      </a:r>
                    </a:p>
                    <a:p>
                      <a:pPr marL="0" indent="0">
                        <a:buFont typeface="Arial" panose="020B0604020202020204" pitchFamily="34" charset="0"/>
                        <a:buNone/>
                      </a:pPr>
                      <a:r>
                        <a:rPr lang="en-US" sz="1400" dirty="0" smtClean="0"/>
                        <a:t>Overcome illegal business</a:t>
                      </a:r>
                    </a:p>
                    <a:p>
                      <a:pPr marL="0" indent="0">
                        <a:buFont typeface="Arial" panose="020B0604020202020204" pitchFamily="34" charset="0"/>
                        <a:buNone/>
                      </a:pPr>
                      <a:r>
                        <a:rPr lang="en-US" sz="1400" dirty="0" smtClean="0"/>
                        <a:t>Ensure</a:t>
                      </a:r>
                      <a:r>
                        <a:rPr lang="en-US" sz="1400" baseline="0" dirty="0" smtClean="0"/>
                        <a:t> quality and safety product in the market</a:t>
                      </a:r>
                    </a:p>
                    <a:p>
                      <a:pPr marL="0" indent="0">
                        <a:buFont typeface="Arial" panose="020B0604020202020204" pitchFamily="34" charset="0"/>
                        <a:buNone/>
                      </a:pPr>
                      <a:r>
                        <a:rPr lang="en-US" sz="1400" baseline="0" dirty="0" smtClean="0"/>
                        <a:t>Proper waste management</a:t>
                      </a:r>
                    </a:p>
                    <a:p>
                      <a:pPr marL="0" indent="0">
                        <a:buFont typeface="Arial" panose="020B0604020202020204" pitchFamily="34" charset="0"/>
                        <a:buNone/>
                      </a:pPr>
                      <a:r>
                        <a:rPr lang="en-US" sz="1400" baseline="0" dirty="0" smtClean="0"/>
                        <a:t>Improved competition</a:t>
                      </a:r>
                    </a:p>
                    <a:p>
                      <a:pPr marL="0" indent="0">
                        <a:buFont typeface="Arial" panose="020B0604020202020204" pitchFamily="34" charset="0"/>
                        <a:buNone/>
                      </a:pPr>
                      <a:r>
                        <a:rPr lang="en-US" sz="1400" baseline="0" dirty="0" smtClean="0"/>
                        <a:t>Increased sales of product</a:t>
                      </a:r>
                    </a:p>
                    <a:p>
                      <a:pPr marL="0" indent="0">
                        <a:buFont typeface="Arial" panose="020B0604020202020204" pitchFamily="34" charset="0"/>
                        <a:buNone/>
                      </a:pPr>
                      <a:r>
                        <a:rPr lang="en-US" sz="1400" baseline="0" dirty="0" smtClean="0"/>
                        <a:t>Data collection: updated</a:t>
                      </a:r>
                    </a:p>
                    <a:p>
                      <a:pPr marL="0" indent="0">
                        <a:buFont typeface="Arial" panose="020B0604020202020204" pitchFamily="34" charset="0"/>
                        <a:buNone/>
                      </a:pPr>
                      <a:r>
                        <a:rPr lang="en-US" sz="1400" baseline="0" dirty="0" smtClean="0"/>
                        <a:t>Method: systematic</a:t>
                      </a:r>
                    </a:p>
                    <a:p>
                      <a:pPr marL="0" indent="0">
                        <a:buFont typeface="Arial" panose="020B0604020202020204" pitchFamily="34" charset="0"/>
                        <a:buNone/>
                      </a:pPr>
                      <a:r>
                        <a:rPr lang="en-US" sz="1400" baseline="0" dirty="0" smtClean="0"/>
                        <a:t>Develop good packaging practices</a:t>
                      </a:r>
                    </a:p>
                    <a:p>
                      <a:pPr marL="0" indent="0">
                        <a:buFont typeface="Arial" panose="020B0604020202020204" pitchFamily="34" charset="0"/>
                        <a:buNone/>
                      </a:pPr>
                      <a:r>
                        <a:rPr lang="en-US" sz="1400" dirty="0" smtClean="0"/>
                        <a:t>Develop good control and monitoring</a:t>
                      </a:r>
                    </a:p>
                    <a:p>
                      <a:pPr marL="0" indent="0">
                        <a:buFont typeface="Arial" panose="020B0604020202020204" pitchFamily="34" charset="0"/>
                        <a:buNone/>
                      </a:pPr>
                      <a:r>
                        <a:rPr lang="en-US" sz="1400" dirty="0" smtClean="0"/>
                        <a:t>Improve</a:t>
                      </a:r>
                      <a:r>
                        <a:rPr lang="en-US" sz="1400" baseline="0" dirty="0" smtClean="0"/>
                        <a:t> merchandising system</a:t>
                      </a:r>
                    </a:p>
                    <a:p>
                      <a:pPr marL="0" indent="0">
                        <a:buFont typeface="Arial" panose="020B0604020202020204" pitchFamily="34" charset="0"/>
                        <a:buNone/>
                      </a:pPr>
                      <a:r>
                        <a:rPr lang="en-US" sz="1400" baseline="0" dirty="0" smtClean="0"/>
                        <a:t>Improve traceability of produce</a:t>
                      </a:r>
                    </a:p>
                    <a:p>
                      <a:pPr marL="0" indent="0">
                        <a:buFont typeface="Arial" panose="020B0604020202020204" pitchFamily="34" charset="0"/>
                        <a:buNone/>
                      </a:pPr>
                      <a:r>
                        <a:rPr lang="en-US" sz="1400" baseline="0" dirty="0" smtClean="0"/>
                        <a:t>Generate revenue for government</a:t>
                      </a:r>
                    </a:p>
                    <a:p>
                      <a:pPr marL="0" marR="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en-US" sz="1400" baseline="0" dirty="0" smtClean="0"/>
                        <a:t>Less statute for reference</a:t>
                      </a:r>
                      <a:endParaRPr lang="en-MY" sz="1400" dirty="0" smtClean="0"/>
                    </a:p>
                  </a:txBody>
                  <a:tcPr/>
                </a:tc>
                <a:tc>
                  <a:txBody>
                    <a:bodyPr/>
                    <a:lstStyle/>
                    <a:p>
                      <a:pPr marL="0" indent="0">
                        <a:buFont typeface="Arial" panose="020B0604020202020204" pitchFamily="34" charset="0"/>
                        <a:buNone/>
                      </a:pPr>
                      <a:r>
                        <a:rPr lang="en-US" sz="1400" dirty="0" smtClean="0"/>
                        <a:t>Cost to business:</a:t>
                      </a:r>
                      <a:r>
                        <a:rPr lang="en-US" sz="1400" baseline="0" dirty="0" smtClean="0"/>
                        <a:t> additional license costing</a:t>
                      </a:r>
                    </a:p>
                    <a:p>
                      <a:pPr marL="0" indent="0">
                        <a:buFont typeface="Arial" panose="020B0604020202020204" pitchFamily="34" charset="0"/>
                        <a:buNone/>
                      </a:pPr>
                      <a:r>
                        <a:rPr lang="en-US" sz="1400" baseline="0" dirty="0" smtClean="0"/>
                        <a:t>Cost to government: management and enforcement cost</a:t>
                      </a:r>
                    </a:p>
                    <a:p>
                      <a:pPr marL="0" indent="0">
                        <a:buFont typeface="Arial" panose="020B0604020202020204" pitchFamily="34" charset="0"/>
                        <a:buNone/>
                      </a:pPr>
                      <a:r>
                        <a:rPr lang="en-US" sz="1400" baseline="0" dirty="0" smtClean="0"/>
                        <a:t>Time consuming</a:t>
                      </a:r>
                    </a:p>
                    <a:p>
                      <a:pPr marL="0" indent="0">
                        <a:buFont typeface="Arial" panose="020B0604020202020204" pitchFamily="34" charset="0"/>
                        <a:buNone/>
                      </a:pPr>
                      <a:endParaRPr lang="en-MY" sz="1400" dirty="0"/>
                    </a:p>
                  </a:txBody>
                  <a:tcPr/>
                </a:tc>
              </a:tr>
              <a:tr h="37084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600" b="0" i="0" u="none" strike="noStrike" kern="1200" cap="none" spc="0" normalizeH="0" baseline="0" noProof="0" dirty="0" smtClean="0">
                          <a:ln>
                            <a:noFill/>
                          </a:ln>
                          <a:solidFill>
                            <a:prstClr val="black"/>
                          </a:solidFill>
                          <a:effectLst/>
                          <a:uLnTx/>
                          <a:uFillTx/>
                          <a:latin typeface="+mn-lt"/>
                          <a:ea typeface="+mn-ea"/>
                          <a:cs typeface="+mn-cs"/>
                        </a:rPr>
                        <a:t>5.Awareness Campaign on </a:t>
                      </a:r>
                      <a:r>
                        <a:rPr kumimoji="0" lang="en-GB" sz="1600" b="1" i="0" u="none" strike="noStrike" kern="1200" cap="none" spc="0" normalizeH="0" baseline="0" noProof="0" dirty="0" smtClean="0">
                          <a:ln>
                            <a:noFill/>
                          </a:ln>
                          <a:solidFill>
                            <a:prstClr val="black"/>
                          </a:solidFill>
                          <a:effectLst/>
                          <a:uLnTx/>
                          <a:uFillTx/>
                          <a:latin typeface="+mn-lt"/>
                          <a:ea typeface="+mn-ea"/>
                          <a:cs typeface="+mn-cs"/>
                        </a:rPr>
                        <a:t>Wholesale</a:t>
                      </a:r>
                      <a:r>
                        <a:rPr kumimoji="0" lang="en-GB" sz="1600" b="0" i="0" u="none" strike="noStrike" kern="1200" cap="none" spc="0" normalizeH="0" baseline="0" noProof="0" dirty="0" smtClean="0">
                          <a:ln>
                            <a:noFill/>
                          </a:ln>
                          <a:solidFill>
                            <a:prstClr val="black"/>
                          </a:solidFill>
                          <a:effectLst/>
                          <a:uLnTx/>
                          <a:uFillTx/>
                          <a:latin typeface="+mn-lt"/>
                          <a:ea typeface="+mn-ea"/>
                          <a:cs typeface="+mn-cs"/>
                        </a:rPr>
                        <a:t> Industry</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smtClean="0">
                        <a:ln>
                          <a:noFill/>
                        </a:ln>
                        <a:solidFill>
                          <a:prstClr val="black"/>
                        </a:solidFill>
                        <a:effectLst/>
                        <a:uLnTx/>
                        <a:uFillTx/>
                        <a:latin typeface="+mn-lt"/>
                        <a:ea typeface="+mn-ea"/>
                        <a:cs typeface="+mn-cs"/>
                      </a:endParaRPr>
                    </a:p>
                  </a:txBody>
                  <a:tcPr/>
                </a:tc>
                <a:tc>
                  <a:txBody>
                    <a:bodyPr/>
                    <a:lstStyle/>
                    <a:p>
                      <a:pPr marL="0" indent="0">
                        <a:buFont typeface="Arial" panose="020B0604020202020204" pitchFamily="34" charset="0"/>
                        <a:buNone/>
                      </a:pPr>
                      <a:r>
                        <a:rPr lang="en-US" sz="1400" dirty="0" smtClean="0"/>
                        <a:t>Develop cooperation between government and target group</a:t>
                      </a:r>
                    </a:p>
                    <a:p>
                      <a:pPr marL="0" indent="0">
                        <a:buFont typeface="Arial" panose="020B0604020202020204" pitchFamily="34" charset="0"/>
                        <a:buNone/>
                      </a:pPr>
                      <a:r>
                        <a:rPr lang="en-US" sz="1400" dirty="0" smtClean="0"/>
                        <a:t>Branding new approach/tagline/role</a:t>
                      </a:r>
                      <a:r>
                        <a:rPr lang="en-US" sz="1400" baseline="0" dirty="0" smtClean="0"/>
                        <a:t> model</a:t>
                      </a:r>
                    </a:p>
                    <a:p>
                      <a:pPr marL="0" indent="0">
                        <a:buFont typeface="Arial" panose="020B0604020202020204" pitchFamily="34" charset="0"/>
                        <a:buNone/>
                      </a:pPr>
                      <a:r>
                        <a:rPr lang="en-US" sz="1400" dirty="0" smtClean="0"/>
                        <a:t>Change mindset</a:t>
                      </a:r>
                    </a:p>
                    <a:p>
                      <a:pPr marL="0" indent="0">
                        <a:buFont typeface="Arial" panose="020B0604020202020204" pitchFamily="34" charset="0"/>
                        <a:buNone/>
                      </a:pPr>
                      <a:r>
                        <a:rPr lang="en-US" sz="1400" dirty="0" smtClean="0"/>
                        <a:t>Quicker</a:t>
                      </a:r>
                      <a:r>
                        <a:rPr lang="en-US" sz="1400" baseline="0" dirty="0" smtClean="0"/>
                        <a:t> implementation</a:t>
                      </a:r>
                    </a:p>
                    <a:p>
                      <a:pPr marL="0" indent="0">
                        <a:buFont typeface="Arial" panose="020B0604020202020204" pitchFamily="34" charset="0"/>
                        <a:buNone/>
                      </a:pPr>
                      <a:r>
                        <a:rPr lang="en-US" sz="1400" baseline="0" dirty="0" smtClean="0"/>
                        <a:t>Political mileage</a:t>
                      </a:r>
                      <a:endParaRPr lang="en-MY" sz="1400" dirty="0"/>
                    </a:p>
                  </a:txBody>
                  <a:tcPr/>
                </a:tc>
                <a:tc>
                  <a:txBody>
                    <a:bodyPr/>
                    <a:lstStyle/>
                    <a:p>
                      <a:pPr marL="0" indent="0">
                        <a:buFont typeface="Arial" panose="020B0604020202020204" pitchFamily="34" charset="0"/>
                        <a:buNone/>
                      </a:pPr>
                      <a:r>
                        <a:rPr lang="en-US" sz="1400" dirty="0" smtClean="0"/>
                        <a:t>Costly outreach</a:t>
                      </a:r>
                    </a:p>
                    <a:p>
                      <a:pPr marL="0" indent="0">
                        <a:buFont typeface="Arial" panose="020B0604020202020204" pitchFamily="34" charset="0"/>
                        <a:buNone/>
                      </a:pPr>
                      <a:r>
                        <a:rPr lang="en-US" sz="1400" dirty="0" smtClean="0"/>
                        <a:t>Short-term effect</a:t>
                      </a:r>
                    </a:p>
                    <a:p>
                      <a:pPr marL="0" indent="0">
                        <a:buFont typeface="Arial" panose="020B0604020202020204" pitchFamily="34" charset="0"/>
                        <a:buNone/>
                      </a:pPr>
                      <a:endParaRPr lang="en-MY" sz="1400" dirty="0"/>
                    </a:p>
                  </a:txBody>
                  <a:tcPr/>
                </a:tc>
              </a:tr>
            </a:tbl>
          </a:graphicData>
        </a:graphic>
      </p:graphicFrame>
    </p:spTree>
    <p:extLst>
      <p:ext uri="{BB962C8B-B14F-4D97-AF65-F5344CB8AC3E}">
        <p14:creationId xmlns:p14="http://schemas.microsoft.com/office/powerpoint/2010/main" val="3322762684"/>
      </p:ext>
    </p:extLst>
  </p:cSld>
  <p:clrMapOvr>
    <a:masterClrMapping/>
  </p:clrMapOvr>
  <p:timing>
    <p:tnLst>
      <p:par>
        <p:cTn id="1" dur="indefinite" restart="never" nodeType="tmRoot"/>
      </p:par>
    </p:tn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Multi Variance</a:t>
            </a:r>
            <a:endParaRPr lang="en-MY" dirty="0"/>
          </a:p>
        </p:txBody>
      </p:sp>
      <p:sp>
        <p:nvSpPr>
          <p:cNvPr id="3" name="Content Placeholder 2"/>
          <p:cNvSpPr>
            <a:spLocks noGrp="1"/>
          </p:cNvSpPr>
          <p:nvPr>
            <p:ph idx="1"/>
          </p:nvPr>
        </p:nvSpPr>
        <p:spPr>
          <a:xfrm>
            <a:off x="457200" y="1600200"/>
            <a:ext cx="8229600" cy="4953000"/>
          </a:xfrm>
        </p:spPr>
        <p:txBody>
          <a:bodyPr/>
          <a:lstStyle/>
          <a:p>
            <a:pPr marL="0" indent="0">
              <a:buNone/>
            </a:pPr>
            <a:r>
              <a:rPr lang="en-US" dirty="0" smtClean="0"/>
              <a:t>Scale</a:t>
            </a:r>
          </a:p>
          <a:p>
            <a:pPr marL="0" indent="0">
              <a:buNone/>
            </a:pPr>
            <a:endParaRPr lang="en-US" dirty="0"/>
          </a:p>
          <a:p>
            <a:pPr marL="0" indent="0">
              <a:buNone/>
            </a:pPr>
            <a:endParaRPr lang="en-US" dirty="0" smtClean="0"/>
          </a:p>
          <a:p>
            <a:pPr marL="0" indent="0">
              <a:buNone/>
            </a:pPr>
            <a:endParaRPr lang="en-US" dirty="0"/>
          </a:p>
          <a:p>
            <a:pPr marL="0" indent="0">
              <a:buNone/>
            </a:pPr>
            <a:r>
              <a:rPr lang="en-US" dirty="0" smtClean="0"/>
              <a:t>Criteria</a:t>
            </a:r>
          </a:p>
          <a:p>
            <a:pPr marL="0" indent="0">
              <a:buNone/>
            </a:pPr>
            <a:endParaRPr lang="en-US" dirty="0" smtClean="0"/>
          </a:p>
          <a:p>
            <a:pPr marL="0" indent="0">
              <a:buNone/>
            </a:pPr>
            <a:endParaRPr lang="en-US" dirty="0"/>
          </a:p>
          <a:p>
            <a:pPr marL="0" indent="0">
              <a:buNone/>
            </a:pPr>
            <a:endParaRPr lang="en-MY" dirty="0"/>
          </a:p>
        </p:txBody>
      </p:sp>
      <p:graphicFrame>
        <p:nvGraphicFramePr>
          <p:cNvPr id="4" name="Table 3"/>
          <p:cNvGraphicFramePr>
            <a:graphicFrameLocks noGrp="1"/>
          </p:cNvGraphicFramePr>
          <p:nvPr>
            <p:extLst>
              <p:ext uri="{D42A27DB-BD31-4B8C-83A1-F6EECF244321}">
                <p14:modId xmlns:p14="http://schemas.microsoft.com/office/powerpoint/2010/main" val="1392501919"/>
              </p:ext>
            </p:extLst>
          </p:nvPr>
        </p:nvGraphicFramePr>
        <p:xfrm>
          <a:off x="533400" y="2362200"/>
          <a:ext cx="6095999" cy="914400"/>
        </p:xfrm>
        <a:graphic>
          <a:graphicData uri="http://schemas.openxmlformats.org/drawingml/2006/table">
            <a:tbl>
              <a:tblPr firstRow="1" bandRow="1">
                <a:tableStyleId>{5C22544A-7EE6-4342-B048-85BDC9FD1C3A}</a:tableStyleId>
              </a:tblPr>
              <a:tblGrid>
                <a:gridCol w="870857"/>
                <a:gridCol w="870857"/>
                <a:gridCol w="870857"/>
                <a:gridCol w="870857"/>
                <a:gridCol w="870857"/>
                <a:gridCol w="870857"/>
                <a:gridCol w="870857"/>
              </a:tblGrid>
              <a:tr h="370840">
                <a:tc>
                  <a:txBody>
                    <a:bodyPr/>
                    <a:lstStyle/>
                    <a:p>
                      <a:pPr algn="ctr"/>
                      <a:r>
                        <a:rPr lang="en-US" sz="2400" dirty="0" smtClean="0"/>
                        <a:t>1</a:t>
                      </a:r>
                      <a:endParaRPr lang="en-MY" sz="2400" dirty="0"/>
                    </a:p>
                  </a:txBody>
                  <a:tcPr/>
                </a:tc>
                <a:tc>
                  <a:txBody>
                    <a:bodyPr/>
                    <a:lstStyle/>
                    <a:p>
                      <a:pPr algn="ctr"/>
                      <a:r>
                        <a:rPr lang="en-US" sz="2400" dirty="0" smtClean="0"/>
                        <a:t>2</a:t>
                      </a:r>
                      <a:endParaRPr lang="en-MY" sz="2400" dirty="0"/>
                    </a:p>
                  </a:txBody>
                  <a:tcPr/>
                </a:tc>
                <a:tc>
                  <a:txBody>
                    <a:bodyPr/>
                    <a:lstStyle/>
                    <a:p>
                      <a:pPr algn="ctr"/>
                      <a:r>
                        <a:rPr lang="en-US" sz="2400" dirty="0" smtClean="0"/>
                        <a:t>3</a:t>
                      </a:r>
                      <a:endParaRPr lang="en-MY" sz="2400" dirty="0"/>
                    </a:p>
                  </a:txBody>
                  <a:tcPr/>
                </a:tc>
                <a:tc>
                  <a:txBody>
                    <a:bodyPr/>
                    <a:lstStyle/>
                    <a:p>
                      <a:pPr algn="ctr"/>
                      <a:r>
                        <a:rPr lang="en-US" sz="2400" dirty="0" smtClean="0"/>
                        <a:t>4</a:t>
                      </a:r>
                      <a:endParaRPr lang="en-MY" sz="2400" dirty="0"/>
                    </a:p>
                  </a:txBody>
                  <a:tcPr/>
                </a:tc>
                <a:tc>
                  <a:txBody>
                    <a:bodyPr/>
                    <a:lstStyle/>
                    <a:p>
                      <a:pPr algn="ctr"/>
                      <a:r>
                        <a:rPr lang="en-US" sz="2400" dirty="0" smtClean="0"/>
                        <a:t>5</a:t>
                      </a:r>
                      <a:endParaRPr lang="en-MY" sz="2400" dirty="0"/>
                    </a:p>
                  </a:txBody>
                  <a:tcPr/>
                </a:tc>
                <a:tc>
                  <a:txBody>
                    <a:bodyPr/>
                    <a:lstStyle/>
                    <a:p>
                      <a:pPr algn="ctr"/>
                      <a:r>
                        <a:rPr lang="en-US" sz="2400" dirty="0" smtClean="0"/>
                        <a:t>6</a:t>
                      </a:r>
                      <a:endParaRPr lang="en-MY" sz="2400" dirty="0"/>
                    </a:p>
                  </a:txBody>
                  <a:tcPr/>
                </a:tc>
                <a:tc>
                  <a:txBody>
                    <a:bodyPr/>
                    <a:lstStyle/>
                    <a:p>
                      <a:pPr algn="ctr"/>
                      <a:r>
                        <a:rPr lang="en-US" sz="2400" dirty="0" smtClean="0"/>
                        <a:t>7</a:t>
                      </a:r>
                      <a:endParaRPr lang="en-MY" sz="2400" dirty="0"/>
                    </a:p>
                  </a:txBody>
                  <a:tcPr/>
                </a:tc>
              </a:tr>
              <a:tr h="370840">
                <a:tc>
                  <a:txBody>
                    <a:bodyPr/>
                    <a:lstStyle/>
                    <a:p>
                      <a:pPr algn="ctr"/>
                      <a:r>
                        <a:rPr lang="en-US" sz="2400" dirty="0" smtClean="0"/>
                        <a:t>---</a:t>
                      </a:r>
                      <a:endParaRPr lang="en-MY" sz="2400" dirty="0"/>
                    </a:p>
                  </a:txBody>
                  <a:tcPr/>
                </a:tc>
                <a:tc>
                  <a:txBody>
                    <a:bodyPr/>
                    <a:lstStyle/>
                    <a:p>
                      <a:pPr algn="ctr"/>
                      <a:r>
                        <a:rPr lang="en-US" sz="2400" dirty="0" smtClean="0"/>
                        <a:t>--</a:t>
                      </a:r>
                      <a:endParaRPr lang="en-MY" sz="2400" dirty="0"/>
                    </a:p>
                  </a:txBody>
                  <a:tcPr/>
                </a:tc>
                <a:tc>
                  <a:txBody>
                    <a:bodyPr/>
                    <a:lstStyle/>
                    <a:p>
                      <a:pPr algn="ctr"/>
                      <a:r>
                        <a:rPr lang="en-US" sz="2400" dirty="0" smtClean="0"/>
                        <a:t>-</a:t>
                      </a:r>
                      <a:endParaRPr lang="en-MY" sz="2400" dirty="0"/>
                    </a:p>
                  </a:txBody>
                  <a:tcPr/>
                </a:tc>
                <a:tc>
                  <a:txBody>
                    <a:bodyPr/>
                    <a:lstStyle/>
                    <a:p>
                      <a:pPr algn="ctr"/>
                      <a:r>
                        <a:rPr lang="en-US" sz="2400" dirty="0" smtClean="0"/>
                        <a:t>=</a:t>
                      </a:r>
                      <a:endParaRPr lang="en-MY" sz="2400" dirty="0"/>
                    </a:p>
                  </a:txBody>
                  <a:tcPr/>
                </a:tc>
                <a:tc>
                  <a:txBody>
                    <a:bodyPr/>
                    <a:lstStyle/>
                    <a:p>
                      <a:pPr algn="ctr"/>
                      <a:r>
                        <a:rPr lang="en-US" sz="2400" dirty="0" smtClean="0"/>
                        <a:t>+</a:t>
                      </a:r>
                      <a:endParaRPr lang="en-MY" sz="2400" dirty="0"/>
                    </a:p>
                  </a:txBody>
                  <a:tcPr/>
                </a:tc>
                <a:tc>
                  <a:txBody>
                    <a:bodyPr/>
                    <a:lstStyle/>
                    <a:p>
                      <a:pPr algn="ctr"/>
                      <a:r>
                        <a:rPr lang="en-US" sz="2400" dirty="0" smtClean="0"/>
                        <a:t>++</a:t>
                      </a:r>
                      <a:endParaRPr lang="en-MY" sz="2400" dirty="0"/>
                    </a:p>
                  </a:txBody>
                  <a:tcPr/>
                </a:tc>
                <a:tc>
                  <a:txBody>
                    <a:bodyPr/>
                    <a:lstStyle/>
                    <a:p>
                      <a:pPr algn="ctr"/>
                      <a:r>
                        <a:rPr lang="en-US" sz="2400" dirty="0" smtClean="0"/>
                        <a:t>+++</a:t>
                      </a:r>
                      <a:endParaRPr lang="en-MY" sz="2400" dirty="0"/>
                    </a:p>
                  </a:txBody>
                  <a:tcPr/>
                </a:tc>
              </a:tr>
            </a:tbl>
          </a:graphicData>
        </a:graphic>
      </p:graphicFrame>
    </p:spTree>
    <p:extLst>
      <p:ext uri="{BB962C8B-B14F-4D97-AF65-F5344CB8AC3E}">
        <p14:creationId xmlns:p14="http://schemas.microsoft.com/office/powerpoint/2010/main" val="3418014944"/>
      </p:ext>
    </p:extLst>
  </p:cSld>
  <p:clrMapOvr>
    <a:masterClrMapping/>
  </p:clrMapOvr>
  <p:timing>
    <p:tnLst>
      <p:par>
        <p:cTn id="1" dur="indefinite" restart="never" nodeType="tmRoot"/>
      </p:par>
    </p:tn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txBox="1">
            <a:spLocks/>
          </p:cNvSpPr>
          <p:nvPr/>
        </p:nvSpPr>
        <p:spPr>
          <a:xfrm>
            <a:off x="457200" y="274638"/>
            <a:ext cx="8229600" cy="706090"/>
          </a:xfrm>
          <a:prstGeom prst="rect">
            <a:avLst/>
          </a:prstGeom>
        </p:spPr>
        <p:txBody>
          <a:bodyPr vert="horz" lIns="91440" tIns="45720" rIns="91440" bIns="4572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algn="just" fontAlgn="auto">
              <a:spcAft>
                <a:spcPts val="0"/>
              </a:spcAft>
            </a:pPr>
            <a:r>
              <a:rPr lang="en-US" sz="1600" b="1" smtClean="0"/>
              <a:t>Example: EU IA on “Amending Regulation (EC) No. 717/2007 on roaming on public mobile telephone networks (2)</a:t>
            </a:r>
            <a:endParaRPr lang="en-MY" sz="1600" b="1" dirty="0"/>
          </a:p>
        </p:txBody>
      </p:sp>
      <p:graphicFrame>
        <p:nvGraphicFramePr>
          <p:cNvPr id="5" name="Table 4"/>
          <p:cNvGraphicFramePr>
            <a:graphicFrameLocks noGrp="1"/>
          </p:cNvGraphicFramePr>
          <p:nvPr>
            <p:extLst>
              <p:ext uri="{D42A27DB-BD31-4B8C-83A1-F6EECF244321}">
                <p14:modId xmlns:p14="http://schemas.microsoft.com/office/powerpoint/2010/main" val="1850257028"/>
              </p:ext>
            </p:extLst>
          </p:nvPr>
        </p:nvGraphicFramePr>
        <p:xfrm>
          <a:off x="395536" y="1701373"/>
          <a:ext cx="8431278" cy="5004227"/>
        </p:xfrm>
        <a:graphic>
          <a:graphicData uri="http://schemas.openxmlformats.org/drawingml/2006/table">
            <a:tbl>
              <a:tblPr firstRow="1" bandRow="1">
                <a:tableStyleId>{5940675A-B579-460E-94D1-54222C63F5DA}</a:tableStyleId>
              </a:tblPr>
              <a:tblGrid>
                <a:gridCol w="2095310"/>
                <a:gridCol w="1324483"/>
                <a:gridCol w="1628966"/>
                <a:gridCol w="1029907"/>
                <a:gridCol w="1225868"/>
                <a:gridCol w="1126744"/>
              </a:tblGrid>
              <a:tr h="1277609">
                <a:tc>
                  <a:txBody>
                    <a:bodyPr/>
                    <a:lstStyle/>
                    <a:p>
                      <a:pPr algn="r"/>
                      <a:r>
                        <a:rPr lang="en-US" sz="1600" b="1" dirty="0" smtClean="0"/>
                        <a:t>Criteria</a:t>
                      </a:r>
                    </a:p>
                    <a:p>
                      <a:endParaRPr lang="en-US" sz="1600" b="1" dirty="0" smtClean="0"/>
                    </a:p>
                    <a:p>
                      <a:endParaRPr lang="en-US" sz="1600" b="1" dirty="0" smtClean="0"/>
                    </a:p>
                    <a:p>
                      <a:pPr algn="l"/>
                      <a:r>
                        <a:rPr lang="en-US" sz="1600" b="1" dirty="0" smtClean="0"/>
                        <a:t>Scenario</a:t>
                      </a:r>
                    </a:p>
                  </a:txBody>
                  <a:tcPr/>
                </a:tc>
                <a:tc>
                  <a:txBody>
                    <a:bodyPr/>
                    <a:lstStyle/>
                    <a:p>
                      <a:pPr algn="ctr"/>
                      <a:r>
                        <a:rPr lang="en-US" sz="1600" b="1" dirty="0" smtClean="0"/>
                        <a:t>Effectiveness</a:t>
                      </a:r>
                      <a:endParaRPr lang="en-MY" sz="1600" b="1" dirty="0"/>
                    </a:p>
                  </a:txBody>
                  <a:tcPr/>
                </a:tc>
                <a:tc>
                  <a:txBody>
                    <a:bodyPr/>
                    <a:lstStyle/>
                    <a:p>
                      <a:pPr algn="ctr"/>
                      <a:r>
                        <a:rPr lang="en-US" sz="1600" b="1" dirty="0" smtClean="0"/>
                        <a:t>Competitiveness</a:t>
                      </a:r>
                      <a:endParaRPr lang="en-MY" sz="1600" b="1" dirty="0"/>
                    </a:p>
                  </a:txBody>
                  <a:tcPr/>
                </a:tc>
                <a:tc>
                  <a:txBody>
                    <a:bodyPr/>
                    <a:lstStyle/>
                    <a:p>
                      <a:pPr algn="ctr"/>
                      <a:r>
                        <a:rPr lang="en-US" sz="1600" b="1" dirty="0" smtClean="0"/>
                        <a:t>Efficiency</a:t>
                      </a:r>
                      <a:endParaRPr lang="en-MY" sz="1600" b="1" dirty="0"/>
                    </a:p>
                  </a:txBody>
                  <a:tcPr/>
                </a:tc>
                <a:tc>
                  <a:txBody>
                    <a:bodyPr/>
                    <a:lstStyle/>
                    <a:p>
                      <a:pPr algn="ctr"/>
                      <a:r>
                        <a:rPr lang="en-US" sz="1600" b="1" dirty="0" smtClean="0"/>
                        <a:t>Consistency</a:t>
                      </a:r>
                      <a:endParaRPr lang="en-MY" sz="1600" b="1" dirty="0"/>
                    </a:p>
                  </a:txBody>
                  <a:tcPr/>
                </a:tc>
                <a:tc>
                  <a:txBody>
                    <a:bodyPr/>
                    <a:lstStyle/>
                    <a:p>
                      <a:pPr algn="ctr"/>
                      <a:r>
                        <a:rPr lang="en-US" sz="1600" b="1" dirty="0" smtClean="0"/>
                        <a:t>Coherence</a:t>
                      </a:r>
                      <a:endParaRPr lang="en-MY" sz="1600" b="1" dirty="0"/>
                    </a:p>
                  </a:txBody>
                  <a:tcPr/>
                </a:tc>
              </a:tr>
              <a:tr h="693566">
                <a:tc>
                  <a:txBody>
                    <a:bodyPr/>
                    <a:lstStyle/>
                    <a:p>
                      <a:r>
                        <a:rPr lang="en-US" sz="1600" b="1" dirty="0" smtClean="0"/>
                        <a:t>No policy</a:t>
                      </a:r>
                      <a:r>
                        <a:rPr lang="en-US" sz="1600" b="1" baseline="0" dirty="0" smtClean="0"/>
                        <a:t> </a:t>
                      </a:r>
                    </a:p>
                    <a:p>
                      <a:r>
                        <a:rPr lang="en-US" sz="1600" b="1" baseline="0" dirty="0" smtClean="0"/>
                        <a:t>change</a:t>
                      </a:r>
                      <a:endParaRPr lang="en-MY" sz="1600" b="1" dirty="0"/>
                    </a:p>
                  </a:txBody>
                  <a:tcPr/>
                </a:tc>
                <a:tc>
                  <a:txBody>
                    <a:bodyPr/>
                    <a:lstStyle/>
                    <a:p>
                      <a:r>
                        <a:rPr lang="en-US" sz="1600" dirty="0" smtClean="0"/>
                        <a:t>--</a:t>
                      </a:r>
                      <a:endParaRPr lang="en-MY" sz="1600" dirty="0"/>
                    </a:p>
                  </a:txBody>
                  <a:tcPr/>
                </a:tc>
                <a:tc>
                  <a:txBody>
                    <a:bodyPr/>
                    <a:lstStyle/>
                    <a:p>
                      <a:r>
                        <a:rPr lang="en-US" sz="1600" dirty="0" smtClean="0"/>
                        <a:t>--</a:t>
                      </a:r>
                      <a:endParaRPr lang="en-MY" sz="1600" dirty="0"/>
                    </a:p>
                  </a:txBody>
                  <a:tcPr/>
                </a:tc>
                <a:tc>
                  <a:txBody>
                    <a:bodyPr/>
                    <a:lstStyle/>
                    <a:p>
                      <a:r>
                        <a:rPr lang="en-US" sz="1600" dirty="0" smtClean="0"/>
                        <a:t>==</a:t>
                      </a:r>
                      <a:endParaRPr lang="en-MY" sz="1600" dirty="0"/>
                    </a:p>
                  </a:txBody>
                  <a:tcPr/>
                </a:tc>
                <a:tc>
                  <a:txBody>
                    <a:bodyPr/>
                    <a:lstStyle/>
                    <a:p>
                      <a:r>
                        <a:rPr lang="en-US" sz="1600" dirty="0" smtClean="0"/>
                        <a:t>--</a:t>
                      </a:r>
                      <a:endParaRPr lang="en-MY" sz="1600" dirty="0"/>
                    </a:p>
                  </a:txBody>
                  <a:tcPr/>
                </a:tc>
                <a:tc>
                  <a:txBody>
                    <a:bodyPr/>
                    <a:lstStyle/>
                    <a:p>
                      <a:r>
                        <a:rPr lang="en-US" sz="1600" dirty="0" smtClean="0"/>
                        <a:t>--</a:t>
                      </a:r>
                      <a:endParaRPr lang="en-MY" sz="1600" dirty="0"/>
                    </a:p>
                  </a:txBody>
                  <a:tcPr/>
                </a:tc>
              </a:tr>
              <a:tr h="693566">
                <a:tc>
                  <a:txBody>
                    <a:bodyPr/>
                    <a:lstStyle/>
                    <a:p>
                      <a:r>
                        <a:rPr lang="en-US" sz="1600" b="1" dirty="0" smtClean="0"/>
                        <a:t>Transparency </a:t>
                      </a:r>
                    </a:p>
                    <a:p>
                      <a:r>
                        <a:rPr lang="en-US" sz="1600" b="1" dirty="0" smtClean="0"/>
                        <a:t>only</a:t>
                      </a:r>
                      <a:endParaRPr lang="en-MY" sz="1600" b="1" dirty="0"/>
                    </a:p>
                  </a:txBody>
                  <a:tcPr/>
                </a:tc>
                <a:tc>
                  <a:txBody>
                    <a:bodyPr/>
                    <a:lstStyle/>
                    <a:p>
                      <a:r>
                        <a:rPr lang="en-US" sz="1600" dirty="0" smtClean="0"/>
                        <a:t>+</a:t>
                      </a:r>
                      <a:endParaRPr lang="en-MY" sz="1600" dirty="0"/>
                    </a:p>
                  </a:txBody>
                  <a:tcPr/>
                </a:tc>
                <a:tc>
                  <a:txBody>
                    <a:bodyPr/>
                    <a:lstStyle/>
                    <a:p>
                      <a:r>
                        <a:rPr lang="en-US" sz="1600" dirty="0" smtClean="0"/>
                        <a:t>+</a:t>
                      </a:r>
                      <a:endParaRPr lang="en-MY" sz="1600" dirty="0"/>
                    </a:p>
                  </a:txBody>
                  <a:tcPr/>
                </a:tc>
                <a:tc>
                  <a:txBody>
                    <a:bodyPr/>
                    <a:lstStyle/>
                    <a:p>
                      <a:r>
                        <a:rPr lang="en-US" sz="1600" dirty="0" smtClean="0"/>
                        <a:t>+</a:t>
                      </a:r>
                      <a:endParaRPr lang="en-MY" sz="1600" dirty="0"/>
                    </a:p>
                  </a:txBody>
                  <a:tcPr/>
                </a:tc>
                <a:tc>
                  <a:txBody>
                    <a:bodyPr/>
                    <a:lstStyle/>
                    <a:p>
                      <a:r>
                        <a:rPr lang="en-US" sz="1600" dirty="0" smtClean="0"/>
                        <a:t>+</a:t>
                      </a:r>
                      <a:endParaRPr lang="en-MY" sz="1600" dirty="0"/>
                    </a:p>
                  </a:txBody>
                  <a:tcPr/>
                </a:tc>
                <a:tc>
                  <a:txBody>
                    <a:bodyPr/>
                    <a:lstStyle/>
                    <a:p>
                      <a:r>
                        <a:rPr lang="en-US" sz="1600" dirty="0" smtClean="0"/>
                        <a:t>+</a:t>
                      </a:r>
                      <a:endParaRPr lang="en-MY" sz="1600" dirty="0"/>
                    </a:p>
                  </a:txBody>
                  <a:tcPr/>
                </a:tc>
              </a:tr>
              <a:tr h="693566">
                <a:tc>
                  <a:txBody>
                    <a:bodyPr/>
                    <a:lstStyle/>
                    <a:p>
                      <a:r>
                        <a:rPr lang="en-US" sz="1600" b="1" dirty="0" smtClean="0"/>
                        <a:t>Wholesale regulation </a:t>
                      </a:r>
                    </a:p>
                    <a:p>
                      <a:r>
                        <a:rPr lang="en-US" sz="1600" b="1" dirty="0" smtClean="0"/>
                        <a:t>only</a:t>
                      </a:r>
                      <a:endParaRPr lang="en-MY" sz="1600" b="1" dirty="0"/>
                    </a:p>
                  </a:txBody>
                  <a:tcPr/>
                </a:tc>
                <a:tc>
                  <a:txBody>
                    <a:bodyPr/>
                    <a:lstStyle/>
                    <a:p>
                      <a:r>
                        <a:rPr lang="en-US" sz="1600" dirty="0" smtClean="0"/>
                        <a:t>++</a:t>
                      </a:r>
                      <a:endParaRPr lang="en-MY" sz="1600" dirty="0"/>
                    </a:p>
                  </a:txBody>
                  <a:tcPr/>
                </a:tc>
                <a:tc>
                  <a:txBody>
                    <a:bodyPr/>
                    <a:lstStyle/>
                    <a:p>
                      <a:r>
                        <a:rPr lang="en-US" sz="1600" dirty="0" smtClean="0"/>
                        <a:t>++</a:t>
                      </a:r>
                      <a:endParaRPr lang="en-MY" sz="1600" dirty="0"/>
                    </a:p>
                  </a:txBody>
                  <a:tcPr/>
                </a:tc>
                <a:tc>
                  <a:txBody>
                    <a:bodyPr/>
                    <a:lstStyle/>
                    <a:p>
                      <a:r>
                        <a:rPr lang="en-US" sz="1600" dirty="0" smtClean="0"/>
                        <a:t>++</a:t>
                      </a:r>
                      <a:endParaRPr lang="en-MY" sz="1600" dirty="0"/>
                    </a:p>
                  </a:txBody>
                  <a:tcPr/>
                </a:tc>
                <a:tc>
                  <a:txBody>
                    <a:bodyPr/>
                    <a:lstStyle/>
                    <a:p>
                      <a:r>
                        <a:rPr lang="en-US" sz="1600" dirty="0" smtClean="0"/>
                        <a:t>+</a:t>
                      </a:r>
                      <a:endParaRPr lang="en-MY" sz="1600" dirty="0"/>
                    </a:p>
                  </a:txBody>
                  <a:tcPr/>
                </a:tc>
                <a:tc>
                  <a:txBody>
                    <a:bodyPr/>
                    <a:lstStyle/>
                    <a:p>
                      <a:r>
                        <a:rPr lang="en-US" sz="1600" dirty="0" smtClean="0"/>
                        <a:t>++</a:t>
                      </a:r>
                      <a:endParaRPr lang="en-MY" sz="1600" dirty="0"/>
                    </a:p>
                  </a:txBody>
                  <a:tcPr/>
                </a:tc>
              </a:tr>
              <a:tr h="444116">
                <a:tc>
                  <a:txBody>
                    <a:bodyPr/>
                    <a:lstStyle/>
                    <a:p>
                      <a:r>
                        <a:rPr lang="en-US" sz="1600" b="1" dirty="0" smtClean="0"/>
                        <a:t>Retail regulation </a:t>
                      </a:r>
                    </a:p>
                    <a:p>
                      <a:r>
                        <a:rPr lang="en-US" sz="1600" b="1" dirty="0" smtClean="0"/>
                        <a:t>Only</a:t>
                      </a:r>
                    </a:p>
                  </a:txBody>
                  <a:tcPr/>
                </a:tc>
                <a:tc>
                  <a:txBody>
                    <a:bodyPr/>
                    <a:lstStyle/>
                    <a:p>
                      <a:r>
                        <a:rPr lang="en-US" sz="1600" dirty="0" smtClean="0"/>
                        <a:t>++</a:t>
                      </a:r>
                      <a:endParaRPr lang="en-MY" sz="1600" dirty="0"/>
                    </a:p>
                  </a:txBody>
                  <a:tcPr/>
                </a:tc>
                <a:tc>
                  <a:txBody>
                    <a:bodyPr/>
                    <a:lstStyle/>
                    <a:p>
                      <a:r>
                        <a:rPr lang="en-US" sz="1600" dirty="0" smtClean="0"/>
                        <a:t>--</a:t>
                      </a:r>
                      <a:endParaRPr lang="en-MY" sz="1600" dirty="0"/>
                    </a:p>
                  </a:txBody>
                  <a:tcPr/>
                </a:tc>
                <a:tc>
                  <a:txBody>
                    <a:bodyPr/>
                    <a:lstStyle/>
                    <a:p>
                      <a:r>
                        <a:rPr lang="en-US" sz="1600" dirty="0" smtClean="0"/>
                        <a:t>+</a:t>
                      </a:r>
                      <a:endParaRPr lang="en-MY" sz="1600" dirty="0"/>
                    </a:p>
                  </a:txBody>
                  <a:tcPr/>
                </a:tc>
                <a:tc>
                  <a:txBody>
                    <a:bodyPr/>
                    <a:lstStyle/>
                    <a:p>
                      <a:r>
                        <a:rPr lang="en-US" sz="1600" dirty="0" smtClean="0"/>
                        <a:t>+</a:t>
                      </a:r>
                      <a:endParaRPr lang="en-MY" sz="1600" dirty="0"/>
                    </a:p>
                  </a:txBody>
                  <a:tcPr/>
                </a:tc>
                <a:tc>
                  <a:txBody>
                    <a:bodyPr/>
                    <a:lstStyle/>
                    <a:p>
                      <a:r>
                        <a:rPr lang="en-US" sz="1600" dirty="0" smtClean="0"/>
                        <a:t>+</a:t>
                      </a:r>
                      <a:endParaRPr lang="en-MY" sz="1600" dirty="0"/>
                    </a:p>
                  </a:txBody>
                  <a:tcPr/>
                </a:tc>
              </a:tr>
              <a:tr h="985577">
                <a:tc>
                  <a:txBody>
                    <a:bodyPr/>
                    <a:lstStyle/>
                    <a:p>
                      <a:r>
                        <a:rPr lang="en-US" sz="1600" b="1" dirty="0" smtClean="0"/>
                        <a:t>Wholesale and retail </a:t>
                      </a:r>
                    </a:p>
                    <a:p>
                      <a:r>
                        <a:rPr lang="en-US" sz="1600" b="1" dirty="0" smtClean="0"/>
                        <a:t>regulation</a:t>
                      </a:r>
                    </a:p>
                    <a:p>
                      <a:r>
                        <a:rPr lang="en-US" sz="1600" b="1" dirty="0" smtClean="0"/>
                        <a:t>including</a:t>
                      </a:r>
                      <a:r>
                        <a:rPr lang="en-US" sz="1600" b="1" baseline="0" dirty="0" smtClean="0"/>
                        <a:t> transparency</a:t>
                      </a:r>
                      <a:endParaRPr lang="en-MY" sz="1600" b="1" dirty="0"/>
                    </a:p>
                  </a:txBody>
                  <a:tcPr/>
                </a:tc>
                <a:tc>
                  <a:txBody>
                    <a:bodyPr/>
                    <a:lstStyle/>
                    <a:p>
                      <a:r>
                        <a:rPr lang="en-US" sz="1600" dirty="0" smtClean="0"/>
                        <a:t>+++</a:t>
                      </a:r>
                      <a:endParaRPr lang="en-MY" sz="1600" dirty="0"/>
                    </a:p>
                  </a:txBody>
                  <a:tcPr/>
                </a:tc>
                <a:tc>
                  <a:txBody>
                    <a:bodyPr/>
                    <a:lstStyle/>
                    <a:p>
                      <a:r>
                        <a:rPr lang="en-US" sz="1600" dirty="0" smtClean="0"/>
                        <a:t>++</a:t>
                      </a:r>
                      <a:endParaRPr lang="en-MY" sz="1600" dirty="0"/>
                    </a:p>
                  </a:txBody>
                  <a:tcPr/>
                </a:tc>
                <a:tc>
                  <a:txBody>
                    <a:bodyPr/>
                    <a:lstStyle/>
                    <a:p>
                      <a:r>
                        <a:rPr lang="en-US" sz="1600" dirty="0" smtClean="0"/>
                        <a:t>+</a:t>
                      </a:r>
                      <a:endParaRPr lang="en-MY" sz="1600" dirty="0"/>
                    </a:p>
                  </a:txBody>
                  <a:tcPr/>
                </a:tc>
                <a:tc>
                  <a:txBody>
                    <a:bodyPr/>
                    <a:lstStyle/>
                    <a:p>
                      <a:r>
                        <a:rPr lang="en-US" sz="1600" dirty="0" smtClean="0"/>
                        <a:t>++</a:t>
                      </a:r>
                      <a:endParaRPr lang="en-MY" sz="1600" dirty="0"/>
                    </a:p>
                  </a:txBody>
                  <a:tcPr/>
                </a:tc>
                <a:tc>
                  <a:txBody>
                    <a:bodyPr/>
                    <a:lstStyle/>
                    <a:p>
                      <a:r>
                        <a:rPr lang="en-US" sz="1600" dirty="0" smtClean="0"/>
                        <a:t>++</a:t>
                      </a:r>
                      <a:endParaRPr lang="en-MY" sz="1600" dirty="0"/>
                    </a:p>
                  </a:txBody>
                  <a:tcPr/>
                </a:tc>
              </a:tr>
            </a:tbl>
          </a:graphicData>
        </a:graphic>
      </p:graphicFrame>
      <p:cxnSp>
        <p:nvCxnSpPr>
          <p:cNvPr id="6" name="Straight Connector 5"/>
          <p:cNvCxnSpPr/>
          <p:nvPr/>
        </p:nvCxnSpPr>
        <p:spPr>
          <a:xfrm>
            <a:off x="395111" y="1715911"/>
            <a:ext cx="2066079" cy="124290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7" name="Title 3"/>
          <p:cNvSpPr txBox="1">
            <a:spLocks/>
          </p:cNvSpPr>
          <p:nvPr/>
        </p:nvSpPr>
        <p:spPr>
          <a:xfrm>
            <a:off x="457200" y="1196752"/>
            <a:ext cx="8229600" cy="360040"/>
          </a:xfrm>
          <a:prstGeom prst="rect">
            <a:avLst/>
          </a:prstGeom>
        </p:spPr>
        <p:txBody>
          <a:bodyPr vert="horz" lIns="91440" tIns="45720" rIns="91440" bIns="4572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algn="just"/>
            <a:r>
              <a:rPr lang="en-US" sz="1400" dirty="0" smtClean="0"/>
              <a:t>Each scenario is rated between “---” (very negative impact), “=“ (no change) and “+++” (very positive impact)</a:t>
            </a:r>
            <a:endParaRPr lang="en-MY" sz="1400" dirty="0"/>
          </a:p>
        </p:txBody>
      </p:sp>
    </p:spTree>
    <p:extLst>
      <p:ext uri="{BB962C8B-B14F-4D97-AF65-F5344CB8AC3E}">
        <p14:creationId xmlns:p14="http://schemas.microsoft.com/office/powerpoint/2010/main" val="277639380"/>
      </p:ext>
    </p:extLst>
  </p:cSld>
  <p:clrMapOvr>
    <a:masterClrMapping/>
  </p:clrMapOvr>
  <p:timing>
    <p:tnLst>
      <p:par>
        <p:cTn id="1" dur="indefinite" restart="never" nodeType="tmRoot"/>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txBox="1">
            <a:spLocks/>
          </p:cNvSpPr>
          <p:nvPr/>
        </p:nvSpPr>
        <p:spPr>
          <a:xfrm>
            <a:off x="381000" y="266707"/>
            <a:ext cx="8077200" cy="638629"/>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fontAlgn="auto">
              <a:spcAft>
                <a:spcPts val="0"/>
              </a:spcAft>
            </a:pPr>
            <a:r>
              <a:rPr lang="en-GB" sz="3200" b="1" dirty="0" err="1" smtClean="0">
                <a:solidFill>
                  <a:prstClr val="black"/>
                </a:solidFill>
                <a:latin typeface="Calibri" panose="020F0502020204030204"/>
              </a:rPr>
              <a:t>Rangka</a:t>
            </a:r>
            <a:r>
              <a:rPr lang="en-GB" sz="3200" b="1" dirty="0" smtClean="0">
                <a:solidFill>
                  <a:prstClr val="black"/>
                </a:solidFill>
                <a:latin typeface="Calibri" panose="020F0502020204030204"/>
              </a:rPr>
              <a:t> </a:t>
            </a:r>
            <a:r>
              <a:rPr lang="en-GB" sz="3200" b="1" dirty="0" err="1" smtClean="0">
                <a:solidFill>
                  <a:prstClr val="black"/>
                </a:solidFill>
                <a:latin typeface="Calibri" panose="020F0502020204030204"/>
              </a:rPr>
              <a:t>Kerja</a:t>
            </a:r>
            <a:r>
              <a:rPr lang="en-GB" sz="3200" b="1" dirty="0" smtClean="0">
                <a:solidFill>
                  <a:prstClr val="black"/>
                </a:solidFill>
                <a:latin typeface="Calibri" panose="020F0502020204030204"/>
              </a:rPr>
              <a:t> </a:t>
            </a:r>
            <a:r>
              <a:rPr lang="en-GB" sz="3200" b="1" dirty="0" err="1" smtClean="0">
                <a:solidFill>
                  <a:prstClr val="black"/>
                </a:solidFill>
                <a:latin typeface="Calibri" panose="020F0502020204030204"/>
              </a:rPr>
              <a:t>Dasar</a:t>
            </a:r>
            <a:r>
              <a:rPr lang="en-GB" sz="3200" b="1" dirty="0" smtClean="0">
                <a:solidFill>
                  <a:prstClr val="black"/>
                </a:solidFill>
                <a:latin typeface="Calibri" panose="020F0502020204030204"/>
              </a:rPr>
              <a:t> Negara </a:t>
            </a:r>
            <a:r>
              <a:rPr lang="en-GB" sz="3200" b="1" dirty="0" err="1" smtClean="0">
                <a:solidFill>
                  <a:prstClr val="black"/>
                </a:solidFill>
                <a:latin typeface="Calibri" panose="020F0502020204030204"/>
              </a:rPr>
              <a:t>dan</a:t>
            </a:r>
            <a:r>
              <a:rPr lang="en-GB" sz="3200" b="1" dirty="0" smtClean="0">
                <a:solidFill>
                  <a:prstClr val="black"/>
                </a:solidFill>
                <a:latin typeface="Calibri" panose="020F0502020204030204"/>
              </a:rPr>
              <a:t> </a:t>
            </a:r>
            <a:r>
              <a:rPr lang="en-GB" sz="3200" b="1" dirty="0" err="1" smtClean="0">
                <a:solidFill>
                  <a:prstClr val="black"/>
                </a:solidFill>
                <a:latin typeface="Calibri" panose="020F0502020204030204"/>
              </a:rPr>
              <a:t>Tadbir</a:t>
            </a:r>
            <a:r>
              <a:rPr lang="en-GB" sz="3200" b="1" dirty="0" smtClean="0">
                <a:solidFill>
                  <a:prstClr val="black"/>
                </a:solidFill>
                <a:latin typeface="Calibri" panose="020F0502020204030204"/>
              </a:rPr>
              <a:t> </a:t>
            </a:r>
            <a:r>
              <a:rPr lang="en-GB" sz="3200" b="1" dirty="0" err="1" smtClean="0">
                <a:solidFill>
                  <a:prstClr val="black"/>
                </a:solidFill>
                <a:latin typeface="Calibri" panose="020F0502020204030204"/>
              </a:rPr>
              <a:t>Urus</a:t>
            </a:r>
            <a:endParaRPr lang="en-US" sz="3200" b="1" dirty="0">
              <a:solidFill>
                <a:prstClr val="black"/>
              </a:solidFill>
              <a:latin typeface="Calibri" panose="020F0502020204030204"/>
            </a:endParaRPr>
          </a:p>
        </p:txBody>
      </p:sp>
      <p:graphicFrame>
        <p:nvGraphicFramePr>
          <p:cNvPr id="3" name="Content Placeholder 6"/>
          <p:cNvGraphicFramePr>
            <a:graphicFrameLocks/>
          </p:cNvGraphicFramePr>
          <p:nvPr>
            <p:extLst>
              <p:ext uri="{D42A27DB-BD31-4B8C-83A1-F6EECF244321}">
                <p14:modId xmlns:p14="http://schemas.microsoft.com/office/powerpoint/2010/main" val="2708638839"/>
              </p:ext>
            </p:extLst>
          </p:nvPr>
        </p:nvGraphicFramePr>
        <p:xfrm>
          <a:off x="4918280" y="1608823"/>
          <a:ext cx="2952093" cy="3924463"/>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graphicFrame>
        <p:nvGraphicFramePr>
          <p:cNvPr id="4" name="Diagram 3"/>
          <p:cNvGraphicFramePr/>
          <p:nvPr>
            <p:extLst>
              <p:ext uri="{D42A27DB-BD31-4B8C-83A1-F6EECF244321}">
                <p14:modId xmlns:p14="http://schemas.microsoft.com/office/powerpoint/2010/main" val="1447595125"/>
              </p:ext>
            </p:extLst>
          </p:nvPr>
        </p:nvGraphicFramePr>
        <p:xfrm>
          <a:off x="1227226" y="898361"/>
          <a:ext cx="3705727" cy="5134627"/>
        </p:xfrm>
        <a:graphic>
          <a:graphicData uri="http://schemas.openxmlformats.org/drawingml/2006/diagram">
            <dgm:relIds xmlns:dgm="http://schemas.openxmlformats.org/drawingml/2006/diagram" xmlns:r="http://schemas.openxmlformats.org/officeDocument/2006/relationships" r:dm="rId7" r:lo="rId8" r:qs="rId9" r:cs="rId10"/>
          </a:graphicData>
        </a:graphic>
      </p:graphicFrame>
      <p:sp>
        <p:nvSpPr>
          <p:cNvPr id="5" name="Rectangle 4"/>
          <p:cNvSpPr/>
          <p:nvPr/>
        </p:nvSpPr>
        <p:spPr bwMode="auto">
          <a:xfrm>
            <a:off x="4908885" y="1267327"/>
            <a:ext cx="3007894" cy="4507832"/>
          </a:xfrm>
          <a:prstGeom prst="rect">
            <a:avLst/>
          </a:prstGeom>
          <a:noFill/>
          <a:ln w="44450" cap="flat" cmpd="sng" algn="ctr">
            <a:solidFill>
              <a:srgbClr val="FF0000"/>
            </a:solidFill>
            <a:prstDash val="solid"/>
            <a:miter lim="800000"/>
            <a:headEnd type="none" w="med" len="med"/>
            <a:tailEnd type="none" w="med" len="med"/>
          </a:ln>
          <a:effectLst/>
        </p:spPr>
        <p:txBody>
          <a:bodyPr vert="horz" wrap="none" lIns="91440" tIns="45720" rIns="91440" bIns="45720" numCol="1" rtlCol="0" anchor="t" anchorCtr="0" compatLnSpc="1">
            <a:prstTxWarp prst="textNoShape">
              <a:avLst/>
            </a:prstTxWarp>
          </a:bodyPr>
          <a:lstStyle/>
          <a:p>
            <a:pPr algn="ctr" eaLnBrk="0" hangingPunct="0"/>
            <a:endParaRPr lang="en-US" sz="2000">
              <a:solidFill>
                <a:srgbClr val="727272"/>
              </a:solidFill>
              <a:latin typeface="Helvetica 65 Medium" pitchFamily="34" charset="0"/>
            </a:endParaRPr>
          </a:p>
        </p:txBody>
      </p:sp>
      <p:sp>
        <p:nvSpPr>
          <p:cNvPr id="6" name="TextBox 5"/>
          <p:cNvSpPr txBox="1"/>
          <p:nvPr/>
        </p:nvSpPr>
        <p:spPr>
          <a:xfrm>
            <a:off x="1347539" y="6368728"/>
            <a:ext cx="2947737" cy="307777"/>
          </a:xfrm>
          <a:prstGeom prst="rect">
            <a:avLst/>
          </a:prstGeom>
          <a:noFill/>
        </p:spPr>
        <p:txBody>
          <a:bodyPr wrap="square" rtlCol="0">
            <a:spAutoFit/>
          </a:bodyPr>
          <a:lstStyle/>
          <a:p>
            <a:pPr fontAlgn="auto">
              <a:spcBef>
                <a:spcPts val="0"/>
              </a:spcBef>
              <a:spcAft>
                <a:spcPts val="0"/>
              </a:spcAft>
            </a:pPr>
            <a:r>
              <a:rPr lang="en-US" sz="1400" i="1" dirty="0">
                <a:solidFill>
                  <a:prstClr val="black"/>
                </a:solidFill>
                <a:latin typeface="Calibri" panose="020F0502020204030204"/>
                <a:cs typeface="+mn-cs"/>
              </a:rPr>
              <a:t>Source : Adapted from OECD </a:t>
            </a:r>
            <a:endParaRPr lang="en-MY" sz="1400" i="1" dirty="0">
              <a:solidFill>
                <a:prstClr val="black"/>
              </a:solidFill>
              <a:latin typeface="Calibri" panose="020F0502020204030204"/>
              <a:cs typeface="+mn-cs"/>
            </a:endParaRPr>
          </a:p>
        </p:txBody>
      </p:sp>
      <p:sp>
        <p:nvSpPr>
          <p:cNvPr id="7" name="Slide Number Placeholder 1"/>
          <p:cNvSpPr txBox="1">
            <a:spLocks/>
          </p:cNvSpPr>
          <p:nvPr/>
        </p:nvSpPr>
        <p:spPr>
          <a:xfrm>
            <a:off x="8577619" y="6368728"/>
            <a:ext cx="1624652" cy="365125"/>
          </a:xfrm>
          <a:prstGeom prst="rect">
            <a:avLst/>
          </a:prstGeom>
        </p:spPr>
        <p:txBody>
          <a:bodyPr/>
          <a:lstStyle>
            <a:defPPr>
              <a:defRPr lang="id-ID"/>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pPr>
            <a:r>
              <a:rPr lang="en-US" sz="1200" dirty="0" smtClean="0">
                <a:solidFill>
                  <a:prstClr val="black"/>
                </a:solidFill>
              </a:rPr>
              <a:t>5</a:t>
            </a:r>
            <a:endParaRPr lang="en-US" sz="1200" dirty="0">
              <a:solidFill>
                <a:prstClr val="black"/>
              </a:solidFill>
            </a:endParaRPr>
          </a:p>
        </p:txBody>
      </p:sp>
    </p:spTree>
    <p:extLst>
      <p:ext uri="{BB962C8B-B14F-4D97-AF65-F5344CB8AC3E}">
        <p14:creationId xmlns:p14="http://schemas.microsoft.com/office/powerpoint/2010/main" val="740807577"/>
      </p:ext>
    </p:extLst>
  </p:cSld>
  <p:clrMapOvr>
    <a:masterClrMapping/>
  </p:clrMapOvr>
  <p:transition>
    <p:fade/>
  </p:transition>
  <p:timing>
    <p:tnLst>
      <p:par>
        <p:cTn id="1" dur="indefinite" restart="never" nodeType="tmRoot"/>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p:cNvSpPr>
            <a:spLocks noGrp="1"/>
          </p:cNvSpPr>
          <p:nvPr>
            <p:ph type="title"/>
          </p:nvPr>
        </p:nvSpPr>
        <p:spPr>
          <a:xfrm>
            <a:off x="457200" y="274654"/>
            <a:ext cx="8229600" cy="993775"/>
          </a:xfrm>
        </p:spPr>
        <p:txBody>
          <a:bodyPr rtlCol="0">
            <a:normAutofit/>
          </a:bodyPr>
          <a:lstStyle/>
          <a:p>
            <a:pPr fontAlgn="auto">
              <a:spcAft>
                <a:spcPts val="0"/>
              </a:spcAft>
              <a:defRPr/>
            </a:pPr>
            <a:r>
              <a:rPr lang="en-US" b="1" dirty="0" smtClean="0">
                <a:effectLst>
                  <a:outerShdw blurRad="38100" dist="38100" dir="2700000" algn="tl">
                    <a:srgbClr val="000000">
                      <a:alpha val="43137"/>
                    </a:srgbClr>
                  </a:outerShdw>
                </a:effectLst>
              </a:rPr>
              <a:t>7 </a:t>
            </a:r>
            <a:r>
              <a:rPr lang="en-US" b="1" dirty="0" err="1" smtClean="0">
                <a:effectLst>
                  <a:outerShdw blurRad="38100" dist="38100" dir="2700000" algn="tl">
                    <a:srgbClr val="000000">
                      <a:alpha val="43137"/>
                    </a:srgbClr>
                  </a:outerShdw>
                </a:effectLst>
              </a:rPr>
              <a:t>Elemen</a:t>
            </a:r>
            <a:r>
              <a:rPr lang="en-US" b="1" dirty="0" smtClean="0">
                <a:effectLst>
                  <a:outerShdw blurRad="38100" dist="38100" dir="2700000" algn="tl">
                    <a:srgbClr val="000000">
                      <a:alpha val="43137"/>
                    </a:srgbClr>
                  </a:outerShdw>
                </a:effectLst>
              </a:rPr>
              <a:t> RIA</a:t>
            </a:r>
            <a:endParaRPr lang="en-GB" b="1" dirty="0">
              <a:effectLst>
                <a:outerShdw blurRad="38100" dist="38100" dir="2700000" algn="tl">
                  <a:srgbClr val="000000">
                    <a:alpha val="43137"/>
                  </a:srgbClr>
                </a:outerShdw>
              </a:effectLst>
            </a:endParaRPr>
          </a:p>
        </p:txBody>
      </p:sp>
      <p:sp>
        <p:nvSpPr>
          <p:cNvPr id="6" name="Content Placeholder 2"/>
          <p:cNvSpPr>
            <a:spLocks noGrp="1"/>
          </p:cNvSpPr>
          <p:nvPr>
            <p:ph idx="1"/>
          </p:nvPr>
        </p:nvSpPr>
        <p:spPr>
          <a:xfrm>
            <a:off x="828826" y="1268765"/>
            <a:ext cx="4834880" cy="4525963"/>
          </a:xfrm>
          <a:ln>
            <a:noFill/>
          </a:ln>
          <a:effectLst>
            <a:outerShdw blurRad="225425" dist="50800" dir="5220000" algn="ctr">
              <a:srgbClr val="000000">
                <a:alpha val="33000"/>
              </a:srgbClr>
            </a:outerShdw>
          </a:effectLst>
          <a:scene3d>
            <a:camera prst="perspectiveFront" fov="3300000">
              <a:rot lat="486000" lon="19530000" rev="174000"/>
            </a:camera>
            <a:lightRig rig="harsh" dir="t">
              <a:rot lat="0" lon="0" rev="3000000"/>
            </a:lightRig>
          </a:scene3d>
          <a:sp3d extrusionH="254000" contourW="19050">
            <a:bevelT w="82550" h="44450" prst="angle"/>
            <a:bevelB w="82550" h="44450" prst="angle"/>
            <a:contourClr>
              <a:srgbClr val="FFFFFF"/>
            </a:contourClr>
          </a:sp3d>
        </p:spPr>
        <p:style>
          <a:lnRef idx="3">
            <a:schemeClr val="lt1"/>
          </a:lnRef>
          <a:fillRef idx="1">
            <a:schemeClr val="accent4"/>
          </a:fillRef>
          <a:effectRef idx="1">
            <a:schemeClr val="accent4"/>
          </a:effectRef>
          <a:fontRef idx="minor">
            <a:schemeClr val="lt1"/>
          </a:fontRef>
        </p:style>
        <p:txBody>
          <a:bodyPr rtlCol="0">
            <a:noAutofit/>
          </a:bodyPr>
          <a:lstStyle/>
          <a:p>
            <a:pPr marL="609600" indent="-609600" fontAlgn="auto">
              <a:lnSpc>
                <a:spcPct val="200000"/>
              </a:lnSpc>
              <a:spcBef>
                <a:spcPts val="0"/>
              </a:spcBef>
              <a:spcAft>
                <a:spcPts val="0"/>
              </a:spcAft>
              <a:buFont typeface="Monotype Sorts" pitchFamily="2" charset="2"/>
              <a:buAutoNum type="arabicPeriod"/>
              <a:defRPr/>
            </a:pPr>
            <a:r>
              <a:rPr lang="en-AU" altLang="en-US" sz="2000" b="1" dirty="0" err="1" smtClean="0">
                <a:solidFill>
                  <a:srgbClr val="FFFF00"/>
                </a:solidFill>
              </a:rPr>
              <a:t>Penyataan</a:t>
            </a:r>
            <a:r>
              <a:rPr lang="en-AU" altLang="en-US" sz="2000" b="1" dirty="0" smtClean="0">
                <a:solidFill>
                  <a:srgbClr val="FFFF00"/>
                </a:solidFill>
              </a:rPr>
              <a:t>/</a:t>
            </a:r>
            <a:r>
              <a:rPr lang="en-AU" altLang="en-US" sz="2000" b="1" dirty="0" err="1" smtClean="0">
                <a:solidFill>
                  <a:srgbClr val="FFFF00"/>
                </a:solidFill>
              </a:rPr>
              <a:t>Definisi</a:t>
            </a:r>
            <a:r>
              <a:rPr lang="en-AU" altLang="en-US" sz="2000" b="1" dirty="0" smtClean="0">
                <a:solidFill>
                  <a:srgbClr val="FFFF00"/>
                </a:solidFill>
              </a:rPr>
              <a:t> </a:t>
            </a:r>
            <a:r>
              <a:rPr lang="en-AU" altLang="en-US" sz="2000" b="1" dirty="0" err="1" smtClean="0">
                <a:solidFill>
                  <a:srgbClr val="FFFF00"/>
                </a:solidFill>
              </a:rPr>
              <a:t>Masalah</a:t>
            </a:r>
            <a:endParaRPr lang="en-AU" altLang="en-US" sz="2000" b="1" dirty="0" smtClean="0">
              <a:solidFill>
                <a:srgbClr val="FFFF00"/>
              </a:solidFill>
            </a:endParaRPr>
          </a:p>
          <a:p>
            <a:pPr marL="609600" indent="-609600" fontAlgn="auto">
              <a:lnSpc>
                <a:spcPct val="200000"/>
              </a:lnSpc>
              <a:spcBef>
                <a:spcPts val="0"/>
              </a:spcBef>
              <a:spcAft>
                <a:spcPts val="0"/>
              </a:spcAft>
              <a:buFont typeface="Monotype Sorts" pitchFamily="2" charset="2"/>
              <a:buAutoNum type="arabicPeriod"/>
              <a:defRPr/>
            </a:pPr>
            <a:r>
              <a:rPr lang="en-AU" altLang="en-US" sz="2000" b="1" dirty="0" err="1" smtClean="0"/>
              <a:t>Objektif</a:t>
            </a:r>
            <a:endParaRPr lang="en-AU" altLang="en-US" sz="2000" b="1" dirty="0" smtClean="0"/>
          </a:p>
          <a:p>
            <a:pPr marL="609600" indent="-609600" fontAlgn="auto">
              <a:lnSpc>
                <a:spcPct val="200000"/>
              </a:lnSpc>
              <a:spcBef>
                <a:spcPts val="0"/>
              </a:spcBef>
              <a:spcAft>
                <a:spcPts val="0"/>
              </a:spcAft>
              <a:buFont typeface="Monotype Sorts" pitchFamily="2" charset="2"/>
              <a:buAutoNum type="arabicPeriod"/>
              <a:defRPr/>
            </a:pPr>
            <a:r>
              <a:rPr lang="en-AU" altLang="en-US" sz="2000" b="1" dirty="0" err="1" smtClean="0"/>
              <a:t>Opsyen</a:t>
            </a:r>
            <a:endParaRPr lang="en-AU" altLang="en-US" sz="2000" b="1" dirty="0" smtClean="0"/>
          </a:p>
          <a:p>
            <a:pPr marL="609600" indent="-609600" fontAlgn="auto">
              <a:lnSpc>
                <a:spcPct val="200000"/>
              </a:lnSpc>
              <a:spcBef>
                <a:spcPts val="0"/>
              </a:spcBef>
              <a:spcAft>
                <a:spcPts val="0"/>
              </a:spcAft>
              <a:buFont typeface="Monotype Sorts" pitchFamily="2" charset="2"/>
              <a:buAutoNum type="arabicPeriod"/>
              <a:defRPr/>
            </a:pPr>
            <a:r>
              <a:rPr lang="en-AU" altLang="en-US" sz="2000" b="1" dirty="0" err="1" smtClean="0"/>
              <a:t>Analisis</a:t>
            </a:r>
            <a:r>
              <a:rPr lang="en-AU" altLang="en-US" sz="2000" b="1" dirty="0" smtClean="0"/>
              <a:t> </a:t>
            </a:r>
            <a:r>
              <a:rPr lang="en-AU" altLang="en-US" sz="2000" b="1" dirty="0" err="1" smtClean="0"/>
              <a:t>Impak</a:t>
            </a:r>
            <a:endParaRPr lang="en-AU" altLang="en-US" sz="2000" b="1" dirty="0" smtClean="0"/>
          </a:p>
          <a:p>
            <a:pPr marL="609600" indent="-609600" fontAlgn="auto">
              <a:lnSpc>
                <a:spcPct val="200000"/>
              </a:lnSpc>
              <a:spcBef>
                <a:spcPts val="0"/>
              </a:spcBef>
              <a:spcAft>
                <a:spcPts val="0"/>
              </a:spcAft>
              <a:buFont typeface="Monotype Sorts" pitchFamily="2" charset="2"/>
              <a:buAutoNum type="arabicPeriod"/>
              <a:defRPr/>
            </a:pPr>
            <a:r>
              <a:rPr lang="en-AU" altLang="en-US" sz="2000" b="1" dirty="0" err="1" smtClean="0"/>
              <a:t>Seranta</a:t>
            </a:r>
            <a:r>
              <a:rPr lang="en-AU" altLang="en-US" sz="2000" b="1" dirty="0" smtClean="0"/>
              <a:t> </a:t>
            </a:r>
            <a:r>
              <a:rPr lang="en-AU" altLang="en-US" sz="2000" b="1" dirty="0" err="1" smtClean="0"/>
              <a:t>Awam</a:t>
            </a:r>
            <a:endParaRPr lang="en-AU" altLang="en-US" sz="2000" b="1" dirty="0" smtClean="0"/>
          </a:p>
          <a:p>
            <a:pPr marL="609600" indent="-609600" fontAlgn="auto">
              <a:lnSpc>
                <a:spcPct val="200000"/>
              </a:lnSpc>
              <a:spcBef>
                <a:spcPts val="0"/>
              </a:spcBef>
              <a:spcAft>
                <a:spcPts val="0"/>
              </a:spcAft>
              <a:buFont typeface="Monotype Sorts" pitchFamily="2" charset="2"/>
              <a:buAutoNum type="arabicPeriod"/>
              <a:defRPr/>
            </a:pPr>
            <a:r>
              <a:rPr lang="en-AU" altLang="en-US" sz="2000" b="1" dirty="0" err="1" smtClean="0"/>
              <a:t>Kesimpulan</a:t>
            </a:r>
            <a:r>
              <a:rPr lang="en-AU" altLang="en-US" sz="2000" b="1" dirty="0" smtClean="0"/>
              <a:t> </a:t>
            </a:r>
            <a:r>
              <a:rPr lang="en-AU" altLang="en-US" sz="2000" b="1" dirty="0" err="1" smtClean="0"/>
              <a:t>dan</a:t>
            </a:r>
            <a:r>
              <a:rPr lang="en-AU" altLang="en-US" sz="2000" b="1" dirty="0" smtClean="0"/>
              <a:t> </a:t>
            </a:r>
            <a:r>
              <a:rPr lang="en-AU" altLang="en-US" sz="2000" b="1" dirty="0" err="1" smtClean="0"/>
              <a:t>Syor</a:t>
            </a:r>
            <a:endParaRPr lang="en-AU" altLang="en-US" sz="2000" b="1" dirty="0" smtClean="0"/>
          </a:p>
          <a:p>
            <a:pPr marL="609600" indent="-609600" fontAlgn="auto">
              <a:lnSpc>
                <a:spcPct val="200000"/>
              </a:lnSpc>
              <a:spcBef>
                <a:spcPts val="0"/>
              </a:spcBef>
              <a:spcAft>
                <a:spcPts val="0"/>
              </a:spcAft>
              <a:buFont typeface="Monotype Sorts" pitchFamily="2" charset="2"/>
              <a:buAutoNum type="arabicPeriod"/>
              <a:defRPr/>
            </a:pPr>
            <a:r>
              <a:rPr lang="en-AU" altLang="en-US" sz="2000" b="1" dirty="0" err="1" smtClean="0"/>
              <a:t>Strategi</a:t>
            </a:r>
            <a:r>
              <a:rPr lang="en-AU" altLang="en-US" sz="2000" b="1" dirty="0" smtClean="0"/>
              <a:t> </a:t>
            </a:r>
            <a:r>
              <a:rPr lang="en-AU" altLang="en-US" sz="2000" b="1" dirty="0" err="1" smtClean="0"/>
              <a:t>Pelaksanaan</a:t>
            </a:r>
            <a:endParaRPr lang="en-AU" altLang="en-US" sz="2000" b="1" dirty="0" smtClean="0"/>
          </a:p>
          <a:p>
            <a:pPr fontAlgn="auto">
              <a:lnSpc>
                <a:spcPct val="200000"/>
              </a:lnSpc>
              <a:spcBef>
                <a:spcPts val="0"/>
              </a:spcBef>
              <a:spcAft>
                <a:spcPts val="0"/>
              </a:spcAft>
              <a:buFont typeface="Arial" panose="020B0604020202020204" pitchFamily="34" charset="0"/>
              <a:buChar char="•"/>
              <a:defRPr/>
            </a:pPr>
            <a:endParaRPr lang="en-MY" sz="2000" b="1" dirty="0"/>
          </a:p>
        </p:txBody>
      </p:sp>
      <p:pic>
        <p:nvPicPr>
          <p:cNvPr id="7" name="Picture 2"/>
          <p:cNvPicPr>
            <a:picLocks noChangeAspect="1" noChangeArrowheads="1"/>
          </p:cNvPicPr>
          <p:nvPr/>
        </p:nvPicPr>
        <p:blipFill>
          <a:blip r:embed="rId2"/>
          <a:srcRect/>
          <a:stretch>
            <a:fillRect/>
          </a:stretch>
        </p:blipFill>
        <p:spPr bwMode="auto">
          <a:xfrm rot="320429">
            <a:off x="5322890" y="1522416"/>
            <a:ext cx="3076575" cy="4535487"/>
          </a:xfrm>
          <a:prstGeom prst="rect">
            <a:avLst/>
          </a:prstGeom>
          <a:ln>
            <a:noFill/>
          </a:ln>
          <a:effectLst>
            <a:outerShdw blurRad="292100" dist="139700" dir="2700000" algn="tl" rotWithShape="0">
              <a:srgbClr val="333333">
                <a:alpha val="65000"/>
              </a:srgbClr>
            </a:outerShdw>
          </a:effectLst>
          <a:extLst/>
        </p:spPr>
      </p:pic>
      <p:sp>
        <p:nvSpPr>
          <p:cNvPr id="2" name="Slide Number Placeholder 1"/>
          <p:cNvSpPr>
            <a:spLocks noGrp="1"/>
          </p:cNvSpPr>
          <p:nvPr>
            <p:ph type="sldNum" sz="quarter" idx="12"/>
          </p:nvPr>
        </p:nvSpPr>
        <p:spPr/>
        <p:txBody>
          <a:bodyPr/>
          <a:lstStyle/>
          <a:p>
            <a:pPr>
              <a:defRPr/>
            </a:pPr>
            <a:fld id="{21D4BC89-515D-4492-B5C0-F84315117D24}" type="slidenum">
              <a:rPr lang="en-US"/>
              <a:pPr>
                <a:defRPr/>
              </a:pPr>
              <a:t>9</a:t>
            </a:fld>
            <a:endParaRPr lang="en-US" dirty="0"/>
          </a:p>
        </p:txBody>
      </p:sp>
    </p:spTree>
  </p:cSld>
  <p:clrMapOvr>
    <a:masterClrMapping/>
  </p:clrMapOvr>
  <p:timing>
    <p:tnLst>
      <p:par>
        <p:cTn id="1" dur="indefinite" restart="never" nodeType="tmRoot"/>
      </p:par>
    </p:tnLst>
  </p:timing>
</p:sld>
</file>

<file path=ppt/theme/_rels/theme12.xml.rels><?xml version="1.0" encoding="UTF-8" standalone="yes"?>
<Relationships xmlns="http://schemas.openxmlformats.org/package/2006/relationships"><Relationship Id="rId2" Type="http://schemas.openxmlformats.org/officeDocument/2006/relationships/image" Target="../media/image7.jpeg"/><Relationship Id="rId1" Type="http://schemas.openxmlformats.org/officeDocument/2006/relationships/image" Target="../media/image6.jpeg"/></Relationships>
</file>

<file path=ppt/theme/_rels/theme3.xml.rels><?xml version="1.0" encoding="UTF-8" standalone="yes"?>
<Relationships xmlns="http://schemas.openxmlformats.org/package/2006/relationships"><Relationship Id="rId2" Type="http://schemas.openxmlformats.org/officeDocument/2006/relationships/image" Target="../media/image7.jpeg"/><Relationship Id="rId1" Type="http://schemas.openxmlformats.org/officeDocument/2006/relationships/image" Target="../media/image6.jpeg"/></Relationships>
</file>

<file path=ppt/theme/_rels/theme8.xml.rels><?xml version="1.0" encoding="UTF-8" standalone="yes"?>
<Relationships xmlns="http://schemas.openxmlformats.org/package/2006/relationships"><Relationship Id="rId2" Type="http://schemas.openxmlformats.org/officeDocument/2006/relationships/image" Target="../media/image7.jpeg"/><Relationship Id="rId1" Type="http://schemas.openxmlformats.org/officeDocument/2006/relationships/image" Target="../media/image6.jpeg"/></Relationships>
</file>

<file path=ppt/theme/theme1.xml><?xml version="1.0" encoding="utf-8"?>
<a:theme xmlns:a="http://schemas.openxmlformats.org/drawingml/2006/main" name="oecd_50A_Eng_BD">
  <a:themeElements>
    <a:clrScheme name="OCDE_White_FR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OCDE_White_FR">
      <a:majorFont>
        <a:latin typeface="Helvetica"/>
        <a:ea typeface=""/>
        <a:cs typeface="Arial"/>
      </a:majorFont>
      <a:minorFont>
        <a:latin typeface="Georgia"/>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miter lim="800000"/>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GB" sz="2000" b="0" i="0" u="none" strike="noStrike" cap="none" normalizeH="0" baseline="0" smtClean="0">
            <a:ln>
              <a:noFill/>
            </a:ln>
            <a:solidFill>
              <a:schemeClr val="tx1"/>
            </a:solidFill>
            <a:effectLst/>
            <a:latin typeface="Helvetica 65 Medium" pitchFamily="34"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miter lim="800000"/>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GB" sz="2000" b="0" i="0" u="none" strike="noStrike" cap="none" normalizeH="0" baseline="0" smtClean="0">
            <a:ln>
              <a:noFill/>
            </a:ln>
            <a:solidFill>
              <a:schemeClr val="tx1"/>
            </a:solidFill>
            <a:effectLst/>
            <a:latin typeface="Helvetica 65 Medium" pitchFamily="34" charset="0"/>
          </a:defRPr>
        </a:defPPr>
      </a:lstStyle>
    </a:lnDef>
  </a:objectDefaults>
  <a:extraClrSchemeLst>
    <a:extraClrScheme>
      <a:clrScheme name="OCDE_White_FR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OCDE_White_FR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OCDE_White_FR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OCDE_White_FR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OCDE_White_FR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OCDE_White_FR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OCDE_White_FR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OCDE_White_FR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OCDE_White_FR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OCDE_White_FR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OCDE_White_FR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OCDE_White_FR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0.xml><?xml version="1.0" encoding="utf-8"?>
<a:theme xmlns:a="http://schemas.openxmlformats.org/drawingml/2006/main" name="7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1.xml><?xml version="1.0" encoding="utf-8"?>
<a:theme xmlns:a="http://schemas.openxmlformats.org/drawingml/2006/main" name="8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2.xml><?xml version="1.0" encoding="utf-8"?>
<a:theme xmlns:a="http://schemas.openxmlformats.org/drawingml/2006/main" name="Integral">
  <a:themeElements>
    <a:clrScheme name="Integral">
      <a:dk1>
        <a:sysClr val="windowText" lastClr="000000"/>
      </a:dk1>
      <a:lt1>
        <a:sysClr val="window" lastClr="FFFFFF"/>
      </a:lt1>
      <a:dk2>
        <a:srgbClr val="514949"/>
      </a:dk2>
      <a:lt2>
        <a:srgbClr val="E1E1DB"/>
      </a:lt2>
      <a:accent1>
        <a:srgbClr val="9DBFBE"/>
      </a:accent1>
      <a:accent2>
        <a:srgbClr val="DB8631"/>
      </a:accent2>
      <a:accent3>
        <a:srgbClr val="E3CC5A"/>
      </a:accent3>
      <a:accent4>
        <a:srgbClr val="ACADA8"/>
      </a:accent4>
      <a:accent5>
        <a:srgbClr val="927C61"/>
      </a:accent5>
      <a:accent6>
        <a:srgbClr val="B3B435"/>
      </a:accent6>
      <a:hlink>
        <a:srgbClr val="0000FF"/>
      </a:hlink>
      <a:folHlink>
        <a:srgbClr val="800080"/>
      </a:folHlink>
    </a:clrScheme>
    <a:fontScheme name="Integral">
      <a:majorFont>
        <a:latin typeface="Tw Cen MT Condensed"/>
        <a:ea typeface=""/>
        <a:cs typeface=""/>
        <a:font script="Grek" typeface="Calibri"/>
        <a:font script="Cyrl" typeface="Calibri"/>
        <a:font script="Jpan" typeface="メイリオ"/>
        <a:font script="Hang" typeface="HY얕은샘물M"/>
        <a:font script="Hans" typeface="华文仿宋"/>
        <a:font script="Hant" typeface="微軟正黑體"/>
        <a:font script="Arab" typeface="Arial"/>
        <a:font script="Hebr" typeface="Levenim MT"/>
        <a:font script="Thai" typeface="Frees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ajorFont>
      <a:minorFont>
        <a:latin typeface="Tw Cen MT"/>
        <a:ea typeface=""/>
        <a:cs typeface=""/>
        <a:font script="Grek" typeface="Calibri"/>
        <a:font script="Cyrl" typeface="Calibri"/>
        <a:font script="Jpan" typeface="メイリオ"/>
        <a:font script="Hang" typeface="HY얕은샘물M"/>
        <a:font script="Hans" typeface="华文仿宋"/>
        <a:font script="Hant" typeface="微軟正黑體"/>
        <a:font script="Arab" typeface="Arial"/>
        <a:font script="Hebr" typeface="Levenim MT"/>
        <a:font script="Thai" typeface="Frees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inorFont>
    </a:fontScheme>
    <a:fmtScheme name="Integral">
      <a:fillStyleLst>
        <a:solidFill>
          <a:schemeClr val="phClr"/>
        </a:solidFill>
        <a:gradFill rotWithShape="1">
          <a:gsLst>
            <a:gs pos="0">
              <a:schemeClr val="phClr">
                <a:tint val="83000"/>
                <a:satMod val="100000"/>
                <a:lumMod val="100000"/>
              </a:schemeClr>
            </a:gs>
            <a:gs pos="100000">
              <a:schemeClr val="phClr">
                <a:tint val="61000"/>
                <a:satMod val="150000"/>
                <a:lumMod val="100000"/>
              </a:schemeClr>
            </a:gs>
          </a:gsLst>
          <a:path path="circle">
            <a:fillToRect l="100000" t="100000" r="100000" b="100000"/>
          </a:path>
        </a:gradFill>
        <a:gradFill rotWithShape="1">
          <a:gsLst>
            <a:gs pos="0">
              <a:schemeClr val="phClr">
                <a:tint val="100000"/>
                <a:shade val="85000"/>
                <a:satMod val="100000"/>
                <a:lumMod val="100000"/>
              </a:schemeClr>
            </a:gs>
            <a:gs pos="100000">
              <a:schemeClr val="phClr">
                <a:tint val="90000"/>
                <a:shade val="100000"/>
                <a:satMod val="150000"/>
                <a:lumMod val="100000"/>
              </a:schemeClr>
            </a:gs>
          </a:gsLst>
          <a:path path="circle">
            <a:fillToRect l="100000" t="100000" r="100000" b="100000"/>
          </a:path>
        </a:gradFill>
      </a:fillStyleLst>
      <a:lnStyleLst>
        <a:ln w="9525" cap="flat" cmpd="sng" algn="ctr">
          <a:solidFill>
            <a:schemeClr val="phClr"/>
          </a:solidFill>
          <a:prstDash val="solid"/>
        </a:ln>
        <a:ln w="15875" cap="flat" cmpd="sng" algn="ctr">
          <a:solidFill>
            <a:schemeClr val="phClr"/>
          </a:solidFill>
          <a:prstDash val="solid"/>
        </a:ln>
        <a:ln w="19050" cap="flat" cmpd="sng" algn="ctr">
          <a:solidFill>
            <a:schemeClr val="phClr"/>
          </a:solidFill>
          <a:prstDash val="solid"/>
        </a:ln>
      </a:lnStyleLst>
      <a:effectStyleLst>
        <a:effectStyle>
          <a:effectLst/>
        </a:effectStyle>
        <a:effectStyle>
          <a:effectLst>
            <a:outerShdw blurRad="50800" dist="12700" dir="5400000" algn="ctr" rotWithShape="0">
              <a:srgbClr val="000000">
                <a:alpha val="50000"/>
              </a:srgbClr>
            </a:outerShdw>
          </a:effectLst>
        </a:effectStyle>
        <a:effectStyle>
          <a:effectLst>
            <a:outerShdw blurRad="76200" dist="25400" dir="5400000" algn="ctr" rotWithShape="0">
              <a:srgbClr val="000000">
                <a:alpha val="60000"/>
              </a:srgbClr>
            </a:outerShdw>
          </a:effectLst>
          <a:scene3d>
            <a:camera prst="orthographicFront">
              <a:rot lat="0" lon="0" rev="0"/>
            </a:camera>
            <a:lightRig rig="flat" dir="t">
              <a:rot lat="0" lon="0" rev="3600000"/>
            </a:lightRig>
          </a:scene3d>
          <a:sp3d contourW="12700" prstMaterial="flat">
            <a:bevelT w="38100" h="44450" prst="angle"/>
            <a:contourClr>
              <a:schemeClr val="phClr">
                <a:shade val="35000"/>
                <a:satMod val="160000"/>
              </a:schemeClr>
            </a:contourClr>
          </a:sp3d>
        </a:effectStyle>
      </a:effectStyleLst>
      <a:bgFillStyleLst>
        <a:solidFill>
          <a:schemeClr val="phClr"/>
        </a:solidFill>
        <a:blipFill rotWithShape="1">
          <a:blip xmlns:r="http://schemas.openxmlformats.org/officeDocument/2006/relationships" r:embed="rId1">
            <a:duotone>
              <a:schemeClr val="phClr">
                <a:tint val="98000"/>
              </a:schemeClr>
              <a:schemeClr val="phClr">
                <a:shade val="89000"/>
                <a:satMod val="145000"/>
              </a:schemeClr>
            </a:duotone>
          </a:blip>
          <a:tile tx="0" ty="0" sx="32000" sy="32000" flip="none" algn="tl"/>
        </a:blipFill>
        <a:blipFill rotWithShape="1">
          <a:blip xmlns:r="http://schemas.openxmlformats.org/officeDocument/2006/relationships" r:embed="rId2">
            <a:duotone>
              <a:schemeClr val="phClr">
                <a:tint val="98000"/>
              </a:schemeClr>
              <a:schemeClr val="phClr">
                <a:shade val="95000"/>
              </a:schemeClr>
            </a:duotone>
          </a:blip>
          <a:tile tx="0" ty="0" sx="32000" sy="32000" flip="none" algn="tl"/>
        </a:blipFill>
      </a:bgFillStyleLst>
    </a:fmtScheme>
  </a:themeElements>
  <a:objectDefaults/>
  <a:extraClrSchemeLst/>
  <a:extLst>
    <a:ext uri="{05A4C25C-085E-4340-85A3-A5531E510DB2}">
      <thm15:themeFamily xmlns="" xmlns:thm15="http://schemas.microsoft.com/office/thememl/2012/main" name="Integral" id="{3577F8C9-A904-41D8-97D2-FD898F53F20E}" vid="{B4028482-F53A-4442-AB14-9B7A43F44F96}"/>
    </a:ext>
  </a:extLst>
</a:theme>
</file>

<file path=ppt/theme/theme13.xml><?xml version="1.0" encoding="utf-8"?>
<a:theme xmlns:a="http://schemas.openxmlformats.org/drawingml/2006/main" name="2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4.xml><?xml version="1.0" encoding="utf-8"?>
<a:theme xmlns:a="http://schemas.openxmlformats.org/drawingml/2006/main" name="9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5.xml><?xml version="1.0" encoding="utf-8"?>
<a:theme xmlns:a="http://schemas.openxmlformats.org/drawingml/2006/main" name="10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6.xml><?xml version="1.0" encoding="utf-8"?>
<a:theme xmlns:a="http://schemas.openxmlformats.org/drawingml/2006/main" name="11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7.xml><?xml version="1.0" encoding="utf-8"?>
<a:theme xmlns:a="http://schemas.openxmlformats.org/drawingml/2006/main" name="12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8.xml><?xml version="1.0" encoding="utf-8"?>
<a:theme xmlns:a="http://schemas.openxmlformats.org/drawingml/2006/main" name="13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9.xml><?xml version="1.0" encoding="utf-8"?>
<a:theme xmlns:a="http://schemas.openxmlformats.org/drawingml/2006/main" name="14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0.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1.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1_Integral">
  <a:themeElements>
    <a:clrScheme name="Integral">
      <a:dk1>
        <a:sysClr val="windowText" lastClr="000000"/>
      </a:dk1>
      <a:lt1>
        <a:sysClr val="window" lastClr="FFFFFF"/>
      </a:lt1>
      <a:dk2>
        <a:srgbClr val="514949"/>
      </a:dk2>
      <a:lt2>
        <a:srgbClr val="E1E1DB"/>
      </a:lt2>
      <a:accent1>
        <a:srgbClr val="9DBFBE"/>
      </a:accent1>
      <a:accent2>
        <a:srgbClr val="DB8631"/>
      </a:accent2>
      <a:accent3>
        <a:srgbClr val="E3CC5A"/>
      </a:accent3>
      <a:accent4>
        <a:srgbClr val="ACADA8"/>
      </a:accent4>
      <a:accent5>
        <a:srgbClr val="927C61"/>
      </a:accent5>
      <a:accent6>
        <a:srgbClr val="B3B435"/>
      </a:accent6>
      <a:hlink>
        <a:srgbClr val="0000FF"/>
      </a:hlink>
      <a:folHlink>
        <a:srgbClr val="800080"/>
      </a:folHlink>
    </a:clrScheme>
    <a:fontScheme name="Integral">
      <a:majorFont>
        <a:latin typeface="Tw Cen MT Condensed"/>
        <a:ea typeface=""/>
        <a:cs typeface=""/>
        <a:font script="Grek" typeface="Calibri"/>
        <a:font script="Cyrl" typeface="Calibri"/>
        <a:font script="Jpan" typeface="メイリオ"/>
        <a:font script="Hang" typeface="HY얕은샘물M"/>
        <a:font script="Hans" typeface="华文仿宋"/>
        <a:font script="Hant" typeface="微軟正黑體"/>
        <a:font script="Arab" typeface="Arial"/>
        <a:font script="Hebr" typeface="Levenim MT"/>
        <a:font script="Thai" typeface="Frees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ajorFont>
      <a:minorFont>
        <a:latin typeface="Tw Cen MT"/>
        <a:ea typeface=""/>
        <a:cs typeface=""/>
        <a:font script="Grek" typeface="Calibri"/>
        <a:font script="Cyrl" typeface="Calibri"/>
        <a:font script="Jpan" typeface="メイリオ"/>
        <a:font script="Hang" typeface="HY얕은샘물M"/>
        <a:font script="Hans" typeface="华文仿宋"/>
        <a:font script="Hant" typeface="微軟正黑體"/>
        <a:font script="Arab" typeface="Arial"/>
        <a:font script="Hebr" typeface="Levenim MT"/>
        <a:font script="Thai" typeface="Frees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inorFont>
    </a:fontScheme>
    <a:fmtScheme name="Integral">
      <a:fillStyleLst>
        <a:solidFill>
          <a:schemeClr val="phClr"/>
        </a:solidFill>
        <a:gradFill rotWithShape="1">
          <a:gsLst>
            <a:gs pos="0">
              <a:schemeClr val="phClr">
                <a:tint val="83000"/>
                <a:satMod val="100000"/>
                <a:lumMod val="100000"/>
              </a:schemeClr>
            </a:gs>
            <a:gs pos="100000">
              <a:schemeClr val="phClr">
                <a:tint val="61000"/>
                <a:satMod val="150000"/>
                <a:lumMod val="100000"/>
              </a:schemeClr>
            </a:gs>
          </a:gsLst>
          <a:path path="circle">
            <a:fillToRect l="100000" t="100000" r="100000" b="100000"/>
          </a:path>
        </a:gradFill>
        <a:gradFill rotWithShape="1">
          <a:gsLst>
            <a:gs pos="0">
              <a:schemeClr val="phClr">
                <a:tint val="100000"/>
                <a:shade val="85000"/>
                <a:satMod val="100000"/>
                <a:lumMod val="100000"/>
              </a:schemeClr>
            </a:gs>
            <a:gs pos="100000">
              <a:schemeClr val="phClr">
                <a:tint val="90000"/>
                <a:shade val="100000"/>
                <a:satMod val="150000"/>
                <a:lumMod val="100000"/>
              </a:schemeClr>
            </a:gs>
          </a:gsLst>
          <a:path path="circle">
            <a:fillToRect l="100000" t="100000" r="100000" b="100000"/>
          </a:path>
        </a:gradFill>
      </a:fillStyleLst>
      <a:lnStyleLst>
        <a:ln w="9525" cap="flat" cmpd="sng" algn="ctr">
          <a:solidFill>
            <a:schemeClr val="phClr"/>
          </a:solidFill>
          <a:prstDash val="solid"/>
        </a:ln>
        <a:ln w="15875" cap="flat" cmpd="sng" algn="ctr">
          <a:solidFill>
            <a:schemeClr val="phClr"/>
          </a:solidFill>
          <a:prstDash val="solid"/>
        </a:ln>
        <a:ln w="19050" cap="flat" cmpd="sng" algn="ctr">
          <a:solidFill>
            <a:schemeClr val="phClr"/>
          </a:solidFill>
          <a:prstDash val="solid"/>
        </a:ln>
      </a:lnStyleLst>
      <a:effectStyleLst>
        <a:effectStyle>
          <a:effectLst/>
        </a:effectStyle>
        <a:effectStyle>
          <a:effectLst>
            <a:outerShdw blurRad="50800" dist="12700" dir="5400000" algn="ctr" rotWithShape="0">
              <a:srgbClr val="000000">
                <a:alpha val="50000"/>
              </a:srgbClr>
            </a:outerShdw>
          </a:effectLst>
        </a:effectStyle>
        <a:effectStyle>
          <a:effectLst>
            <a:outerShdw blurRad="76200" dist="25400" dir="5400000" algn="ctr" rotWithShape="0">
              <a:srgbClr val="000000">
                <a:alpha val="60000"/>
              </a:srgbClr>
            </a:outerShdw>
          </a:effectLst>
          <a:scene3d>
            <a:camera prst="orthographicFront">
              <a:rot lat="0" lon="0" rev="0"/>
            </a:camera>
            <a:lightRig rig="flat" dir="t">
              <a:rot lat="0" lon="0" rev="3600000"/>
            </a:lightRig>
          </a:scene3d>
          <a:sp3d contourW="12700" prstMaterial="flat">
            <a:bevelT w="38100" h="44450" prst="angle"/>
            <a:contourClr>
              <a:schemeClr val="phClr">
                <a:shade val="35000"/>
                <a:satMod val="160000"/>
              </a:schemeClr>
            </a:contourClr>
          </a:sp3d>
        </a:effectStyle>
      </a:effectStyleLst>
      <a:bgFillStyleLst>
        <a:solidFill>
          <a:schemeClr val="phClr"/>
        </a:solidFill>
        <a:blipFill rotWithShape="1">
          <a:blip xmlns:r="http://schemas.openxmlformats.org/officeDocument/2006/relationships" r:embed="rId1">
            <a:duotone>
              <a:schemeClr val="phClr">
                <a:tint val="98000"/>
              </a:schemeClr>
              <a:schemeClr val="phClr">
                <a:shade val="89000"/>
                <a:satMod val="145000"/>
              </a:schemeClr>
            </a:duotone>
          </a:blip>
          <a:tile tx="0" ty="0" sx="32000" sy="32000" flip="none" algn="tl"/>
        </a:blipFill>
        <a:blipFill rotWithShape="1">
          <a:blip xmlns:r="http://schemas.openxmlformats.org/officeDocument/2006/relationships" r:embed="rId2">
            <a:duotone>
              <a:schemeClr val="phClr">
                <a:tint val="98000"/>
              </a:schemeClr>
              <a:schemeClr val="phClr">
                <a:shade val="95000"/>
              </a:schemeClr>
            </a:duotone>
          </a:blip>
          <a:tile tx="0" ty="0" sx="32000" sy="32000" flip="none" algn="tl"/>
        </a:blipFill>
      </a:bgFillStyleLst>
    </a:fmtScheme>
  </a:themeElements>
  <a:objectDefaults/>
  <a:extraClrSchemeLst/>
  <a:extLst>
    <a:ext uri="{05A4C25C-085E-4340-85A3-A5531E510DB2}">
      <thm15:themeFamily xmlns:thm15="http://schemas.microsoft.com/office/thememl/2012/main" xmlns="" name="Integral" id="{3577F8C9-A904-41D8-97D2-FD898F53F20E}" vid="{B4028482-F53A-4442-AB14-9B7A43F44F96}"/>
    </a:ext>
  </a:extLst>
</a:theme>
</file>

<file path=ppt/theme/theme4.xml><?xml version="1.0" encoding="utf-8"?>
<a:theme xmlns:a="http://schemas.openxmlformats.org/drawingml/2006/main" name="1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5.xml><?xml version="1.0" encoding="utf-8"?>
<a:theme xmlns:a="http://schemas.openxmlformats.org/drawingml/2006/main" name="5_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xmlns="" name="Office Theme" id="{62F939B6-93AF-4DB8-9C6B-D6C7DFDC589F}" vid="{4A3C46E8-61CC-4603-A589-7422A47A8E4A}"/>
    </a:ext>
  </a:extLst>
</a:theme>
</file>

<file path=ppt/theme/theme6.xml><?xml version="1.0" encoding="utf-8"?>
<a:theme xmlns:a="http://schemas.openxmlformats.org/drawingml/2006/main" name="6_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xmlns="" name="Office Theme" id="{62F939B6-93AF-4DB8-9C6B-D6C7DFDC589F}" vid="{4A3C46E8-61CC-4603-A589-7422A47A8E4A}"/>
    </a:ext>
  </a:extLst>
</a:theme>
</file>

<file path=ppt/theme/theme7.xml><?xml version="1.0" encoding="utf-8"?>
<a:theme xmlns:a="http://schemas.openxmlformats.org/drawingml/2006/main" name="3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8.xml><?xml version="1.0" encoding="utf-8"?>
<a:theme xmlns:a="http://schemas.openxmlformats.org/drawingml/2006/main" name="2_Integral">
  <a:themeElements>
    <a:clrScheme name="Integral">
      <a:dk1>
        <a:sysClr val="windowText" lastClr="000000"/>
      </a:dk1>
      <a:lt1>
        <a:sysClr val="window" lastClr="FFFFFF"/>
      </a:lt1>
      <a:dk2>
        <a:srgbClr val="514949"/>
      </a:dk2>
      <a:lt2>
        <a:srgbClr val="E1E1DB"/>
      </a:lt2>
      <a:accent1>
        <a:srgbClr val="9DBFBE"/>
      </a:accent1>
      <a:accent2>
        <a:srgbClr val="DB8631"/>
      </a:accent2>
      <a:accent3>
        <a:srgbClr val="E3CC5A"/>
      </a:accent3>
      <a:accent4>
        <a:srgbClr val="ACADA8"/>
      </a:accent4>
      <a:accent5>
        <a:srgbClr val="927C61"/>
      </a:accent5>
      <a:accent6>
        <a:srgbClr val="B3B435"/>
      </a:accent6>
      <a:hlink>
        <a:srgbClr val="0000FF"/>
      </a:hlink>
      <a:folHlink>
        <a:srgbClr val="800080"/>
      </a:folHlink>
    </a:clrScheme>
    <a:fontScheme name="Integral">
      <a:majorFont>
        <a:latin typeface="Tw Cen MT Condensed"/>
        <a:ea typeface=""/>
        <a:cs typeface=""/>
        <a:font script="Grek" typeface="Calibri"/>
        <a:font script="Cyrl" typeface="Calibri"/>
        <a:font script="Jpan" typeface="メイリオ"/>
        <a:font script="Hang" typeface="HY얕은샘물M"/>
        <a:font script="Hans" typeface="华文仿宋"/>
        <a:font script="Hant" typeface="微軟正黑體"/>
        <a:font script="Arab" typeface="Arial"/>
        <a:font script="Hebr" typeface="Levenim MT"/>
        <a:font script="Thai" typeface="Frees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ajorFont>
      <a:minorFont>
        <a:latin typeface="Tw Cen MT"/>
        <a:ea typeface=""/>
        <a:cs typeface=""/>
        <a:font script="Grek" typeface="Calibri"/>
        <a:font script="Cyrl" typeface="Calibri"/>
        <a:font script="Jpan" typeface="メイリオ"/>
        <a:font script="Hang" typeface="HY얕은샘물M"/>
        <a:font script="Hans" typeface="华文仿宋"/>
        <a:font script="Hant" typeface="微軟正黑體"/>
        <a:font script="Arab" typeface="Arial"/>
        <a:font script="Hebr" typeface="Levenim MT"/>
        <a:font script="Thai" typeface="Frees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inorFont>
    </a:fontScheme>
    <a:fmtScheme name="Integral">
      <a:fillStyleLst>
        <a:solidFill>
          <a:schemeClr val="phClr"/>
        </a:solidFill>
        <a:gradFill rotWithShape="1">
          <a:gsLst>
            <a:gs pos="0">
              <a:schemeClr val="phClr">
                <a:tint val="83000"/>
                <a:satMod val="100000"/>
                <a:lumMod val="100000"/>
              </a:schemeClr>
            </a:gs>
            <a:gs pos="100000">
              <a:schemeClr val="phClr">
                <a:tint val="61000"/>
                <a:satMod val="150000"/>
                <a:lumMod val="100000"/>
              </a:schemeClr>
            </a:gs>
          </a:gsLst>
          <a:path path="circle">
            <a:fillToRect l="100000" t="100000" r="100000" b="100000"/>
          </a:path>
        </a:gradFill>
        <a:gradFill rotWithShape="1">
          <a:gsLst>
            <a:gs pos="0">
              <a:schemeClr val="phClr">
                <a:tint val="100000"/>
                <a:shade val="85000"/>
                <a:satMod val="100000"/>
                <a:lumMod val="100000"/>
              </a:schemeClr>
            </a:gs>
            <a:gs pos="100000">
              <a:schemeClr val="phClr">
                <a:tint val="90000"/>
                <a:shade val="100000"/>
                <a:satMod val="150000"/>
                <a:lumMod val="100000"/>
              </a:schemeClr>
            </a:gs>
          </a:gsLst>
          <a:path path="circle">
            <a:fillToRect l="100000" t="100000" r="100000" b="100000"/>
          </a:path>
        </a:gradFill>
      </a:fillStyleLst>
      <a:lnStyleLst>
        <a:ln w="9525" cap="flat" cmpd="sng" algn="ctr">
          <a:solidFill>
            <a:schemeClr val="phClr"/>
          </a:solidFill>
          <a:prstDash val="solid"/>
        </a:ln>
        <a:ln w="15875" cap="flat" cmpd="sng" algn="ctr">
          <a:solidFill>
            <a:schemeClr val="phClr"/>
          </a:solidFill>
          <a:prstDash val="solid"/>
        </a:ln>
        <a:ln w="19050" cap="flat" cmpd="sng" algn="ctr">
          <a:solidFill>
            <a:schemeClr val="phClr"/>
          </a:solidFill>
          <a:prstDash val="solid"/>
        </a:ln>
      </a:lnStyleLst>
      <a:effectStyleLst>
        <a:effectStyle>
          <a:effectLst/>
        </a:effectStyle>
        <a:effectStyle>
          <a:effectLst>
            <a:outerShdw blurRad="50800" dist="12700" dir="5400000" algn="ctr" rotWithShape="0">
              <a:srgbClr val="000000">
                <a:alpha val="50000"/>
              </a:srgbClr>
            </a:outerShdw>
          </a:effectLst>
        </a:effectStyle>
        <a:effectStyle>
          <a:effectLst>
            <a:outerShdw blurRad="76200" dist="25400" dir="5400000" algn="ctr" rotWithShape="0">
              <a:srgbClr val="000000">
                <a:alpha val="60000"/>
              </a:srgbClr>
            </a:outerShdw>
          </a:effectLst>
          <a:scene3d>
            <a:camera prst="orthographicFront">
              <a:rot lat="0" lon="0" rev="0"/>
            </a:camera>
            <a:lightRig rig="flat" dir="t">
              <a:rot lat="0" lon="0" rev="3600000"/>
            </a:lightRig>
          </a:scene3d>
          <a:sp3d contourW="12700" prstMaterial="flat">
            <a:bevelT w="38100" h="44450" prst="angle"/>
            <a:contourClr>
              <a:schemeClr val="phClr">
                <a:shade val="35000"/>
                <a:satMod val="160000"/>
              </a:schemeClr>
            </a:contourClr>
          </a:sp3d>
        </a:effectStyle>
      </a:effectStyleLst>
      <a:bgFillStyleLst>
        <a:solidFill>
          <a:schemeClr val="phClr"/>
        </a:solidFill>
        <a:blipFill rotWithShape="1">
          <a:blip xmlns:r="http://schemas.openxmlformats.org/officeDocument/2006/relationships" r:embed="rId1">
            <a:duotone>
              <a:schemeClr val="phClr">
                <a:tint val="98000"/>
              </a:schemeClr>
              <a:schemeClr val="phClr">
                <a:shade val="89000"/>
                <a:satMod val="145000"/>
              </a:schemeClr>
            </a:duotone>
          </a:blip>
          <a:tile tx="0" ty="0" sx="32000" sy="32000" flip="none" algn="tl"/>
        </a:blipFill>
        <a:blipFill rotWithShape="1">
          <a:blip xmlns:r="http://schemas.openxmlformats.org/officeDocument/2006/relationships" r:embed="rId2">
            <a:duotone>
              <a:schemeClr val="phClr">
                <a:tint val="98000"/>
              </a:schemeClr>
              <a:schemeClr val="phClr">
                <a:shade val="95000"/>
              </a:schemeClr>
            </a:duotone>
          </a:blip>
          <a:tile tx="0" ty="0" sx="32000" sy="32000" flip="none" algn="tl"/>
        </a:blipFill>
      </a:bgFillStyleLst>
    </a:fmtScheme>
  </a:themeElements>
  <a:objectDefaults/>
  <a:extraClrSchemeLst/>
  <a:extLst>
    <a:ext uri="{05A4C25C-085E-4340-85A3-A5531E510DB2}">
      <thm15:themeFamily xmlns:thm15="http://schemas.microsoft.com/office/thememl/2012/main" xmlns="" name="Integral" id="{3577F8C9-A904-41D8-97D2-FD898F53F20E}" vid="{B4028482-F53A-4442-AB14-9B7A43F44F96}"/>
    </a:ext>
  </a:extLst>
</a:theme>
</file>

<file path=ppt/theme/theme9.xml><?xml version="1.0" encoding="utf-8"?>
<a:theme xmlns:a="http://schemas.openxmlformats.org/drawingml/2006/main" name="4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emplate>oecd_50A_Eng_white</Template>
  <TotalTime>10203</TotalTime>
  <Words>5255</Words>
  <Application>Microsoft Office PowerPoint</Application>
  <PresentationFormat>On-screen Show (4:3)</PresentationFormat>
  <Paragraphs>1376</Paragraphs>
  <Slides>76</Slides>
  <Notes>10</Notes>
  <HiddenSlides>0</HiddenSlides>
  <MMClips>0</MMClips>
  <ScaleCrop>false</ScaleCrop>
  <HeadingPairs>
    <vt:vector size="4" baseType="variant">
      <vt:variant>
        <vt:lpstr>Theme</vt:lpstr>
      </vt:variant>
      <vt:variant>
        <vt:i4>19</vt:i4>
      </vt:variant>
      <vt:variant>
        <vt:lpstr>Slide Titles</vt:lpstr>
      </vt:variant>
      <vt:variant>
        <vt:i4>76</vt:i4>
      </vt:variant>
    </vt:vector>
  </HeadingPairs>
  <TitlesOfParts>
    <vt:vector size="95" baseType="lpstr">
      <vt:lpstr>oecd_50A_Eng_BD</vt:lpstr>
      <vt:lpstr>Office Theme</vt:lpstr>
      <vt:lpstr>1_Integral</vt:lpstr>
      <vt:lpstr>1_Office Theme</vt:lpstr>
      <vt:lpstr>5_Office Theme</vt:lpstr>
      <vt:lpstr>6_Office Theme</vt:lpstr>
      <vt:lpstr>3_Office Theme</vt:lpstr>
      <vt:lpstr>2_Integral</vt:lpstr>
      <vt:lpstr>4_Office Theme</vt:lpstr>
      <vt:lpstr>7_Office Theme</vt:lpstr>
      <vt:lpstr>8_Office Theme</vt:lpstr>
      <vt:lpstr>Integral</vt:lpstr>
      <vt:lpstr>2_Office Theme</vt:lpstr>
      <vt:lpstr>9_Office Theme</vt:lpstr>
      <vt:lpstr>10_Office Theme</vt:lpstr>
      <vt:lpstr>11_Office Theme</vt:lpstr>
      <vt:lpstr>12_Office Theme</vt:lpstr>
      <vt:lpstr>13_Office Theme</vt:lpstr>
      <vt:lpstr>14_Office Theme</vt:lpstr>
      <vt:lpstr>PowerPoint Presentation</vt:lpstr>
      <vt:lpstr>Latar Belakang- mandat KEPADA MPC</vt:lpstr>
      <vt:lpstr>PowerPoint Presentation</vt:lpstr>
      <vt:lpstr>Focus Areas</vt:lpstr>
      <vt:lpstr>PowerPoint Presentation</vt:lpstr>
      <vt:lpstr>PowerPoint Presentation</vt:lpstr>
      <vt:lpstr>PowerPoint Presentation</vt:lpstr>
      <vt:lpstr>PowerPoint Presentation</vt:lpstr>
      <vt:lpstr>7 Elemen RIA</vt:lpstr>
      <vt:lpstr>PowerPoint Presentation</vt:lpstr>
      <vt:lpstr>PowerPoint Presentation</vt:lpstr>
      <vt:lpstr>Akibat Kelemahan dalam Mengenalpasti Masalah dengan tepat</vt:lpstr>
      <vt:lpstr>Analisa Masalah</vt:lpstr>
      <vt:lpstr>Kajian Kes</vt:lpstr>
      <vt:lpstr>Brainstorming!</vt:lpstr>
      <vt:lpstr>REFINE and REGROUP Your Facts</vt:lpstr>
      <vt:lpstr>7 Elemen RIA</vt:lpstr>
      <vt:lpstr>PowerPoint Presentation</vt:lpstr>
      <vt:lpstr>PowerPoint Presentation</vt:lpstr>
      <vt:lpstr>Apa yang bukan Objektif Polisi</vt:lpstr>
      <vt:lpstr>7 Elements of RIA</vt:lpstr>
      <vt:lpstr>PowerPoint Presentation</vt:lpstr>
      <vt:lpstr>7 Elemen RIA</vt:lpstr>
      <vt:lpstr>PowerPoint Presentation</vt:lpstr>
      <vt:lpstr>Contoh Kos</vt:lpstr>
      <vt:lpstr>Contoh Faedah</vt:lpstr>
      <vt:lpstr>Analisa Kos Faedah</vt:lpstr>
      <vt:lpstr>PowerPoint Presentation</vt:lpstr>
      <vt:lpstr>PowerPoint Presentation</vt:lpstr>
      <vt:lpstr>Cost Benefit Analysis</vt:lpstr>
      <vt:lpstr>Example: EU IA on “Amending Regulation (EC) No. 717/2007 on roaming on public mobile telephone networks (2)</vt:lpstr>
      <vt:lpstr>PowerPoint Presentation</vt:lpstr>
      <vt:lpstr>Definisi</vt:lpstr>
      <vt:lpstr>ANALISA IMPAK</vt:lpstr>
      <vt:lpstr>ANALISA IMPAK</vt:lpstr>
      <vt:lpstr>ANALISA IMPAK</vt:lpstr>
      <vt:lpstr>ANALISA IMPAK</vt:lpstr>
      <vt:lpstr>Definisi</vt:lpstr>
      <vt:lpstr>Menggubal Undang-undang Kecil Mengenai Homestay.</vt:lpstr>
      <vt:lpstr>Menggubal Undang-undang Kecil Mengenai Homestay. Samb….</vt:lpstr>
      <vt:lpstr>PowerPoint Presentation</vt:lpstr>
      <vt:lpstr>7 Elemen RIA</vt:lpstr>
      <vt:lpstr>PowerPoint Presentation</vt:lpstr>
      <vt:lpstr>PowerPoint Presentation</vt:lpstr>
      <vt:lpstr>PowerPoint Presentation</vt:lpstr>
      <vt:lpstr>PowerPoint Presentation</vt:lpstr>
      <vt:lpstr>PowerPoint Presentation</vt:lpstr>
      <vt:lpstr>PowerPoint Presentation</vt:lpstr>
      <vt:lpstr>7 Elemen RIA</vt:lpstr>
      <vt:lpstr>PowerPoint Presentation</vt:lpstr>
      <vt:lpstr>Ringkasan Analisa Kos Faedah</vt:lpstr>
      <vt:lpstr>7 Elemen RIA</vt:lpstr>
      <vt:lpstr>PowerPoint Presentation</vt:lpstr>
      <vt:lpstr>Pelan Penguatkuasaan</vt:lpstr>
      <vt:lpstr>Pelan Pemantauan dan Penilaian</vt:lpstr>
      <vt:lpstr>COMMUNICATION PLAN</vt:lpstr>
      <vt:lpstr>ENFORCEMENT PLAN</vt:lpstr>
      <vt:lpstr>MONITORING &amp; EVALUATION PLAN</vt:lpstr>
      <vt:lpstr>ANNEX 2</vt:lpstr>
      <vt:lpstr>Problem Statement</vt:lpstr>
      <vt:lpstr>Objectives</vt:lpstr>
      <vt:lpstr>Options</vt:lpstr>
      <vt:lpstr>Impact Analysis</vt:lpstr>
      <vt:lpstr>Impact Analysis</vt:lpstr>
      <vt:lpstr>Public Consultation</vt:lpstr>
      <vt:lpstr>Conclusion &amp; Recommendation</vt:lpstr>
      <vt:lpstr>Strategy for Implementation</vt:lpstr>
      <vt:lpstr>Problem Statement (From the Case Study)</vt:lpstr>
      <vt:lpstr>Example of the Objective  (From the Case Study)</vt:lpstr>
      <vt:lpstr>Options:</vt:lpstr>
      <vt:lpstr>Impact Analysis:</vt:lpstr>
      <vt:lpstr>Cost Benefit Analysis</vt:lpstr>
      <vt:lpstr>PowerPoint Presentation</vt:lpstr>
      <vt:lpstr>PowerPoint Presentation</vt:lpstr>
      <vt:lpstr>Multi Variance</vt:lpstr>
      <vt:lpstr>PowerPoint Presentation</vt:lpstr>
    </vt:vector>
  </TitlesOfParts>
  <Company>OECD</Company>
  <LinksUpToDate>false</LinksUpToDate>
  <SharedDoc>false</SharedDoc>
  <HyperlinksChanged>false</HyperlinksChanged>
  <AppVersion>14.0000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OECD Review of Regulatory Reform: Indonesia  Government Capacity to Assure High Quality Regulation</dc:title>
  <dc:creator>Sheppard</dc:creator>
  <cp:lastModifiedBy>Mohamad Muzaffar Abdul Hamid</cp:lastModifiedBy>
  <cp:revision>401</cp:revision>
  <cp:lastPrinted>2014-08-22T02:33:11Z</cp:lastPrinted>
  <dcterms:created xsi:type="dcterms:W3CDTF">2012-03-29T11:29:11Z</dcterms:created>
  <dcterms:modified xsi:type="dcterms:W3CDTF">2016-06-08T01:47:15Z</dcterms:modified>
</cp:coreProperties>
</file>