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5" r:id="rId9"/>
    <p:sldId id="267" r:id="rId10"/>
    <p:sldId id="266" r:id="rId11"/>
    <p:sldId id="270" r:id="rId12"/>
    <p:sldId id="269" r:id="rId13"/>
    <p:sldId id="272" r:id="rId14"/>
    <p:sldId id="274" r:id="rId15"/>
    <p:sldId id="275" r:id="rId16"/>
    <p:sldId id="276" r:id="rId17"/>
    <p:sldId id="278" r:id="rId18"/>
    <p:sldId id="28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11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6A9292-8515-431B-8D1C-CD3F04BA55A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949E3B-B325-4E93-8875-E0358C4A5664}">
      <dgm:prSet phldrT="[Text]"/>
      <dgm:spPr/>
      <dgm:t>
        <a:bodyPr/>
        <a:lstStyle/>
        <a:p>
          <a:r>
            <a:rPr lang="en-US" dirty="0" smtClean="0"/>
            <a:t>PUNCA</a:t>
          </a:r>
          <a:endParaRPr lang="en-US" dirty="0"/>
        </a:p>
      </dgm:t>
    </dgm:pt>
    <dgm:pt modelId="{2222A717-CE7A-453E-A0B7-66DBCE8E735D}" type="parTrans" cxnId="{B9A9D733-19A4-4822-B78E-3317348B46EA}">
      <dgm:prSet/>
      <dgm:spPr/>
      <dgm:t>
        <a:bodyPr/>
        <a:lstStyle/>
        <a:p>
          <a:endParaRPr lang="en-US"/>
        </a:p>
      </dgm:t>
    </dgm:pt>
    <dgm:pt modelId="{AD52BD27-1F49-470C-93B4-8B99E02264EC}" type="sibTrans" cxnId="{B9A9D733-19A4-4822-B78E-3317348B46EA}">
      <dgm:prSet/>
      <dgm:spPr/>
      <dgm:t>
        <a:bodyPr/>
        <a:lstStyle/>
        <a:p>
          <a:endParaRPr lang="en-US"/>
        </a:p>
      </dgm:t>
    </dgm:pt>
    <dgm:pt modelId="{48CC5E4E-216E-4623-971E-3412F11576CE}">
      <dgm:prSet phldrT="[Text]"/>
      <dgm:spPr/>
      <dgm:t>
        <a:bodyPr/>
        <a:lstStyle/>
        <a:p>
          <a:r>
            <a:rPr lang="en-US" dirty="0" err="1" smtClean="0"/>
            <a:t>Pemilik</a:t>
          </a:r>
          <a:r>
            <a:rPr lang="en-US" dirty="0" smtClean="0"/>
            <a:t> 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memahami</a:t>
          </a:r>
          <a:r>
            <a:rPr lang="en-US" dirty="0" smtClean="0"/>
            <a:t> </a:t>
          </a:r>
          <a:r>
            <a:rPr lang="en-US" dirty="0" err="1" smtClean="0"/>
            <a:t>konsep</a:t>
          </a:r>
          <a:r>
            <a:rPr lang="en-US" dirty="0" smtClean="0"/>
            <a:t> </a:t>
          </a:r>
          <a:r>
            <a:rPr lang="en-US" dirty="0" err="1" smtClean="0"/>
            <a:t>homestay</a:t>
          </a:r>
          <a:endParaRPr lang="en-US" dirty="0"/>
        </a:p>
      </dgm:t>
    </dgm:pt>
    <dgm:pt modelId="{F56AFD1E-41DD-4AE0-9B13-8BC416C75783}" type="parTrans" cxnId="{CCED8B49-4A22-4C69-A27F-47A199CAA3ED}">
      <dgm:prSet/>
      <dgm:spPr/>
      <dgm:t>
        <a:bodyPr/>
        <a:lstStyle/>
        <a:p>
          <a:endParaRPr lang="en-US"/>
        </a:p>
      </dgm:t>
    </dgm:pt>
    <dgm:pt modelId="{E82E64DE-9B18-45FE-AB6A-5DCCC60A67E5}" type="sibTrans" cxnId="{CCED8B49-4A22-4C69-A27F-47A199CAA3ED}">
      <dgm:prSet/>
      <dgm:spPr/>
      <dgm:t>
        <a:bodyPr/>
        <a:lstStyle/>
        <a:p>
          <a:endParaRPr lang="en-US"/>
        </a:p>
      </dgm:t>
    </dgm:pt>
    <dgm:pt modelId="{509B641D-9A54-45E5-A940-05A1E1BFB632}">
      <dgm:prSet phldrT="[Text]"/>
      <dgm:spPr/>
      <dgm:t>
        <a:bodyPr/>
        <a:lstStyle/>
        <a:p>
          <a:r>
            <a:rPr lang="en-US" dirty="0" smtClean="0"/>
            <a:t>ISU</a:t>
          </a:r>
          <a:endParaRPr lang="en-US" dirty="0"/>
        </a:p>
      </dgm:t>
    </dgm:pt>
    <dgm:pt modelId="{57613995-93CB-4E10-B39F-DD6E1A90D7B2}" type="parTrans" cxnId="{91BCB771-0684-48D0-BC07-AFEA216A354D}">
      <dgm:prSet/>
      <dgm:spPr/>
      <dgm:t>
        <a:bodyPr/>
        <a:lstStyle/>
        <a:p>
          <a:endParaRPr lang="en-US"/>
        </a:p>
      </dgm:t>
    </dgm:pt>
    <dgm:pt modelId="{6F161CCD-4F23-485F-848A-73355F694345}" type="sibTrans" cxnId="{91BCB771-0684-48D0-BC07-AFEA216A354D}">
      <dgm:prSet/>
      <dgm:spPr/>
      <dgm:t>
        <a:bodyPr/>
        <a:lstStyle/>
        <a:p>
          <a:endParaRPr lang="en-US"/>
        </a:p>
      </dgm:t>
    </dgm:pt>
    <dgm:pt modelId="{40E3BDC9-AA34-41B6-AAD8-50501DC7B3B7}">
      <dgm:prSet phldrT="[Text]"/>
      <dgm:spPr/>
      <dgm:t>
        <a:bodyPr/>
        <a:lstStyle/>
        <a:p>
          <a:r>
            <a:rPr lang="en-US" dirty="0" err="1" smtClean="0"/>
            <a:t>Kebanyakan</a:t>
          </a:r>
          <a:r>
            <a:rPr lang="en-US" dirty="0" smtClean="0"/>
            <a:t> </a:t>
          </a:r>
          <a:r>
            <a:rPr lang="en-US" dirty="0" err="1" smtClean="0"/>
            <a:t>homestay</a:t>
          </a:r>
          <a:r>
            <a:rPr lang="en-US" dirty="0" smtClean="0"/>
            <a:t> </a:t>
          </a:r>
          <a:r>
            <a:rPr lang="en-US" dirty="0" err="1" smtClean="0"/>
            <a:t>dibina</a:t>
          </a:r>
          <a:r>
            <a:rPr lang="en-US" dirty="0" smtClean="0"/>
            <a:t> </a:t>
          </a:r>
          <a:r>
            <a:rPr lang="en-US" dirty="0" err="1" smtClean="0"/>
            <a:t>di</a:t>
          </a:r>
          <a:r>
            <a:rPr lang="en-US" dirty="0" smtClean="0"/>
            <a:t> </a:t>
          </a:r>
          <a:r>
            <a:rPr lang="en-US" dirty="0" err="1" smtClean="0"/>
            <a:t>kawasan</a:t>
          </a:r>
          <a:r>
            <a:rPr lang="en-US" dirty="0" smtClean="0"/>
            <a:t> </a:t>
          </a:r>
          <a:r>
            <a:rPr lang="en-US" dirty="0" err="1" smtClean="0"/>
            <a:t>kediaman</a:t>
          </a:r>
          <a:endParaRPr lang="en-US" dirty="0"/>
        </a:p>
      </dgm:t>
    </dgm:pt>
    <dgm:pt modelId="{ECFBC3D2-FB0E-48D9-AF3B-1A4BA9C8C8E9}" type="parTrans" cxnId="{FBDC30FF-9807-44C8-AC9E-AC4C861A4860}">
      <dgm:prSet/>
      <dgm:spPr/>
      <dgm:t>
        <a:bodyPr/>
        <a:lstStyle/>
        <a:p>
          <a:endParaRPr lang="en-US"/>
        </a:p>
      </dgm:t>
    </dgm:pt>
    <dgm:pt modelId="{4FB74F3C-CA06-4A28-8277-9A852DF31885}" type="sibTrans" cxnId="{FBDC30FF-9807-44C8-AC9E-AC4C861A4860}">
      <dgm:prSet/>
      <dgm:spPr/>
      <dgm:t>
        <a:bodyPr/>
        <a:lstStyle/>
        <a:p>
          <a:endParaRPr lang="en-US"/>
        </a:p>
      </dgm:t>
    </dgm:pt>
    <dgm:pt modelId="{2433F100-CCF0-4F04-B231-0CC1CCE47F2A}">
      <dgm:prSet phldrT="[Text]"/>
      <dgm:spPr/>
      <dgm:t>
        <a:bodyPr/>
        <a:lstStyle/>
        <a:p>
          <a:r>
            <a:rPr lang="en-US" dirty="0" err="1" smtClean="0"/>
            <a:t>Menimbulkan</a:t>
          </a:r>
          <a:r>
            <a:rPr lang="en-US" dirty="0" smtClean="0"/>
            <a:t> </a:t>
          </a:r>
          <a:r>
            <a:rPr lang="en-US" dirty="0" err="1" smtClean="0"/>
            <a:t>pelbagai</a:t>
          </a:r>
          <a:r>
            <a:rPr lang="en-US" dirty="0" smtClean="0"/>
            <a:t> </a:t>
          </a:r>
          <a:r>
            <a:rPr lang="en-US" dirty="0" err="1" smtClean="0"/>
            <a:t>masalah</a:t>
          </a:r>
          <a:r>
            <a:rPr lang="en-US" dirty="0" smtClean="0"/>
            <a:t> </a:t>
          </a:r>
          <a:r>
            <a:rPr lang="en-US" dirty="0" err="1" smtClean="0"/>
            <a:t>kepada</a:t>
          </a:r>
          <a:r>
            <a:rPr lang="en-US" dirty="0" smtClean="0"/>
            <a:t> </a:t>
          </a:r>
          <a:r>
            <a:rPr lang="en-US" dirty="0" err="1" smtClean="0"/>
            <a:t>kawasan</a:t>
          </a:r>
          <a:r>
            <a:rPr lang="en-US" dirty="0" smtClean="0"/>
            <a:t> </a:t>
          </a:r>
          <a:r>
            <a:rPr lang="en-US" dirty="0" err="1" smtClean="0"/>
            <a:t>perumahan</a:t>
          </a:r>
          <a:endParaRPr lang="en-US" dirty="0"/>
        </a:p>
      </dgm:t>
    </dgm:pt>
    <dgm:pt modelId="{D6B245C1-6E4F-41F0-B2DC-EC773D4C0C7B}" type="parTrans" cxnId="{7CC9BD7C-DA12-4142-9F19-0212FF59FD00}">
      <dgm:prSet/>
      <dgm:spPr/>
      <dgm:t>
        <a:bodyPr/>
        <a:lstStyle/>
        <a:p>
          <a:endParaRPr lang="en-US"/>
        </a:p>
      </dgm:t>
    </dgm:pt>
    <dgm:pt modelId="{2E24D84F-4343-47AB-AB7C-C7DAAC7F6BBD}" type="sibTrans" cxnId="{7CC9BD7C-DA12-4142-9F19-0212FF59FD00}">
      <dgm:prSet/>
      <dgm:spPr/>
      <dgm:t>
        <a:bodyPr/>
        <a:lstStyle/>
        <a:p>
          <a:endParaRPr lang="en-US"/>
        </a:p>
      </dgm:t>
    </dgm:pt>
    <dgm:pt modelId="{EA30B587-6C3D-43EA-8D63-8D7EB00BAE67}">
      <dgm:prSet phldrT="[Text]"/>
      <dgm:spPr/>
      <dgm:t>
        <a:bodyPr/>
        <a:lstStyle/>
        <a:p>
          <a:r>
            <a:rPr lang="en-US" dirty="0" smtClean="0"/>
            <a:t>AKIBAT</a:t>
          </a:r>
          <a:endParaRPr lang="en-US" dirty="0"/>
        </a:p>
      </dgm:t>
    </dgm:pt>
    <dgm:pt modelId="{1AFA1AEE-30A0-439F-B5D6-208A4F9E7879}" type="parTrans" cxnId="{A8FB13A7-7865-4161-AE97-C2A93B6D7C22}">
      <dgm:prSet/>
      <dgm:spPr/>
      <dgm:t>
        <a:bodyPr/>
        <a:lstStyle/>
        <a:p>
          <a:endParaRPr lang="en-US"/>
        </a:p>
      </dgm:t>
    </dgm:pt>
    <dgm:pt modelId="{5CA11E3F-974A-425E-BA58-8864C1D8A531}" type="sibTrans" cxnId="{A8FB13A7-7865-4161-AE97-C2A93B6D7C22}">
      <dgm:prSet/>
      <dgm:spPr/>
      <dgm:t>
        <a:bodyPr/>
        <a:lstStyle/>
        <a:p>
          <a:endParaRPr lang="en-US"/>
        </a:p>
      </dgm:t>
    </dgm:pt>
    <dgm:pt modelId="{57001261-CCFA-4760-B875-A6F0E2E25486}">
      <dgm:prSet phldrT="[Text]"/>
      <dgm:spPr/>
      <dgm:t>
        <a:bodyPr/>
        <a:lstStyle/>
        <a:p>
          <a:r>
            <a:rPr lang="en-US" dirty="0" err="1" smtClean="0"/>
            <a:t>Mengurangkan</a:t>
          </a:r>
          <a:r>
            <a:rPr lang="en-US" dirty="0" smtClean="0"/>
            <a:t> </a:t>
          </a:r>
          <a:r>
            <a:rPr lang="en-US" dirty="0" err="1" smtClean="0"/>
            <a:t>pendapatan</a:t>
          </a:r>
          <a:r>
            <a:rPr lang="en-US" dirty="0" smtClean="0"/>
            <a:t> </a:t>
          </a:r>
          <a:r>
            <a:rPr lang="en-US" dirty="0" err="1" smtClean="0"/>
            <a:t>pengusaha</a:t>
          </a:r>
          <a:r>
            <a:rPr lang="en-US" dirty="0" smtClean="0"/>
            <a:t> hotel</a:t>
          </a:r>
          <a:endParaRPr lang="en-US" dirty="0"/>
        </a:p>
      </dgm:t>
    </dgm:pt>
    <dgm:pt modelId="{F8D3C995-B66C-497C-96EE-42E1AE51D8BD}" type="parTrans" cxnId="{567DC915-5810-47C6-871E-DEAC860F9259}">
      <dgm:prSet/>
      <dgm:spPr/>
      <dgm:t>
        <a:bodyPr/>
        <a:lstStyle/>
        <a:p>
          <a:endParaRPr lang="en-US"/>
        </a:p>
      </dgm:t>
    </dgm:pt>
    <dgm:pt modelId="{C30EFAD0-5F34-4B34-81F7-20B6CDC09F9F}" type="sibTrans" cxnId="{567DC915-5810-47C6-871E-DEAC860F9259}">
      <dgm:prSet/>
      <dgm:spPr/>
      <dgm:t>
        <a:bodyPr/>
        <a:lstStyle/>
        <a:p>
          <a:endParaRPr lang="en-US"/>
        </a:p>
      </dgm:t>
    </dgm:pt>
    <dgm:pt modelId="{CDD53539-E9BA-4716-A680-C28401145D77}">
      <dgm:prSet phldrT="[Text]"/>
      <dgm:spPr/>
      <dgm:t>
        <a:bodyPr/>
        <a:lstStyle/>
        <a:p>
          <a:r>
            <a:rPr lang="en-US" dirty="0" err="1" smtClean="0"/>
            <a:t>Menjejaskan</a:t>
          </a:r>
          <a:r>
            <a:rPr lang="en-US" dirty="0" smtClean="0"/>
            <a:t> </a:t>
          </a:r>
          <a:r>
            <a:rPr lang="en-US" dirty="0" err="1" smtClean="0"/>
            <a:t>imej</a:t>
          </a:r>
          <a:r>
            <a:rPr lang="en-US" dirty="0" smtClean="0"/>
            <a:t> </a:t>
          </a:r>
          <a:r>
            <a:rPr lang="en-US" dirty="0" err="1" smtClean="0"/>
            <a:t>negara</a:t>
          </a:r>
          <a:endParaRPr lang="en-US" dirty="0"/>
        </a:p>
      </dgm:t>
    </dgm:pt>
    <dgm:pt modelId="{1C7C5F8E-B9BA-4A4D-AC00-8F35EEE3C097}" type="parTrans" cxnId="{A646C92F-4B44-4125-B50D-923D6FD5979E}">
      <dgm:prSet/>
      <dgm:spPr/>
    </dgm:pt>
    <dgm:pt modelId="{D9FC83FC-FFEE-44E3-AE21-2D703879DA8D}" type="sibTrans" cxnId="{A646C92F-4B44-4125-B50D-923D6FD5979E}">
      <dgm:prSet/>
      <dgm:spPr/>
    </dgm:pt>
    <dgm:pt modelId="{67462D79-4300-4F59-9540-36CB0A5344FC}">
      <dgm:prSet phldrT="[Text]"/>
      <dgm:spPr/>
      <dgm:t>
        <a:bodyPr/>
        <a:lstStyle/>
        <a:p>
          <a:endParaRPr lang="en-US" dirty="0"/>
        </a:p>
      </dgm:t>
    </dgm:pt>
    <dgm:pt modelId="{C3407B2C-5325-4EAD-9692-EF7E1291E57D}" type="parTrans" cxnId="{56A5C330-45F7-4FE0-832F-7C4805B38F5B}">
      <dgm:prSet/>
      <dgm:spPr/>
    </dgm:pt>
    <dgm:pt modelId="{F0BFC504-75C1-4ECC-B736-FB0690E47F16}" type="sibTrans" cxnId="{56A5C330-45F7-4FE0-832F-7C4805B38F5B}">
      <dgm:prSet/>
      <dgm:spPr/>
    </dgm:pt>
    <dgm:pt modelId="{931E47D9-60DA-411E-B78B-E5D9E8E2C79A}" type="pres">
      <dgm:prSet presAssocID="{C66A9292-8515-431B-8D1C-CD3F04BA55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1B09FB-8CA0-487A-BF03-33DF2B0BBC26}" type="pres">
      <dgm:prSet presAssocID="{9E949E3B-B325-4E93-8875-E0358C4A5664}" presName="composite" presStyleCnt="0"/>
      <dgm:spPr/>
    </dgm:pt>
    <dgm:pt modelId="{5ADDB1C7-6942-4F7A-926E-813C2CCC69C3}" type="pres">
      <dgm:prSet presAssocID="{9E949E3B-B325-4E93-8875-E0358C4A566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09F968-1623-49A2-9AFD-E9021F40FB2E}" type="pres">
      <dgm:prSet presAssocID="{9E949E3B-B325-4E93-8875-E0358C4A566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6118FC-1412-458C-9869-3C4EA1336644}" type="pres">
      <dgm:prSet presAssocID="{AD52BD27-1F49-470C-93B4-8B99E02264EC}" presName="space" presStyleCnt="0"/>
      <dgm:spPr/>
    </dgm:pt>
    <dgm:pt modelId="{1827AC02-A4A5-467C-AAF5-4FB029B5DC12}" type="pres">
      <dgm:prSet presAssocID="{509B641D-9A54-45E5-A940-05A1E1BFB632}" presName="composite" presStyleCnt="0"/>
      <dgm:spPr/>
    </dgm:pt>
    <dgm:pt modelId="{170B253A-33C4-4FA8-B83B-58F7843E2D80}" type="pres">
      <dgm:prSet presAssocID="{509B641D-9A54-45E5-A940-05A1E1BFB63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71083-DBA1-4BA2-8F56-8B1318B769A8}" type="pres">
      <dgm:prSet presAssocID="{509B641D-9A54-45E5-A940-05A1E1BFB63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F84B2A-E645-49D6-94CB-BB6B90E0CE52}" type="pres">
      <dgm:prSet presAssocID="{6F161CCD-4F23-485F-848A-73355F694345}" presName="space" presStyleCnt="0"/>
      <dgm:spPr/>
    </dgm:pt>
    <dgm:pt modelId="{33F1FA73-15E0-4694-9DC6-00E106DDC262}" type="pres">
      <dgm:prSet presAssocID="{EA30B587-6C3D-43EA-8D63-8D7EB00BAE67}" presName="composite" presStyleCnt="0"/>
      <dgm:spPr/>
    </dgm:pt>
    <dgm:pt modelId="{1B361429-61F0-4732-962B-CD1EEB81EA4F}" type="pres">
      <dgm:prSet presAssocID="{EA30B587-6C3D-43EA-8D63-8D7EB00BAE6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78AF6-4AE6-49FD-B1B7-BE63E184ACFD}" type="pres">
      <dgm:prSet presAssocID="{EA30B587-6C3D-43EA-8D63-8D7EB00BAE6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A9D733-19A4-4822-B78E-3317348B46EA}" srcId="{C66A9292-8515-431B-8D1C-CD3F04BA55A1}" destId="{9E949E3B-B325-4E93-8875-E0358C4A5664}" srcOrd="0" destOrd="0" parTransId="{2222A717-CE7A-453E-A0B7-66DBCE8E735D}" sibTransId="{AD52BD27-1F49-470C-93B4-8B99E02264EC}"/>
    <dgm:cxn modelId="{0A03CE4C-D116-4A9B-B1C2-852CCEF95650}" type="presOf" srcId="{509B641D-9A54-45E5-A940-05A1E1BFB632}" destId="{170B253A-33C4-4FA8-B83B-58F7843E2D80}" srcOrd="0" destOrd="0" presId="urn:microsoft.com/office/officeart/2005/8/layout/hList1"/>
    <dgm:cxn modelId="{CCED8B49-4A22-4C69-A27F-47A199CAA3ED}" srcId="{9E949E3B-B325-4E93-8875-E0358C4A5664}" destId="{48CC5E4E-216E-4623-971E-3412F11576CE}" srcOrd="0" destOrd="0" parTransId="{F56AFD1E-41DD-4AE0-9B13-8BC416C75783}" sibTransId="{E82E64DE-9B18-45FE-AB6A-5DCCC60A67E5}"/>
    <dgm:cxn modelId="{E50B3CE2-4E89-4DD0-B7BF-292356B1F760}" type="presOf" srcId="{67462D79-4300-4F59-9540-36CB0A5344FC}" destId="{8C271083-DBA1-4BA2-8F56-8B1318B769A8}" srcOrd="0" destOrd="2" presId="urn:microsoft.com/office/officeart/2005/8/layout/hList1"/>
    <dgm:cxn modelId="{FBDC30FF-9807-44C8-AC9E-AC4C861A4860}" srcId="{509B641D-9A54-45E5-A940-05A1E1BFB632}" destId="{40E3BDC9-AA34-41B6-AAD8-50501DC7B3B7}" srcOrd="0" destOrd="0" parTransId="{ECFBC3D2-FB0E-48D9-AF3B-1A4BA9C8C8E9}" sibTransId="{4FB74F3C-CA06-4A28-8277-9A852DF31885}"/>
    <dgm:cxn modelId="{A99E7D44-590C-435F-83E1-82CD47F856C3}" type="presOf" srcId="{CDD53539-E9BA-4716-A680-C28401145D77}" destId="{8E078AF6-4AE6-49FD-B1B7-BE63E184ACFD}" srcOrd="0" destOrd="1" presId="urn:microsoft.com/office/officeart/2005/8/layout/hList1"/>
    <dgm:cxn modelId="{A8FB13A7-7865-4161-AE97-C2A93B6D7C22}" srcId="{C66A9292-8515-431B-8D1C-CD3F04BA55A1}" destId="{EA30B587-6C3D-43EA-8D63-8D7EB00BAE67}" srcOrd="2" destOrd="0" parTransId="{1AFA1AEE-30A0-439F-B5D6-208A4F9E7879}" sibTransId="{5CA11E3F-974A-425E-BA58-8864C1D8A531}"/>
    <dgm:cxn modelId="{94DDCB83-6FFA-4774-84DB-E26CA1783B6C}" type="presOf" srcId="{9E949E3B-B325-4E93-8875-E0358C4A5664}" destId="{5ADDB1C7-6942-4F7A-926E-813C2CCC69C3}" srcOrd="0" destOrd="0" presId="urn:microsoft.com/office/officeart/2005/8/layout/hList1"/>
    <dgm:cxn modelId="{BF6EE47D-4F40-4092-B615-49A27EA71143}" type="presOf" srcId="{2433F100-CCF0-4F04-B231-0CC1CCE47F2A}" destId="{8C271083-DBA1-4BA2-8F56-8B1318B769A8}" srcOrd="0" destOrd="1" presId="urn:microsoft.com/office/officeart/2005/8/layout/hList1"/>
    <dgm:cxn modelId="{91BCB771-0684-48D0-BC07-AFEA216A354D}" srcId="{C66A9292-8515-431B-8D1C-CD3F04BA55A1}" destId="{509B641D-9A54-45E5-A940-05A1E1BFB632}" srcOrd="1" destOrd="0" parTransId="{57613995-93CB-4E10-B39F-DD6E1A90D7B2}" sibTransId="{6F161CCD-4F23-485F-848A-73355F694345}"/>
    <dgm:cxn modelId="{FF2E5861-6B82-4B65-87A1-85338FF355A9}" type="presOf" srcId="{EA30B587-6C3D-43EA-8D63-8D7EB00BAE67}" destId="{1B361429-61F0-4732-962B-CD1EEB81EA4F}" srcOrd="0" destOrd="0" presId="urn:microsoft.com/office/officeart/2005/8/layout/hList1"/>
    <dgm:cxn modelId="{92C989A0-3DF9-4A5F-A4AD-8A81A52EC053}" type="presOf" srcId="{C66A9292-8515-431B-8D1C-CD3F04BA55A1}" destId="{931E47D9-60DA-411E-B78B-E5D9E8E2C79A}" srcOrd="0" destOrd="0" presId="urn:microsoft.com/office/officeart/2005/8/layout/hList1"/>
    <dgm:cxn modelId="{B328CECA-C00B-4E56-A04D-A04D8584C9B0}" type="presOf" srcId="{48CC5E4E-216E-4623-971E-3412F11576CE}" destId="{1609F968-1623-49A2-9AFD-E9021F40FB2E}" srcOrd="0" destOrd="0" presId="urn:microsoft.com/office/officeart/2005/8/layout/hList1"/>
    <dgm:cxn modelId="{A646C92F-4B44-4125-B50D-923D6FD5979E}" srcId="{EA30B587-6C3D-43EA-8D63-8D7EB00BAE67}" destId="{CDD53539-E9BA-4716-A680-C28401145D77}" srcOrd="1" destOrd="0" parTransId="{1C7C5F8E-B9BA-4A4D-AC00-8F35EEE3C097}" sibTransId="{D9FC83FC-FFEE-44E3-AE21-2D703879DA8D}"/>
    <dgm:cxn modelId="{56A5C330-45F7-4FE0-832F-7C4805B38F5B}" srcId="{509B641D-9A54-45E5-A940-05A1E1BFB632}" destId="{67462D79-4300-4F59-9540-36CB0A5344FC}" srcOrd="2" destOrd="0" parTransId="{C3407B2C-5325-4EAD-9692-EF7E1291E57D}" sibTransId="{F0BFC504-75C1-4ECC-B736-FB0690E47F16}"/>
    <dgm:cxn modelId="{7CC9BD7C-DA12-4142-9F19-0212FF59FD00}" srcId="{509B641D-9A54-45E5-A940-05A1E1BFB632}" destId="{2433F100-CCF0-4F04-B231-0CC1CCE47F2A}" srcOrd="1" destOrd="0" parTransId="{D6B245C1-6E4F-41F0-B2DC-EC773D4C0C7B}" sibTransId="{2E24D84F-4343-47AB-AB7C-C7DAAC7F6BBD}"/>
    <dgm:cxn modelId="{6AA2FF84-6601-4FC8-943B-F82270309C9F}" type="presOf" srcId="{57001261-CCFA-4760-B875-A6F0E2E25486}" destId="{8E078AF6-4AE6-49FD-B1B7-BE63E184ACFD}" srcOrd="0" destOrd="0" presId="urn:microsoft.com/office/officeart/2005/8/layout/hList1"/>
    <dgm:cxn modelId="{567DC915-5810-47C6-871E-DEAC860F9259}" srcId="{EA30B587-6C3D-43EA-8D63-8D7EB00BAE67}" destId="{57001261-CCFA-4760-B875-A6F0E2E25486}" srcOrd="0" destOrd="0" parTransId="{F8D3C995-B66C-497C-96EE-42E1AE51D8BD}" sibTransId="{C30EFAD0-5F34-4B34-81F7-20B6CDC09F9F}"/>
    <dgm:cxn modelId="{37307978-4B48-483A-BB26-25C37AB78E40}" type="presOf" srcId="{40E3BDC9-AA34-41B6-AAD8-50501DC7B3B7}" destId="{8C271083-DBA1-4BA2-8F56-8B1318B769A8}" srcOrd="0" destOrd="0" presId="urn:microsoft.com/office/officeart/2005/8/layout/hList1"/>
    <dgm:cxn modelId="{2C2DE5C3-6CC4-44E1-8F66-803AD970BB4C}" type="presParOf" srcId="{931E47D9-60DA-411E-B78B-E5D9E8E2C79A}" destId="{BE1B09FB-8CA0-487A-BF03-33DF2B0BBC26}" srcOrd="0" destOrd="0" presId="urn:microsoft.com/office/officeart/2005/8/layout/hList1"/>
    <dgm:cxn modelId="{59E684CE-80DE-4E31-B4A7-4574D19FD278}" type="presParOf" srcId="{BE1B09FB-8CA0-487A-BF03-33DF2B0BBC26}" destId="{5ADDB1C7-6942-4F7A-926E-813C2CCC69C3}" srcOrd="0" destOrd="0" presId="urn:microsoft.com/office/officeart/2005/8/layout/hList1"/>
    <dgm:cxn modelId="{B0532862-F61D-4042-AB35-B7D4A7FBA84A}" type="presParOf" srcId="{BE1B09FB-8CA0-487A-BF03-33DF2B0BBC26}" destId="{1609F968-1623-49A2-9AFD-E9021F40FB2E}" srcOrd="1" destOrd="0" presId="urn:microsoft.com/office/officeart/2005/8/layout/hList1"/>
    <dgm:cxn modelId="{20FBC67E-9947-4C70-9075-40C7ABB74AA5}" type="presParOf" srcId="{931E47D9-60DA-411E-B78B-E5D9E8E2C79A}" destId="{486118FC-1412-458C-9869-3C4EA1336644}" srcOrd="1" destOrd="0" presId="urn:microsoft.com/office/officeart/2005/8/layout/hList1"/>
    <dgm:cxn modelId="{59A06C4A-ED4B-4FBD-8289-95BE51D1859A}" type="presParOf" srcId="{931E47D9-60DA-411E-B78B-E5D9E8E2C79A}" destId="{1827AC02-A4A5-467C-AAF5-4FB029B5DC12}" srcOrd="2" destOrd="0" presId="urn:microsoft.com/office/officeart/2005/8/layout/hList1"/>
    <dgm:cxn modelId="{1543503F-899D-489A-9C9F-AF229CE015C9}" type="presParOf" srcId="{1827AC02-A4A5-467C-AAF5-4FB029B5DC12}" destId="{170B253A-33C4-4FA8-B83B-58F7843E2D80}" srcOrd="0" destOrd="0" presId="urn:microsoft.com/office/officeart/2005/8/layout/hList1"/>
    <dgm:cxn modelId="{2A0F7A1D-07EB-4A1A-A027-9E304674228D}" type="presParOf" srcId="{1827AC02-A4A5-467C-AAF5-4FB029B5DC12}" destId="{8C271083-DBA1-4BA2-8F56-8B1318B769A8}" srcOrd="1" destOrd="0" presId="urn:microsoft.com/office/officeart/2005/8/layout/hList1"/>
    <dgm:cxn modelId="{1AACFBA2-6C76-4B7E-998E-3A2367BB5FBD}" type="presParOf" srcId="{931E47D9-60DA-411E-B78B-E5D9E8E2C79A}" destId="{E2F84B2A-E645-49D6-94CB-BB6B90E0CE52}" srcOrd="3" destOrd="0" presId="urn:microsoft.com/office/officeart/2005/8/layout/hList1"/>
    <dgm:cxn modelId="{3A20F796-86F5-4927-A18B-6E29758857C2}" type="presParOf" srcId="{931E47D9-60DA-411E-B78B-E5D9E8E2C79A}" destId="{33F1FA73-15E0-4694-9DC6-00E106DDC262}" srcOrd="4" destOrd="0" presId="urn:microsoft.com/office/officeart/2005/8/layout/hList1"/>
    <dgm:cxn modelId="{C3224C8D-55D8-40D0-9FB9-DAE23D3239D1}" type="presParOf" srcId="{33F1FA73-15E0-4694-9DC6-00E106DDC262}" destId="{1B361429-61F0-4732-962B-CD1EEB81EA4F}" srcOrd="0" destOrd="0" presId="urn:microsoft.com/office/officeart/2005/8/layout/hList1"/>
    <dgm:cxn modelId="{31B57800-B1AF-44B1-8A96-114A16186FC0}" type="presParOf" srcId="{33F1FA73-15E0-4694-9DC6-00E106DDC262}" destId="{8E078AF6-4AE6-49FD-B1B7-BE63E184ACFD}" srcOrd="1" destOrd="0" presId="urn:microsoft.com/office/officeart/2005/8/layout/h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6A9292-8515-431B-8D1C-CD3F04BA55A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949E3B-B325-4E93-8875-E0358C4A5664}">
      <dgm:prSet phldrT="[Text]"/>
      <dgm:spPr/>
      <dgm:t>
        <a:bodyPr/>
        <a:lstStyle/>
        <a:p>
          <a:r>
            <a:rPr lang="en-US" dirty="0" smtClean="0"/>
            <a:t>PUNCA</a:t>
          </a:r>
          <a:endParaRPr lang="en-US" dirty="0"/>
        </a:p>
      </dgm:t>
    </dgm:pt>
    <dgm:pt modelId="{2222A717-CE7A-453E-A0B7-66DBCE8E735D}" type="parTrans" cxnId="{B9A9D733-19A4-4822-B78E-3317348B46EA}">
      <dgm:prSet/>
      <dgm:spPr/>
      <dgm:t>
        <a:bodyPr/>
        <a:lstStyle/>
        <a:p>
          <a:endParaRPr lang="en-US"/>
        </a:p>
      </dgm:t>
    </dgm:pt>
    <dgm:pt modelId="{AD52BD27-1F49-470C-93B4-8B99E02264EC}" type="sibTrans" cxnId="{B9A9D733-19A4-4822-B78E-3317348B46EA}">
      <dgm:prSet/>
      <dgm:spPr/>
      <dgm:t>
        <a:bodyPr/>
        <a:lstStyle/>
        <a:p>
          <a:endParaRPr lang="en-US"/>
        </a:p>
      </dgm:t>
    </dgm:pt>
    <dgm:pt modelId="{48CC5E4E-216E-4623-971E-3412F11576CE}">
      <dgm:prSet phldrT="[Text]"/>
      <dgm:spPr/>
      <dgm:t>
        <a:bodyPr/>
        <a:lstStyle/>
        <a:p>
          <a:r>
            <a:rPr lang="en-US" dirty="0" err="1" smtClean="0"/>
            <a:t>Tiada</a:t>
          </a:r>
          <a:r>
            <a:rPr lang="en-US" dirty="0" smtClean="0"/>
            <a:t> </a:t>
          </a:r>
          <a:r>
            <a:rPr lang="en-US" dirty="0" err="1" smtClean="0"/>
            <a:t>peruntukan</a:t>
          </a:r>
          <a:r>
            <a:rPr lang="en-US" dirty="0" smtClean="0"/>
            <a:t> </a:t>
          </a:r>
          <a:r>
            <a:rPr lang="en-US" dirty="0" err="1" smtClean="0"/>
            <a:t>Undang-undang</a:t>
          </a:r>
          <a:r>
            <a:rPr lang="en-US" dirty="0" smtClean="0"/>
            <a:t> Kecil PBT</a:t>
          </a:r>
          <a:endParaRPr lang="en-US" dirty="0"/>
        </a:p>
      </dgm:t>
    </dgm:pt>
    <dgm:pt modelId="{F56AFD1E-41DD-4AE0-9B13-8BC416C75783}" type="parTrans" cxnId="{CCED8B49-4A22-4C69-A27F-47A199CAA3ED}">
      <dgm:prSet/>
      <dgm:spPr/>
      <dgm:t>
        <a:bodyPr/>
        <a:lstStyle/>
        <a:p>
          <a:endParaRPr lang="en-US"/>
        </a:p>
      </dgm:t>
    </dgm:pt>
    <dgm:pt modelId="{E82E64DE-9B18-45FE-AB6A-5DCCC60A67E5}" type="sibTrans" cxnId="{CCED8B49-4A22-4C69-A27F-47A199CAA3ED}">
      <dgm:prSet/>
      <dgm:spPr/>
      <dgm:t>
        <a:bodyPr/>
        <a:lstStyle/>
        <a:p>
          <a:endParaRPr lang="en-US"/>
        </a:p>
      </dgm:t>
    </dgm:pt>
    <dgm:pt modelId="{509B641D-9A54-45E5-A940-05A1E1BFB632}">
      <dgm:prSet phldrT="[Text]"/>
      <dgm:spPr/>
      <dgm:t>
        <a:bodyPr/>
        <a:lstStyle/>
        <a:p>
          <a:r>
            <a:rPr lang="en-US" dirty="0" smtClean="0"/>
            <a:t>ISU</a:t>
          </a:r>
          <a:endParaRPr lang="en-US" dirty="0"/>
        </a:p>
      </dgm:t>
    </dgm:pt>
    <dgm:pt modelId="{57613995-93CB-4E10-B39F-DD6E1A90D7B2}" type="parTrans" cxnId="{91BCB771-0684-48D0-BC07-AFEA216A354D}">
      <dgm:prSet/>
      <dgm:spPr/>
      <dgm:t>
        <a:bodyPr/>
        <a:lstStyle/>
        <a:p>
          <a:endParaRPr lang="en-US"/>
        </a:p>
      </dgm:t>
    </dgm:pt>
    <dgm:pt modelId="{6F161CCD-4F23-485F-848A-73355F694345}" type="sibTrans" cxnId="{91BCB771-0684-48D0-BC07-AFEA216A354D}">
      <dgm:prSet/>
      <dgm:spPr/>
      <dgm:t>
        <a:bodyPr/>
        <a:lstStyle/>
        <a:p>
          <a:endParaRPr lang="en-US"/>
        </a:p>
      </dgm:t>
    </dgm:pt>
    <dgm:pt modelId="{40E3BDC9-AA34-41B6-AAD8-50501DC7B3B7}">
      <dgm:prSet phldrT="[Text]"/>
      <dgm:spPr/>
      <dgm:t>
        <a:bodyPr/>
        <a:lstStyle/>
        <a:p>
          <a:r>
            <a:rPr lang="en-US" dirty="0" err="1" smtClean="0"/>
            <a:t>Perniagaan</a:t>
          </a:r>
          <a:r>
            <a:rPr lang="en-US" dirty="0" smtClean="0"/>
            <a:t> 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dapat</a:t>
          </a:r>
          <a:r>
            <a:rPr lang="en-US" dirty="0" smtClean="0"/>
            <a:t> </a:t>
          </a:r>
          <a:r>
            <a:rPr lang="en-US" dirty="0" err="1" smtClean="0"/>
            <a:t>didaftarkan</a:t>
          </a:r>
          <a:endParaRPr lang="en-US" dirty="0"/>
        </a:p>
      </dgm:t>
    </dgm:pt>
    <dgm:pt modelId="{ECFBC3D2-FB0E-48D9-AF3B-1A4BA9C8C8E9}" type="parTrans" cxnId="{FBDC30FF-9807-44C8-AC9E-AC4C861A4860}">
      <dgm:prSet/>
      <dgm:spPr/>
      <dgm:t>
        <a:bodyPr/>
        <a:lstStyle/>
        <a:p>
          <a:endParaRPr lang="en-US"/>
        </a:p>
      </dgm:t>
    </dgm:pt>
    <dgm:pt modelId="{4FB74F3C-CA06-4A28-8277-9A852DF31885}" type="sibTrans" cxnId="{FBDC30FF-9807-44C8-AC9E-AC4C861A4860}">
      <dgm:prSet/>
      <dgm:spPr/>
      <dgm:t>
        <a:bodyPr/>
        <a:lstStyle/>
        <a:p>
          <a:endParaRPr lang="en-US"/>
        </a:p>
      </dgm:t>
    </dgm:pt>
    <dgm:pt modelId="{EA30B587-6C3D-43EA-8D63-8D7EB00BAE67}">
      <dgm:prSet phldrT="[Text]"/>
      <dgm:spPr/>
      <dgm:t>
        <a:bodyPr/>
        <a:lstStyle/>
        <a:p>
          <a:r>
            <a:rPr lang="en-US" dirty="0" smtClean="0"/>
            <a:t>AKIBAT</a:t>
          </a:r>
          <a:endParaRPr lang="en-US" dirty="0"/>
        </a:p>
      </dgm:t>
    </dgm:pt>
    <dgm:pt modelId="{1AFA1AEE-30A0-439F-B5D6-208A4F9E7879}" type="parTrans" cxnId="{A8FB13A7-7865-4161-AE97-C2A93B6D7C22}">
      <dgm:prSet/>
      <dgm:spPr/>
      <dgm:t>
        <a:bodyPr/>
        <a:lstStyle/>
        <a:p>
          <a:endParaRPr lang="en-US"/>
        </a:p>
      </dgm:t>
    </dgm:pt>
    <dgm:pt modelId="{5CA11E3F-974A-425E-BA58-8864C1D8A531}" type="sibTrans" cxnId="{A8FB13A7-7865-4161-AE97-C2A93B6D7C22}">
      <dgm:prSet/>
      <dgm:spPr/>
      <dgm:t>
        <a:bodyPr/>
        <a:lstStyle/>
        <a:p>
          <a:endParaRPr lang="en-US"/>
        </a:p>
      </dgm:t>
    </dgm:pt>
    <dgm:pt modelId="{57001261-CCFA-4760-B875-A6F0E2E25486}">
      <dgm:prSet phldrT="[Text]"/>
      <dgm:spPr/>
      <dgm:t>
        <a:bodyPr/>
        <a:lstStyle/>
        <a:p>
          <a:r>
            <a:rPr lang="en-US" dirty="0" err="1" smtClean="0"/>
            <a:t>Perniagaan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pelancong</a:t>
          </a:r>
          <a:r>
            <a:rPr lang="en-US" dirty="0" smtClean="0"/>
            <a:t> 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dapat</a:t>
          </a:r>
          <a:r>
            <a:rPr lang="en-US" dirty="0" smtClean="0"/>
            <a:t> </a:t>
          </a:r>
          <a:r>
            <a:rPr lang="en-US" dirty="0" err="1" smtClean="0"/>
            <a:t>dilindungi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insurans</a:t>
          </a:r>
          <a:endParaRPr lang="en-US" dirty="0"/>
        </a:p>
      </dgm:t>
    </dgm:pt>
    <dgm:pt modelId="{F8D3C995-B66C-497C-96EE-42E1AE51D8BD}" type="parTrans" cxnId="{567DC915-5810-47C6-871E-DEAC860F9259}">
      <dgm:prSet/>
      <dgm:spPr/>
      <dgm:t>
        <a:bodyPr/>
        <a:lstStyle/>
        <a:p>
          <a:endParaRPr lang="en-US"/>
        </a:p>
      </dgm:t>
    </dgm:pt>
    <dgm:pt modelId="{C30EFAD0-5F34-4B34-81F7-20B6CDC09F9F}" type="sibTrans" cxnId="{567DC915-5810-47C6-871E-DEAC860F9259}">
      <dgm:prSet/>
      <dgm:spPr/>
      <dgm:t>
        <a:bodyPr/>
        <a:lstStyle/>
        <a:p>
          <a:endParaRPr lang="en-US"/>
        </a:p>
      </dgm:t>
    </dgm:pt>
    <dgm:pt modelId="{67462D79-4300-4F59-9540-36CB0A5344FC}">
      <dgm:prSet phldrT="[Text]"/>
      <dgm:spPr/>
      <dgm:t>
        <a:bodyPr/>
        <a:lstStyle/>
        <a:p>
          <a:endParaRPr lang="en-US" dirty="0"/>
        </a:p>
      </dgm:t>
    </dgm:pt>
    <dgm:pt modelId="{C3407B2C-5325-4EAD-9692-EF7E1291E57D}" type="parTrans" cxnId="{56A5C330-45F7-4FE0-832F-7C4805B38F5B}">
      <dgm:prSet/>
      <dgm:spPr/>
    </dgm:pt>
    <dgm:pt modelId="{F0BFC504-75C1-4ECC-B736-FB0690E47F16}" type="sibTrans" cxnId="{56A5C330-45F7-4FE0-832F-7C4805B38F5B}">
      <dgm:prSet/>
      <dgm:spPr/>
    </dgm:pt>
    <dgm:pt modelId="{C4C3B314-4A04-4EDE-8D5C-A87CF536511F}">
      <dgm:prSet phldrT="[Text]"/>
      <dgm:spPr/>
      <dgm:t>
        <a:bodyPr/>
        <a:lstStyle/>
        <a:p>
          <a:r>
            <a:rPr lang="en-US" dirty="0" err="1" smtClean="0"/>
            <a:t>Penguatkuasaan</a:t>
          </a:r>
          <a:r>
            <a:rPr lang="en-US" dirty="0" smtClean="0"/>
            <a:t> 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dapat</a:t>
          </a:r>
          <a:r>
            <a:rPr lang="en-US" dirty="0" smtClean="0"/>
            <a:t> </a:t>
          </a:r>
          <a:r>
            <a:rPr lang="en-US" dirty="0" err="1" smtClean="0"/>
            <a:t>dilaksanakan</a:t>
          </a:r>
          <a:endParaRPr lang="en-US" dirty="0"/>
        </a:p>
      </dgm:t>
    </dgm:pt>
    <dgm:pt modelId="{FB763CF6-52A8-4AD5-B1A4-EA8F948CF161}" type="parTrans" cxnId="{53FA7EDD-0B81-402F-9CDE-759646129B04}">
      <dgm:prSet/>
      <dgm:spPr/>
    </dgm:pt>
    <dgm:pt modelId="{03F52DD9-6009-453C-BC80-6B4A16DBBA3D}" type="sibTrans" cxnId="{53FA7EDD-0B81-402F-9CDE-759646129B04}">
      <dgm:prSet/>
      <dgm:spPr/>
    </dgm:pt>
    <dgm:pt modelId="{931E47D9-60DA-411E-B78B-E5D9E8E2C79A}" type="pres">
      <dgm:prSet presAssocID="{C66A9292-8515-431B-8D1C-CD3F04BA55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1B09FB-8CA0-487A-BF03-33DF2B0BBC26}" type="pres">
      <dgm:prSet presAssocID="{9E949E3B-B325-4E93-8875-E0358C4A5664}" presName="composite" presStyleCnt="0"/>
      <dgm:spPr/>
    </dgm:pt>
    <dgm:pt modelId="{5ADDB1C7-6942-4F7A-926E-813C2CCC69C3}" type="pres">
      <dgm:prSet presAssocID="{9E949E3B-B325-4E93-8875-E0358C4A566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09F968-1623-49A2-9AFD-E9021F40FB2E}" type="pres">
      <dgm:prSet presAssocID="{9E949E3B-B325-4E93-8875-E0358C4A566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6118FC-1412-458C-9869-3C4EA1336644}" type="pres">
      <dgm:prSet presAssocID="{AD52BD27-1F49-470C-93B4-8B99E02264EC}" presName="space" presStyleCnt="0"/>
      <dgm:spPr/>
    </dgm:pt>
    <dgm:pt modelId="{1827AC02-A4A5-467C-AAF5-4FB029B5DC12}" type="pres">
      <dgm:prSet presAssocID="{509B641D-9A54-45E5-A940-05A1E1BFB632}" presName="composite" presStyleCnt="0"/>
      <dgm:spPr/>
    </dgm:pt>
    <dgm:pt modelId="{170B253A-33C4-4FA8-B83B-58F7843E2D80}" type="pres">
      <dgm:prSet presAssocID="{509B641D-9A54-45E5-A940-05A1E1BFB63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71083-DBA1-4BA2-8F56-8B1318B769A8}" type="pres">
      <dgm:prSet presAssocID="{509B641D-9A54-45E5-A940-05A1E1BFB63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F84B2A-E645-49D6-94CB-BB6B90E0CE52}" type="pres">
      <dgm:prSet presAssocID="{6F161CCD-4F23-485F-848A-73355F694345}" presName="space" presStyleCnt="0"/>
      <dgm:spPr/>
    </dgm:pt>
    <dgm:pt modelId="{33F1FA73-15E0-4694-9DC6-00E106DDC262}" type="pres">
      <dgm:prSet presAssocID="{EA30B587-6C3D-43EA-8D63-8D7EB00BAE67}" presName="composite" presStyleCnt="0"/>
      <dgm:spPr/>
    </dgm:pt>
    <dgm:pt modelId="{1B361429-61F0-4732-962B-CD1EEB81EA4F}" type="pres">
      <dgm:prSet presAssocID="{EA30B587-6C3D-43EA-8D63-8D7EB00BAE6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78AF6-4AE6-49FD-B1B7-BE63E184ACFD}" type="pres">
      <dgm:prSet presAssocID="{EA30B587-6C3D-43EA-8D63-8D7EB00BAE6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5B5BBE-DFFA-4C41-8C0F-B8DEEB3DB564}" type="presOf" srcId="{C4C3B314-4A04-4EDE-8D5C-A87CF536511F}" destId="{8E078AF6-4AE6-49FD-B1B7-BE63E184ACFD}" srcOrd="0" destOrd="1" presId="urn:microsoft.com/office/officeart/2005/8/layout/hList1"/>
    <dgm:cxn modelId="{B9A9D733-19A4-4822-B78E-3317348B46EA}" srcId="{C66A9292-8515-431B-8D1C-CD3F04BA55A1}" destId="{9E949E3B-B325-4E93-8875-E0358C4A5664}" srcOrd="0" destOrd="0" parTransId="{2222A717-CE7A-453E-A0B7-66DBCE8E735D}" sibTransId="{AD52BD27-1F49-470C-93B4-8B99E02264EC}"/>
    <dgm:cxn modelId="{7A74F94D-6B62-46BE-999D-B1D9F9E5CCC4}" type="presOf" srcId="{9E949E3B-B325-4E93-8875-E0358C4A5664}" destId="{5ADDB1C7-6942-4F7A-926E-813C2CCC69C3}" srcOrd="0" destOrd="0" presId="urn:microsoft.com/office/officeart/2005/8/layout/hList1"/>
    <dgm:cxn modelId="{53FA7EDD-0B81-402F-9CDE-759646129B04}" srcId="{EA30B587-6C3D-43EA-8D63-8D7EB00BAE67}" destId="{C4C3B314-4A04-4EDE-8D5C-A87CF536511F}" srcOrd="1" destOrd="0" parTransId="{FB763CF6-52A8-4AD5-B1A4-EA8F948CF161}" sibTransId="{03F52DD9-6009-453C-BC80-6B4A16DBBA3D}"/>
    <dgm:cxn modelId="{CCED8B49-4A22-4C69-A27F-47A199CAA3ED}" srcId="{9E949E3B-B325-4E93-8875-E0358C4A5664}" destId="{48CC5E4E-216E-4623-971E-3412F11576CE}" srcOrd="0" destOrd="0" parTransId="{F56AFD1E-41DD-4AE0-9B13-8BC416C75783}" sibTransId="{E82E64DE-9B18-45FE-AB6A-5DCCC60A67E5}"/>
    <dgm:cxn modelId="{FBDC30FF-9807-44C8-AC9E-AC4C861A4860}" srcId="{509B641D-9A54-45E5-A940-05A1E1BFB632}" destId="{40E3BDC9-AA34-41B6-AAD8-50501DC7B3B7}" srcOrd="0" destOrd="0" parTransId="{ECFBC3D2-FB0E-48D9-AF3B-1A4BA9C8C8E9}" sibTransId="{4FB74F3C-CA06-4A28-8277-9A852DF31885}"/>
    <dgm:cxn modelId="{A8FB13A7-7865-4161-AE97-C2A93B6D7C22}" srcId="{C66A9292-8515-431B-8D1C-CD3F04BA55A1}" destId="{EA30B587-6C3D-43EA-8D63-8D7EB00BAE67}" srcOrd="2" destOrd="0" parTransId="{1AFA1AEE-30A0-439F-B5D6-208A4F9E7879}" sibTransId="{5CA11E3F-974A-425E-BA58-8864C1D8A531}"/>
    <dgm:cxn modelId="{3866739C-E70F-4825-B3FE-E0256BBA6FF4}" type="presOf" srcId="{67462D79-4300-4F59-9540-36CB0A5344FC}" destId="{8C271083-DBA1-4BA2-8F56-8B1318B769A8}" srcOrd="0" destOrd="1" presId="urn:microsoft.com/office/officeart/2005/8/layout/hList1"/>
    <dgm:cxn modelId="{91BCB771-0684-48D0-BC07-AFEA216A354D}" srcId="{C66A9292-8515-431B-8D1C-CD3F04BA55A1}" destId="{509B641D-9A54-45E5-A940-05A1E1BFB632}" srcOrd="1" destOrd="0" parTransId="{57613995-93CB-4E10-B39F-DD6E1A90D7B2}" sibTransId="{6F161CCD-4F23-485F-848A-73355F694345}"/>
    <dgm:cxn modelId="{0DB64C55-1883-4536-A555-95FCD4E6B7BE}" type="presOf" srcId="{48CC5E4E-216E-4623-971E-3412F11576CE}" destId="{1609F968-1623-49A2-9AFD-E9021F40FB2E}" srcOrd="0" destOrd="0" presId="urn:microsoft.com/office/officeart/2005/8/layout/hList1"/>
    <dgm:cxn modelId="{56A5C330-45F7-4FE0-832F-7C4805B38F5B}" srcId="{509B641D-9A54-45E5-A940-05A1E1BFB632}" destId="{67462D79-4300-4F59-9540-36CB0A5344FC}" srcOrd="1" destOrd="0" parTransId="{C3407B2C-5325-4EAD-9692-EF7E1291E57D}" sibTransId="{F0BFC504-75C1-4ECC-B736-FB0690E47F16}"/>
    <dgm:cxn modelId="{6239A747-D02D-459C-838B-301667D26BAB}" type="presOf" srcId="{C66A9292-8515-431B-8D1C-CD3F04BA55A1}" destId="{931E47D9-60DA-411E-B78B-E5D9E8E2C79A}" srcOrd="0" destOrd="0" presId="urn:microsoft.com/office/officeart/2005/8/layout/hList1"/>
    <dgm:cxn modelId="{2FC2B9FD-9236-4174-9C2F-826A5800AD89}" type="presOf" srcId="{509B641D-9A54-45E5-A940-05A1E1BFB632}" destId="{170B253A-33C4-4FA8-B83B-58F7843E2D80}" srcOrd="0" destOrd="0" presId="urn:microsoft.com/office/officeart/2005/8/layout/hList1"/>
    <dgm:cxn modelId="{D9339207-D287-4FD9-82A6-1D44175335B7}" type="presOf" srcId="{EA30B587-6C3D-43EA-8D63-8D7EB00BAE67}" destId="{1B361429-61F0-4732-962B-CD1EEB81EA4F}" srcOrd="0" destOrd="0" presId="urn:microsoft.com/office/officeart/2005/8/layout/hList1"/>
    <dgm:cxn modelId="{5781E9B8-104D-4368-9A24-0E1C5A0EBC8C}" type="presOf" srcId="{40E3BDC9-AA34-41B6-AAD8-50501DC7B3B7}" destId="{8C271083-DBA1-4BA2-8F56-8B1318B769A8}" srcOrd="0" destOrd="0" presId="urn:microsoft.com/office/officeart/2005/8/layout/hList1"/>
    <dgm:cxn modelId="{520CF361-0E23-49FE-AF66-14A9BE4866F6}" type="presOf" srcId="{57001261-CCFA-4760-B875-A6F0E2E25486}" destId="{8E078AF6-4AE6-49FD-B1B7-BE63E184ACFD}" srcOrd="0" destOrd="0" presId="urn:microsoft.com/office/officeart/2005/8/layout/hList1"/>
    <dgm:cxn modelId="{567DC915-5810-47C6-871E-DEAC860F9259}" srcId="{EA30B587-6C3D-43EA-8D63-8D7EB00BAE67}" destId="{57001261-CCFA-4760-B875-A6F0E2E25486}" srcOrd="0" destOrd="0" parTransId="{F8D3C995-B66C-497C-96EE-42E1AE51D8BD}" sibTransId="{C30EFAD0-5F34-4B34-81F7-20B6CDC09F9F}"/>
    <dgm:cxn modelId="{93E44B07-D9DA-4A04-9A84-CFB15C2C0AB6}" type="presParOf" srcId="{931E47D9-60DA-411E-B78B-E5D9E8E2C79A}" destId="{BE1B09FB-8CA0-487A-BF03-33DF2B0BBC26}" srcOrd="0" destOrd="0" presId="urn:microsoft.com/office/officeart/2005/8/layout/hList1"/>
    <dgm:cxn modelId="{DC338660-4499-42D4-9B9B-009763A135AD}" type="presParOf" srcId="{BE1B09FB-8CA0-487A-BF03-33DF2B0BBC26}" destId="{5ADDB1C7-6942-4F7A-926E-813C2CCC69C3}" srcOrd="0" destOrd="0" presId="urn:microsoft.com/office/officeart/2005/8/layout/hList1"/>
    <dgm:cxn modelId="{34FF8B54-D5D9-4B86-BF9B-A19772FC9380}" type="presParOf" srcId="{BE1B09FB-8CA0-487A-BF03-33DF2B0BBC26}" destId="{1609F968-1623-49A2-9AFD-E9021F40FB2E}" srcOrd="1" destOrd="0" presId="urn:microsoft.com/office/officeart/2005/8/layout/hList1"/>
    <dgm:cxn modelId="{881B7840-EDB7-4657-AC4C-25D7FC6559B0}" type="presParOf" srcId="{931E47D9-60DA-411E-B78B-E5D9E8E2C79A}" destId="{486118FC-1412-458C-9869-3C4EA1336644}" srcOrd="1" destOrd="0" presId="urn:microsoft.com/office/officeart/2005/8/layout/hList1"/>
    <dgm:cxn modelId="{1A5C8AA9-24A1-4BBF-B4D5-6DEB0029F01B}" type="presParOf" srcId="{931E47D9-60DA-411E-B78B-E5D9E8E2C79A}" destId="{1827AC02-A4A5-467C-AAF5-4FB029B5DC12}" srcOrd="2" destOrd="0" presId="urn:microsoft.com/office/officeart/2005/8/layout/hList1"/>
    <dgm:cxn modelId="{9B3E5068-78D6-42F0-9E94-58ECE8EF394B}" type="presParOf" srcId="{1827AC02-A4A5-467C-AAF5-4FB029B5DC12}" destId="{170B253A-33C4-4FA8-B83B-58F7843E2D80}" srcOrd="0" destOrd="0" presId="urn:microsoft.com/office/officeart/2005/8/layout/hList1"/>
    <dgm:cxn modelId="{59248AD1-1F57-494B-AC72-9422B738921E}" type="presParOf" srcId="{1827AC02-A4A5-467C-AAF5-4FB029B5DC12}" destId="{8C271083-DBA1-4BA2-8F56-8B1318B769A8}" srcOrd="1" destOrd="0" presId="urn:microsoft.com/office/officeart/2005/8/layout/hList1"/>
    <dgm:cxn modelId="{636A6257-3997-4622-8FC7-11ECB82EB94B}" type="presParOf" srcId="{931E47D9-60DA-411E-B78B-E5D9E8E2C79A}" destId="{E2F84B2A-E645-49D6-94CB-BB6B90E0CE52}" srcOrd="3" destOrd="0" presId="urn:microsoft.com/office/officeart/2005/8/layout/hList1"/>
    <dgm:cxn modelId="{9B2BB6E5-4221-460A-A85D-E17BB90CE5E6}" type="presParOf" srcId="{931E47D9-60DA-411E-B78B-E5D9E8E2C79A}" destId="{33F1FA73-15E0-4694-9DC6-00E106DDC262}" srcOrd="4" destOrd="0" presId="urn:microsoft.com/office/officeart/2005/8/layout/hList1"/>
    <dgm:cxn modelId="{8B99C602-4E06-449D-8696-90EE277385A2}" type="presParOf" srcId="{33F1FA73-15E0-4694-9DC6-00E106DDC262}" destId="{1B361429-61F0-4732-962B-CD1EEB81EA4F}" srcOrd="0" destOrd="0" presId="urn:microsoft.com/office/officeart/2005/8/layout/hList1"/>
    <dgm:cxn modelId="{17392C0F-0719-41CD-8FC7-69EAE4631D11}" type="presParOf" srcId="{33F1FA73-15E0-4694-9DC6-00E106DDC262}" destId="{8E078AF6-4AE6-49FD-B1B7-BE63E184ACFD}" srcOrd="1" destOrd="0" presId="urn:microsoft.com/office/officeart/2005/8/layout/h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F540CD-0BFE-4D2A-B8C6-31FC98BC8DBB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3DC86A1-DCEB-44DD-9934-D8A032192E16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2CE1217F-767E-43FC-9541-D23140755277}" type="parTrans" cxnId="{026900DE-27D0-46C5-804C-6CEF6F2EB2B2}">
      <dgm:prSet/>
      <dgm:spPr/>
      <dgm:t>
        <a:bodyPr/>
        <a:lstStyle/>
        <a:p>
          <a:endParaRPr lang="en-US"/>
        </a:p>
      </dgm:t>
    </dgm:pt>
    <dgm:pt modelId="{88CFFBB0-C49D-4E7A-926D-702A00B2606C}" type="sibTrans" cxnId="{026900DE-27D0-46C5-804C-6CEF6F2EB2B2}">
      <dgm:prSet/>
      <dgm:spPr/>
      <dgm:t>
        <a:bodyPr/>
        <a:lstStyle/>
        <a:p>
          <a:endParaRPr lang="en-US"/>
        </a:p>
      </dgm:t>
    </dgm:pt>
    <dgm:pt modelId="{58EC8107-D22D-4189-904C-3CB23BCE6524}">
      <dgm:prSet phldrT="[Text]" custT="1"/>
      <dgm:spPr/>
      <dgm:t>
        <a:bodyPr/>
        <a:lstStyle/>
        <a:p>
          <a:r>
            <a:rPr lang="en-US" sz="1400" dirty="0" smtClean="0"/>
            <a:t>Do nothing</a:t>
          </a:r>
          <a:endParaRPr lang="en-US" sz="1400" dirty="0"/>
        </a:p>
      </dgm:t>
    </dgm:pt>
    <dgm:pt modelId="{F8CD0704-70B2-4102-BA7F-3300EE7C70A4}" type="parTrans" cxnId="{A61F8C5F-F4C3-48A8-9EAD-667852438880}">
      <dgm:prSet/>
      <dgm:spPr/>
      <dgm:t>
        <a:bodyPr/>
        <a:lstStyle/>
        <a:p>
          <a:endParaRPr lang="en-US"/>
        </a:p>
      </dgm:t>
    </dgm:pt>
    <dgm:pt modelId="{5B3B155B-EF2B-4844-9817-88D984AE8BB2}" type="sibTrans" cxnId="{A61F8C5F-F4C3-48A8-9EAD-667852438880}">
      <dgm:prSet/>
      <dgm:spPr/>
      <dgm:t>
        <a:bodyPr/>
        <a:lstStyle/>
        <a:p>
          <a:endParaRPr lang="en-US"/>
        </a:p>
      </dgm:t>
    </dgm:pt>
    <dgm:pt modelId="{ABADAD59-9680-4B87-B307-67F7BFD1A3F9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0DB7E2B0-8AB6-4AB6-95C6-D84783D2E0F1}" type="parTrans" cxnId="{E9DCE2BD-3E21-4617-91AC-D27C7DC501C2}">
      <dgm:prSet/>
      <dgm:spPr/>
      <dgm:t>
        <a:bodyPr/>
        <a:lstStyle/>
        <a:p>
          <a:endParaRPr lang="en-US"/>
        </a:p>
      </dgm:t>
    </dgm:pt>
    <dgm:pt modelId="{6B85DAC1-72B1-47A6-BCFF-159DA0AFFAD4}" type="sibTrans" cxnId="{E9DCE2BD-3E21-4617-91AC-D27C7DC501C2}">
      <dgm:prSet/>
      <dgm:spPr/>
      <dgm:t>
        <a:bodyPr/>
        <a:lstStyle/>
        <a:p>
          <a:endParaRPr lang="en-US"/>
        </a:p>
      </dgm:t>
    </dgm:pt>
    <dgm:pt modelId="{04BFA6F1-20D8-4512-836B-4A55FD034ECA}">
      <dgm:prSet phldrT="[Text]" custT="1"/>
      <dgm:spPr/>
      <dgm:t>
        <a:bodyPr/>
        <a:lstStyle/>
        <a:p>
          <a:r>
            <a:rPr lang="en-US" sz="1400" dirty="0" err="1" smtClean="0"/>
            <a:t>Mewujudkan</a:t>
          </a:r>
          <a:r>
            <a:rPr lang="en-US" sz="1400" dirty="0" smtClean="0"/>
            <a:t>/</a:t>
          </a:r>
          <a:r>
            <a:rPr lang="en-US" sz="1400" dirty="0" err="1" smtClean="0"/>
            <a:t>Meminda</a:t>
          </a:r>
          <a:r>
            <a:rPr lang="en-US" sz="1400" dirty="0" smtClean="0"/>
            <a:t> </a:t>
          </a:r>
          <a:r>
            <a:rPr lang="en-US" sz="1400" dirty="0" err="1" smtClean="0"/>
            <a:t>Undang-Undang</a:t>
          </a:r>
          <a:r>
            <a:rPr lang="en-US" sz="1400" dirty="0" smtClean="0"/>
            <a:t> Kecil </a:t>
          </a:r>
          <a:r>
            <a:rPr lang="en-US" sz="1400" dirty="0" err="1" smtClean="0"/>
            <a:t>Berkaitan</a:t>
          </a:r>
          <a:r>
            <a:rPr lang="en-US" sz="1400" dirty="0" smtClean="0"/>
            <a:t> </a:t>
          </a:r>
          <a:r>
            <a:rPr lang="en-US" sz="1400" dirty="0" err="1" smtClean="0"/>
            <a:t>Homestay</a:t>
          </a:r>
          <a:r>
            <a:rPr lang="en-US" sz="1400" dirty="0" smtClean="0"/>
            <a:t> </a:t>
          </a:r>
          <a:r>
            <a:rPr lang="en-US" sz="1400" dirty="0" err="1" smtClean="0"/>
            <a:t>dan</a:t>
          </a:r>
          <a:r>
            <a:rPr lang="en-US" sz="1400" dirty="0" smtClean="0"/>
            <a:t> </a:t>
          </a:r>
          <a:r>
            <a:rPr lang="en-US" sz="1400" dirty="0" err="1" smtClean="0"/>
            <a:t>rumah</a:t>
          </a:r>
          <a:r>
            <a:rPr lang="en-US" sz="1400" dirty="0" smtClean="0"/>
            <a:t> </a:t>
          </a:r>
          <a:r>
            <a:rPr lang="en-US" sz="1400" dirty="0" err="1" smtClean="0"/>
            <a:t>penginapan</a:t>
          </a:r>
          <a:endParaRPr lang="en-US" sz="1400" dirty="0"/>
        </a:p>
      </dgm:t>
    </dgm:pt>
    <dgm:pt modelId="{47163B5E-E45C-4C31-8BE6-29E1FC707E2D}" type="parTrans" cxnId="{09CFB511-9A76-4F14-A537-4DF98108C995}">
      <dgm:prSet/>
      <dgm:spPr/>
      <dgm:t>
        <a:bodyPr/>
        <a:lstStyle/>
        <a:p>
          <a:endParaRPr lang="en-US"/>
        </a:p>
      </dgm:t>
    </dgm:pt>
    <dgm:pt modelId="{90FDCD4D-B597-4821-9BE1-6799849FA239}" type="sibTrans" cxnId="{09CFB511-9A76-4F14-A537-4DF98108C995}">
      <dgm:prSet/>
      <dgm:spPr/>
      <dgm:t>
        <a:bodyPr/>
        <a:lstStyle/>
        <a:p>
          <a:endParaRPr lang="en-US"/>
        </a:p>
      </dgm:t>
    </dgm:pt>
    <dgm:pt modelId="{C911CB02-AC54-445C-99F7-E18BCE93332A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44525D7C-FC27-4764-A985-8F4F04047EA9}" type="parTrans" cxnId="{342EBED2-4FA2-420A-8026-026AF06C19DB}">
      <dgm:prSet/>
      <dgm:spPr/>
      <dgm:t>
        <a:bodyPr/>
        <a:lstStyle/>
        <a:p>
          <a:endParaRPr lang="en-US"/>
        </a:p>
      </dgm:t>
    </dgm:pt>
    <dgm:pt modelId="{244707DA-1A92-4C03-B3BC-DC138FAE6272}" type="sibTrans" cxnId="{342EBED2-4FA2-420A-8026-026AF06C19DB}">
      <dgm:prSet/>
      <dgm:spPr/>
      <dgm:t>
        <a:bodyPr/>
        <a:lstStyle/>
        <a:p>
          <a:endParaRPr lang="en-US"/>
        </a:p>
      </dgm:t>
    </dgm:pt>
    <dgm:pt modelId="{D9E916F7-3BDE-47B0-820C-3595D938585F}">
      <dgm:prSet phldrT="[Text]" custT="1"/>
      <dgm:spPr/>
      <dgm:t>
        <a:bodyPr/>
        <a:lstStyle/>
        <a:p>
          <a:r>
            <a:rPr lang="en-US" sz="1400" dirty="0" err="1" smtClean="0"/>
            <a:t>Meningkatkan</a:t>
          </a:r>
          <a:r>
            <a:rPr lang="en-US" sz="1400" dirty="0" smtClean="0"/>
            <a:t> </a:t>
          </a:r>
          <a:r>
            <a:rPr lang="en-US" sz="1400" dirty="0" err="1" smtClean="0"/>
            <a:t>kesedaran</a:t>
          </a:r>
          <a:r>
            <a:rPr lang="en-US" sz="1400" dirty="0" smtClean="0"/>
            <a:t> </a:t>
          </a:r>
          <a:r>
            <a:rPr lang="en-US" sz="1400" dirty="0" err="1" smtClean="0"/>
            <a:t>berkenaan</a:t>
          </a:r>
          <a:r>
            <a:rPr lang="en-US" sz="1400" dirty="0" smtClean="0"/>
            <a:t> </a:t>
          </a:r>
          <a:r>
            <a:rPr lang="en-US" sz="1400" dirty="0" err="1" smtClean="0"/>
            <a:t>pematuhan</a:t>
          </a:r>
          <a:r>
            <a:rPr lang="en-US" sz="1400" dirty="0" smtClean="0"/>
            <a:t> </a:t>
          </a:r>
          <a:r>
            <a:rPr lang="en-US" sz="1400" dirty="0" err="1" smtClean="0"/>
            <a:t>garis</a:t>
          </a:r>
          <a:r>
            <a:rPr lang="en-US" sz="1400" dirty="0" smtClean="0"/>
            <a:t> </a:t>
          </a:r>
          <a:r>
            <a:rPr lang="en-US" sz="1400" dirty="0" err="1" smtClean="0"/>
            <a:t>panduan</a:t>
          </a:r>
          <a:r>
            <a:rPr lang="en-US" sz="1400" dirty="0" smtClean="0"/>
            <a:t> </a:t>
          </a:r>
          <a:r>
            <a:rPr lang="en-US" sz="1400" dirty="0" err="1" smtClean="0"/>
            <a:t>homestay</a:t>
          </a:r>
          <a:r>
            <a:rPr lang="en-US" sz="1400" dirty="0" smtClean="0"/>
            <a:t> – MOTAC</a:t>
          </a:r>
          <a:endParaRPr lang="en-US" sz="1400" dirty="0"/>
        </a:p>
      </dgm:t>
    </dgm:pt>
    <dgm:pt modelId="{B04911CC-A8C3-43A2-9651-0966CE25BAC4}" type="parTrans" cxnId="{D1F24510-4A3D-40E6-801A-5CE793FC0398}">
      <dgm:prSet/>
      <dgm:spPr/>
      <dgm:t>
        <a:bodyPr/>
        <a:lstStyle/>
        <a:p>
          <a:endParaRPr lang="en-US"/>
        </a:p>
      </dgm:t>
    </dgm:pt>
    <dgm:pt modelId="{BA28CE2D-499C-4AB9-9AA9-DEDE500A0FD6}" type="sibTrans" cxnId="{D1F24510-4A3D-40E6-801A-5CE793FC0398}">
      <dgm:prSet/>
      <dgm:spPr/>
      <dgm:t>
        <a:bodyPr/>
        <a:lstStyle/>
        <a:p>
          <a:endParaRPr lang="en-US"/>
        </a:p>
      </dgm:t>
    </dgm:pt>
    <dgm:pt modelId="{8CC33C24-E909-48E4-90AE-1803AE64873F}">
      <dgm:prSet phldrT="[Text]" custT="1"/>
      <dgm:spPr/>
      <dgm:t>
        <a:bodyPr/>
        <a:lstStyle/>
        <a:p>
          <a:r>
            <a:rPr lang="en-US" sz="1400" dirty="0" err="1" smtClean="0"/>
            <a:t>Mewujudkan</a:t>
          </a:r>
          <a:r>
            <a:rPr lang="en-US" sz="1400" dirty="0" smtClean="0"/>
            <a:t>/</a:t>
          </a:r>
          <a:r>
            <a:rPr lang="en-US" sz="1400" dirty="0" err="1" smtClean="0"/>
            <a:t>Meminda</a:t>
          </a:r>
          <a:r>
            <a:rPr lang="en-US" sz="1400" dirty="0" smtClean="0"/>
            <a:t> </a:t>
          </a:r>
          <a:r>
            <a:rPr lang="en-US" sz="1400" dirty="0" err="1" smtClean="0"/>
            <a:t>Undang-Undang</a:t>
          </a:r>
          <a:r>
            <a:rPr lang="en-US" sz="1400" dirty="0" smtClean="0"/>
            <a:t> Kecil </a:t>
          </a:r>
          <a:r>
            <a:rPr lang="en-US" sz="1400" dirty="0" err="1" smtClean="0"/>
            <a:t>Berkaitan</a:t>
          </a:r>
          <a:r>
            <a:rPr lang="en-US" sz="1400" dirty="0" smtClean="0"/>
            <a:t> </a:t>
          </a:r>
          <a:r>
            <a:rPr lang="en-US" sz="1400" dirty="0" err="1" smtClean="0"/>
            <a:t>Homestay</a:t>
          </a:r>
          <a:r>
            <a:rPr lang="en-US" sz="1400" dirty="0" smtClean="0"/>
            <a:t> </a:t>
          </a:r>
          <a:r>
            <a:rPr lang="en-US" sz="1400" dirty="0" err="1" smtClean="0"/>
            <a:t>dan</a:t>
          </a:r>
          <a:r>
            <a:rPr lang="en-US" sz="1400" dirty="0" smtClean="0"/>
            <a:t> </a:t>
          </a:r>
          <a:r>
            <a:rPr lang="en-US" sz="1400" dirty="0" err="1" smtClean="0"/>
            <a:t>rumah</a:t>
          </a:r>
          <a:r>
            <a:rPr lang="en-US" sz="1400" dirty="0" smtClean="0"/>
            <a:t> </a:t>
          </a:r>
          <a:r>
            <a:rPr lang="en-US" sz="1400" dirty="0" err="1" smtClean="0"/>
            <a:t>penginapan</a:t>
          </a:r>
          <a:endParaRPr lang="en-US" sz="1400" dirty="0"/>
        </a:p>
      </dgm:t>
    </dgm:pt>
    <dgm:pt modelId="{E2205449-3D50-4C8B-AF33-4D94FB6094B8}" type="parTrans" cxnId="{4558413B-AAB0-4141-AB32-338C93A7DAE9}">
      <dgm:prSet/>
      <dgm:spPr/>
      <dgm:t>
        <a:bodyPr/>
        <a:lstStyle/>
        <a:p>
          <a:endParaRPr lang="en-US"/>
        </a:p>
      </dgm:t>
    </dgm:pt>
    <dgm:pt modelId="{8714165F-8C45-4D4D-8358-53C68C028D2B}" type="sibTrans" cxnId="{4558413B-AAB0-4141-AB32-338C93A7DAE9}">
      <dgm:prSet/>
      <dgm:spPr/>
      <dgm:t>
        <a:bodyPr/>
        <a:lstStyle/>
        <a:p>
          <a:endParaRPr lang="en-US"/>
        </a:p>
      </dgm:t>
    </dgm:pt>
    <dgm:pt modelId="{9CA1923C-8A38-43EB-BA57-86014F7E80B6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77648323-7FF1-4E4F-914C-021BF6B3D1CD}" type="parTrans" cxnId="{37D20043-710F-4805-9D56-5913CA1E31A6}">
      <dgm:prSet/>
      <dgm:spPr/>
      <dgm:t>
        <a:bodyPr/>
        <a:lstStyle/>
        <a:p>
          <a:endParaRPr lang="en-US"/>
        </a:p>
      </dgm:t>
    </dgm:pt>
    <dgm:pt modelId="{5D44B900-961F-4C53-B91C-E169EA53AE5E}" type="sibTrans" cxnId="{37D20043-710F-4805-9D56-5913CA1E31A6}">
      <dgm:prSet/>
      <dgm:spPr/>
      <dgm:t>
        <a:bodyPr/>
        <a:lstStyle/>
        <a:p>
          <a:endParaRPr lang="en-US"/>
        </a:p>
      </dgm:t>
    </dgm:pt>
    <dgm:pt modelId="{58A85C88-043D-4DA4-8E8B-7688FB4A3EF1}">
      <dgm:prSet phldrT="[Text]" custT="1"/>
      <dgm:spPr/>
      <dgm:t>
        <a:bodyPr/>
        <a:lstStyle/>
        <a:p>
          <a:r>
            <a:rPr lang="en-US" sz="1400" dirty="0" err="1" smtClean="0"/>
            <a:t>Pindaan</a:t>
          </a:r>
          <a:r>
            <a:rPr lang="en-US" sz="1400" dirty="0" smtClean="0"/>
            <a:t> </a:t>
          </a:r>
          <a:r>
            <a:rPr lang="en-US" sz="1400" dirty="0" err="1" smtClean="0"/>
            <a:t>kepada</a:t>
          </a:r>
          <a:r>
            <a:rPr lang="en-US" sz="1400" dirty="0" smtClean="0"/>
            <a:t> SOP </a:t>
          </a:r>
          <a:r>
            <a:rPr lang="en-US" sz="1400" dirty="0" err="1" smtClean="0"/>
            <a:t>Perlesenan</a:t>
          </a:r>
          <a:r>
            <a:rPr lang="en-US" sz="1400" dirty="0" smtClean="0"/>
            <a:t> </a:t>
          </a:r>
          <a:r>
            <a:rPr lang="en-US" sz="1400" dirty="0" err="1" smtClean="0"/>
            <a:t>Rumah</a:t>
          </a:r>
          <a:r>
            <a:rPr lang="en-US" sz="1400" dirty="0" smtClean="0"/>
            <a:t> </a:t>
          </a:r>
          <a:r>
            <a:rPr lang="en-US" sz="1400" dirty="0" err="1" smtClean="0"/>
            <a:t>Penginapan</a:t>
          </a:r>
          <a:endParaRPr lang="en-US" sz="1400" dirty="0"/>
        </a:p>
      </dgm:t>
    </dgm:pt>
    <dgm:pt modelId="{BE6D4A62-3983-45DC-827F-44F8C40FD68F}" type="parTrans" cxnId="{8FDD44F9-76C5-443F-8FDE-A77433CAB7CC}">
      <dgm:prSet/>
      <dgm:spPr/>
      <dgm:t>
        <a:bodyPr/>
        <a:lstStyle/>
        <a:p>
          <a:endParaRPr lang="en-US"/>
        </a:p>
      </dgm:t>
    </dgm:pt>
    <dgm:pt modelId="{56B2AE30-3D31-4D57-8328-21B03C86E854}" type="sibTrans" cxnId="{8FDD44F9-76C5-443F-8FDE-A77433CAB7CC}">
      <dgm:prSet/>
      <dgm:spPr/>
      <dgm:t>
        <a:bodyPr/>
        <a:lstStyle/>
        <a:p>
          <a:endParaRPr lang="en-US"/>
        </a:p>
      </dgm:t>
    </dgm:pt>
    <dgm:pt modelId="{FF98690C-4B3D-4BAE-9BF9-1D48117EE053}">
      <dgm:prSet phldrT="[Text]" custT="1"/>
      <dgm:spPr/>
      <dgm:t>
        <a:bodyPr/>
        <a:lstStyle/>
        <a:p>
          <a:r>
            <a:rPr lang="en-US" sz="1400" dirty="0" err="1" smtClean="0"/>
            <a:t>Meningkatkan</a:t>
          </a:r>
          <a:r>
            <a:rPr lang="en-US" sz="1400" dirty="0" smtClean="0"/>
            <a:t> </a:t>
          </a:r>
          <a:r>
            <a:rPr lang="en-US" sz="1400" dirty="0" err="1" smtClean="0"/>
            <a:t>penguatkuasaan</a:t>
          </a:r>
          <a:r>
            <a:rPr lang="en-US" sz="1400" dirty="0" smtClean="0"/>
            <a:t> </a:t>
          </a:r>
          <a:r>
            <a:rPr lang="en-US" sz="1400" dirty="0" err="1" smtClean="0"/>
            <a:t>undang-undang</a:t>
          </a:r>
          <a:endParaRPr lang="en-US" sz="1400" dirty="0"/>
        </a:p>
      </dgm:t>
    </dgm:pt>
    <dgm:pt modelId="{1D25921E-4493-4D55-A239-91E3AF4866D9}" type="parTrans" cxnId="{05B893DB-0FD6-463E-A7F9-A8D6B3A0262A}">
      <dgm:prSet/>
      <dgm:spPr/>
      <dgm:t>
        <a:bodyPr/>
        <a:lstStyle/>
        <a:p>
          <a:endParaRPr lang="en-US"/>
        </a:p>
      </dgm:t>
    </dgm:pt>
    <dgm:pt modelId="{0B285D66-F100-4695-944F-74C35D05E603}" type="sibTrans" cxnId="{05B893DB-0FD6-463E-A7F9-A8D6B3A0262A}">
      <dgm:prSet/>
      <dgm:spPr/>
      <dgm:t>
        <a:bodyPr/>
        <a:lstStyle/>
        <a:p>
          <a:endParaRPr lang="en-US"/>
        </a:p>
      </dgm:t>
    </dgm:pt>
    <dgm:pt modelId="{0C822E4F-AFF0-4AEA-9A91-49DAA5643B7B}">
      <dgm:prSet phldrT="[Text]" custT="1"/>
      <dgm:spPr/>
      <dgm:t>
        <a:bodyPr/>
        <a:lstStyle/>
        <a:p>
          <a:r>
            <a:rPr lang="en-US" sz="1400" dirty="0" err="1" smtClean="0"/>
            <a:t>Pindaan</a:t>
          </a:r>
          <a:r>
            <a:rPr lang="en-US" sz="1400" dirty="0" smtClean="0"/>
            <a:t> </a:t>
          </a:r>
          <a:r>
            <a:rPr lang="en-US" sz="1400" dirty="0" err="1" smtClean="0"/>
            <a:t>kepada</a:t>
          </a:r>
          <a:r>
            <a:rPr lang="en-US" sz="1400" dirty="0" smtClean="0"/>
            <a:t> </a:t>
          </a:r>
          <a:r>
            <a:rPr lang="en-US" sz="1400" dirty="0" err="1" smtClean="0"/>
            <a:t>Undang-undang</a:t>
          </a:r>
          <a:r>
            <a:rPr lang="en-US" sz="1400" dirty="0" smtClean="0"/>
            <a:t> Kecil </a:t>
          </a:r>
          <a:r>
            <a:rPr lang="en-US" sz="1400" dirty="0" err="1" smtClean="0"/>
            <a:t>Bangunan</a:t>
          </a:r>
          <a:r>
            <a:rPr lang="en-US" sz="1400" dirty="0" smtClean="0"/>
            <a:t> </a:t>
          </a:r>
          <a:r>
            <a:rPr lang="en-US" sz="1400" dirty="0" err="1" smtClean="0"/>
            <a:t>Seragam</a:t>
          </a:r>
          <a:endParaRPr lang="en-US" sz="1400" dirty="0"/>
        </a:p>
      </dgm:t>
    </dgm:pt>
    <dgm:pt modelId="{4E853D1F-E4C1-4414-9A5D-E1584E5C4E40}" type="parTrans" cxnId="{358D57E9-8B96-4EE3-9AB7-655C1E88DB89}">
      <dgm:prSet/>
      <dgm:spPr/>
      <dgm:t>
        <a:bodyPr/>
        <a:lstStyle/>
        <a:p>
          <a:endParaRPr lang="en-US"/>
        </a:p>
      </dgm:t>
    </dgm:pt>
    <dgm:pt modelId="{BD7A4DC5-E5E1-473E-AD4A-7BE400D9876C}" type="sibTrans" cxnId="{358D57E9-8B96-4EE3-9AB7-655C1E88DB89}">
      <dgm:prSet/>
      <dgm:spPr/>
      <dgm:t>
        <a:bodyPr/>
        <a:lstStyle/>
        <a:p>
          <a:endParaRPr lang="en-US"/>
        </a:p>
      </dgm:t>
    </dgm:pt>
    <dgm:pt modelId="{826853FE-20A5-4F2F-84E4-EC94304045BB}">
      <dgm:prSet custT="1"/>
      <dgm:spPr/>
      <dgm:t>
        <a:bodyPr/>
        <a:lstStyle/>
        <a:p>
          <a:r>
            <a:rPr lang="en-US" sz="1400" dirty="0" err="1" smtClean="0"/>
            <a:t>Pindaan</a:t>
          </a:r>
          <a:r>
            <a:rPr lang="en-US" sz="1400" dirty="0" smtClean="0"/>
            <a:t> </a:t>
          </a:r>
          <a:r>
            <a:rPr lang="en-US" sz="1400" dirty="0" err="1" smtClean="0"/>
            <a:t>kepada</a:t>
          </a:r>
          <a:r>
            <a:rPr lang="en-US" sz="1400" dirty="0" smtClean="0"/>
            <a:t> SOP </a:t>
          </a:r>
          <a:r>
            <a:rPr lang="en-US" sz="1400" dirty="0" err="1" smtClean="0"/>
            <a:t>Perlesenan</a:t>
          </a:r>
          <a:r>
            <a:rPr lang="en-US" sz="1400" dirty="0" smtClean="0"/>
            <a:t> </a:t>
          </a:r>
          <a:r>
            <a:rPr lang="en-US" sz="1400" dirty="0" err="1" smtClean="0"/>
            <a:t>Rumah</a:t>
          </a:r>
          <a:r>
            <a:rPr lang="en-US" sz="1400" dirty="0" smtClean="0"/>
            <a:t> </a:t>
          </a:r>
          <a:r>
            <a:rPr lang="en-US" sz="1400" dirty="0" err="1" smtClean="0"/>
            <a:t>Penginapan</a:t>
          </a:r>
          <a:endParaRPr lang="en-US" sz="1400" dirty="0"/>
        </a:p>
      </dgm:t>
    </dgm:pt>
    <dgm:pt modelId="{91FD839F-C527-442A-A21A-02291E95ACA6}" type="parTrans" cxnId="{8C651775-AB4B-4519-9BF7-D01BBC85B75B}">
      <dgm:prSet/>
      <dgm:spPr/>
      <dgm:t>
        <a:bodyPr/>
        <a:lstStyle/>
        <a:p>
          <a:endParaRPr lang="en-US"/>
        </a:p>
      </dgm:t>
    </dgm:pt>
    <dgm:pt modelId="{108A2730-84A2-45C7-9009-CAB885B66EE5}" type="sibTrans" cxnId="{8C651775-AB4B-4519-9BF7-D01BBC85B75B}">
      <dgm:prSet/>
      <dgm:spPr/>
      <dgm:t>
        <a:bodyPr/>
        <a:lstStyle/>
        <a:p>
          <a:endParaRPr lang="en-US"/>
        </a:p>
      </dgm:t>
    </dgm:pt>
    <dgm:pt modelId="{80B12B21-257F-4B36-A9BA-F21A660CD4E5}">
      <dgm:prSet phldrT="[Text]" custT="1"/>
      <dgm:spPr/>
      <dgm:t>
        <a:bodyPr/>
        <a:lstStyle/>
        <a:p>
          <a:r>
            <a:rPr lang="en-US" sz="1400" dirty="0" err="1" smtClean="0"/>
            <a:t>Meningkatkan</a:t>
          </a:r>
          <a:r>
            <a:rPr lang="en-US" sz="1400" dirty="0" smtClean="0"/>
            <a:t> </a:t>
          </a:r>
          <a:r>
            <a:rPr lang="en-US" sz="1400" dirty="0" err="1" smtClean="0"/>
            <a:t>kesedaran</a:t>
          </a:r>
          <a:r>
            <a:rPr lang="en-US" sz="1400" dirty="0" smtClean="0"/>
            <a:t> </a:t>
          </a:r>
          <a:r>
            <a:rPr lang="en-US" sz="1400" dirty="0" err="1" smtClean="0"/>
            <a:t>berkenaan</a:t>
          </a:r>
          <a:r>
            <a:rPr lang="en-US" sz="1400" dirty="0" smtClean="0"/>
            <a:t> </a:t>
          </a:r>
          <a:r>
            <a:rPr lang="en-US" sz="1400" dirty="0" err="1" smtClean="0"/>
            <a:t>pematuhan</a:t>
          </a:r>
          <a:r>
            <a:rPr lang="en-US" sz="1400" dirty="0" smtClean="0"/>
            <a:t> </a:t>
          </a:r>
          <a:r>
            <a:rPr lang="en-US" sz="1400" dirty="0" err="1" smtClean="0"/>
            <a:t>garis</a:t>
          </a:r>
          <a:r>
            <a:rPr lang="en-US" sz="1400" dirty="0" smtClean="0"/>
            <a:t> </a:t>
          </a:r>
          <a:r>
            <a:rPr lang="en-US" sz="1400" dirty="0" err="1" smtClean="0"/>
            <a:t>panduan</a:t>
          </a:r>
          <a:r>
            <a:rPr lang="en-US" sz="1400" dirty="0" smtClean="0"/>
            <a:t> </a:t>
          </a:r>
          <a:r>
            <a:rPr lang="en-US" sz="1400" dirty="0" err="1" smtClean="0"/>
            <a:t>homestay</a:t>
          </a:r>
          <a:r>
            <a:rPr lang="en-US" sz="1400" dirty="0" smtClean="0"/>
            <a:t> – MOTAC</a:t>
          </a:r>
          <a:endParaRPr lang="en-US" sz="1400" dirty="0"/>
        </a:p>
      </dgm:t>
    </dgm:pt>
    <dgm:pt modelId="{91492BE5-8E48-4592-B324-F3409B456DAE}" type="parTrans" cxnId="{BA91B409-5F23-48DD-8606-BC9A26D3C1B3}">
      <dgm:prSet/>
      <dgm:spPr/>
      <dgm:t>
        <a:bodyPr/>
        <a:lstStyle/>
        <a:p>
          <a:endParaRPr lang="en-US"/>
        </a:p>
      </dgm:t>
    </dgm:pt>
    <dgm:pt modelId="{5403C204-76DB-4024-8421-B7A3C2D79005}" type="sibTrans" cxnId="{BA91B409-5F23-48DD-8606-BC9A26D3C1B3}">
      <dgm:prSet/>
      <dgm:spPr/>
      <dgm:t>
        <a:bodyPr/>
        <a:lstStyle/>
        <a:p>
          <a:endParaRPr lang="en-US"/>
        </a:p>
      </dgm:t>
    </dgm:pt>
    <dgm:pt modelId="{B41684A8-B644-4D5D-8497-5D7A5C3478EE}">
      <dgm:prSet custT="1"/>
      <dgm:spPr/>
      <dgm:t>
        <a:bodyPr/>
        <a:lstStyle/>
        <a:p>
          <a:r>
            <a:rPr lang="en-US" sz="1400" dirty="0" err="1" smtClean="0"/>
            <a:t>Meningkatkan</a:t>
          </a:r>
          <a:r>
            <a:rPr lang="en-US" sz="1400" dirty="0" smtClean="0"/>
            <a:t> </a:t>
          </a:r>
          <a:r>
            <a:rPr lang="en-US" sz="1400" dirty="0" err="1" smtClean="0"/>
            <a:t>penguatkuasaan</a:t>
          </a:r>
          <a:r>
            <a:rPr lang="en-US" sz="1400" dirty="0" smtClean="0"/>
            <a:t> </a:t>
          </a:r>
          <a:r>
            <a:rPr lang="en-US" sz="1400" dirty="0" err="1" smtClean="0"/>
            <a:t>undang-undang</a:t>
          </a:r>
          <a:endParaRPr lang="en-US" sz="1400" dirty="0"/>
        </a:p>
      </dgm:t>
    </dgm:pt>
    <dgm:pt modelId="{4ED894E7-5B87-4788-AB8D-433AA8D6B48F}" type="parTrans" cxnId="{37033369-9F52-4F9D-9C6B-01C41671D670}">
      <dgm:prSet/>
      <dgm:spPr/>
      <dgm:t>
        <a:bodyPr/>
        <a:lstStyle/>
        <a:p>
          <a:endParaRPr lang="en-US"/>
        </a:p>
      </dgm:t>
    </dgm:pt>
    <dgm:pt modelId="{BC9F8ED3-7CE4-4B3B-8D8A-B6C52FEF9D69}" type="sibTrans" cxnId="{37033369-9F52-4F9D-9C6B-01C41671D670}">
      <dgm:prSet/>
      <dgm:spPr/>
      <dgm:t>
        <a:bodyPr/>
        <a:lstStyle/>
        <a:p>
          <a:endParaRPr lang="en-US"/>
        </a:p>
      </dgm:t>
    </dgm:pt>
    <dgm:pt modelId="{8E15039F-A192-462A-9821-3EDD3C2B6DA1}">
      <dgm:prSet phldrT="[Text]" custT="1"/>
      <dgm:spPr/>
      <dgm:t>
        <a:bodyPr/>
        <a:lstStyle/>
        <a:p>
          <a:r>
            <a:rPr lang="en-US" sz="1400" dirty="0" err="1" smtClean="0"/>
            <a:t>Pindaan</a:t>
          </a:r>
          <a:r>
            <a:rPr lang="en-US" sz="1400" dirty="0" smtClean="0"/>
            <a:t> </a:t>
          </a:r>
          <a:r>
            <a:rPr lang="en-US" sz="1400" dirty="0" err="1" smtClean="0"/>
            <a:t>kepada</a:t>
          </a:r>
          <a:r>
            <a:rPr lang="en-US" sz="1400" dirty="0" smtClean="0"/>
            <a:t> </a:t>
          </a:r>
          <a:r>
            <a:rPr lang="en-US" sz="1400" dirty="0" err="1" smtClean="0"/>
            <a:t>Undang-undang</a:t>
          </a:r>
          <a:r>
            <a:rPr lang="en-US" sz="1400" dirty="0" smtClean="0"/>
            <a:t> Kecil </a:t>
          </a:r>
          <a:r>
            <a:rPr lang="en-US" sz="1400" dirty="0" err="1" smtClean="0"/>
            <a:t>Bangunan</a:t>
          </a:r>
          <a:r>
            <a:rPr lang="en-US" sz="1400" dirty="0" smtClean="0"/>
            <a:t> </a:t>
          </a:r>
          <a:r>
            <a:rPr lang="en-US" sz="1400" dirty="0" err="1" smtClean="0"/>
            <a:t>Seragam</a:t>
          </a:r>
          <a:endParaRPr lang="en-US" sz="1400" dirty="0"/>
        </a:p>
      </dgm:t>
    </dgm:pt>
    <dgm:pt modelId="{555FC56D-F17D-444D-8E9C-68C8172A16F3}" type="parTrans" cxnId="{8AA4B39A-C302-43A2-A7F6-CC3DA614A93D}">
      <dgm:prSet/>
      <dgm:spPr/>
      <dgm:t>
        <a:bodyPr/>
        <a:lstStyle/>
        <a:p>
          <a:endParaRPr lang="en-US"/>
        </a:p>
      </dgm:t>
    </dgm:pt>
    <dgm:pt modelId="{463D7F1F-5D8A-4269-B6A2-87851060E3CD}" type="sibTrans" cxnId="{8AA4B39A-C302-43A2-A7F6-CC3DA614A93D}">
      <dgm:prSet/>
      <dgm:spPr/>
      <dgm:t>
        <a:bodyPr/>
        <a:lstStyle/>
        <a:p>
          <a:endParaRPr lang="en-US"/>
        </a:p>
      </dgm:t>
    </dgm:pt>
    <dgm:pt modelId="{30D071DC-6D16-4C7E-9AB5-E33211D9BCEC}" type="pres">
      <dgm:prSet presAssocID="{A4F540CD-0BFE-4D2A-B8C6-31FC98BC8D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C06863-401E-43E3-AE3F-378B8B1C6E09}" type="pres">
      <dgm:prSet presAssocID="{53DC86A1-DCEB-44DD-9934-D8A032192E16}" presName="linNode" presStyleCnt="0"/>
      <dgm:spPr/>
    </dgm:pt>
    <dgm:pt modelId="{ECC97FE0-370C-46D6-A9F0-4D77929CA87A}" type="pres">
      <dgm:prSet presAssocID="{53DC86A1-DCEB-44DD-9934-D8A032192E16}" presName="parentText" presStyleLbl="node1" presStyleIdx="0" presStyleCnt="4" custScaleX="5946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659B8B-BD82-4321-AF5E-93309FA6F18A}" type="pres">
      <dgm:prSet presAssocID="{53DC86A1-DCEB-44DD-9934-D8A032192E16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0BBF38-894E-4AB6-BF94-F974D2012CE5}" type="pres">
      <dgm:prSet presAssocID="{88CFFBB0-C49D-4E7A-926D-702A00B2606C}" presName="sp" presStyleCnt="0"/>
      <dgm:spPr/>
    </dgm:pt>
    <dgm:pt modelId="{F01C0873-A7E3-4F19-BC9A-252D657C7725}" type="pres">
      <dgm:prSet presAssocID="{ABADAD59-9680-4B87-B307-67F7BFD1A3F9}" presName="linNode" presStyleCnt="0"/>
      <dgm:spPr/>
    </dgm:pt>
    <dgm:pt modelId="{71A5C0AE-D91B-437C-A345-6456C7E1F2BC}" type="pres">
      <dgm:prSet presAssocID="{ABADAD59-9680-4B87-B307-67F7BFD1A3F9}" presName="parentText" presStyleLbl="node1" presStyleIdx="1" presStyleCnt="4" custScaleX="5946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E5DA94-F126-4E4B-8D62-5CB8BDDA6B52}" type="pres">
      <dgm:prSet presAssocID="{ABADAD59-9680-4B87-B307-67F7BFD1A3F9}" presName="descendantText" presStyleLbl="alignAccFollowNode1" presStyleIdx="1" presStyleCnt="4" custScaleY="1159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76FE75-69C9-4A7F-800B-2C755EA041CE}" type="pres">
      <dgm:prSet presAssocID="{6B85DAC1-72B1-47A6-BCFF-159DA0AFFAD4}" presName="sp" presStyleCnt="0"/>
      <dgm:spPr/>
    </dgm:pt>
    <dgm:pt modelId="{388B473D-3CBA-41D1-9A2B-A3060B01BE91}" type="pres">
      <dgm:prSet presAssocID="{C911CB02-AC54-445C-99F7-E18BCE93332A}" presName="linNode" presStyleCnt="0"/>
      <dgm:spPr/>
    </dgm:pt>
    <dgm:pt modelId="{2619C452-023E-4DAE-A89B-754FA890E783}" type="pres">
      <dgm:prSet presAssocID="{C911CB02-AC54-445C-99F7-E18BCE93332A}" presName="parentText" presStyleLbl="node1" presStyleIdx="2" presStyleCnt="4" custScaleX="5884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81F8DD-6CD8-4616-B63C-495EDE8B3BDA}" type="pres">
      <dgm:prSet presAssocID="{C911CB02-AC54-445C-99F7-E18BCE93332A}" presName="descendantText" presStyleLbl="alignAccFollowNode1" presStyleIdx="2" presStyleCnt="4" custLinFactNeighborX="965" custLinFactNeighborY="-12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6A024A-ECC1-4FF1-B129-B415C931ACAA}" type="pres">
      <dgm:prSet presAssocID="{244707DA-1A92-4C03-B3BC-DC138FAE6272}" presName="sp" presStyleCnt="0"/>
      <dgm:spPr/>
    </dgm:pt>
    <dgm:pt modelId="{FD9CAC1E-B96B-4BE0-BF0D-3C9520DB769F}" type="pres">
      <dgm:prSet presAssocID="{9CA1923C-8A38-43EB-BA57-86014F7E80B6}" presName="linNode" presStyleCnt="0"/>
      <dgm:spPr/>
    </dgm:pt>
    <dgm:pt modelId="{74B8D4AB-0A8A-4DB7-A3DD-72665B2E8238}" type="pres">
      <dgm:prSet presAssocID="{9CA1923C-8A38-43EB-BA57-86014F7E80B6}" presName="parentText" presStyleLbl="node1" presStyleIdx="3" presStyleCnt="4" custScaleX="5946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8DD8-2929-4241-9AED-12D8DD33C34A}" type="pres">
      <dgm:prSet presAssocID="{9CA1923C-8A38-43EB-BA57-86014F7E80B6}" presName="descendantText" presStyleLbl="alignAccFollowNode1" presStyleIdx="3" presStyleCnt="4" custScaleY="166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A4B39A-C302-43A2-A7F6-CC3DA614A93D}" srcId="{9CA1923C-8A38-43EB-BA57-86014F7E80B6}" destId="{8E15039F-A192-462A-9821-3EDD3C2B6DA1}" srcOrd="1" destOrd="0" parTransId="{555FC56D-F17D-444D-8E9C-68C8172A16F3}" sibTransId="{463D7F1F-5D8A-4269-B6A2-87851060E3CD}"/>
    <dgm:cxn modelId="{37033369-9F52-4F9D-9C6B-01C41671D670}" srcId="{9CA1923C-8A38-43EB-BA57-86014F7E80B6}" destId="{B41684A8-B644-4D5D-8497-5D7A5C3478EE}" srcOrd="4" destOrd="0" parTransId="{4ED894E7-5B87-4788-AB8D-433AA8D6B48F}" sibTransId="{BC9F8ED3-7CE4-4B3B-8D8A-B6C52FEF9D69}"/>
    <dgm:cxn modelId="{E06004AE-B420-4ACF-87FE-D18D36F05757}" type="presOf" srcId="{58EC8107-D22D-4189-904C-3CB23BCE6524}" destId="{1A659B8B-BD82-4321-AF5E-93309FA6F18A}" srcOrd="0" destOrd="0" presId="urn:microsoft.com/office/officeart/2005/8/layout/vList5"/>
    <dgm:cxn modelId="{54114105-3A9B-4739-A465-239B704A6A28}" type="presOf" srcId="{8CC33C24-E909-48E4-90AE-1803AE64873F}" destId="{D0128DD8-2929-4241-9AED-12D8DD33C34A}" srcOrd="0" destOrd="0" presId="urn:microsoft.com/office/officeart/2005/8/layout/vList5"/>
    <dgm:cxn modelId="{36CD7E63-691E-4270-9F46-6FC37FB44E63}" type="presOf" srcId="{D9E916F7-3BDE-47B0-820C-3595D938585F}" destId="{E581F8DD-6CD8-4616-B63C-495EDE8B3BDA}" srcOrd="0" destOrd="0" presId="urn:microsoft.com/office/officeart/2005/8/layout/vList5"/>
    <dgm:cxn modelId="{87EA919A-9DF3-47AB-8BDF-356AA9131F3B}" type="presOf" srcId="{04BFA6F1-20D8-4512-836B-4A55FD034ECA}" destId="{01E5DA94-F126-4E4B-8D62-5CB8BDDA6B52}" srcOrd="0" destOrd="0" presId="urn:microsoft.com/office/officeart/2005/8/layout/vList5"/>
    <dgm:cxn modelId="{D1F24510-4A3D-40E6-801A-5CE793FC0398}" srcId="{C911CB02-AC54-445C-99F7-E18BCE93332A}" destId="{D9E916F7-3BDE-47B0-820C-3595D938585F}" srcOrd="0" destOrd="0" parTransId="{B04911CC-A8C3-43A2-9651-0966CE25BAC4}" sibTransId="{BA28CE2D-499C-4AB9-9AA9-DEDE500A0FD6}"/>
    <dgm:cxn modelId="{09CFB511-9A76-4F14-A537-4DF98108C995}" srcId="{ABADAD59-9680-4B87-B307-67F7BFD1A3F9}" destId="{04BFA6F1-20D8-4512-836B-4A55FD034ECA}" srcOrd="0" destOrd="0" parTransId="{47163B5E-E45C-4C31-8BE6-29E1FC707E2D}" sibTransId="{90FDCD4D-B597-4821-9BE1-6799849FA239}"/>
    <dgm:cxn modelId="{8FDD44F9-76C5-443F-8FDE-A77433CAB7CC}" srcId="{9CA1923C-8A38-43EB-BA57-86014F7E80B6}" destId="{58A85C88-043D-4DA4-8E8B-7688FB4A3EF1}" srcOrd="2" destOrd="0" parTransId="{BE6D4A62-3983-45DC-827F-44F8C40FD68F}" sibTransId="{56B2AE30-3D31-4D57-8328-21B03C86E854}"/>
    <dgm:cxn modelId="{A6951911-9989-44F6-AC16-FD2EA5B3C532}" type="presOf" srcId="{FF98690C-4B3D-4BAE-9BF9-1D48117EE053}" destId="{E581F8DD-6CD8-4616-B63C-495EDE8B3BDA}" srcOrd="0" destOrd="1" presId="urn:microsoft.com/office/officeart/2005/8/layout/vList5"/>
    <dgm:cxn modelId="{318A0BF0-9543-4E97-A809-C1A9305DA8A4}" type="presOf" srcId="{ABADAD59-9680-4B87-B307-67F7BFD1A3F9}" destId="{71A5C0AE-D91B-437C-A345-6456C7E1F2BC}" srcOrd="0" destOrd="0" presId="urn:microsoft.com/office/officeart/2005/8/layout/vList5"/>
    <dgm:cxn modelId="{37D20043-710F-4805-9D56-5913CA1E31A6}" srcId="{A4F540CD-0BFE-4D2A-B8C6-31FC98BC8DBB}" destId="{9CA1923C-8A38-43EB-BA57-86014F7E80B6}" srcOrd="3" destOrd="0" parTransId="{77648323-7FF1-4E4F-914C-021BF6B3D1CD}" sibTransId="{5D44B900-961F-4C53-B91C-E169EA53AE5E}"/>
    <dgm:cxn modelId="{ECC5A278-7D23-47DC-90B7-8486484252A2}" type="presOf" srcId="{80B12B21-257F-4B36-A9BA-F21A660CD4E5}" destId="{D0128DD8-2929-4241-9AED-12D8DD33C34A}" srcOrd="0" destOrd="3" presId="urn:microsoft.com/office/officeart/2005/8/layout/vList5"/>
    <dgm:cxn modelId="{52CE1B43-1726-465B-9B0A-F67C18576B7C}" type="presOf" srcId="{B41684A8-B644-4D5D-8497-5D7A5C3478EE}" destId="{D0128DD8-2929-4241-9AED-12D8DD33C34A}" srcOrd="0" destOrd="4" presId="urn:microsoft.com/office/officeart/2005/8/layout/vList5"/>
    <dgm:cxn modelId="{E9DCE2BD-3E21-4617-91AC-D27C7DC501C2}" srcId="{A4F540CD-0BFE-4D2A-B8C6-31FC98BC8DBB}" destId="{ABADAD59-9680-4B87-B307-67F7BFD1A3F9}" srcOrd="1" destOrd="0" parTransId="{0DB7E2B0-8AB6-4AB6-95C6-D84783D2E0F1}" sibTransId="{6B85DAC1-72B1-47A6-BCFF-159DA0AFFAD4}"/>
    <dgm:cxn modelId="{BA91B409-5F23-48DD-8606-BC9A26D3C1B3}" srcId="{9CA1923C-8A38-43EB-BA57-86014F7E80B6}" destId="{80B12B21-257F-4B36-A9BA-F21A660CD4E5}" srcOrd="3" destOrd="0" parTransId="{91492BE5-8E48-4592-B324-F3409B456DAE}" sibTransId="{5403C204-76DB-4024-8421-B7A3C2D79005}"/>
    <dgm:cxn modelId="{8C651775-AB4B-4519-9BF7-D01BBC85B75B}" srcId="{ABADAD59-9680-4B87-B307-67F7BFD1A3F9}" destId="{826853FE-20A5-4F2F-84E4-EC94304045BB}" srcOrd="2" destOrd="0" parTransId="{91FD839F-C527-442A-A21A-02291E95ACA6}" sibTransId="{108A2730-84A2-45C7-9009-CAB885B66EE5}"/>
    <dgm:cxn modelId="{4558413B-AAB0-4141-AB32-338C93A7DAE9}" srcId="{9CA1923C-8A38-43EB-BA57-86014F7E80B6}" destId="{8CC33C24-E909-48E4-90AE-1803AE64873F}" srcOrd="0" destOrd="0" parTransId="{E2205449-3D50-4C8B-AF33-4D94FB6094B8}" sibTransId="{8714165F-8C45-4D4D-8358-53C68C028D2B}"/>
    <dgm:cxn modelId="{17A85492-EA99-46A9-BF36-5E0690F55D5B}" type="presOf" srcId="{C911CB02-AC54-445C-99F7-E18BCE93332A}" destId="{2619C452-023E-4DAE-A89B-754FA890E783}" srcOrd="0" destOrd="0" presId="urn:microsoft.com/office/officeart/2005/8/layout/vList5"/>
    <dgm:cxn modelId="{6C8996E9-8CDB-4166-B63D-FB98D055D513}" type="presOf" srcId="{53DC86A1-DCEB-44DD-9934-D8A032192E16}" destId="{ECC97FE0-370C-46D6-A9F0-4D77929CA87A}" srcOrd="0" destOrd="0" presId="urn:microsoft.com/office/officeart/2005/8/layout/vList5"/>
    <dgm:cxn modelId="{342EBED2-4FA2-420A-8026-026AF06C19DB}" srcId="{A4F540CD-0BFE-4D2A-B8C6-31FC98BC8DBB}" destId="{C911CB02-AC54-445C-99F7-E18BCE93332A}" srcOrd="2" destOrd="0" parTransId="{44525D7C-FC27-4764-A985-8F4F04047EA9}" sibTransId="{244707DA-1A92-4C03-B3BC-DC138FAE6272}"/>
    <dgm:cxn modelId="{25F24B9B-ABBE-495A-ABC8-5C7296D45804}" type="presOf" srcId="{0C822E4F-AFF0-4AEA-9A91-49DAA5643B7B}" destId="{01E5DA94-F126-4E4B-8D62-5CB8BDDA6B52}" srcOrd="0" destOrd="1" presId="urn:microsoft.com/office/officeart/2005/8/layout/vList5"/>
    <dgm:cxn modelId="{5E60F27A-E8AD-46D1-9D8C-37715E22346D}" type="presOf" srcId="{8E15039F-A192-462A-9821-3EDD3C2B6DA1}" destId="{D0128DD8-2929-4241-9AED-12D8DD33C34A}" srcOrd="0" destOrd="1" presId="urn:microsoft.com/office/officeart/2005/8/layout/vList5"/>
    <dgm:cxn modelId="{A61F8C5F-F4C3-48A8-9EAD-667852438880}" srcId="{53DC86A1-DCEB-44DD-9934-D8A032192E16}" destId="{58EC8107-D22D-4189-904C-3CB23BCE6524}" srcOrd="0" destOrd="0" parTransId="{F8CD0704-70B2-4102-BA7F-3300EE7C70A4}" sibTransId="{5B3B155B-EF2B-4844-9817-88D984AE8BB2}"/>
    <dgm:cxn modelId="{C93B1FB1-72A8-4A64-938C-A80C4428AB60}" type="presOf" srcId="{A4F540CD-0BFE-4D2A-B8C6-31FC98BC8DBB}" destId="{30D071DC-6D16-4C7E-9AB5-E33211D9BCEC}" srcOrd="0" destOrd="0" presId="urn:microsoft.com/office/officeart/2005/8/layout/vList5"/>
    <dgm:cxn modelId="{3478E8DA-DB0A-411B-8B12-791C1A27117F}" type="presOf" srcId="{826853FE-20A5-4F2F-84E4-EC94304045BB}" destId="{01E5DA94-F126-4E4B-8D62-5CB8BDDA6B52}" srcOrd="0" destOrd="2" presId="urn:microsoft.com/office/officeart/2005/8/layout/vList5"/>
    <dgm:cxn modelId="{798930E7-25B9-4C14-B01C-53BC79B0942E}" type="presOf" srcId="{9CA1923C-8A38-43EB-BA57-86014F7E80B6}" destId="{74B8D4AB-0A8A-4DB7-A3DD-72665B2E8238}" srcOrd="0" destOrd="0" presId="urn:microsoft.com/office/officeart/2005/8/layout/vList5"/>
    <dgm:cxn modelId="{026900DE-27D0-46C5-804C-6CEF6F2EB2B2}" srcId="{A4F540CD-0BFE-4D2A-B8C6-31FC98BC8DBB}" destId="{53DC86A1-DCEB-44DD-9934-D8A032192E16}" srcOrd="0" destOrd="0" parTransId="{2CE1217F-767E-43FC-9541-D23140755277}" sibTransId="{88CFFBB0-C49D-4E7A-926D-702A00B2606C}"/>
    <dgm:cxn modelId="{358D57E9-8B96-4EE3-9AB7-655C1E88DB89}" srcId="{ABADAD59-9680-4B87-B307-67F7BFD1A3F9}" destId="{0C822E4F-AFF0-4AEA-9A91-49DAA5643B7B}" srcOrd="1" destOrd="0" parTransId="{4E853D1F-E4C1-4414-9A5D-E1584E5C4E40}" sibTransId="{BD7A4DC5-E5E1-473E-AD4A-7BE400D9876C}"/>
    <dgm:cxn modelId="{05B893DB-0FD6-463E-A7F9-A8D6B3A0262A}" srcId="{C911CB02-AC54-445C-99F7-E18BCE93332A}" destId="{FF98690C-4B3D-4BAE-9BF9-1D48117EE053}" srcOrd="1" destOrd="0" parTransId="{1D25921E-4493-4D55-A239-91E3AF4866D9}" sibTransId="{0B285D66-F100-4695-944F-74C35D05E603}"/>
    <dgm:cxn modelId="{9B13C67C-A049-44C7-AEA1-36263EFCD228}" type="presOf" srcId="{58A85C88-043D-4DA4-8E8B-7688FB4A3EF1}" destId="{D0128DD8-2929-4241-9AED-12D8DD33C34A}" srcOrd="0" destOrd="2" presId="urn:microsoft.com/office/officeart/2005/8/layout/vList5"/>
    <dgm:cxn modelId="{C3CA545B-F67C-4C43-AF6D-6776931DED9C}" type="presParOf" srcId="{30D071DC-6D16-4C7E-9AB5-E33211D9BCEC}" destId="{DBC06863-401E-43E3-AE3F-378B8B1C6E09}" srcOrd="0" destOrd="0" presId="urn:microsoft.com/office/officeart/2005/8/layout/vList5"/>
    <dgm:cxn modelId="{B008A869-BBB7-4894-BF25-98BF759D74A6}" type="presParOf" srcId="{DBC06863-401E-43E3-AE3F-378B8B1C6E09}" destId="{ECC97FE0-370C-46D6-A9F0-4D77929CA87A}" srcOrd="0" destOrd="0" presId="urn:microsoft.com/office/officeart/2005/8/layout/vList5"/>
    <dgm:cxn modelId="{028CDBDD-289F-414A-BBBD-E8B85B0552ED}" type="presParOf" srcId="{DBC06863-401E-43E3-AE3F-378B8B1C6E09}" destId="{1A659B8B-BD82-4321-AF5E-93309FA6F18A}" srcOrd="1" destOrd="0" presId="urn:microsoft.com/office/officeart/2005/8/layout/vList5"/>
    <dgm:cxn modelId="{3931CC75-67BE-4EA8-80A8-8162FFFA0E50}" type="presParOf" srcId="{30D071DC-6D16-4C7E-9AB5-E33211D9BCEC}" destId="{810BBF38-894E-4AB6-BF94-F974D2012CE5}" srcOrd="1" destOrd="0" presId="urn:microsoft.com/office/officeart/2005/8/layout/vList5"/>
    <dgm:cxn modelId="{E00EB0C4-469A-47B2-A935-20BE87ED58DB}" type="presParOf" srcId="{30D071DC-6D16-4C7E-9AB5-E33211D9BCEC}" destId="{F01C0873-A7E3-4F19-BC9A-252D657C7725}" srcOrd="2" destOrd="0" presId="urn:microsoft.com/office/officeart/2005/8/layout/vList5"/>
    <dgm:cxn modelId="{E6D628A6-1F1E-42EB-A353-52E6EEA2DE30}" type="presParOf" srcId="{F01C0873-A7E3-4F19-BC9A-252D657C7725}" destId="{71A5C0AE-D91B-437C-A345-6456C7E1F2BC}" srcOrd="0" destOrd="0" presId="urn:microsoft.com/office/officeart/2005/8/layout/vList5"/>
    <dgm:cxn modelId="{16667874-91B5-4CB6-A924-80AD5FA8B53B}" type="presParOf" srcId="{F01C0873-A7E3-4F19-BC9A-252D657C7725}" destId="{01E5DA94-F126-4E4B-8D62-5CB8BDDA6B52}" srcOrd="1" destOrd="0" presId="urn:microsoft.com/office/officeart/2005/8/layout/vList5"/>
    <dgm:cxn modelId="{EE546E99-D1A1-488B-A126-2BBFA54D74DC}" type="presParOf" srcId="{30D071DC-6D16-4C7E-9AB5-E33211D9BCEC}" destId="{9476FE75-69C9-4A7F-800B-2C755EA041CE}" srcOrd="3" destOrd="0" presId="urn:microsoft.com/office/officeart/2005/8/layout/vList5"/>
    <dgm:cxn modelId="{A2986FF4-4B26-49BE-A00A-B761802B3F48}" type="presParOf" srcId="{30D071DC-6D16-4C7E-9AB5-E33211D9BCEC}" destId="{388B473D-3CBA-41D1-9A2B-A3060B01BE91}" srcOrd="4" destOrd="0" presId="urn:microsoft.com/office/officeart/2005/8/layout/vList5"/>
    <dgm:cxn modelId="{0439EB55-1B40-418D-9FD4-869E060E1B4E}" type="presParOf" srcId="{388B473D-3CBA-41D1-9A2B-A3060B01BE91}" destId="{2619C452-023E-4DAE-A89B-754FA890E783}" srcOrd="0" destOrd="0" presId="urn:microsoft.com/office/officeart/2005/8/layout/vList5"/>
    <dgm:cxn modelId="{F1AC2539-3E68-4D3D-88E5-058F238CA6CD}" type="presParOf" srcId="{388B473D-3CBA-41D1-9A2B-A3060B01BE91}" destId="{E581F8DD-6CD8-4616-B63C-495EDE8B3BDA}" srcOrd="1" destOrd="0" presId="urn:microsoft.com/office/officeart/2005/8/layout/vList5"/>
    <dgm:cxn modelId="{0EBA87AA-9D0D-4B44-AB7F-1ABD82A78E9A}" type="presParOf" srcId="{30D071DC-6D16-4C7E-9AB5-E33211D9BCEC}" destId="{906A024A-ECC1-4FF1-B129-B415C931ACAA}" srcOrd="5" destOrd="0" presId="urn:microsoft.com/office/officeart/2005/8/layout/vList5"/>
    <dgm:cxn modelId="{C21E2464-2BBD-477B-9750-AC6B0238EB52}" type="presParOf" srcId="{30D071DC-6D16-4C7E-9AB5-E33211D9BCEC}" destId="{FD9CAC1E-B96B-4BE0-BF0D-3C9520DB769F}" srcOrd="6" destOrd="0" presId="urn:microsoft.com/office/officeart/2005/8/layout/vList5"/>
    <dgm:cxn modelId="{175B3DE9-B3EC-4C32-B68D-29926242F7B0}" type="presParOf" srcId="{FD9CAC1E-B96B-4BE0-BF0D-3C9520DB769F}" destId="{74B8D4AB-0A8A-4DB7-A3DD-72665B2E8238}" srcOrd="0" destOrd="0" presId="urn:microsoft.com/office/officeart/2005/8/layout/vList5"/>
    <dgm:cxn modelId="{5AFAE221-5D5B-4BB0-86EB-408C2DB4900D}" type="presParOf" srcId="{FD9CAC1E-B96B-4BE0-BF0D-3C9520DB769F}" destId="{D0128DD8-2929-4241-9AED-12D8DD33C34A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F0178-76B7-4D35-9F78-A5A30F4CB7F8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F7275-A6AC-4155-AB38-C6ABC08C6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KUMPULAN 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VARIANCE ANALYSIS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600200"/>
          <a:ext cx="8153400" cy="22621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366"/>
                <a:gridCol w="1516634"/>
                <a:gridCol w="1450022"/>
                <a:gridCol w="1216978"/>
                <a:gridCol w="1219200"/>
                <a:gridCol w="1981200"/>
              </a:tblGrid>
              <a:tr h="67720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Kriteria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Effectiveness</a:t>
                      </a:r>
                    </a:p>
                    <a:p>
                      <a:pPr algn="ctr"/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Competitiveness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Efficiency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Consistency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Coherence</a:t>
                      </a:r>
                      <a:endParaRPr lang="en-US" sz="1400" b="1" dirty="0"/>
                    </a:p>
                  </a:txBody>
                  <a:tcPr/>
                </a:tc>
              </a:tr>
              <a:tr h="1385518">
                <a:tc>
                  <a:txBody>
                    <a:bodyPr/>
                    <a:lstStyle/>
                    <a:p>
                      <a:pPr algn="l"/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/>
                        <a:t>Keberkesanan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pemantauan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kawalan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hasil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hpomestay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/>
                        <a:t>Persaingan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diantara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pengusaha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homestay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dan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pengusaha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perkhidmatan</a:t>
                      </a:r>
                      <a:r>
                        <a:rPr lang="en-US" sz="1400" dirty="0" smtClean="0"/>
                        <a:t> hotel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/>
                        <a:t>Kecekapan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dalam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aspek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kawal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selia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homestay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/>
                        <a:t>Konsisten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dari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aspek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perundangan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dan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garis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panduan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</a:pPr>
                      <a:r>
                        <a:rPr lang="en-US" sz="1400" baseline="0" dirty="0" err="1" smtClean="0"/>
                        <a:t>Keharmonian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dari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segi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akta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baseline="0" dirty="0" err="1" smtClean="0"/>
                        <a:t>peraturan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garis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panduan</a:t>
                      </a:r>
                      <a:r>
                        <a:rPr lang="en-US" sz="1400" baseline="0" dirty="0" smtClean="0"/>
                        <a:t> yang </a:t>
                      </a:r>
                      <a:r>
                        <a:rPr lang="en-US" sz="1400" baseline="0" dirty="0" err="1" smtClean="0"/>
                        <a:t>dikeluarkan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oleh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semua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pengawal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selia</a:t>
                      </a:r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Variance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1600200"/>
          <a:ext cx="6744015" cy="20627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6800"/>
                <a:gridCol w="1066800"/>
                <a:gridCol w="990600"/>
                <a:gridCol w="990600"/>
                <a:gridCol w="901759"/>
                <a:gridCol w="863728"/>
                <a:gridCol w="863728"/>
              </a:tblGrid>
              <a:tr h="67720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</a:t>
                      </a:r>
                      <a:endParaRPr lang="en-US" sz="1400" b="1" dirty="0"/>
                    </a:p>
                  </a:txBody>
                  <a:tcPr/>
                </a:tc>
              </a:tr>
              <a:tr h="1385518"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/>
                        <a:t>---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--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-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=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None/>
                      </a:pPr>
                      <a:r>
                        <a:rPr lang="en-US" sz="1400" b="1" baseline="0" dirty="0" smtClean="0"/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None/>
                      </a:pPr>
                      <a:r>
                        <a:rPr lang="en-US" sz="1400" b="1" baseline="0" dirty="0" smtClean="0"/>
                        <a:t>+++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VARIANCE ANALYSIS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524000"/>
          <a:ext cx="8839200" cy="49476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  <a:gridCol w="1295400"/>
                <a:gridCol w="1295400"/>
                <a:gridCol w="1676400"/>
              </a:tblGrid>
              <a:tr h="677209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Kriteria</a:t>
                      </a:r>
                      <a:endParaRPr lang="en-US" sz="1200" b="1" dirty="0" smtClean="0"/>
                    </a:p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r>
                        <a:rPr lang="en-US" sz="1200" b="1" dirty="0" err="1" smtClean="0"/>
                        <a:t>Senario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Effectiveness</a:t>
                      </a:r>
                    </a:p>
                    <a:p>
                      <a:pPr algn="ctr"/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Competitiveness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Efficiency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Consistency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Coherence</a:t>
                      </a:r>
                      <a:endParaRPr lang="en-US" sz="1200" b="1" dirty="0"/>
                    </a:p>
                  </a:txBody>
                  <a:tcPr/>
                </a:tc>
              </a:tr>
              <a:tr h="1075391">
                <a:tc vMerge="1">
                  <a:txBody>
                    <a:bodyPr/>
                    <a:lstStyle/>
                    <a:p>
                      <a:pPr algn="l"/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/>
                        <a:t>Keberkesanan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pemantauan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kawalan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hasil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homestay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/>
                        <a:t>Persaingan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diantara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pengusaha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homestay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dan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pengusaha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perkhidmatan</a:t>
                      </a:r>
                      <a:r>
                        <a:rPr lang="en-US" sz="1200" dirty="0" smtClean="0"/>
                        <a:t> hotel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/>
                        <a:t>Kecekapan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dalam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aspek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kawal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selia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homestay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/>
                        <a:t>Konsisten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dari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aspek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perundangan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dan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garis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panduan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/>
                        <a:t>Keharmonian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dari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segi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akta</a:t>
                      </a:r>
                      <a:r>
                        <a:rPr lang="en-US" sz="1200" baseline="0" dirty="0" smtClean="0"/>
                        <a:t>, </a:t>
                      </a:r>
                      <a:r>
                        <a:rPr lang="en-US" sz="1200" baseline="0" dirty="0" err="1" smtClean="0"/>
                        <a:t>peraturan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dan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garis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panduan</a:t>
                      </a:r>
                      <a:r>
                        <a:rPr lang="en-US" sz="1200" baseline="0" dirty="0" smtClean="0"/>
                        <a:t> yang </a:t>
                      </a:r>
                      <a:r>
                        <a:rPr lang="en-US" sz="1200" baseline="0" dirty="0" err="1" smtClean="0"/>
                        <a:t>dikeluarkan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oleh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semua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pengawal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selia</a:t>
                      </a:r>
                      <a:endParaRPr lang="en-US" sz="1200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lvl="0"/>
                      <a:r>
                        <a:rPr lang="en-US" sz="1200" dirty="0" smtClean="0"/>
                        <a:t>Do nothing</a:t>
                      </a:r>
                    </a:p>
                    <a:p>
                      <a:pPr algn="l"/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--</a:t>
                      </a:r>
                      <a:endParaRPr lang="en-US" sz="1200" dirty="0"/>
                    </a:p>
                  </a:txBody>
                  <a:tcPr/>
                </a:tc>
              </a:tr>
              <a:tr h="2737873">
                <a:tc>
                  <a:txBody>
                    <a:bodyPr/>
                    <a:lstStyle/>
                    <a:p>
                      <a:pPr lvl="0"/>
                      <a:r>
                        <a:rPr lang="en-US" sz="1200" dirty="0" err="1" smtClean="0"/>
                        <a:t>Mewujudkan</a:t>
                      </a:r>
                      <a:r>
                        <a:rPr lang="en-US" sz="1200" dirty="0" smtClean="0"/>
                        <a:t>/</a:t>
                      </a:r>
                      <a:r>
                        <a:rPr lang="en-US" sz="1200" dirty="0" err="1" smtClean="0"/>
                        <a:t>Meminda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Undang-Undang</a:t>
                      </a:r>
                      <a:r>
                        <a:rPr lang="en-US" sz="1200" dirty="0" smtClean="0"/>
                        <a:t> Kecil </a:t>
                      </a:r>
                      <a:r>
                        <a:rPr lang="en-US" sz="1200" dirty="0" err="1" smtClean="0"/>
                        <a:t>Berkaitan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Homestay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dan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rumah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penginapan</a:t>
                      </a:r>
                      <a:endParaRPr lang="en-US" sz="1200" dirty="0" smtClean="0"/>
                    </a:p>
                    <a:p>
                      <a:pPr lvl="0"/>
                      <a:endParaRPr lang="en-US" sz="1200" dirty="0" smtClean="0"/>
                    </a:p>
                    <a:p>
                      <a:pPr lvl="0"/>
                      <a:r>
                        <a:rPr lang="en-US" sz="1200" dirty="0" err="1" smtClean="0"/>
                        <a:t>Pindaan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kepada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Undang-undang</a:t>
                      </a:r>
                      <a:r>
                        <a:rPr lang="en-US" sz="1200" dirty="0" smtClean="0"/>
                        <a:t> Kecil </a:t>
                      </a:r>
                      <a:r>
                        <a:rPr lang="en-US" sz="1200" dirty="0" err="1" smtClean="0"/>
                        <a:t>Bangunan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Seragam</a:t>
                      </a:r>
                      <a:endParaRPr lang="en-US" sz="1200" dirty="0" smtClean="0"/>
                    </a:p>
                    <a:p>
                      <a:pPr lvl="0"/>
                      <a:endParaRPr lang="en-US" sz="1200" dirty="0" smtClean="0"/>
                    </a:p>
                    <a:p>
                      <a:pPr lvl="0"/>
                      <a:r>
                        <a:rPr lang="en-US" sz="1200" dirty="0" err="1" smtClean="0"/>
                        <a:t>Pindaan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kepada</a:t>
                      </a:r>
                      <a:r>
                        <a:rPr lang="en-US" sz="1200" dirty="0" smtClean="0"/>
                        <a:t> SOP </a:t>
                      </a:r>
                      <a:r>
                        <a:rPr lang="en-US" sz="1200" dirty="0" err="1" smtClean="0"/>
                        <a:t>Perlesenan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Rumah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Penginapan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+++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n-US" sz="1200" baseline="0" dirty="0" smtClean="0"/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n-US" sz="1200" baseline="0" dirty="0" smtClean="0"/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n-US" sz="1200" baseline="0" dirty="0" smtClean="0"/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n-US" sz="1200" baseline="0" dirty="0" smtClean="0"/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n-US" sz="1200" baseline="0" dirty="0" smtClean="0"/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16200000" flipH="1">
            <a:off x="38100" y="1638300"/>
            <a:ext cx="17526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52400"/>
          <a:ext cx="8763001" cy="65968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0863"/>
                <a:gridCol w="1510863"/>
                <a:gridCol w="1510863"/>
                <a:gridCol w="1284232"/>
                <a:gridCol w="1284232"/>
                <a:gridCol w="1661948"/>
              </a:tblGrid>
              <a:tr h="62915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Kriteria</a:t>
                      </a:r>
                      <a:endParaRPr lang="en-US" sz="1200" b="1" dirty="0" smtClean="0"/>
                    </a:p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r>
                        <a:rPr lang="en-US" sz="1200" b="1" dirty="0" err="1" smtClean="0"/>
                        <a:t>Senario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Effectiveness</a:t>
                      </a:r>
                    </a:p>
                    <a:p>
                      <a:pPr algn="ctr"/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Competitiveness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Efficiency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Consistency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Coherence</a:t>
                      </a:r>
                      <a:endParaRPr lang="en-US" sz="1200" b="1" dirty="0"/>
                    </a:p>
                  </a:txBody>
                  <a:tcPr/>
                </a:tc>
              </a:tr>
              <a:tr h="1887465">
                <a:tc>
                  <a:txBody>
                    <a:bodyPr/>
                    <a:lstStyle/>
                    <a:p>
                      <a:pPr lvl="0"/>
                      <a:r>
                        <a:rPr lang="en-US" sz="1200" dirty="0" err="1" smtClean="0"/>
                        <a:t>Meningkatkan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kesedaran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berkenaan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pematuhan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garis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panduan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homestay</a:t>
                      </a:r>
                      <a:r>
                        <a:rPr lang="en-US" sz="1200" dirty="0" smtClean="0"/>
                        <a:t> – MOTAC</a:t>
                      </a:r>
                    </a:p>
                    <a:p>
                      <a:pPr lvl="0"/>
                      <a:endParaRPr lang="en-US" sz="1200" dirty="0" smtClean="0"/>
                    </a:p>
                    <a:p>
                      <a:pPr lvl="0"/>
                      <a:r>
                        <a:rPr lang="en-US" sz="1200" dirty="0" err="1" smtClean="0"/>
                        <a:t>Meningkatkan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penguatkuasaan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undang-undang</a:t>
                      </a:r>
                      <a:endParaRPr lang="en-US" sz="1200" dirty="0" smtClean="0"/>
                    </a:p>
                    <a:p>
                      <a:pPr algn="l"/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</a:t>
                      </a:r>
                    </a:p>
                  </a:txBody>
                  <a:tcPr/>
                </a:tc>
              </a:tr>
              <a:tr h="4036579">
                <a:tc>
                  <a:txBody>
                    <a:bodyPr/>
                    <a:lstStyle/>
                    <a:p>
                      <a:pPr lvl="0"/>
                      <a:r>
                        <a:rPr lang="en-US" sz="1200" dirty="0" err="1" smtClean="0"/>
                        <a:t>Mewujudkan</a:t>
                      </a:r>
                      <a:r>
                        <a:rPr lang="en-US" sz="1200" dirty="0" smtClean="0"/>
                        <a:t>/</a:t>
                      </a:r>
                      <a:r>
                        <a:rPr lang="en-US" sz="1200" dirty="0" err="1" smtClean="0"/>
                        <a:t>Meminda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Undang-Undang</a:t>
                      </a:r>
                      <a:r>
                        <a:rPr lang="en-US" sz="1200" dirty="0" smtClean="0"/>
                        <a:t> Kecil </a:t>
                      </a:r>
                      <a:r>
                        <a:rPr lang="en-US" sz="1200" dirty="0" err="1" smtClean="0"/>
                        <a:t>Berkaitan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Homestay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dan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rumah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penginapan</a:t>
                      </a:r>
                      <a:endParaRPr lang="en-US" sz="1200" dirty="0" smtClean="0"/>
                    </a:p>
                    <a:p>
                      <a:pPr lvl="0"/>
                      <a:r>
                        <a:rPr lang="en-US" sz="1200" dirty="0" err="1" smtClean="0"/>
                        <a:t>Pindaan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kepada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Undang-undang</a:t>
                      </a:r>
                      <a:r>
                        <a:rPr lang="en-US" sz="1200" dirty="0" smtClean="0"/>
                        <a:t> Kecil </a:t>
                      </a:r>
                      <a:r>
                        <a:rPr lang="en-US" sz="1200" dirty="0" err="1" smtClean="0"/>
                        <a:t>Bangunan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Seragam</a:t>
                      </a:r>
                      <a:endParaRPr lang="en-US" sz="1200" dirty="0" smtClean="0"/>
                    </a:p>
                    <a:p>
                      <a:pPr lvl="0"/>
                      <a:endParaRPr lang="en-US" sz="1200" dirty="0" smtClean="0"/>
                    </a:p>
                    <a:p>
                      <a:pPr lvl="0"/>
                      <a:r>
                        <a:rPr lang="en-US" sz="1200" dirty="0" err="1" smtClean="0"/>
                        <a:t>Pindaan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kepada</a:t>
                      </a:r>
                      <a:r>
                        <a:rPr lang="en-US" sz="1200" dirty="0" smtClean="0"/>
                        <a:t> SOP </a:t>
                      </a:r>
                      <a:r>
                        <a:rPr lang="en-US" sz="1200" dirty="0" err="1" smtClean="0"/>
                        <a:t>Perlesenan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Rumah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Penginapan</a:t>
                      </a:r>
                      <a:endParaRPr lang="en-US" sz="1200" dirty="0" smtClean="0"/>
                    </a:p>
                    <a:p>
                      <a:pPr lvl="0"/>
                      <a:endParaRPr lang="en-US" sz="1200" dirty="0" smtClean="0"/>
                    </a:p>
                    <a:p>
                      <a:pPr lvl="0"/>
                      <a:r>
                        <a:rPr lang="en-US" sz="1200" dirty="0" err="1" smtClean="0"/>
                        <a:t>Meningkatkan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kesedaran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berkenaan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pematuhan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garis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panduan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homestay</a:t>
                      </a:r>
                      <a:r>
                        <a:rPr lang="en-US" sz="1200" dirty="0" smtClean="0"/>
                        <a:t> – MOTAC</a:t>
                      </a:r>
                    </a:p>
                    <a:p>
                      <a:pPr lvl="0"/>
                      <a:r>
                        <a:rPr lang="en-US" sz="1200" dirty="0" err="1" smtClean="0"/>
                        <a:t>Meningkatkan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penguatkuasaan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undang-undang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aseline="0" dirty="0" smtClean="0"/>
                        <a:t>+++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228600" y="152400"/>
            <a:ext cx="152400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600200"/>
          <a:ext cx="8229600" cy="44567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5962"/>
                <a:gridCol w="2548991"/>
                <a:gridCol w="2694647"/>
              </a:tblGrid>
              <a:tr h="67720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Influence/</a:t>
                      </a:r>
                    </a:p>
                    <a:p>
                      <a:pPr algn="ctr"/>
                      <a:r>
                        <a:rPr lang="en-US" sz="1400" b="1" dirty="0" smtClean="0"/>
                        <a:t>interest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Low  Influence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High Influence</a:t>
                      </a:r>
                      <a:endParaRPr lang="en-US" sz="1400" b="1" dirty="0"/>
                    </a:p>
                  </a:txBody>
                  <a:tcPr/>
                </a:tc>
              </a:tr>
              <a:tr h="14563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Low Stakes (concerned)</a:t>
                      </a:r>
                    </a:p>
                    <a:p>
                      <a:pPr lvl="0"/>
                      <a:endParaRPr lang="en-US" sz="1400" dirty="0" smtClean="0"/>
                    </a:p>
                    <a:p>
                      <a:pPr algn="l"/>
                      <a:endParaRPr lang="en-US" sz="1400" baseline="0" dirty="0" smtClean="0"/>
                    </a:p>
                    <a:p>
                      <a:pPr algn="l"/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400" dirty="0" smtClean="0"/>
                    </a:p>
                    <a:p>
                      <a:pPr algn="l"/>
                      <a:r>
                        <a:rPr lang="en-US" sz="1400" dirty="0" err="1" smtClean="0"/>
                        <a:t>Orang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Awam</a:t>
                      </a:r>
                      <a:endParaRPr lang="en-US" sz="1400" dirty="0" smtClean="0"/>
                    </a:p>
                    <a:p>
                      <a:pPr algn="l"/>
                      <a:r>
                        <a:rPr lang="en-US" sz="1400" dirty="0" err="1" smtClean="0"/>
                        <a:t>Penduduk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setempat</a:t>
                      </a:r>
                      <a:endParaRPr lang="en-US" sz="1400" dirty="0" smtClean="0"/>
                    </a:p>
                    <a:p>
                      <a:pPr algn="l"/>
                      <a:endParaRPr lang="en-US" sz="1400" dirty="0" smtClean="0"/>
                    </a:p>
                    <a:p>
                      <a:pPr algn="l"/>
                      <a:r>
                        <a:rPr lang="en-US" sz="1400" dirty="0" smtClean="0"/>
                        <a:t>(2 week)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</a:pPr>
                      <a:r>
                        <a:rPr lang="en-US" sz="1400" baseline="0" dirty="0" err="1" smtClean="0"/>
                        <a:t>Persatuan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penduduk</a:t>
                      </a:r>
                      <a:endParaRPr lang="en-US" sz="1400" baseline="0" dirty="0" smtClean="0"/>
                    </a:p>
                    <a:p>
                      <a:pPr marL="342900" indent="-342900" algn="l">
                        <a:buNone/>
                      </a:pPr>
                      <a:r>
                        <a:rPr lang="en-US" sz="1400" baseline="0" dirty="0" err="1" smtClean="0"/>
                        <a:t>Persatuan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pengusaha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homestay</a:t>
                      </a:r>
                      <a:endParaRPr lang="en-US" sz="1400" baseline="0" dirty="0" smtClean="0"/>
                    </a:p>
                    <a:p>
                      <a:pPr marL="342900" indent="-342900" algn="l">
                        <a:buNone/>
                      </a:pPr>
                      <a:r>
                        <a:rPr lang="en-US" sz="1400" baseline="0" dirty="0" err="1" smtClean="0"/>
                        <a:t>Persatuan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pengusaha</a:t>
                      </a:r>
                      <a:r>
                        <a:rPr lang="en-US" sz="1400" baseline="0" dirty="0" smtClean="0"/>
                        <a:t> hotel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YB, </a:t>
                      </a:r>
                      <a:r>
                        <a:rPr lang="en-US" sz="1400" baseline="0" dirty="0" err="1" smtClean="0"/>
                        <a:t>ahli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majlis</a:t>
                      </a:r>
                      <a:r>
                        <a:rPr lang="en-US" sz="1400" baseline="0" dirty="0" smtClean="0"/>
                        <a:t>,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penghuluPengusaha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restoran</a:t>
                      </a:r>
                      <a:endParaRPr lang="en-US" sz="1400" baseline="0" dirty="0" smtClean="0"/>
                    </a:p>
                    <a:p>
                      <a:pPr marL="342900" indent="-342900" algn="l">
                        <a:buNone/>
                      </a:pPr>
                      <a:endParaRPr lang="en-US" sz="1400" baseline="0" dirty="0" smtClean="0"/>
                    </a:p>
                    <a:p>
                      <a:pPr marL="342900" indent="-342900" algn="l">
                        <a:buNone/>
                      </a:pPr>
                      <a:r>
                        <a:rPr lang="en-US" sz="1400" baseline="0" smtClean="0"/>
                        <a:t>(3 week)</a:t>
                      </a:r>
                      <a:endParaRPr lang="en-US" sz="1400" baseline="0" dirty="0" smtClean="0"/>
                    </a:p>
                    <a:p>
                      <a:pPr marL="342900" indent="-342900" algn="l">
                        <a:buNone/>
                      </a:pPr>
                      <a:endParaRPr lang="en-US" sz="1400" baseline="0" dirty="0" smtClean="0"/>
                    </a:p>
                  </a:txBody>
                  <a:tcPr/>
                </a:tc>
              </a:tr>
              <a:tr h="1981200"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 smtClean="0"/>
                        <a:t>High Stakes (implicated)</a:t>
                      </a:r>
                    </a:p>
                    <a:p>
                      <a:pPr lvl="0"/>
                      <a:endParaRPr lang="en-US" sz="1400" dirty="0" smtClean="0"/>
                    </a:p>
                    <a:p>
                      <a:pPr algn="l"/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PBT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MOTAC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PDRM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JAHEIK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SSM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n-US" sz="1400" baseline="0" dirty="0" smtClean="0"/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(2 week)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</a:pPr>
                      <a:r>
                        <a:rPr lang="en-US" sz="1400" baseline="0" dirty="0" err="1" smtClean="0"/>
                        <a:t>Persatuan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pengusaha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homestay</a:t>
                      </a:r>
                      <a:endParaRPr lang="en-US" sz="1400" baseline="0" dirty="0" smtClean="0"/>
                    </a:p>
                    <a:p>
                      <a:pPr marL="342900" indent="-342900" algn="l">
                        <a:buNone/>
                      </a:pPr>
                      <a:r>
                        <a:rPr lang="en-US" sz="1400" baseline="0" dirty="0" err="1" smtClean="0"/>
                        <a:t>Kementerian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kesihatan</a:t>
                      </a:r>
                      <a:endParaRPr lang="en-US" sz="1400" baseline="0" dirty="0" smtClean="0"/>
                    </a:p>
                    <a:p>
                      <a:pPr marL="342900" indent="-342900" algn="l">
                        <a:buNone/>
                      </a:pPr>
                      <a:r>
                        <a:rPr lang="en-US" sz="1400" baseline="0" dirty="0" err="1" smtClean="0"/>
                        <a:t>Kementerian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pelancongan</a:t>
                      </a:r>
                      <a:r>
                        <a:rPr lang="en-US" sz="1400" baseline="0" dirty="0" smtClean="0"/>
                        <a:t>, TIC.</a:t>
                      </a:r>
                    </a:p>
                    <a:p>
                      <a:pPr marL="342900" indent="-342900" algn="l">
                        <a:buNone/>
                      </a:pPr>
                      <a:endParaRPr lang="en-US" sz="1400" dirty="0" smtClean="0"/>
                    </a:p>
                    <a:p>
                      <a:pPr marL="342900" indent="-342900" algn="l">
                        <a:buNone/>
                      </a:pPr>
                      <a:endParaRPr lang="en-US" sz="1400" dirty="0" smtClean="0"/>
                    </a:p>
                    <a:p>
                      <a:pPr marL="342900" indent="-342900" algn="l">
                        <a:buNone/>
                      </a:pPr>
                      <a:r>
                        <a:rPr lang="en-US" sz="1400" dirty="0" smtClean="0"/>
                        <a:t>(2 week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PELAN KOMUNIKASI</a:t>
            </a:r>
            <a:endParaRPr lang="en-US" sz="3200" b="1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1600" b="1" i="1" dirty="0" err="1" smtClean="0">
                <a:latin typeface="Century Gothic" panose="020B0502020202020204" pitchFamily="34" charset="0"/>
              </a:rPr>
              <a:t>Penglibatan</a:t>
            </a:r>
            <a:r>
              <a:rPr lang="en-US" sz="1600" b="1" i="1" dirty="0" smtClean="0">
                <a:latin typeface="Century Gothic" panose="020B0502020202020204" pitchFamily="34" charset="0"/>
              </a:rPr>
              <a:t> </a:t>
            </a:r>
            <a:r>
              <a:rPr lang="en-US" sz="1600" b="1" i="1" dirty="0" err="1" smtClean="0">
                <a:latin typeface="Century Gothic" panose="020B0502020202020204" pitchFamily="34" charset="0"/>
              </a:rPr>
              <a:t>Awam</a:t>
            </a:r>
            <a:r>
              <a:rPr lang="en-US" sz="1600" b="1" i="1" dirty="0" smtClean="0">
                <a:latin typeface="Century Gothic" panose="020B0502020202020204" pitchFamily="34" charset="0"/>
              </a:rPr>
              <a:t> </a:t>
            </a:r>
          </a:p>
          <a:p>
            <a:pPr algn="just">
              <a:buNone/>
            </a:pPr>
            <a:r>
              <a:rPr lang="en-US" sz="1600" b="1" i="1" dirty="0" smtClean="0">
                <a:latin typeface="Century Gothic" panose="020B0502020202020204" pitchFamily="34" charset="0"/>
              </a:rPr>
              <a:t>	</a:t>
            </a:r>
            <a:r>
              <a:rPr lang="en-US" sz="1600" dirty="0" smtClean="0">
                <a:latin typeface="Century Gothic" panose="020B0502020202020204" pitchFamily="34" charset="0"/>
              </a:rPr>
              <a:t>(</a:t>
            </a:r>
            <a:r>
              <a:rPr lang="en-US" sz="1600" dirty="0" err="1" smtClean="0">
                <a:latin typeface="Century Gothic" panose="020B0502020202020204" pitchFamily="34" charset="0"/>
              </a:rPr>
              <a:t>Peringkat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awal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dan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berterusan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mengikut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keperluan</a:t>
            </a:r>
            <a:r>
              <a:rPr lang="en-US" sz="1600" dirty="0" smtClean="0">
                <a:latin typeface="Century Gothic" panose="020B0502020202020204" pitchFamily="34" charset="0"/>
              </a:rPr>
              <a:t>)</a:t>
            </a:r>
            <a:endParaRPr lang="en-US" sz="1600" i="1" dirty="0" smtClean="0">
              <a:latin typeface="Century Gothic" panose="020B0502020202020204" pitchFamily="34" charset="0"/>
            </a:endParaRPr>
          </a:p>
          <a:p>
            <a:pPr lvl="1" algn="just"/>
            <a:r>
              <a:rPr lang="en-US" sz="1600" i="1" dirty="0" err="1" smtClean="0">
                <a:latin typeface="Century Gothic" panose="020B0502020202020204" pitchFamily="34" charset="0"/>
              </a:rPr>
              <a:t>Mesyuarat</a:t>
            </a:r>
            <a:r>
              <a:rPr lang="en-US" sz="1600" i="1" dirty="0" smtClean="0">
                <a:latin typeface="Century Gothic" panose="020B0502020202020204" pitchFamily="34" charset="0"/>
              </a:rPr>
              <a:t> &amp; Dialog – </a:t>
            </a:r>
            <a:r>
              <a:rPr lang="en-US" sz="1600" i="1" dirty="0" err="1" smtClean="0">
                <a:latin typeface="Century Gothic" panose="020B0502020202020204" pitchFamily="34" charset="0"/>
              </a:rPr>
              <a:t>diadakan</a:t>
            </a:r>
            <a:r>
              <a:rPr lang="en-US" sz="1600" i="1" dirty="0" smtClean="0">
                <a:latin typeface="Century Gothic" panose="020B0502020202020204" pitchFamily="34" charset="0"/>
              </a:rPr>
              <a:t> </a:t>
            </a:r>
            <a:r>
              <a:rPr lang="en-US" sz="1600" i="1" dirty="0" err="1" smtClean="0">
                <a:latin typeface="Century Gothic" panose="020B0502020202020204" pitchFamily="34" charset="0"/>
              </a:rPr>
              <a:t>secara</a:t>
            </a:r>
            <a:r>
              <a:rPr lang="en-US" sz="1600" i="1" dirty="0" smtClean="0">
                <a:latin typeface="Century Gothic" panose="020B0502020202020204" pitchFamily="34" charset="0"/>
              </a:rPr>
              <a:t> </a:t>
            </a:r>
            <a:r>
              <a:rPr lang="en-US" sz="1600" i="1" dirty="0" err="1" smtClean="0">
                <a:latin typeface="Century Gothic" panose="020B0502020202020204" pitchFamily="34" charset="0"/>
              </a:rPr>
              <a:t>berkala</a:t>
            </a:r>
            <a:endParaRPr lang="en-US" sz="1600" i="1" dirty="0" smtClean="0">
              <a:latin typeface="Century Gothic" panose="020B0502020202020204" pitchFamily="34" charset="0"/>
            </a:endParaRPr>
          </a:p>
          <a:p>
            <a:pPr algn="just"/>
            <a:endParaRPr lang="en-US" sz="1600" dirty="0" smtClean="0">
              <a:latin typeface="Century Gothic" panose="020B0502020202020204" pitchFamily="34" charset="0"/>
            </a:endParaRPr>
          </a:p>
          <a:p>
            <a:pPr algn="just"/>
            <a:r>
              <a:rPr lang="en-US" sz="1600" b="1" dirty="0" err="1" smtClean="0">
                <a:latin typeface="Century Gothic" panose="020B0502020202020204" pitchFamily="34" charset="0"/>
              </a:rPr>
              <a:t>Maklumat</a:t>
            </a:r>
            <a:r>
              <a:rPr lang="en-US" sz="1600" b="1" dirty="0" smtClean="0">
                <a:latin typeface="Century Gothic" panose="020B0502020202020204" pitchFamily="34" charset="0"/>
              </a:rPr>
              <a:t> </a:t>
            </a:r>
            <a:r>
              <a:rPr lang="en-US" sz="1600" b="1" dirty="0" err="1" smtClean="0">
                <a:latin typeface="Century Gothic" panose="020B0502020202020204" pitchFamily="34" charset="0"/>
              </a:rPr>
              <a:t>Rasmi</a:t>
            </a:r>
            <a:r>
              <a:rPr lang="en-US" sz="1600" b="1" dirty="0" smtClean="0">
                <a:latin typeface="Century Gothic" panose="020B0502020202020204" pitchFamily="34" charset="0"/>
              </a:rPr>
              <a:t> </a:t>
            </a:r>
            <a:r>
              <a:rPr lang="en-US" sz="1600" dirty="0" smtClean="0">
                <a:latin typeface="Century Gothic" panose="020B0502020202020204" pitchFamily="34" charset="0"/>
              </a:rPr>
              <a:t>(</a:t>
            </a:r>
            <a:r>
              <a:rPr lang="en-US" sz="1600" i="1" dirty="0">
                <a:latin typeface="Century Gothic" panose="020B0502020202020204" pitchFamily="34" charset="0"/>
              </a:rPr>
              <a:t>o</a:t>
            </a:r>
            <a:r>
              <a:rPr lang="en-US" sz="1600" i="1" dirty="0" smtClean="0">
                <a:latin typeface="Century Gothic" panose="020B0502020202020204" pitchFamily="34" charset="0"/>
              </a:rPr>
              <a:t>ne time</a:t>
            </a:r>
            <a:r>
              <a:rPr lang="en-US" sz="1600" dirty="0" smtClean="0">
                <a:latin typeface="Century Gothic" panose="020B0502020202020204" pitchFamily="34" charset="0"/>
              </a:rPr>
              <a:t>)</a:t>
            </a:r>
          </a:p>
          <a:p>
            <a:pPr lvl="1" algn="just"/>
            <a:r>
              <a:rPr lang="en-US" sz="1600" dirty="0" err="1" smtClean="0">
                <a:latin typeface="Century Gothic" panose="020B0502020202020204" pitchFamily="34" charset="0"/>
              </a:rPr>
              <a:t>Pemakluman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melalui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surat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rasmi</a:t>
            </a:r>
            <a:r>
              <a:rPr lang="en-US" sz="1600" dirty="0" smtClean="0">
                <a:latin typeface="Century Gothic" panose="020B0502020202020204" pitchFamily="34" charset="0"/>
              </a:rPr>
              <a:t>/</a:t>
            </a:r>
            <a:r>
              <a:rPr lang="en-US" sz="1600" dirty="0" err="1" smtClean="0">
                <a:latin typeface="Century Gothic" panose="020B0502020202020204" pitchFamily="34" charset="0"/>
              </a:rPr>
              <a:t>notis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makluman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kepada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pihak</a:t>
            </a:r>
            <a:r>
              <a:rPr lang="en-US" sz="1600" dirty="0" smtClean="0">
                <a:latin typeface="Century Gothic" panose="020B0502020202020204" pitchFamily="34" charset="0"/>
              </a:rPr>
              <a:t> yang </a:t>
            </a:r>
            <a:r>
              <a:rPr lang="en-US" sz="1600" dirty="0" err="1" smtClean="0">
                <a:latin typeface="Century Gothic" panose="020B0502020202020204" pitchFamily="34" charset="0"/>
              </a:rPr>
              <a:t>terlibat</a:t>
            </a:r>
            <a:endParaRPr lang="en-US" sz="1600" dirty="0" smtClean="0">
              <a:latin typeface="Century Gothic" panose="020B0502020202020204" pitchFamily="34" charset="0"/>
            </a:endParaRPr>
          </a:p>
          <a:p>
            <a:pPr lvl="1" algn="just"/>
            <a:r>
              <a:rPr lang="en-US" sz="1600" dirty="0" err="1" smtClean="0">
                <a:latin typeface="Century Gothic" panose="020B0502020202020204" pitchFamily="34" charset="0"/>
              </a:rPr>
              <a:t>Sidang</a:t>
            </a:r>
            <a:r>
              <a:rPr lang="en-US" sz="1600" dirty="0" smtClean="0">
                <a:latin typeface="Century Gothic" panose="020B0502020202020204" pitchFamily="34" charset="0"/>
              </a:rPr>
              <a:t> media</a:t>
            </a:r>
          </a:p>
          <a:p>
            <a:pPr lvl="1" algn="just"/>
            <a:r>
              <a:rPr lang="en-US" sz="1600" dirty="0" err="1" smtClean="0">
                <a:latin typeface="Century Gothic" panose="020B0502020202020204" pitchFamily="34" charset="0"/>
              </a:rPr>
              <a:t>Pewartaan</a:t>
            </a:r>
            <a:endParaRPr lang="en-US" sz="1600" dirty="0" smtClean="0">
              <a:latin typeface="Century Gothic" panose="020B0502020202020204" pitchFamily="34" charset="0"/>
            </a:endParaRPr>
          </a:p>
          <a:p>
            <a:pPr algn="just"/>
            <a:endParaRPr lang="en-US" sz="1600" dirty="0" smtClean="0">
              <a:latin typeface="Century Gothic" panose="020B0502020202020204" pitchFamily="34" charset="0"/>
            </a:endParaRPr>
          </a:p>
          <a:p>
            <a:pPr algn="just"/>
            <a:r>
              <a:rPr lang="en-US" sz="1600" b="1" dirty="0" smtClean="0">
                <a:latin typeface="Century Gothic" panose="020B0502020202020204" pitchFamily="34" charset="0"/>
              </a:rPr>
              <a:t>Media lain </a:t>
            </a:r>
            <a:r>
              <a:rPr lang="en-US" sz="1600" dirty="0" smtClean="0">
                <a:latin typeface="Century Gothic" panose="020B0502020202020204" pitchFamily="34" charset="0"/>
              </a:rPr>
              <a:t>(</a:t>
            </a:r>
            <a:r>
              <a:rPr lang="en-US" sz="1600" dirty="0" err="1" smtClean="0">
                <a:latin typeface="Century Gothic" panose="020B0502020202020204" pitchFamily="34" charset="0"/>
              </a:rPr>
              <a:t>termasuk</a:t>
            </a:r>
            <a:r>
              <a:rPr lang="en-US" sz="1600" dirty="0" smtClean="0">
                <a:latin typeface="Century Gothic" panose="020B0502020202020204" pitchFamily="34" charset="0"/>
              </a:rPr>
              <a:t> media </a:t>
            </a:r>
            <a:r>
              <a:rPr lang="en-US" sz="1600" dirty="0" err="1" smtClean="0">
                <a:latin typeface="Century Gothic" panose="020B0502020202020204" pitchFamily="34" charset="0"/>
              </a:rPr>
              <a:t>elektronik</a:t>
            </a:r>
            <a:r>
              <a:rPr lang="en-US" sz="1600" dirty="0" smtClean="0">
                <a:latin typeface="Century Gothic" panose="020B0502020202020204" pitchFamily="34" charset="0"/>
              </a:rPr>
              <a:t>/</a:t>
            </a:r>
            <a:r>
              <a:rPr lang="en-US" sz="1600" dirty="0" err="1" smtClean="0">
                <a:latin typeface="Century Gothic" panose="020B0502020202020204" pitchFamily="34" charset="0"/>
              </a:rPr>
              <a:t>sosial</a:t>
            </a:r>
            <a:r>
              <a:rPr lang="en-US" sz="1600" dirty="0" smtClean="0">
                <a:latin typeface="Century Gothic" panose="020B0502020202020204" pitchFamily="34" charset="0"/>
              </a:rPr>
              <a:t>) (</a:t>
            </a:r>
            <a:r>
              <a:rPr lang="en-US" sz="1600" dirty="0" err="1" smtClean="0">
                <a:latin typeface="Century Gothic" panose="020B0502020202020204" pitchFamily="34" charset="0"/>
              </a:rPr>
              <a:t>berterusan</a:t>
            </a:r>
            <a:r>
              <a:rPr lang="en-US" sz="1600" dirty="0" smtClean="0">
                <a:latin typeface="Century Gothic" panose="020B0502020202020204" pitchFamily="34" charset="0"/>
              </a:rPr>
              <a:t>)</a:t>
            </a:r>
          </a:p>
          <a:p>
            <a:pPr lvl="1" algn="just"/>
            <a:r>
              <a:rPr lang="en-US" sz="1600" dirty="0" err="1" smtClean="0">
                <a:latin typeface="Century Gothic" panose="020B0502020202020204" pitchFamily="34" charset="0"/>
              </a:rPr>
              <a:t>Mewar-warkan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kepada</a:t>
            </a:r>
            <a:r>
              <a:rPr lang="en-US" sz="1600" dirty="0" smtClean="0">
                <a:latin typeface="Century Gothic" panose="020B0502020202020204" pitchFamily="34" charset="0"/>
              </a:rPr>
              <a:t> </a:t>
            </a:r>
            <a:r>
              <a:rPr lang="en-US" sz="1600" dirty="0" err="1" smtClean="0">
                <a:latin typeface="Century Gothic" panose="020B0502020202020204" pitchFamily="34" charset="0"/>
              </a:rPr>
              <a:t>umum</a:t>
            </a:r>
            <a:endParaRPr lang="en-US" sz="1600" dirty="0" smtClean="0">
              <a:latin typeface="Century Gothic" panose="020B0502020202020204" pitchFamily="34" charset="0"/>
            </a:endParaRPr>
          </a:p>
          <a:p>
            <a:pPr lvl="1" algn="just"/>
            <a:r>
              <a:rPr lang="en-US" sz="1600" dirty="0" err="1" smtClean="0">
                <a:latin typeface="Century Gothic" panose="020B0502020202020204" pitchFamily="34" charset="0"/>
              </a:rPr>
              <a:t>Laman</a:t>
            </a:r>
            <a:r>
              <a:rPr lang="en-US" sz="1600" dirty="0" smtClean="0">
                <a:latin typeface="Century Gothic" panose="020B0502020202020204" pitchFamily="34" charset="0"/>
              </a:rPr>
              <a:t> web, FB</a:t>
            </a:r>
          </a:p>
          <a:p>
            <a:pPr lvl="1" algn="just"/>
            <a:endParaRPr lang="en-US" sz="1600" dirty="0" smtClean="0">
              <a:latin typeface="Century Gothic" panose="020B0502020202020204" pitchFamily="34" charset="0"/>
            </a:endParaRPr>
          </a:p>
          <a:p>
            <a:pPr algn="just"/>
            <a:r>
              <a:rPr lang="en-US" sz="1600" b="1" dirty="0" err="1" smtClean="0">
                <a:latin typeface="Century Gothic" panose="020B0502020202020204" pitchFamily="34" charset="0"/>
              </a:rPr>
              <a:t>Pemakluman</a:t>
            </a:r>
            <a:r>
              <a:rPr lang="en-US" sz="1600" dirty="0" smtClean="0">
                <a:latin typeface="Century Gothic" panose="020B0502020202020204" pitchFamily="34" charset="0"/>
              </a:rPr>
              <a:t> (</a:t>
            </a:r>
            <a:r>
              <a:rPr lang="en-US" sz="1600" dirty="0" err="1" smtClean="0">
                <a:latin typeface="Century Gothic" panose="020B0502020202020204" pitchFamily="34" charset="0"/>
              </a:rPr>
              <a:t>berterusan</a:t>
            </a:r>
            <a:r>
              <a:rPr lang="en-US" sz="1600" dirty="0" smtClean="0">
                <a:latin typeface="Century Gothic" panose="020B0502020202020204" pitchFamily="34" charset="0"/>
              </a:rPr>
              <a:t>)</a:t>
            </a:r>
          </a:p>
          <a:p>
            <a:pPr lvl="1" algn="just"/>
            <a:r>
              <a:rPr lang="en-US" sz="1600" dirty="0" err="1" smtClean="0">
                <a:latin typeface="Century Gothic" panose="020B0502020202020204" pitchFamily="34" charset="0"/>
              </a:rPr>
              <a:t>Kempen</a:t>
            </a:r>
            <a:endParaRPr lang="en-US" sz="1600" dirty="0" smtClean="0">
              <a:latin typeface="Century Gothic" panose="020B0502020202020204" pitchFamily="34" charset="0"/>
            </a:endParaRPr>
          </a:p>
          <a:p>
            <a:pPr lvl="1" algn="just"/>
            <a:r>
              <a:rPr lang="en-US" sz="1600" i="1" dirty="0" err="1" smtClean="0">
                <a:latin typeface="Century Gothic" panose="020B0502020202020204" pitchFamily="34" charset="0"/>
              </a:rPr>
              <a:t>Phamplets</a:t>
            </a:r>
            <a:r>
              <a:rPr lang="en-US" sz="1600" i="1" dirty="0" smtClean="0">
                <a:latin typeface="Century Gothic" panose="020B0502020202020204" pitchFamily="34" charset="0"/>
              </a:rPr>
              <a:t>, brochures</a:t>
            </a:r>
          </a:p>
        </p:txBody>
      </p:sp>
      <p:sp>
        <p:nvSpPr>
          <p:cNvPr id="4" name="AutoShape 2" descr="https://cdn.vectorstock.com/i/composite/85,41/broadband-communication-vector-10854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781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PELAN PENGUATKUASAAN</a:t>
            </a:r>
            <a:endParaRPr lang="en-US" sz="3200" b="1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sz="2800" dirty="0" err="1" smtClean="0">
                <a:latin typeface="Century Gothic" panose="020B0502020202020204" pitchFamily="34" charset="0"/>
              </a:rPr>
              <a:t>Punca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Kuasa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melalui</a:t>
            </a:r>
            <a:r>
              <a:rPr lang="en-US" sz="2800" dirty="0" smtClean="0">
                <a:latin typeface="Century Gothic" panose="020B0502020202020204" pitchFamily="34" charset="0"/>
              </a:rPr>
              <a:t> Undang2 </a:t>
            </a:r>
            <a:r>
              <a:rPr lang="en-US" sz="2800" dirty="0" err="1" smtClean="0">
                <a:latin typeface="Century Gothic" panose="020B0502020202020204" pitchFamily="34" charset="0"/>
              </a:rPr>
              <a:t>yg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telah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diluluskan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serta</a:t>
            </a:r>
            <a:r>
              <a:rPr lang="en-US" sz="2800" dirty="0" smtClean="0">
                <a:latin typeface="Century Gothic" panose="020B0502020202020204" pitchFamily="34" charset="0"/>
              </a:rPr>
              <a:t> Peraturan2 </a:t>
            </a:r>
            <a:r>
              <a:rPr lang="en-US" sz="2800" dirty="0" err="1" smtClean="0">
                <a:latin typeface="Century Gothic" panose="020B0502020202020204" pitchFamily="34" charset="0"/>
              </a:rPr>
              <a:t>yg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telah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digubal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utk</a:t>
            </a:r>
            <a:r>
              <a:rPr lang="en-US" sz="2800" dirty="0" smtClean="0">
                <a:latin typeface="Century Gothic" panose="020B0502020202020204" pitchFamily="34" charset="0"/>
              </a:rPr>
              <a:t> PBT / NBOS</a:t>
            </a:r>
          </a:p>
          <a:p>
            <a:pPr algn="just"/>
            <a:r>
              <a:rPr lang="en-US" sz="2800" dirty="0" smtClean="0">
                <a:latin typeface="Century Gothic" panose="020B0502020202020204" pitchFamily="34" charset="0"/>
              </a:rPr>
              <a:t>Kos – </a:t>
            </a:r>
            <a:r>
              <a:rPr lang="en-US" sz="2800" dirty="0" err="1" smtClean="0">
                <a:latin typeface="Century Gothic" panose="020B0502020202020204" pitchFamily="34" charset="0"/>
              </a:rPr>
              <a:t>kakitangan</a:t>
            </a:r>
            <a:r>
              <a:rPr lang="en-US" sz="2800" dirty="0" smtClean="0">
                <a:latin typeface="Century Gothic" panose="020B0502020202020204" pitchFamily="34" charset="0"/>
              </a:rPr>
              <a:t>, </a:t>
            </a:r>
            <a:r>
              <a:rPr lang="en-US" sz="2800" dirty="0" err="1" smtClean="0">
                <a:latin typeface="Century Gothic" panose="020B0502020202020204" pitchFamily="34" charset="0"/>
              </a:rPr>
              <a:t>kenderaan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</a:p>
          <a:p>
            <a:pPr algn="just"/>
            <a:r>
              <a:rPr lang="en-US" sz="2800" dirty="0" err="1" smtClean="0">
                <a:latin typeface="Century Gothic" panose="020B0502020202020204" pitchFamily="34" charset="0"/>
              </a:rPr>
              <a:t>Kapasiti</a:t>
            </a:r>
            <a:r>
              <a:rPr lang="en-US" sz="2800" dirty="0" smtClean="0">
                <a:latin typeface="Century Gothic" panose="020B0502020202020204" pitchFamily="34" charset="0"/>
              </a:rPr>
              <a:t> – 20 </a:t>
            </a:r>
            <a:r>
              <a:rPr lang="en-US" sz="2800" dirty="0" err="1" smtClean="0">
                <a:latin typeface="Century Gothic" panose="020B0502020202020204" pitchFamily="34" charset="0"/>
              </a:rPr>
              <a:t>orang</a:t>
            </a:r>
            <a:endParaRPr lang="en-US" sz="2800" dirty="0" smtClean="0">
              <a:latin typeface="Century Gothic" panose="020B0502020202020204" pitchFamily="34" charset="0"/>
            </a:endParaRPr>
          </a:p>
          <a:p>
            <a:pPr algn="just"/>
            <a:r>
              <a:rPr lang="en-US" sz="2800" dirty="0" err="1" smtClean="0">
                <a:latin typeface="Century Gothic" panose="020B0502020202020204" pitchFamily="34" charset="0"/>
              </a:rPr>
              <a:t>Ya</a:t>
            </a:r>
            <a:r>
              <a:rPr lang="en-US" sz="2800" dirty="0" smtClean="0">
                <a:latin typeface="Century Gothic" panose="020B0502020202020204" pitchFamily="34" charset="0"/>
              </a:rPr>
              <a:t>, </a:t>
            </a:r>
            <a:r>
              <a:rPr lang="en-US" sz="2800" dirty="0" err="1" smtClean="0">
                <a:latin typeface="Century Gothic" panose="020B0502020202020204" pitchFamily="34" charset="0"/>
              </a:rPr>
              <a:t>terdapat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pertindihan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kuasa</a:t>
            </a:r>
            <a:endParaRPr lang="en-US" sz="2800" dirty="0" smtClean="0">
              <a:latin typeface="Century Gothic" panose="020B0502020202020204" pitchFamily="34" charset="0"/>
            </a:endParaRPr>
          </a:p>
          <a:p>
            <a:pPr algn="just"/>
            <a:endParaRPr lang="en-US" sz="2800" dirty="0" smtClean="0">
              <a:latin typeface="Century Gothic" panose="020B0502020202020204" pitchFamily="34" charset="0"/>
            </a:endParaRPr>
          </a:p>
          <a:p>
            <a:pPr algn="just"/>
            <a:r>
              <a:rPr lang="en-US" sz="2800" b="1" dirty="0" err="1" smtClean="0">
                <a:latin typeface="Century Gothic" panose="020B0502020202020204" pitchFamily="34" charset="0"/>
              </a:rPr>
              <a:t>Penguatkuasaan</a:t>
            </a:r>
            <a:endParaRPr lang="en-US" sz="2800" b="1" dirty="0" smtClean="0">
              <a:latin typeface="Century Gothic" panose="020B0502020202020204" pitchFamily="34" charset="0"/>
            </a:endParaRPr>
          </a:p>
          <a:p>
            <a:pPr lvl="1" algn="just"/>
            <a:r>
              <a:rPr lang="en-US" sz="2400" dirty="0" err="1" smtClean="0">
                <a:latin typeface="Century Gothic" panose="020B0502020202020204" pitchFamily="34" charset="0"/>
              </a:rPr>
              <a:t>Berkala</a:t>
            </a:r>
            <a:endParaRPr lang="en-US" sz="2400" dirty="0" smtClean="0">
              <a:latin typeface="Century Gothic" panose="020B0502020202020204" pitchFamily="34" charset="0"/>
            </a:endParaRPr>
          </a:p>
          <a:p>
            <a:pPr lvl="1" algn="just"/>
            <a:r>
              <a:rPr lang="en-US" sz="2400" dirty="0" smtClean="0">
                <a:latin typeface="Century Gothic" panose="020B0502020202020204" pitchFamily="34" charset="0"/>
              </a:rPr>
              <a:t>Ad hoc</a:t>
            </a:r>
          </a:p>
          <a:p>
            <a:pPr lvl="1" algn="just"/>
            <a:r>
              <a:rPr lang="en-US" sz="2400" i="1" dirty="0" smtClean="0">
                <a:latin typeface="Century Gothic" panose="020B0502020202020204" pitchFamily="34" charset="0"/>
              </a:rPr>
              <a:t>Joint enforcement</a:t>
            </a:r>
          </a:p>
          <a:p>
            <a:pPr algn="just"/>
            <a:endParaRPr lang="en-US" sz="2800" dirty="0" smtClean="0">
              <a:latin typeface="Century Gothic" panose="020B0502020202020204" pitchFamily="34" charset="0"/>
            </a:endParaRPr>
          </a:p>
          <a:p>
            <a:pPr algn="just"/>
            <a:r>
              <a:rPr lang="en-US" sz="2800" b="1" dirty="0" err="1" smtClean="0">
                <a:latin typeface="Century Gothic" panose="020B0502020202020204" pitchFamily="34" charset="0"/>
              </a:rPr>
              <a:t>Proses</a:t>
            </a:r>
            <a:r>
              <a:rPr lang="en-US" sz="2800" b="1" dirty="0" smtClean="0">
                <a:latin typeface="Century Gothic" panose="020B0502020202020204" pitchFamily="34" charset="0"/>
              </a:rPr>
              <a:t> </a:t>
            </a:r>
            <a:r>
              <a:rPr lang="en-US" sz="2800" b="1" dirty="0" err="1" smtClean="0">
                <a:latin typeface="Century Gothic" panose="020B0502020202020204" pitchFamily="34" charset="0"/>
              </a:rPr>
              <a:t>penguatkuasaan</a:t>
            </a:r>
            <a:endParaRPr lang="en-US" sz="2800" b="1" dirty="0" smtClean="0">
              <a:latin typeface="Century Gothic" panose="020B0502020202020204" pitchFamily="34" charset="0"/>
            </a:endParaRPr>
          </a:p>
          <a:p>
            <a:pPr lvl="1" algn="just"/>
            <a:r>
              <a:rPr lang="en-US" sz="2400" dirty="0" err="1" smtClean="0">
                <a:latin typeface="Century Gothic" panose="020B0502020202020204" pitchFamily="34" charset="0"/>
              </a:rPr>
              <a:t>Notis</a:t>
            </a:r>
            <a:r>
              <a:rPr lang="en-US" sz="2400" dirty="0" smtClean="0">
                <a:latin typeface="Century Gothic" panose="020B0502020202020204" pitchFamily="34" charset="0"/>
              </a:rPr>
              <a:t>, </a:t>
            </a:r>
            <a:r>
              <a:rPr lang="en-US" sz="2400" dirty="0" err="1" smtClean="0">
                <a:latin typeface="Century Gothic" panose="020B0502020202020204" pitchFamily="34" charset="0"/>
              </a:rPr>
              <a:t>Amaran</a:t>
            </a:r>
            <a:r>
              <a:rPr lang="en-US" sz="2400" dirty="0" smtClean="0">
                <a:latin typeface="Century Gothic" panose="020B0502020202020204" pitchFamily="34" charset="0"/>
              </a:rPr>
              <a:t>, </a:t>
            </a:r>
            <a:r>
              <a:rPr lang="en-US" sz="2400" dirty="0" err="1" smtClean="0">
                <a:latin typeface="Century Gothic" panose="020B0502020202020204" pitchFamily="34" charset="0"/>
              </a:rPr>
              <a:t>Kompaun</a:t>
            </a:r>
            <a:r>
              <a:rPr lang="en-US" sz="2400" dirty="0" smtClean="0">
                <a:latin typeface="Century Gothic" panose="020B0502020202020204" pitchFamily="34" charset="0"/>
              </a:rPr>
              <a:t>/</a:t>
            </a:r>
            <a:r>
              <a:rPr lang="en-US" sz="2400" dirty="0" err="1" smtClean="0">
                <a:latin typeface="Century Gothic" panose="020B0502020202020204" pitchFamily="34" charset="0"/>
              </a:rPr>
              <a:t>Denda</a:t>
            </a:r>
            <a:r>
              <a:rPr lang="en-US" sz="2400" dirty="0" smtClean="0">
                <a:latin typeface="Century Gothic" panose="020B0502020202020204" pitchFamily="34" charset="0"/>
              </a:rPr>
              <a:t>, </a:t>
            </a:r>
            <a:r>
              <a:rPr lang="en-US" sz="2400" dirty="0" err="1" smtClean="0">
                <a:latin typeface="Century Gothic" panose="020B0502020202020204" pitchFamily="34" charset="0"/>
              </a:rPr>
              <a:t>Sitaan</a:t>
            </a:r>
            <a:r>
              <a:rPr lang="en-US" sz="2400" dirty="0" smtClean="0">
                <a:latin typeface="Century Gothic" panose="020B0502020202020204" pitchFamily="34" charset="0"/>
              </a:rPr>
              <a:t>, </a:t>
            </a:r>
            <a:r>
              <a:rPr lang="en-US" sz="2400" dirty="0" err="1" smtClean="0">
                <a:latin typeface="Century Gothic" panose="020B0502020202020204" pitchFamily="34" charset="0"/>
              </a:rPr>
              <a:t>Pembatalan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Lesen</a:t>
            </a:r>
            <a:r>
              <a:rPr lang="en-US" sz="2400" dirty="0" smtClean="0">
                <a:latin typeface="Century Gothic" panose="020B0502020202020204" pitchFamily="34" charset="0"/>
              </a:rPr>
              <a:t> (</a:t>
            </a:r>
            <a:r>
              <a:rPr lang="en-US" sz="2400" dirty="0" err="1" smtClean="0">
                <a:latin typeface="Century Gothic" panose="020B0502020202020204" pitchFamily="34" charset="0"/>
              </a:rPr>
              <a:t>tertakluk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kepada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punca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kuasa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dan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bidang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kuasa</a:t>
            </a:r>
            <a:r>
              <a:rPr lang="en-US" sz="2400" dirty="0" smtClean="0">
                <a:latin typeface="Century Gothic" panose="020B0502020202020204" pitchFamily="34" charset="0"/>
              </a:rPr>
              <a:t>)</a:t>
            </a:r>
          </a:p>
          <a:p>
            <a:pPr algn="just"/>
            <a:endParaRPr lang="en-US" sz="28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628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PELAN PEMANTAUAN &amp; PENILAIAN</a:t>
            </a:r>
            <a:endParaRPr lang="en-US" sz="3200" b="1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2800" dirty="0" err="1" smtClean="0">
                <a:latin typeface="Century Gothic" panose="020B0502020202020204" pitchFamily="34" charset="0"/>
              </a:rPr>
              <a:t>Mewujudkan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Jawatankuasa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Khas</a:t>
            </a:r>
            <a:endParaRPr lang="en-US" sz="2800" dirty="0" smtClean="0">
              <a:latin typeface="Century Gothic" panose="020B0502020202020204" pitchFamily="34" charset="0"/>
            </a:endParaRPr>
          </a:p>
          <a:p>
            <a:pPr lvl="1" algn="just"/>
            <a:r>
              <a:rPr lang="en-US" sz="2400" dirty="0" err="1" smtClean="0">
                <a:latin typeface="Century Gothic" panose="020B0502020202020204" pitchFamily="34" charset="0"/>
              </a:rPr>
              <a:t>Jawatankuasa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pemantauan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dan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penilaian</a:t>
            </a:r>
            <a:endParaRPr lang="en-US" sz="2400" dirty="0" smtClean="0">
              <a:latin typeface="Century Gothic" panose="020B0502020202020204" pitchFamily="34" charset="0"/>
            </a:endParaRPr>
          </a:p>
          <a:p>
            <a:pPr lvl="1" algn="just"/>
            <a:r>
              <a:rPr lang="en-US" sz="2400" dirty="0" err="1" smtClean="0">
                <a:latin typeface="Century Gothic" panose="020B0502020202020204" pitchFamily="34" charset="0"/>
              </a:rPr>
              <a:t>Keanggotaan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melibatkan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dirty="0" err="1" smtClean="0">
                <a:latin typeface="Century Gothic" panose="020B0502020202020204" pitchFamily="34" charset="0"/>
              </a:rPr>
              <a:t>pelbagai</a:t>
            </a:r>
            <a:r>
              <a:rPr lang="en-US" sz="2400" dirty="0" smtClean="0">
                <a:latin typeface="Century Gothic" panose="020B0502020202020204" pitchFamily="34" charset="0"/>
              </a:rPr>
              <a:t> </a:t>
            </a:r>
            <a:r>
              <a:rPr lang="en-US" sz="2400" i="1" dirty="0" smtClean="0">
                <a:latin typeface="Century Gothic" panose="020B0502020202020204" pitchFamily="34" charset="0"/>
              </a:rPr>
              <a:t>stakeholders</a:t>
            </a:r>
            <a:endParaRPr lang="en-US" sz="2400" dirty="0" smtClean="0">
              <a:latin typeface="Century Gothic" panose="020B0502020202020204" pitchFamily="34" charset="0"/>
            </a:endParaRPr>
          </a:p>
          <a:p>
            <a:pPr algn="just"/>
            <a:endParaRPr lang="en-US" sz="2800" dirty="0" smtClean="0">
              <a:latin typeface="Century Gothic" panose="020B0502020202020204" pitchFamily="34" charset="0"/>
            </a:endParaRPr>
          </a:p>
          <a:p>
            <a:pPr algn="just"/>
            <a:r>
              <a:rPr lang="en-US" sz="2800" dirty="0" err="1" smtClean="0">
                <a:latin typeface="Century Gothic" panose="020B0502020202020204" pitchFamily="34" charset="0"/>
              </a:rPr>
              <a:t>Dapatkan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maklum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balas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pemaju</a:t>
            </a:r>
            <a:r>
              <a:rPr lang="en-US" sz="2800" dirty="0" smtClean="0">
                <a:latin typeface="Century Gothic" panose="020B0502020202020204" pitchFamily="34" charset="0"/>
              </a:rPr>
              <a:t> hotel/</a:t>
            </a:r>
            <a:r>
              <a:rPr lang="en-US" sz="2800" i="1" dirty="0" err="1" smtClean="0">
                <a:latin typeface="Century Gothic" panose="020B0502020202020204" pitchFamily="34" charset="0"/>
              </a:rPr>
              <a:t>homestay</a:t>
            </a:r>
            <a:endParaRPr lang="en-US" sz="2800" i="1" dirty="0" smtClean="0">
              <a:latin typeface="Century Gothic" panose="020B0502020202020204" pitchFamily="34" charset="0"/>
            </a:endParaRPr>
          </a:p>
          <a:p>
            <a:pPr algn="just"/>
            <a:r>
              <a:rPr lang="en-US" sz="2800" dirty="0" err="1" smtClean="0">
                <a:latin typeface="Century Gothic" panose="020B0502020202020204" pitchFamily="34" charset="0"/>
              </a:rPr>
              <a:t>Dapatkan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maklum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balas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pengguna</a:t>
            </a:r>
            <a:r>
              <a:rPr lang="en-US" sz="2800" dirty="0" smtClean="0">
                <a:latin typeface="Century Gothic" panose="020B0502020202020204" pitchFamily="34" charset="0"/>
              </a:rPr>
              <a:t>/</a:t>
            </a:r>
            <a:r>
              <a:rPr lang="en-US" sz="2800" dirty="0" err="1" smtClean="0">
                <a:latin typeface="Century Gothic" panose="020B0502020202020204" pitchFamily="34" charset="0"/>
              </a:rPr>
              <a:t>komuniti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setempat</a:t>
            </a:r>
            <a:endParaRPr lang="en-US" sz="2800" dirty="0" smtClean="0">
              <a:latin typeface="Century Gothic" panose="020B0502020202020204" pitchFamily="34" charset="0"/>
            </a:endParaRPr>
          </a:p>
          <a:p>
            <a:pPr algn="just"/>
            <a:r>
              <a:rPr lang="en-US" sz="2800" dirty="0" err="1" smtClean="0">
                <a:latin typeface="Century Gothic" panose="020B0502020202020204" pitchFamily="34" charset="0"/>
              </a:rPr>
              <a:t>Sentiasa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kemaskini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statistik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i="1" dirty="0" err="1" smtClean="0">
                <a:latin typeface="Century Gothic" panose="020B0502020202020204" pitchFamily="34" charset="0"/>
              </a:rPr>
              <a:t>homestay</a:t>
            </a:r>
            <a:r>
              <a:rPr lang="en-US" sz="2800" dirty="0" smtClean="0">
                <a:latin typeface="Century Gothic" panose="020B0502020202020204" pitchFamily="34" charset="0"/>
              </a:rPr>
              <a:t> – </a:t>
            </a:r>
            <a:r>
              <a:rPr lang="en-US" sz="2800" dirty="0" err="1" smtClean="0">
                <a:latin typeface="Century Gothic" panose="020B0502020202020204" pitchFamily="34" charset="0"/>
              </a:rPr>
              <a:t>wujudkan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pangkalan</a:t>
            </a:r>
            <a:r>
              <a:rPr lang="en-US" sz="2800" dirty="0" smtClean="0">
                <a:latin typeface="Century Gothic" panose="020B0502020202020204" pitchFamily="34" charset="0"/>
              </a:rPr>
              <a:t> data </a:t>
            </a:r>
            <a:r>
              <a:rPr lang="en-US" sz="2800" dirty="0" err="1" smtClean="0">
                <a:latin typeface="Century Gothic" panose="020B0502020202020204" pitchFamily="34" charset="0"/>
              </a:rPr>
              <a:t>untuk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rujukan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dan</a:t>
            </a:r>
            <a:r>
              <a:rPr lang="en-US" sz="2800" dirty="0" smtClean="0"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latin typeface="Century Gothic" panose="020B0502020202020204" pitchFamily="34" charset="0"/>
              </a:rPr>
              <a:t>pemantauan</a:t>
            </a:r>
            <a:endParaRPr lang="en-US" sz="28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374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Penyalahgunaan</a:t>
            </a:r>
            <a:r>
              <a:rPr lang="en-US" dirty="0" smtClean="0"/>
              <a:t> </a:t>
            </a:r>
            <a:r>
              <a:rPr lang="en-US" dirty="0" err="1" smtClean="0"/>
              <a:t>konsep</a:t>
            </a:r>
            <a:r>
              <a:rPr lang="en-US" dirty="0" smtClean="0"/>
              <a:t> ‘</a:t>
            </a:r>
            <a:r>
              <a:rPr lang="en-US" dirty="0" err="1" smtClean="0"/>
              <a:t>Homestay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PENYATAAN MASALAH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PENYATAAN MASALAH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Elemen</a:t>
            </a:r>
            <a:r>
              <a:rPr lang="en-US" dirty="0" smtClean="0"/>
              <a:t> 1 - PENYATAAN MASALAH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Elemen</a:t>
            </a:r>
            <a:r>
              <a:rPr lang="en-US" dirty="0" smtClean="0"/>
              <a:t> 2 - OBJEKTIF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Menggariskan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r>
              <a:rPr lang="en-US" dirty="0" smtClean="0"/>
              <a:t> </a:t>
            </a:r>
            <a:r>
              <a:rPr lang="en-US" dirty="0" err="1" smtClean="0"/>
              <a:t>konsep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undang-undang</a:t>
            </a:r>
            <a:r>
              <a:rPr lang="en-US" dirty="0" smtClean="0"/>
              <a:t> </a:t>
            </a:r>
            <a:r>
              <a:rPr lang="en-US" dirty="0" err="1" smtClean="0"/>
              <a:t>perhotelan</a:t>
            </a:r>
            <a:r>
              <a:rPr lang="en-US" dirty="0" smtClean="0"/>
              <a:t> &amp; </a:t>
            </a:r>
            <a:r>
              <a:rPr lang="en-US" dirty="0" err="1" smtClean="0"/>
              <a:t>penginapan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tempoh</a:t>
            </a:r>
            <a:r>
              <a:rPr lang="en-US" dirty="0" smtClean="0"/>
              <a:t> 2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Memastikan</a:t>
            </a:r>
            <a:r>
              <a:rPr lang="en-US" dirty="0" smtClean="0"/>
              <a:t> </a:t>
            </a:r>
            <a:r>
              <a:rPr lang="en-US" dirty="0" err="1" smtClean="0"/>
              <a:t>sekurang-kurangnya</a:t>
            </a:r>
            <a:r>
              <a:rPr lang="en-US" dirty="0" smtClean="0"/>
              <a:t> 90% </a:t>
            </a:r>
            <a:r>
              <a:rPr lang="en-US" dirty="0" err="1" smtClean="0"/>
              <a:t>homestay</a:t>
            </a:r>
            <a:r>
              <a:rPr lang="en-US" dirty="0" smtClean="0"/>
              <a:t>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menjelang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2020</a:t>
            </a:r>
          </a:p>
          <a:p>
            <a:r>
              <a:rPr lang="en-US" dirty="0" err="1" smtClean="0"/>
              <a:t>Meningkatkan</a:t>
            </a:r>
            <a:r>
              <a:rPr lang="en-US" dirty="0" smtClean="0"/>
              <a:t> 100% </a:t>
            </a:r>
            <a:r>
              <a:rPr lang="en-US" dirty="0" err="1" smtClean="0"/>
              <a:t>pemahaman</a:t>
            </a:r>
            <a:r>
              <a:rPr lang="en-US" dirty="0" smtClean="0"/>
              <a:t> </a:t>
            </a:r>
            <a:r>
              <a:rPr lang="en-US" dirty="0" err="1" smtClean="0"/>
              <a:t>pengusaha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konsep</a:t>
            </a:r>
            <a:r>
              <a:rPr lang="en-US" dirty="0" smtClean="0"/>
              <a:t> </a:t>
            </a:r>
            <a:r>
              <a:rPr lang="en-US" dirty="0" err="1" smtClean="0"/>
              <a:t>homestay</a:t>
            </a:r>
            <a:endParaRPr lang="en-US" dirty="0" smtClean="0"/>
          </a:p>
          <a:p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kualiti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keselamatan</a:t>
            </a:r>
            <a:r>
              <a:rPr lang="en-US" dirty="0" smtClean="0"/>
              <a:t> </a:t>
            </a:r>
            <a:r>
              <a:rPr lang="en-US" dirty="0" err="1" smtClean="0"/>
              <a:t>penginap</a:t>
            </a:r>
            <a:r>
              <a:rPr lang="en-US" dirty="0" smtClean="0"/>
              <a:t> </a:t>
            </a:r>
            <a:r>
              <a:rPr lang="en-US" dirty="0" err="1" smtClean="0"/>
              <a:t>homestay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90% </a:t>
            </a:r>
            <a:r>
              <a:rPr lang="en-US" dirty="0" err="1" smtClean="0"/>
              <a:t>menjelang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Elemen</a:t>
            </a:r>
            <a:r>
              <a:rPr lang="en-US" dirty="0" smtClean="0"/>
              <a:t> 3 -</a:t>
            </a:r>
            <a:r>
              <a:rPr lang="en-US" dirty="0"/>
              <a:t> </a:t>
            </a:r>
            <a:r>
              <a:rPr lang="en-US" dirty="0" smtClean="0"/>
              <a:t>OPSYEN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458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600200"/>
          <a:ext cx="8229600" cy="480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5962"/>
                <a:gridCol w="2548991"/>
                <a:gridCol w="2694647"/>
              </a:tblGrid>
              <a:tr h="67720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Option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Advantages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Disadvantages</a:t>
                      </a:r>
                      <a:endParaRPr lang="en-US" sz="1400" b="1" dirty="0"/>
                    </a:p>
                  </a:txBody>
                  <a:tcPr/>
                </a:tc>
              </a:tr>
              <a:tr h="1385518">
                <a:tc>
                  <a:txBody>
                    <a:bodyPr/>
                    <a:lstStyle/>
                    <a:p>
                      <a:pPr lvl="0"/>
                      <a:r>
                        <a:rPr lang="en-US" sz="1400" dirty="0" smtClean="0"/>
                        <a:t>Do nothing</a:t>
                      </a:r>
                    </a:p>
                    <a:p>
                      <a:pPr algn="l"/>
                      <a:endParaRPr lang="en-US" sz="1400" baseline="0" dirty="0" smtClean="0"/>
                    </a:p>
                    <a:p>
                      <a:pPr algn="l"/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/>
                        <a:t>Tiada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kos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tambahan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kepada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kerajaan</a:t>
                      </a:r>
                      <a:endParaRPr lang="en-US" sz="1400" baseline="0" dirty="0" smtClean="0"/>
                    </a:p>
                    <a:p>
                      <a:pPr algn="l"/>
                      <a:r>
                        <a:rPr lang="en-US" sz="1400" baseline="0" dirty="0" err="1" smtClean="0"/>
                        <a:t>Tiada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sebarang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perubahan</a:t>
                      </a:r>
                      <a:endParaRPr lang="en-US" sz="1400" dirty="0" smtClean="0"/>
                    </a:p>
                    <a:p>
                      <a:pPr algn="l"/>
                      <a:endParaRPr lang="en-US" sz="1400" dirty="0" smtClean="0"/>
                    </a:p>
                    <a:p>
                      <a:pPr algn="l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</a:pPr>
                      <a:r>
                        <a:rPr lang="en-US" sz="1400" baseline="0" dirty="0" err="1" smtClean="0"/>
                        <a:t>Masalah-masalah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kacau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ganggu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baseline="0" dirty="0" err="1" smtClean="0"/>
                        <a:t>keselamatan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baseline="0" dirty="0" err="1" smtClean="0"/>
                        <a:t>ketiadaan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hasil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kepada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negeri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masih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berterusan</a:t>
                      </a:r>
                      <a:r>
                        <a:rPr lang="en-US" sz="1400" baseline="0" dirty="0" smtClean="0"/>
                        <a:t>.</a:t>
                      </a:r>
                    </a:p>
                  </a:txBody>
                  <a:tcPr/>
                </a:tc>
              </a:tr>
              <a:tr h="2737873">
                <a:tc>
                  <a:txBody>
                    <a:bodyPr/>
                    <a:lstStyle/>
                    <a:p>
                      <a:pPr lvl="0"/>
                      <a:r>
                        <a:rPr lang="en-US" sz="1400" dirty="0" err="1" smtClean="0"/>
                        <a:t>Mewujudkan</a:t>
                      </a:r>
                      <a:r>
                        <a:rPr lang="en-US" sz="1400" dirty="0" smtClean="0"/>
                        <a:t>/</a:t>
                      </a:r>
                      <a:r>
                        <a:rPr lang="en-US" sz="1400" dirty="0" err="1" smtClean="0"/>
                        <a:t>Meminda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Undang-Undang</a:t>
                      </a:r>
                      <a:r>
                        <a:rPr lang="en-US" sz="1400" dirty="0" smtClean="0"/>
                        <a:t> Kecil </a:t>
                      </a:r>
                      <a:r>
                        <a:rPr lang="en-US" sz="1400" dirty="0" err="1" smtClean="0"/>
                        <a:t>Berkaitan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Homestay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dan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rumah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penginapan</a:t>
                      </a:r>
                      <a:endParaRPr lang="en-US" sz="1400" dirty="0" smtClean="0"/>
                    </a:p>
                    <a:p>
                      <a:pPr lvl="0"/>
                      <a:endParaRPr lang="en-US" sz="1400" dirty="0" smtClean="0"/>
                    </a:p>
                    <a:p>
                      <a:pPr lvl="0"/>
                      <a:r>
                        <a:rPr lang="en-US" sz="1400" dirty="0" err="1" smtClean="0"/>
                        <a:t>Pindaan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kepada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Undang-undang</a:t>
                      </a:r>
                      <a:r>
                        <a:rPr lang="en-US" sz="1400" dirty="0" smtClean="0"/>
                        <a:t> Kecil </a:t>
                      </a:r>
                      <a:r>
                        <a:rPr lang="en-US" sz="1400" dirty="0" err="1" smtClean="0"/>
                        <a:t>Bangunan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Seragam</a:t>
                      </a:r>
                      <a:endParaRPr lang="en-US" sz="1400" dirty="0" smtClean="0"/>
                    </a:p>
                    <a:p>
                      <a:pPr lvl="0"/>
                      <a:endParaRPr lang="en-US" sz="1400" dirty="0" smtClean="0"/>
                    </a:p>
                    <a:p>
                      <a:pPr lvl="0"/>
                      <a:r>
                        <a:rPr lang="en-US" sz="1400" dirty="0" err="1" smtClean="0"/>
                        <a:t>Pindaan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kepada</a:t>
                      </a:r>
                      <a:r>
                        <a:rPr lang="en-US" sz="1400" dirty="0" smtClean="0"/>
                        <a:t> SOP </a:t>
                      </a:r>
                      <a:r>
                        <a:rPr lang="en-US" sz="1400" dirty="0" err="1" smtClean="0"/>
                        <a:t>Perlesenan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Rumah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Penginapan</a:t>
                      </a:r>
                      <a:endParaRPr lang="en-US" sz="1400" dirty="0" smtClean="0"/>
                    </a:p>
                    <a:p>
                      <a:pPr algn="l"/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Lebih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sistematik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kawalan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lebih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baik</a:t>
                      </a:r>
                      <a:r>
                        <a:rPr lang="en-US" sz="14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err="1" smtClean="0"/>
                        <a:t>Impak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persekitaran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lebih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kondusif</a:t>
                      </a:r>
                      <a:r>
                        <a:rPr lang="en-US" sz="14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err="1" smtClean="0"/>
                        <a:t>Isu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kacau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ganggu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keselamatan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dapat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diatasi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Cth</a:t>
                      </a:r>
                      <a:r>
                        <a:rPr lang="en-US" sz="1400" baseline="0" dirty="0" smtClean="0"/>
                        <a:t> : </a:t>
                      </a:r>
                      <a:r>
                        <a:rPr lang="en-US" sz="1400" baseline="0" dirty="0" err="1" smtClean="0"/>
                        <a:t>Bil</a:t>
                      </a:r>
                      <a:r>
                        <a:rPr lang="en-US" sz="1400" baseline="0" dirty="0" smtClean="0"/>
                        <a:t>. </a:t>
                      </a:r>
                      <a:r>
                        <a:rPr lang="en-US" sz="1400" baseline="0" dirty="0" err="1" smtClean="0"/>
                        <a:t>Aduan</a:t>
                      </a:r>
                      <a:r>
                        <a:rPr lang="en-US" sz="1400" baseline="0" dirty="0" smtClean="0"/>
                        <a:t>)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err="1" smtClean="0"/>
                        <a:t>Memudahkan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penguatkuasaan</a:t>
                      </a:r>
                      <a:r>
                        <a:rPr lang="en-US" sz="14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err="1" smtClean="0"/>
                        <a:t>Menambahkan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hasil</a:t>
                      </a:r>
                      <a:r>
                        <a:rPr lang="en-US" sz="1400" baseline="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</a:pPr>
                      <a:r>
                        <a:rPr lang="en-US" sz="1400" dirty="0" err="1" smtClean="0"/>
                        <a:t>Penurunan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jumlah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pengusaha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Homestay</a:t>
                      </a:r>
                      <a:r>
                        <a:rPr lang="en-US" sz="1400" baseline="0" dirty="0" smtClean="0"/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Harga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Sewaan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Homestay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makin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meningkat</a:t>
                      </a:r>
                      <a:r>
                        <a:rPr lang="en-US" sz="1400" baseline="0" dirty="0" smtClean="0"/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Kesan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kos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kepada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pengguna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meningkat</a:t>
                      </a:r>
                      <a:endParaRPr lang="en-US" sz="1400" baseline="0" dirty="0" smtClean="0"/>
                    </a:p>
                    <a:p>
                      <a:pPr marL="342900" indent="-342900" algn="l">
                        <a:buNone/>
                      </a:pPr>
                      <a:endParaRPr lang="en-US" sz="1400" baseline="0" dirty="0" smtClean="0"/>
                    </a:p>
                    <a:p>
                      <a:pPr marL="342900" indent="-342900" algn="l">
                        <a:buNone/>
                      </a:pP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729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4177"/>
                <a:gridCol w="2994053"/>
                <a:gridCol w="226577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Option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Advantages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Disadvantages</a:t>
                      </a:r>
                      <a:endParaRPr lang="en-US" sz="1600" b="1" dirty="0"/>
                    </a:p>
                  </a:txBody>
                  <a:tcPr/>
                </a:tc>
              </a:tr>
              <a:tr h="3015829">
                <a:tc>
                  <a:txBody>
                    <a:bodyPr/>
                    <a:lstStyle/>
                    <a:p>
                      <a:pPr lvl="0"/>
                      <a:r>
                        <a:rPr lang="en-US" sz="1600" dirty="0" err="1" smtClean="0"/>
                        <a:t>Meningkatkan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kesedaran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berkenaan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pematuhan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garis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panduan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homestay</a:t>
                      </a:r>
                      <a:r>
                        <a:rPr lang="en-US" sz="1600" dirty="0" smtClean="0"/>
                        <a:t> – MOTAC</a:t>
                      </a:r>
                    </a:p>
                    <a:p>
                      <a:pPr lvl="0"/>
                      <a:endParaRPr lang="en-US" sz="1600" dirty="0" smtClean="0"/>
                    </a:p>
                    <a:p>
                      <a:pPr lvl="0"/>
                      <a:r>
                        <a:rPr lang="en-US" sz="1600" dirty="0" err="1" smtClean="0"/>
                        <a:t>Meningkatkan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penguatkuasaan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undang-undang</a:t>
                      </a:r>
                      <a:endParaRPr lang="en-US" sz="1600" dirty="0" smtClean="0"/>
                    </a:p>
                    <a:p>
                      <a:pPr algn="l"/>
                      <a:endParaRPr lang="en-US" sz="1600" baseline="0" dirty="0" smtClean="0"/>
                    </a:p>
                    <a:p>
                      <a:pPr algn="l"/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dirty="0" err="1" smtClean="0"/>
                        <a:t>Meningkatkan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kesedaran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dikalangan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pengusaha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dirty="0" err="1" smtClean="0"/>
                        <a:t>Lebih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sistematik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kawalan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lebih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baik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aseline="0" dirty="0" err="1" smtClean="0"/>
                        <a:t>Impak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persekitaran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lebih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kondusif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aseline="0" dirty="0" err="1" smtClean="0"/>
                        <a:t>Isu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kacau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ganggu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keselamatan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dapat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diatasi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aseline="0" dirty="0" err="1" smtClean="0"/>
                        <a:t>Memudahkan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penguatkuasaan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aseline="0" dirty="0" err="1" smtClean="0"/>
                        <a:t>Menambahkan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hasil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aseline="0" dirty="0" err="1" smtClean="0"/>
                        <a:t>Hasil</a:t>
                      </a:r>
                      <a:r>
                        <a:rPr lang="en-US" sz="1600" baseline="0" dirty="0" smtClean="0"/>
                        <a:t> PBT </a:t>
                      </a:r>
                      <a:r>
                        <a:rPr lang="en-US" sz="1600" baseline="0" dirty="0" err="1" smtClean="0"/>
                        <a:t>meningkat</a:t>
                      </a:r>
                      <a:endParaRPr lang="en-US" sz="1600" baseline="0" dirty="0" smtClean="0"/>
                    </a:p>
                    <a:p>
                      <a:pPr algn="l"/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</a:pPr>
                      <a:r>
                        <a:rPr lang="en-US" sz="1600" baseline="0" dirty="0" err="1" smtClean="0"/>
                        <a:t>Harga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Homestay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makin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err="1" smtClean="0"/>
                        <a:t>Penurunan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jumlah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pengusaha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Homestay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/>
                        <a:t>Harga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Homestay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makin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meningkat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/>
                        <a:t>Kesan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kos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kepada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pengguna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meningkat</a:t>
                      </a:r>
                      <a:endParaRPr lang="en-US" sz="1600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0" dirty="0" smtClean="0"/>
                    </a:p>
                    <a:p>
                      <a:pPr marL="342900" indent="-342900" algn="l">
                        <a:buNone/>
                      </a:pPr>
                      <a:endParaRPr lang="en-US" sz="1600" baseline="0" dirty="0" smtClean="0"/>
                    </a:p>
                  </a:txBody>
                  <a:tcPr/>
                </a:tc>
              </a:tr>
              <a:tr h="3463343">
                <a:tc>
                  <a:txBody>
                    <a:bodyPr/>
                    <a:lstStyle/>
                    <a:p>
                      <a:pPr lvl="0"/>
                      <a:r>
                        <a:rPr lang="en-US" sz="1600" dirty="0" err="1" smtClean="0"/>
                        <a:t>Mewujudkan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err="1" smtClean="0"/>
                        <a:t>Meminda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Undang-Undang</a:t>
                      </a:r>
                      <a:r>
                        <a:rPr lang="en-US" sz="1600" dirty="0" smtClean="0"/>
                        <a:t> Kecil </a:t>
                      </a:r>
                      <a:r>
                        <a:rPr lang="en-US" sz="1600" dirty="0" err="1" smtClean="0"/>
                        <a:t>Berkaitan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Homestay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dan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rumah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penginapan</a:t>
                      </a:r>
                      <a:endParaRPr lang="en-US" sz="1600" dirty="0" smtClean="0"/>
                    </a:p>
                    <a:p>
                      <a:pPr lvl="0"/>
                      <a:r>
                        <a:rPr lang="en-US" sz="1600" dirty="0" err="1" smtClean="0"/>
                        <a:t>Pindaan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kepada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Undang-undang</a:t>
                      </a:r>
                      <a:r>
                        <a:rPr lang="en-US" sz="1600" dirty="0" smtClean="0"/>
                        <a:t> Kecil </a:t>
                      </a:r>
                      <a:r>
                        <a:rPr lang="en-US" sz="1600" dirty="0" err="1" smtClean="0"/>
                        <a:t>Bangunan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Seragam</a:t>
                      </a:r>
                      <a:endParaRPr lang="en-US" sz="1600" dirty="0" smtClean="0"/>
                    </a:p>
                    <a:p>
                      <a:pPr lvl="0"/>
                      <a:endParaRPr lang="en-US" sz="1600" dirty="0" smtClean="0"/>
                    </a:p>
                    <a:p>
                      <a:pPr lvl="0"/>
                      <a:r>
                        <a:rPr lang="en-US" sz="1600" dirty="0" err="1" smtClean="0"/>
                        <a:t>Pindaan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kepada</a:t>
                      </a:r>
                      <a:r>
                        <a:rPr lang="en-US" sz="1600" dirty="0" smtClean="0"/>
                        <a:t> SOP </a:t>
                      </a:r>
                      <a:r>
                        <a:rPr lang="en-US" sz="1600" dirty="0" err="1" smtClean="0"/>
                        <a:t>Perlesenan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Rumah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Penginapan</a:t>
                      </a:r>
                      <a:endParaRPr lang="en-US" sz="1600" dirty="0" smtClean="0"/>
                    </a:p>
                    <a:p>
                      <a:pPr lvl="0"/>
                      <a:endParaRPr lang="en-US" sz="1600" dirty="0" smtClean="0"/>
                    </a:p>
                    <a:p>
                      <a:pPr lvl="0"/>
                      <a:r>
                        <a:rPr lang="en-US" sz="1600" dirty="0" err="1" smtClean="0"/>
                        <a:t>Meningkatkan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kesedaran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berkenaan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pematuhan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garis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panduan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homestay</a:t>
                      </a:r>
                      <a:r>
                        <a:rPr lang="en-US" sz="1600" dirty="0" smtClean="0"/>
                        <a:t> – MOTAC</a:t>
                      </a:r>
                    </a:p>
                    <a:p>
                      <a:pPr lvl="0"/>
                      <a:r>
                        <a:rPr lang="en-US" sz="1600" dirty="0" err="1" smtClean="0"/>
                        <a:t>Meningkatkan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penguatkuasaan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undang-undang</a:t>
                      </a:r>
                      <a:endParaRPr lang="en-US" sz="1600" dirty="0" smtClean="0"/>
                    </a:p>
                    <a:p>
                      <a:pPr algn="l"/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dirty="0" err="1" smtClean="0"/>
                        <a:t>Pemahaman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berkaitan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Homestay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lebih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jelas</a:t>
                      </a:r>
                      <a:r>
                        <a:rPr lang="en-US" sz="1600" baseline="0" dirty="0" smtClean="0"/>
                        <a:t>.</a:t>
                      </a:r>
                      <a:endParaRPr lang="en-US" sz="1600" dirty="0" smtClean="0"/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dirty="0" err="1" smtClean="0"/>
                        <a:t>Meningkatkan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kesedaran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dikalangan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pengusaha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dirty="0" err="1" smtClean="0"/>
                        <a:t>Lebih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sistematik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kawalan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lebih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baik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aseline="0" dirty="0" err="1" smtClean="0"/>
                        <a:t>Impak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persekitaran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lebih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kondusif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aseline="0" dirty="0" err="1" smtClean="0"/>
                        <a:t>Isu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kacau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ganggu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keselamatan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dapat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diatasi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aseline="0" dirty="0" err="1" smtClean="0"/>
                        <a:t>Memudahkan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penguatkuasaan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aseline="0" dirty="0" err="1" smtClean="0"/>
                        <a:t>Menambahkan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hasil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</a:pPr>
                      <a:r>
                        <a:rPr lang="en-US" sz="1600" dirty="0" err="1" smtClean="0"/>
                        <a:t>Industri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perhotelan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terjejas</a:t>
                      </a:r>
                      <a:r>
                        <a:rPr lang="en-US" sz="1600" dirty="0" smtClean="0"/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/>
                        <a:t>Kesan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kos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kepada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pengguna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meningkat</a:t>
                      </a:r>
                      <a:endParaRPr lang="en-US" sz="1600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/>
                        <a:t>Peraturan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penguatkuasan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lebih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banyak</a:t>
                      </a:r>
                      <a:endParaRPr lang="en-US" sz="1600" baseline="0" dirty="0" smtClean="0"/>
                    </a:p>
                    <a:p>
                      <a:pPr marL="342900" indent="-342900" algn="l">
                        <a:buNone/>
                      </a:pPr>
                      <a:endParaRPr lang="en-US" sz="1600" dirty="0" smtClean="0"/>
                    </a:p>
                    <a:p>
                      <a:pPr marL="342900" indent="-342900" algn="l">
                        <a:buNone/>
                      </a:pPr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807</Words>
  <Application>Microsoft Office PowerPoint</Application>
  <PresentationFormat>On-screen Show (4:3)</PresentationFormat>
  <Paragraphs>258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PENYATAAN MASALAH</vt:lpstr>
      <vt:lpstr>PENYATAAN MASALAH</vt:lpstr>
      <vt:lpstr>Elemen 1 - PENYATAAN MASALAH</vt:lpstr>
      <vt:lpstr>Elemen 2 - OBJEKTIF</vt:lpstr>
      <vt:lpstr>Elemen 3 - OPSYEN</vt:lpstr>
      <vt:lpstr>Slide 8</vt:lpstr>
      <vt:lpstr>Slide 9</vt:lpstr>
      <vt:lpstr>MULTI VARIANCE ANALYSIS</vt:lpstr>
      <vt:lpstr>Multi Variance</vt:lpstr>
      <vt:lpstr>MULTI VARIANCE ANALYSIS</vt:lpstr>
      <vt:lpstr>Slide 13</vt:lpstr>
      <vt:lpstr>Slide 14</vt:lpstr>
      <vt:lpstr>Slide 15</vt:lpstr>
      <vt:lpstr>PELAN KOMUNIKASI</vt:lpstr>
      <vt:lpstr>PELAN PENGUATKUASAAN</vt:lpstr>
      <vt:lpstr>PELAN PEMANTAUAN &amp; PENILAIAN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41</cp:revision>
  <dcterms:created xsi:type="dcterms:W3CDTF">2015-09-10T01:14:46Z</dcterms:created>
  <dcterms:modified xsi:type="dcterms:W3CDTF">2016-06-08T07:31:55Z</dcterms:modified>
</cp:coreProperties>
</file>