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13" y="-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808A-CCF1-49DA-AFC4-8BF964148293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2B99-A622-4E86-898C-29E757788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808A-CCF1-49DA-AFC4-8BF964148293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2B99-A622-4E86-898C-29E757788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808A-CCF1-49DA-AFC4-8BF964148293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2B99-A622-4E86-898C-29E757788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808A-CCF1-49DA-AFC4-8BF964148293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2B99-A622-4E86-898C-29E757788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808A-CCF1-49DA-AFC4-8BF964148293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2B99-A622-4E86-898C-29E757788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808A-CCF1-49DA-AFC4-8BF964148293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2B99-A622-4E86-898C-29E757788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808A-CCF1-49DA-AFC4-8BF964148293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2B99-A622-4E86-898C-29E757788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808A-CCF1-49DA-AFC4-8BF964148293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2B99-A622-4E86-898C-29E757788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808A-CCF1-49DA-AFC4-8BF964148293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2B99-A622-4E86-898C-29E757788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808A-CCF1-49DA-AFC4-8BF964148293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2B99-A622-4E86-898C-29E757788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B808A-CCF1-49DA-AFC4-8BF964148293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D2B99-A622-4E86-898C-29E757788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B808A-CCF1-49DA-AFC4-8BF964148293}" type="datetimeFigureOut">
              <a:rPr lang="en-US" smtClean="0"/>
              <a:pPr/>
              <a:t>8/18/2016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D2B99-A622-4E86-898C-29E7577880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800" y="685800"/>
            <a:ext cx="85344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MY"/>
          </a:p>
        </p:txBody>
      </p:sp>
      <p:sp>
        <p:nvSpPr>
          <p:cNvPr id="921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ms-MY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mtClean="0"/>
          </a:p>
        </p:txBody>
      </p:sp>
      <p:pic>
        <p:nvPicPr>
          <p:cNvPr id="18436" name="Picture 3" descr="Picture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t">
              <a:defRPr/>
            </a:pPr>
            <a:r>
              <a:rPr lang="en-MY" sz="2000" b="1" dirty="0" smtClean="0">
                <a:solidFill>
                  <a:schemeClr val="bg1"/>
                </a:solidFill>
                <a:latin typeface="Century Gothic" pitchFamily="34" charset="0"/>
              </a:rPr>
              <a:t>	</a:t>
            </a:r>
            <a:r>
              <a:rPr lang="en-MY" sz="3200" b="1" dirty="0" smtClean="0">
                <a:solidFill>
                  <a:schemeClr val="bg1"/>
                </a:solidFill>
                <a:latin typeface="Century Gothic" pitchFamily="34" charset="0"/>
              </a:rPr>
              <a:t>PROJEK BANDAR BARU PASIR PUTEH</a:t>
            </a:r>
            <a:endParaRPr lang="en-MY" sz="3200" b="1" dirty="0">
              <a:solidFill>
                <a:srgbClr val="00FF00"/>
              </a:solidFill>
              <a:latin typeface="Century Gothic" pitchFamily="34" charset="0"/>
            </a:endParaRPr>
          </a:p>
        </p:txBody>
      </p:sp>
      <p:graphicFrame>
        <p:nvGraphicFramePr>
          <p:cNvPr id="15" name="Content Placeholder 4"/>
          <p:cNvGraphicFramePr>
            <a:graphicFrameLocks/>
          </p:cNvGraphicFramePr>
          <p:nvPr/>
        </p:nvGraphicFramePr>
        <p:xfrm>
          <a:off x="0" y="777240"/>
          <a:ext cx="9144000" cy="6080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7162800"/>
              </a:tblGrid>
              <a:tr h="60807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s-MY" sz="3200" b="1" dirty="0" smtClean="0"/>
                        <a:t>ISU/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s-MY" sz="3200" b="1" dirty="0" smtClean="0"/>
                        <a:t>MASALAH</a:t>
                      </a:r>
                      <a:endParaRPr lang="ms-MY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14350" marR="0" indent="-5143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ms-MY" sz="3200" dirty="0" smtClean="0">
                          <a:solidFill>
                            <a:schemeClr val="tx1"/>
                          </a:solidFill>
                        </a:rPr>
                        <a:t>Pusat Bandar yang sempit dan sesak.</a:t>
                      </a:r>
                    </a:p>
                    <a:p>
                      <a:pPr marL="514350" marR="0" indent="-5143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ms-MY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514350" marR="0" indent="-5143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ms-MY" sz="3200" dirty="0" smtClean="0">
                          <a:solidFill>
                            <a:schemeClr val="tx1"/>
                          </a:solidFill>
                        </a:rPr>
                        <a:t>Kemudahan yang jauh ketinggalan (samaada dari segi sistem pengangkutan, sistem perparitan, pelupusan sampah sarap, sistem lalulintas, kekurangan 'parking' dan lain-lain)</a:t>
                      </a:r>
                    </a:p>
                    <a:p>
                      <a:pPr marL="514350" marR="0" indent="-5143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endParaRPr lang="ms-MY" sz="20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514350" marR="0" indent="-5143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ms-MY" sz="3200" dirty="0" smtClean="0">
                          <a:solidFill>
                            <a:schemeClr val="tx1"/>
                          </a:solidFill>
                        </a:rPr>
                        <a:t>Tempat/ruang niaga yang tidak kondusif (ruang niaga yang tidak mencukupi, sempit dan sesak)</a:t>
                      </a:r>
                      <a:endParaRPr lang="ms-MY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04800" y="685800"/>
            <a:ext cx="8534400" cy="541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MY"/>
          </a:p>
        </p:txBody>
      </p:sp>
      <p:sp>
        <p:nvSpPr>
          <p:cNvPr id="921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ms-MY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en-US" smtClean="0"/>
          </a:p>
        </p:txBody>
      </p:sp>
      <p:pic>
        <p:nvPicPr>
          <p:cNvPr id="18436" name="Picture 3" descr="Picture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14" name="Rectangle 13"/>
          <p:cNvSpPr/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t">
              <a:defRPr/>
            </a:pPr>
            <a:r>
              <a:rPr lang="en-MY" sz="2000" b="1" dirty="0" smtClean="0">
                <a:solidFill>
                  <a:schemeClr val="bg1"/>
                </a:solidFill>
                <a:latin typeface="Century Gothic" pitchFamily="34" charset="0"/>
              </a:rPr>
              <a:t>	</a:t>
            </a:r>
            <a:r>
              <a:rPr lang="en-MY" sz="3200" b="1" dirty="0" smtClean="0">
                <a:solidFill>
                  <a:schemeClr val="bg1"/>
                </a:solidFill>
                <a:latin typeface="Century Gothic" pitchFamily="34" charset="0"/>
              </a:rPr>
              <a:t>PROJEK BANDAR BARU PASIR PUTEH</a:t>
            </a:r>
            <a:endParaRPr lang="en-MY" sz="3200" b="1" dirty="0">
              <a:solidFill>
                <a:srgbClr val="00FF00"/>
              </a:solidFill>
              <a:latin typeface="Century Gothic" pitchFamily="34" charset="0"/>
            </a:endParaRPr>
          </a:p>
        </p:txBody>
      </p:sp>
      <p:graphicFrame>
        <p:nvGraphicFramePr>
          <p:cNvPr id="15" name="Content Placeholder 4"/>
          <p:cNvGraphicFramePr>
            <a:graphicFrameLocks/>
          </p:cNvGraphicFramePr>
          <p:nvPr/>
        </p:nvGraphicFramePr>
        <p:xfrm>
          <a:off x="0" y="777240"/>
          <a:ext cx="9144000" cy="655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7315200"/>
              </a:tblGrid>
              <a:tr h="60807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ms-MY" sz="3200" b="1" dirty="0" smtClean="0"/>
                        <a:t>OBJEKTIF</a:t>
                      </a:r>
                      <a:endParaRPr lang="ms-MY" sz="3200" b="1" dirty="0" smtClean="0"/>
                    </a:p>
                    <a:p>
                      <a:pPr algn="l"/>
                      <a:endParaRPr lang="ms-MY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514350" indent="-514350">
                        <a:buAutoNum type="arabicPeriod"/>
                      </a:pPr>
                      <a:r>
                        <a:rPr lang="ms-MY" sz="3200" dirty="0" smtClean="0">
                          <a:solidFill>
                            <a:schemeClr val="tx1"/>
                          </a:solidFill>
                        </a:rPr>
                        <a:t>Menyediakan ruang niaga yang selesa kepada 500 peniaga tempatan.</a:t>
                      </a:r>
                    </a:p>
                    <a:p>
                      <a:pPr marL="514350" indent="-514350">
                        <a:buNone/>
                      </a:pPr>
                      <a:endParaRPr lang="ms-MY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514350" indent="-514350">
                        <a:buAutoNum type="arabicPeriod" startAt="2"/>
                      </a:pPr>
                      <a:r>
                        <a:rPr lang="ms-MY" sz="3200" dirty="0" smtClean="0">
                          <a:solidFill>
                            <a:schemeClr val="tx1"/>
                          </a:solidFill>
                        </a:rPr>
                        <a:t>Membuka peluang perniagaan dan merancakkan aktiviti ekonomi kepada penduduk setempat.</a:t>
                      </a:r>
                    </a:p>
                    <a:p>
                      <a:pPr marL="514350" indent="-514350">
                        <a:buNone/>
                      </a:pPr>
                      <a:endParaRPr lang="ms-MY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514350" indent="-514350">
                        <a:buAutoNum type="arabicPeriod" startAt="3"/>
                      </a:pPr>
                      <a:r>
                        <a:rPr lang="ms-MY" sz="3200" dirty="0" smtClean="0">
                          <a:solidFill>
                            <a:schemeClr val="tx1"/>
                          </a:solidFill>
                        </a:rPr>
                        <a:t>Memberi keselesaan dan pelbagai kemudahan setempat kepada 30 ribu penduduk tanpa perlu ke tempat lain.</a:t>
                      </a:r>
                    </a:p>
                    <a:p>
                      <a:pPr marL="514350" indent="-514350">
                        <a:buAutoNum type="arabicPeriod" startAt="3"/>
                      </a:pPr>
                      <a:endParaRPr lang="ms-MY" sz="1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514350" indent="-514350">
                        <a:buAutoNum type="arabicPeriod" startAt="3"/>
                      </a:pPr>
                      <a:r>
                        <a:rPr lang="ms-MY" sz="3200" dirty="0" smtClean="0">
                          <a:solidFill>
                            <a:schemeClr val="tx1"/>
                          </a:solidFill>
                        </a:rPr>
                        <a:t>Menyediakan kemudahan sistem pengangkutan kepada 100 orang pengusaha teksi dan 20 operator bas.</a:t>
                      </a:r>
                    </a:p>
                    <a:p>
                      <a:pPr marL="514350" marR="0" indent="-5143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ms-MY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105</Words>
  <Application>Microsoft Office PowerPoint</Application>
  <PresentationFormat>On-screen Show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4</cp:revision>
  <dcterms:created xsi:type="dcterms:W3CDTF">2015-12-13T03:19:04Z</dcterms:created>
  <dcterms:modified xsi:type="dcterms:W3CDTF">2016-08-18T08:59:16Z</dcterms:modified>
</cp:coreProperties>
</file>