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diagrams/drawing2.xml" ContentType="application/vnd.ms-office.drawingml.diagramDrawing+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diagrams/colors2.xml" ContentType="application/vnd.openxmlformats-officedocument.drawingml.diagramColors+xml"/>
  <Override PartName="/ppt/notesSlides/notesSlide1.xml" ContentType="application/vnd.openxmlformats-officedocument.presentationml.notesSlide+xml"/>
  <Override PartName="/ppt/diagrams/drawing3.xml" ContentType="application/vnd.ms-office.drawingml.diagramDrawing+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59" r:id="rId2"/>
    <p:sldMasterId id="2147483841" r:id="rId3"/>
  </p:sldMasterIdLst>
  <p:notesMasterIdLst>
    <p:notesMasterId r:id="rId30"/>
  </p:notesMasterIdLst>
  <p:handoutMasterIdLst>
    <p:handoutMasterId r:id="rId31"/>
  </p:handoutMasterIdLst>
  <p:sldIdLst>
    <p:sldId id="303" r:id="rId4"/>
    <p:sldId id="578" r:id="rId5"/>
    <p:sldId id="568" r:id="rId6"/>
    <p:sldId id="448" r:id="rId7"/>
    <p:sldId id="435" r:id="rId8"/>
    <p:sldId id="472" r:id="rId9"/>
    <p:sldId id="445" r:id="rId10"/>
    <p:sldId id="446" r:id="rId11"/>
    <p:sldId id="447" r:id="rId12"/>
    <p:sldId id="304" r:id="rId13"/>
    <p:sldId id="594" r:id="rId14"/>
    <p:sldId id="595" r:id="rId15"/>
    <p:sldId id="596" r:id="rId16"/>
    <p:sldId id="597" r:id="rId17"/>
    <p:sldId id="598" r:id="rId18"/>
    <p:sldId id="599" r:id="rId19"/>
    <p:sldId id="510" r:id="rId20"/>
    <p:sldId id="600" r:id="rId21"/>
    <p:sldId id="601" r:id="rId22"/>
    <p:sldId id="602" r:id="rId23"/>
    <p:sldId id="374" r:id="rId24"/>
    <p:sldId id="603" r:id="rId25"/>
    <p:sldId id="541" r:id="rId26"/>
    <p:sldId id="584" r:id="rId27"/>
    <p:sldId id="605" r:id="rId28"/>
    <p:sldId id="606" r:id="rId29"/>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04A7B"/>
    <a:srgbClr val="E73962"/>
    <a:srgbClr val="E46C0A"/>
    <a:srgbClr val="FBA3A3"/>
    <a:srgbClr val="FEE2E2"/>
    <a:srgbClr val="B4EAC5"/>
    <a:srgbClr val="CC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62" autoAdjust="0"/>
    <p:restoredTop sz="95204" autoAdjust="0"/>
  </p:normalViewPr>
  <p:slideViewPr>
    <p:cSldViewPr>
      <p:cViewPr>
        <p:scale>
          <a:sx n="39" d="100"/>
          <a:sy n="39" d="100"/>
        </p:scale>
        <p:origin x="-1296" y="-331"/>
      </p:cViewPr>
      <p:guideLst>
        <p:guide orient="horz" pos="2160"/>
        <p:guide pos="2880"/>
      </p:guideLst>
    </p:cSldViewPr>
  </p:slideViewPr>
  <p:outlineViewPr>
    <p:cViewPr>
      <p:scale>
        <a:sx n="33" d="100"/>
        <a:sy n="33" d="100"/>
      </p:scale>
      <p:origin x="0" y="4380"/>
    </p:cViewPr>
  </p:outlineViewPr>
  <p:notesTextViewPr>
    <p:cViewPr>
      <p:scale>
        <a:sx n="100" d="100"/>
        <a:sy n="100" d="100"/>
      </p:scale>
      <p:origin x="0" y="0"/>
    </p:cViewPr>
  </p:notesTextViewPr>
  <p:sorterViewPr>
    <p:cViewPr>
      <p:scale>
        <a:sx n="90" d="100"/>
        <a:sy n="9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5A6650-DB00-4B70-A5E6-7276E8BA5C46}" type="doc">
      <dgm:prSet loTypeId="urn:microsoft.com/office/officeart/2005/8/layout/hierarchy3" loCatId="list" qsTypeId="urn:microsoft.com/office/officeart/2005/8/quickstyle/simple1" qsCatId="simple" csTypeId="urn:microsoft.com/office/officeart/2005/8/colors/accent0_1" csCatId="mainScheme" phldr="1"/>
      <dgm:spPr/>
      <dgm:t>
        <a:bodyPr/>
        <a:lstStyle/>
        <a:p>
          <a:endParaRPr lang="en-GB"/>
        </a:p>
      </dgm:t>
    </dgm:pt>
    <dgm:pt modelId="{5EA214FD-A61F-4BAA-B597-02FE1B7911BA}">
      <dgm:prSet phldrT="[Text]" custT="1"/>
      <dgm:spPr/>
      <dgm:t>
        <a:bodyPr/>
        <a:lstStyle/>
        <a:p>
          <a:r>
            <a:rPr lang="en-GB" sz="2000" b="1" dirty="0" err="1" smtClean="0"/>
            <a:t>Utama</a:t>
          </a:r>
          <a:endParaRPr lang="en-GB" sz="2000" b="1" dirty="0"/>
        </a:p>
      </dgm:t>
    </dgm:pt>
    <dgm:pt modelId="{2792BF88-212A-49C9-8EA8-A6771320CE0D}" type="parTrans" cxnId="{E424DBF0-E7F3-471D-922D-17EB02B13D2A}">
      <dgm:prSet/>
      <dgm:spPr/>
      <dgm:t>
        <a:bodyPr/>
        <a:lstStyle/>
        <a:p>
          <a:endParaRPr lang="en-GB"/>
        </a:p>
      </dgm:t>
    </dgm:pt>
    <dgm:pt modelId="{4E7EB3EC-5460-419E-90FB-3638C4B80F89}" type="sibTrans" cxnId="{E424DBF0-E7F3-471D-922D-17EB02B13D2A}">
      <dgm:prSet/>
      <dgm:spPr/>
      <dgm:t>
        <a:bodyPr/>
        <a:lstStyle/>
        <a:p>
          <a:endParaRPr lang="en-GB"/>
        </a:p>
      </dgm:t>
    </dgm:pt>
    <dgm:pt modelId="{92D5B2D5-0AFF-428A-91A2-E5E8DC64B8B2}">
      <dgm:prSet phldrT="[Text]"/>
      <dgm:spPr/>
      <dgm:t>
        <a:bodyPr/>
        <a:lstStyle/>
        <a:p>
          <a:r>
            <a:rPr lang="en-US" dirty="0" err="1" smtClean="0"/>
            <a:t>Akta</a:t>
          </a:r>
          <a:endParaRPr lang="en-US" dirty="0" smtClean="0"/>
        </a:p>
      </dgm:t>
    </dgm:pt>
    <dgm:pt modelId="{5514FE45-DEB5-4672-B780-D719507575C0}" type="parTrans" cxnId="{5E1DA2DD-F05A-41C6-A5C9-A8C03E0F0230}">
      <dgm:prSet/>
      <dgm:spPr/>
      <dgm:t>
        <a:bodyPr/>
        <a:lstStyle/>
        <a:p>
          <a:endParaRPr lang="en-GB"/>
        </a:p>
      </dgm:t>
    </dgm:pt>
    <dgm:pt modelId="{26C33571-BE45-4413-A2CA-8F4E6501FAE5}" type="sibTrans" cxnId="{5E1DA2DD-F05A-41C6-A5C9-A8C03E0F0230}">
      <dgm:prSet/>
      <dgm:spPr/>
      <dgm:t>
        <a:bodyPr/>
        <a:lstStyle/>
        <a:p>
          <a:endParaRPr lang="en-GB"/>
        </a:p>
      </dgm:t>
    </dgm:pt>
    <dgm:pt modelId="{0A1B96FF-5966-408B-9D1C-8F6CB598C356}">
      <dgm:prSet phldrT="[Text]"/>
      <dgm:spPr/>
      <dgm:t>
        <a:bodyPr/>
        <a:lstStyle/>
        <a:p>
          <a:r>
            <a:rPr lang="en-US" dirty="0" err="1" smtClean="0"/>
            <a:t>Enakmen</a:t>
          </a:r>
          <a:endParaRPr lang="en-GB" dirty="0"/>
        </a:p>
      </dgm:t>
    </dgm:pt>
    <dgm:pt modelId="{A905BE99-D6B8-4FC8-8954-2C768BAC0BC9}" type="parTrans" cxnId="{AC2D1C90-C246-4518-B883-4D76E34C03AC}">
      <dgm:prSet/>
      <dgm:spPr/>
      <dgm:t>
        <a:bodyPr/>
        <a:lstStyle/>
        <a:p>
          <a:endParaRPr lang="en-GB"/>
        </a:p>
      </dgm:t>
    </dgm:pt>
    <dgm:pt modelId="{AC039D4D-F9CB-43DF-AB26-D342E3249EE1}" type="sibTrans" cxnId="{AC2D1C90-C246-4518-B883-4D76E34C03AC}">
      <dgm:prSet/>
      <dgm:spPr/>
      <dgm:t>
        <a:bodyPr/>
        <a:lstStyle/>
        <a:p>
          <a:endParaRPr lang="en-GB"/>
        </a:p>
      </dgm:t>
    </dgm:pt>
    <dgm:pt modelId="{CBE13771-A319-4867-83B5-33EED716A934}">
      <dgm:prSet phldrT="[Text]" custT="1"/>
      <dgm:spPr/>
      <dgm:t>
        <a:bodyPr/>
        <a:lstStyle/>
        <a:p>
          <a:r>
            <a:rPr lang="en-US" sz="2000" b="1" dirty="0" err="1" smtClean="0"/>
            <a:t>Sekunder</a:t>
          </a:r>
          <a:endParaRPr lang="en-GB" sz="2000" b="1" dirty="0"/>
        </a:p>
      </dgm:t>
    </dgm:pt>
    <dgm:pt modelId="{DB24FEE2-7F6B-4D36-899E-C08244B32000}" type="parTrans" cxnId="{1F6A51EB-3FDB-4A96-B45F-90B26F6966AF}">
      <dgm:prSet/>
      <dgm:spPr/>
      <dgm:t>
        <a:bodyPr/>
        <a:lstStyle/>
        <a:p>
          <a:endParaRPr lang="en-GB"/>
        </a:p>
      </dgm:t>
    </dgm:pt>
    <dgm:pt modelId="{3AE7DAB3-BDE4-425F-AEAF-64B8D165F4D7}" type="sibTrans" cxnId="{1F6A51EB-3FDB-4A96-B45F-90B26F6966AF}">
      <dgm:prSet/>
      <dgm:spPr/>
      <dgm:t>
        <a:bodyPr/>
        <a:lstStyle/>
        <a:p>
          <a:endParaRPr lang="en-GB"/>
        </a:p>
      </dgm:t>
    </dgm:pt>
    <dgm:pt modelId="{8ED0E4B4-ABEA-4807-BA2B-BD53B087A9A2}">
      <dgm:prSet phldrT="[Text]"/>
      <dgm:spPr/>
      <dgm:t>
        <a:bodyPr/>
        <a:lstStyle/>
        <a:p>
          <a:r>
            <a:rPr lang="en-US" dirty="0" err="1" smtClean="0"/>
            <a:t>Peraturan</a:t>
          </a:r>
          <a:endParaRPr lang="en-GB" dirty="0"/>
        </a:p>
      </dgm:t>
    </dgm:pt>
    <dgm:pt modelId="{F4EBC097-69FC-4E84-9F5C-C3156A62B399}" type="parTrans" cxnId="{54768E0A-AC66-4952-9B16-6898800ECD17}">
      <dgm:prSet/>
      <dgm:spPr/>
      <dgm:t>
        <a:bodyPr/>
        <a:lstStyle/>
        <a:p>
          <a:endParaRPr lang="en-GB"/>
        </a:p>
      </dgm:t>
    </dgm:pt>
    <dgm:pt modelId="{7CECBAEC-E0D7-4C10-A3AC-705A68F3721B}" type="sibTrans" cxnId="{54768E0A-AC66-4952-9B16-6898800ECD17}">
      <dgm:prSet/>
      <dgm:spPr/>
      <dgm:t>
        <a:bodyPr/>
        <a:lstStyle/>
        <a:p>
          <a:endParaRPr lang="en-GB"/>
        </a:p>
      </dgm:t>
    </dgm:pt>
    <dgm:pt modelId="{C6775E44-1A44-4E38-A4AB-6BD28BA66995}">
      <dgm:prSet phldrT="[Text]"/>
      <dgm:spPr/>
      <dgm:t>
        <a:bodyPr/>
        <a:lstStyle/>
        <a:p>
          <a:r>
            <a:rPr lang="en-US" dirty="0" err="1" smtClean="0"/>
            <a:t>Kawalan</a:t>
          </a:r>
          <a:endParaRPr lang="en-GB" dirty="0"/>
        </a:p>
      </dgm:t>
    </dgm:pt>
    <dgm:pt modelId="{57AD0833-37F0-4701-AAFD-FC3EA825AFC7}" type="parTrans" cxnId="{ECF9AF3D-3110-4911-BE81-8BFE03668100}">
      <dgm:prSet/>
      <dgm:spPr/>
      <dgm:t>
        <a:bodyPr/>
        <a:lstStyle/>
        <a:p>
          <a:endParaRPr lang="en-GB"/>
        </a:p>
      </dgm:t>
    </dgm:pt>
    <dgm:pt modelId="{494594F3-258B-4E9F-A3F4-E7FDE759E798}" type="sibTrans" cxnId="{ECF9AF3D-3110-4911-BE81-8BFE03668100}">
      <dgm:prSet/>
      <dgm:spPr/>
      <dgm:t>
        <a:bodyPr/>
        <a:lstStyle/>
        <a:p>
          <a:endParaRPr lang="en-GB"/>
        </a:p>
      </dgm:t>
    </dgm:pt>
    <dgm:pt modelId="{70B866BF-E191-4D43-B473-8E5C7E0AD4AA}">
      <dgm:prSet/>
      <dgm:spPr/>
      <dgm:t>
        <a:bodyPr/>
        <a:lstStyle/>
        <a:p>
          <a:r>
            <a:rPr lang="en-US" dirty="0" smtClean="0"/>
            <a:t>Undang2 Kecil</a:t>
          </a:r>
          <a:endParaRPr lang="en-GB" dirty="0"/>
        </a:p>
      </dgm:t>
    </dgm:pt>
    <dgm:pt modelId="{9BA21F13-FA07-4E15-8524-09B8DD59AE31}" type="parTrans" cxnId="{922A17F1-8C9C-48F3-95A6-80CE5413BF86}">
      <dgm:prSet/>
      <dgm:spPr/>
      <dgm:t>
        <a:bodyPr/>
        <a:lstStyle/>
        <a:p>
          <a:endParaRPr lang="en-GB"/>
        </a:p>
      </dgm:t>
    </dgm:pt>
    <dgm:pt modelId="{ED540AA8-7C14-4BA1-85B0-7DA95814FF51}" type="sibTrans" cxnId="{922A17F1-8C9C-48F3-95A6-80CE5413BF86}">
      <dgm:prSet/>
      <dgm:spPr/>
      <dgm:t>
        <a:bodyPr/>
        <a:lstStyle/>
        <a:p>
          <a:endParaRPr lang="en-GB"/>
        </a:p>
      </dgm:t>
    </dgm:pt>
    <dgm:pt modelId="{95F8E534-7E65-4805-A64C-37F71B1AB115}">
      <dgm:prSet/>
      <dgm:spPr/>
      <dgm:t>
        <a:bodyPr/>
        <a:lstStyle/>
        <a:p>
          <a:r>
            <a:rPr lang="en-US" dirty="0" err="1" smtClean="0"/>
            <a:t>Perintah</a:t>
          </a:r>
          <a:endParaRPr lang="en-GB" dirty="0"/>
        </a:p>
      </dgm:t>
    </dgm:pt>
    <dgm:pt modelId="{C582AE38-2601-4C8C-BCCA-41271C20CAAB}" type="parTrans" cxnId="{BC163197-ED72-4EC5-A485-FB92808BCC98}">
      <dgm:prSet/>
      <dgm:spPr/>
      <dgm:t>
        <a:bodyPr/>
        <a:lstStyle/>
        <a:p>
          <a:endParaRPr lang="en-GB"/>
        </a:p>
      </dgm:t>
    </dgm:pt>
    <dgm:pt modelId="{E958194F-87C1-4972-95E1-EB6073AEB09A}" type="sibTrans" cxnId="{BC163197-ED72-4EC5-A485-FB92808BCC98}">
      <dgm:prSet/>
      <dgm:spPr/>
      <dgm:t>
        <a:bodyPr/>
        <a:lstStyle/>
        <a:p>
          <a:endParaRPr lang="en-GB"/>
        </a:p>
      </dgm:t>
    </dgm:pt>
    <dgm:pt modelId="{092ED44B-ACE4-4136-A9A9-8275A58A4E26}">
      <dgm:prSet/>
      <dgm:spPr/>
      <dgm:t>
        <a:bodyPr/>
        <a:lstStyle/>
        <a:p>
          <a:r>
            <a:rPr lang="en-US" dirty="0" err="1" smtClean="0"/>
            <a:t>Garis</a:t>
          </a:r>
          <a:r>
            <a:rPr lang="en-US" dirty="0" smtClean="0"/>
            <a:t> </a:t>
          </a:r>
          <a:r>
            <a:rPr lang="en-US" dirty="0" err="1" smtClean="0"/>
            <a:t>panduan</a:t>
          </a:r>
          <a:endParaRPr lang="en-GB" dirty="0"/>
        </a:p>
      </dgm:t>
    </dgm:pt>
    <dgm:pt modelId="{5DDB6D41-F6D0-440F-A9C7-CE57EAD9BA5C}" type="parTrans" cxnId="{75317B03-A08B-4CA0-9F49-9EF03965B7C6}">
      <dgm:prSet/>
      <dgm:spPr/>
      <dgm:t>
        <a:bodyPr/>
        <a:lstStyle/>
        <a:p>
          <a:endParaRPr lang="en-GB"/>
        </a:p>
      </dgm:t>
    </dgm:pt>
    <dgm:pt modelId="{BFEE183F-3D36-4ABB-8B35-CA7C823EE69E}" type="sibTrans" cxnId="{75317B03-A08B-4CA0-9F49-9EF03965B7C6}">
      <dgm:prSet/>
      <dgm:spPr/>
      <dgm:t>
        <a:bodyPr/>
        <a:lstStyle/>
        <a:p>
          <a:endParaRPr lang="en-GB"/>
        </a:p>
      </dgm:t>
    </dgm:pt>
    <dgm:pt modelId="{712F6903-1645-4C04-B1D4-59760B9DCAE4}">
      <dgm:prSet/>
      <dgm:spPr/>
      <dgm:t>
        <a:bodyPr/>
        <a:lstStyle/>
        <a:p>
          <a:r>
            <a:rPr lang="en-US" dirty="0" err="1" smtClean="0"/>
            <a:t>Piawaian</a:t>
          </a:r>
          <a:endParaRPr lang="en-GB" dirty="0"/>
        </a:p>
      </dgm:t>
    </dgm:pt>
    <dgm:pt modelId="{DDD4C212-4CBA-4D2C-874A-A43E8DF132AF}" type="parTrans" cxnId="{91458261-27F9-49A9-B231-956BFA93C80D}">
      <dgm:prSet/>
      <dgm:spPr/>
      <dgm:t>
        <a:bodyPr/>
        <a:lstStyle/>
        <a:p>
          <a:endParaRPr lang="en-GB"/>
        </a:p>
      </dgm:t>
    </dgm:pt>
    <dgm:pt modelId="{52AB0EFA-8981-4B1E-948F-30A02AB98B53}" type="sibTrans" cxnId="{91458261-27F9-49A9-B231-956BFA93C80D}">
      <dgm:prSet/>
      <dgm:spPr/>
      <dgm:t>
        <a:bodyPr/>
        <a:lstStyle/>
        <a:p>
          <a:endParaRPr lang="en-GB"/>
        </a:p>
      </dgm:t>
    </dgm:pt>
    <dgm:pt modelId="{12F1CF2E-F61F-EE43-B60C-3D33F811B37D}">
      <dgm:prSet phldrT="[Text]"/>
      <dgm:spPr/>
      <dgm:t>
        <a:bodyPr/>
        <a:lstStyle/>
        <a:p>
          <a:r>
            <a:rPr lang="en-GB" dirty="0" err="1" smtClean="0"/>
            <a:t>Ordinan</a:t>
          </a:r>
          <a:endParaRPr lang="en-GB" dirty="0"/>
        </a:p>
      </dgm:t>
    </dgm:pt>
    <dgm:pt modelId="{BA61CA56-787D-8047-8A10-4016C01DEDCD}" type="parTrans" cxnId="{763F49F1-CA93-E044-9BDD-6D34FD2D7E86}">
      <dgm:prSet/>
      <dgm:spPr/>
      <dgm:t>
        <a:bodyPr/>
        <a:lstStyle/>
        <a:p>
          <a:endParaRPr lang="en-US"/>
        </a:p>
      </dgm:t>
    </dgm:pt>
    <dgm:pt modelId="{06507D0C-34CF-2349-BB38-C23ECE690A2F}" type="sibTrans" cxnId="{763F49F1-CA93-E044-9BDD-6D34FD2D7E86}">
      <dgm:prSet/>
      <dgm:spPr/>
      <dgm:t>
        <a:bodyPr/>
        <a:lstStyle/>
        <a:p>
          <a:endParaRPr lang="en-US"/>
        </a:p>
      </dgm:t>
    </dgm:pt>
    <dgm:pt modelId="{3E5D0D12-45FC-4B55-8D51-255ADD1AA328}" type="pres">
      <dgm:prSet presAssocID="{545A6650-DB00-4B70-A5E6-7276E8BA5C46}" presName="diagram" presStyleCnt="0">
        <dgm:presLayoutVars>
          <dgm:chPref val="1"/>
          <dgm:dir/>
          <dgm:animOne val="branch"/>
          <dgm:animLvl val="lvl"/>
          <dgm:resizeHandles/>
        </dgm:presLayoutVars>
      </dgm:prSet>
      <dgm:spPr/>
      <dgm:t>
        <a:bodyPr/>
        <a:lstStyle/>
        <a:p>
          <a:endParaRPr lang="en-GB"/>
        </a:p>
      </dgm:t>
    </dgm:pt>
    <dgm:pt modelId="{4A47295C-9B3C-44DE-9604-56E1FB58F3E1}" type="pres">
      <dgm:prSet presAssocID="{5EA214FD-A61F-4BAA-B597-02FE1B7911BA}" presName="root" presStyleCnt="0"/>
      <dgm:spPr/>
    </dgm:pt>
    <dgm:pt modelId="{7D7A9CF2-EE55-4153-ABD0-9E803D0D073E}" type="pres">
      <dgm:prSet presAssocID="{5EA214FD-A61F-4BAA-B597-02FE1B7911BA}" presName="rootComposite" presStyleCnt="0"/>
      <dgm:spPr/>
    </dgm:pt>
    <dgm:pt modelId="{9E1FBD99-02FD-42C6-93C6-D4B372EE14F7}" type="pres">
      <dgm:prSet presAssocID="{5EA214FD-A61F-4BAA-B597-02FE1B7911BA}" presName="rootText" presStyleLbl="node1" presStyleIdx="0" presStyleCnt="2" custScaleX="250741"/>
      <dgm:spPr/>
      <dgm:t>
        <a:bodyPr/>
        <a:lstStyle/>
        <a:p>
          <a:endParaRPr lang="en-GB"/>
        </a:p>
      </dgm:t>
    </dgm:pt>
    <dgm:pt modelId="{024BE581-B687-44F7-9319-139DAEB83F1B}" type="pres">
      <dgm:prSet presAssocID="{5EA214FD-A61F-4BAA-B597-02FE1B7911BA}" presName="rootConnector" presStyleLbl="node1" presStyleIdx="0" presStyleCnt="2"/>
      <dgm:spPr/>
      <dgm:t>
        <a:bodyPr/>
        <a:lstStyle/>
        <a:p>
          <a:endParaRPr lang="en-GB"/>
        </a:p>
      </dgm:t>
    </dgm:pt>
    <dgm:pt modelId="{F6AE7101-0884-42D7-8ABA-3A7C70D0F3E6}" type="pres">
      <dgm:prSet presAssocID="{5EA214FD-A61F-4BAA-B597-02FE1B7911BA}" presName="childShape" presStyleCnt="0"/>
      <dgm:spPr/>
    </dgm:pt>
    <dgm:pt modelId="{1A49446C-33A3-4D9F-9AE2-92A1612CB065}" type="pres">
      <dgm:prSet presAssocID="{5514FE45-DEB5-4672-B780-D719507575C0}" presName="Name13" presStyleLbl="parChTrans1D2" presStyleIdx="0" presStyleCnt="9"/>
      <dgm:spPr/>
      <dgm:t>
        <a:bodyPr/>
        <a:lstStyle/>
        <a:p>
          <a:endParaRPr lang="en-GB"/>
        </a:p>
      </dgm:t>
    </dgm:pt>
    <dgm:pt modelId="{2A2A52DE-86BE-4AAC-8CF1-6DA352A17607}" type="pres">
      <dgm:prSet presAssocID="{92D5B2D5-0AFF-428A-91A2-E5E8DC64B8B2}" presName="childText" presStyleLbl="bgAcc1" presStyleIdx="0" presStyleCnt="9" custScaleX="250741">
        <dgm:presLayoutVars>
          <dgm:bulletEnabled val="1"/>
        </dgm:presLayoutVars>
      </dgm:prSet>
      <dgm:spPr/>
      <dgm:t>
        <a:bodyPr/>
        <a:lstStyle/>
        <a:p>
          <a:endParaRPr lang="en-GB"/>
        </a:p>
      </dgm:t>
    </dgm:pt>
    <dgm:pt modelId="{16057BD3-9790-4D65-9E1E-27BBE5851058}" type="pres">
      <dgm:prSet presAssocID="{A905BE99-D6B8-4FC8-8954-2C768BAC0BC9}" presName="Name13" presStyleLbl="parChTrans1D2" presStyleIdx="1" presStyleCnt="9"/>
      <dgm:spPr/>
      <dgm:t>
        <a:bodyPr/>
        <a:lstStyle/>
        <a:p>
          <a:endParaRPr lang="en-GB"/>
        </a:p>
      </dgm:t>
    </dgm:pt>
    <dgm:pt modelId="{60849F05-A2F0-4A12-9BEE-C0577DB36622}" type="pres">
      <dgm:prSet presAssocID="{0A1B96FF-5966-408B-9D1C-8F6CB598C356}" presName="childText" presStyleLbl="bgAcc1" presStyleIdx="1" presStyleCnt="9" custScaleX="250741">
        <dgm:presLayoutVars>
          <dgm:bulletEnabled val="1"/>
        </dgm:presLayoutVars>
      </dgm:prSet>
      <dgm:spPr/>
      <dgm:t>
        <a:bodyPr/>
        <a:lstStyle/>
        <a:p>
          <a:endParaRPr lang="en-GB"/>
        </a:p>
      </dgm:t>
    </dgm:pt>
    <dgm:pt modelId="{FBE95EA6-F5BA-FD4E-81B6-D81A9584097F}" type="pres">
      <dgm:prSet presAssocID="{BA61CA56-787D-8047-8A10-4016C01DEDCD}" presName="Name13" presStyleLbl="parChTrans1D2" presStyleIdx="2" presStyleCnt="9"/>
      <dgm:spPr/>
      <dgm:t>
        <a:bodyPr/>
        <a:lstStyle/>
        <a:p>
          <a:endParaRPr lang="en-US"/>
        </a:p>
      </dgm:t>
    </dgm:pt>
    <dgm:pt modelId="{7DF85F1B-9678-B343-826D-C431E07AA169}" type="pres">
      <dgm:prSet presAssocID="{12F1CF2E-F61F-EE43-B60C-3D33F811B37D}" presName="childText" presStyleLbl="bgAcc1" presStyleIdx="2" presStyleCnt="9" custScaleX="243560">
        <dgm:presLayoutVars>
          <dgm:bulletEnabled val="1"/>
        </dgm:presLayoutVars>
      </dgm:prSet>
      <dgm:spPr/>
      <dgm:t>
        <a:bodyPr/>
        <a:lstStyle/>
        <a:p>
          <a:endParaRPr lang="en-US"/>
        </a:p>
      </dgm:t>
    </dgm:pt>
    <dgm:pt modelId="{261470E6-5085-40B7-99A2-3C64E6D453DF}" type="pres">
      <dgm:prSet presAssocID="{CBE13771-A319-4867-83B5-33EED716A934}" presName="root" presStyleCnt="0"/>
      <dgm:spPr/>
    </dgm:pt>
    <dgm:pt modelId="{DEBA123C-8812-45B6-B4A9-E42DF672EE04}" type="pres">
      <dgm:prSet presAssocID="{CBE13771-A319-4867-83B5-33EED716A934}" presName="rootComposite" presStyleCnt="0"/>
      <dgm:spPr/>
    </dgm:pt>
    <dgm:pt modelId="{269AC897-0927-468A-95AB-58D304D806D9}" type="pres">
      <dgm:prSet presAssocID="{CBE13771-A319-4867-83B5-33EED716A934}" presName="rootText" presStyleLbl="node1" presStyleIdx="1" presStyleCnt="2" custScaleX="250741"/>
      <dgm:spPr/>
      <dgm:t>
        <a:bodyPr/>
        <a:lstStyle/>
        <a:p>
          <a:endParaRPr lang="en-GB"/>
        </a:p>
      </dgm:t>
    </dgm:pt>
    <dgm:pt modelId="{42374752-0D0E-4160-86D4-B4E7776B38D6}" type="pres">
      <dgm:prSet presAssocID="{CBE13771-A319-4867-83B5-33EED716A934}" presName="rootConnector" presStyleLbl="node1" presStyleIdx="1" presStyleCnt="2"/>
      <dgm:spPr/>
      <dgm:t>
        <a:bodyPr/>
        <a:lstStyle/>
        <a:p>
          <a:endParaRPr lang="en-GB"/>
        </a:p>
      </dgm:t>
    </dgm:pt>
    <dgm:pt modelId="{F0D9D764-86F6-405E-B7C4-AC0F468C42FF}" type="pres">
      <dgm:prSet presAssocID="{CBE13771-A319-4867-83B5-33EED716A934}" presName="childShape" presStyleCnt="0"/>
      <dgm:spPr/>
    </dgm:pt>
    <dgm:pt modelId="{B7CB3A34-1909-4479-B308-A935B9931506}" type="pres">
      <dgm:prSet presAssocID="{F4EBC097-69FC-4E84-9F5C-C3156A62B399}" presName="Name13" presStyleLbl="parChTrans1D2" presStyleIdx="3" presStyleCnt="9"/>
      <dgm:spPr/>
      <dgm:t>
        <a:bodyPr/>
        <a:lstStyle/>
        <a:p>
          <a:endParaRPr lang="en-GB"/>
        </a:p>
      </dgm:t>
    </dgm:pt>
    <dgm:pt modelId="{605B85A8-78BC-4723-BAF0-27CFC0BD4895}" type="pres">
      <dgm:prSet presAssocID="{8ED0E4B4-ABEA-4807-BA2B-BD53B087A9A2}" presName="childText" presStyleLbl="bgAcc1" presStyleIdx="3" presStyleCnt="9" custScaleX="250741">
        <dgm:presLayoutVars>
          <dgm:bulletEnabled val="1"/>
        </dgm:presLayoutVars>
      </dgm:prSet>
      <dgm:spPr/>
      <dgm:t>
        <a:bodyPr/>
        <a:lstStyle/>
        <a:p>
          <a:endParaRPr lang="en-GB"/>
        </a:p>
      </dgm:t>
    </dgm:pt>
    <dgm:pt modelId="{FD21B1A8-DC74-40A3-8B6D-E34E92305387}" type="pres">
      <dgm:prSet presAssocID="{57AD0833-37F0-4701-AAFD-FC3EA825AFC7}" presName="Name13" presStyleLbl="parChTrans1D2" presStyleIdx="4" presStyleCnt="9"/>
      <dgm:spPr/>
      <dgm:t>
        <a:bodyPr/>
        <a:lstStyle/>
        <a:p>
          <a:endParaRPr lang="en-GB"/>
        </a:p>
      </dgm:t>
    </dgm:pt>
    <dgm:pt modelId="{0CA00BB4-C882-488F-9E28-D31E4FC439DE}" type="pres">
      <dgm:prSet presAssocID="{C6775E44-1A44-4E38-A4AB-6BD28BA66995}" presName="childText" presStyleLbl="bgAcc1" presStyleIdx="4" presStyleCnt="9" custScaleX="250741">
        <dgm:presLayoutVars>
          <dgm:bulletEnabled val="1"/>
        </dgm:presLayoutVars>
      </dgm:prSet>
      <dgm:spPr/>
      <dgm:t>
        <a:bodyPr/>
        <a:lstStyle/>
        <a:p>
          <a:endParaRPr lang="en-GB"/>
        </a:p>
      </dgm:t>
    </dgm:pt>
    <dgm:pt modelId="{1BC3E992-EEAE-43EA-B1B8-17250E3401ED}" type="pres">
      <dgm:prSet presAssocID="{9BA21F13-FA07-4E15-8524-09B8DD59AE31}" presName="Name13" presStyleLbl="parChTrans1D2" presStyleIdx="5" presStyleCnt="9"/>
      <dgm:spPr/>
      <dgm:t>
        <a:bodyPr/>
        <a:lstStyle/>
        <a:p>
          <a:endParaRPr lang="en-GB"/>
        </a:p>
      </dgm:t>
    </dgm:pt>
    <dgm:pt modelId="{FFABB2A3-BCDE-4BA2-89E3-1747029C7B54}" type="pres">
      <dgm:prSet presAssocID="{70B866BF-E191-4D43-B473-8E5C7E0AD4AA}" presName="childText" presStyleLbl="bgAcc1" presStyleIdx="5" presStyleCnt="9" custScaleX="250741">
        <dgm:presLayoutVars>
          <dgm:bulletEnabled val="1"/>
        </dgm:presLayoutVars>
      </dgm:prSet>
      <dgm:spPr/>
      <dgm:t>
        <a:bodyPr/>
        <a:lstStyle/>
        <a:p>
          <a:endParaRPr lang="en-GB"/>
        </a:p>
      </dgm:t>
    </dgm:pt>
    <dgm:pt modelId="{A2D06AB1-427F-443F-840B-43AC2BC22261}" type="pres">
      <dgm:prSet presAssocID="{C582AE38-2601-4C8C-BCCA-41271C20CAAB}" presName="Name13" presStyleLbl="parChTrans1D2" presStyleIdx="6" presStyleCnt="9"/>
      <dgm:spPr/>
      <dgm:t>
        <a:bodyPr/>
        <a:lstStyle/>
        <a:p>
          <a:endParaRPr lang="en-GB"/>
        </a:p>
      </dgm:t>
    </dgm:pt>
    <dgm:pt modelId="{30D911CF-EC98-467A-AC1F-E7D0E45FA6D9}" type="pres">
      <dgm:prSet presAssocID="{95F8E534-7E65-4805-A64C-37F71B1AB115}" presName="childText" presStyleLbl="bgAcc1" presStyleIdx="6" presStyleCnt="9" custScaleX="250741">
        <dgm:presLayoutVars>
          <dgm:bulletEnabled val="1"/>
        </dgm:presLayoutVars>
      </dgm:prSet>
      <dgm:spPr/>
      <dgm:t>
        <a:bodyPr/>
        <a:lstStyle/>
        <a:p>
          <a:endParaRPr lang="en-GB"/>
        </a:p>
      </dgm:t>
    </dgm:pt>
    <dgm:pt modelId="{0895FD1A-3481-4C01-9906-2BB3AE22E83D}" type="pres">
      <dgm:prSet presAssocID="{5DDB6D41-F6D0-440F-A9C7-CE57EAD9BA5C}" presName="Name13" presStyleLbl="parChTrans1D2" presStyleIdx="7" presStyleCnt="9"/>
      <dgm:spPr/>
      <dgm:t>
        <a:bodyPr/>
        <a:lstStyle/>
        <a:p>
          <a:endParaRPr lang="en-GB"/>
        </a:p>
      </dgm:t>
    </dgm:pt>
    <dgm:pt modelId="{E772313C-D0D9-4C78-9EE7-7152EBBCB623}" type="pres">
      <dgm:prSet presAssocID="{092ED44B-ACE4-4136-A9A9-8275A58A4E26}" presName="childText" presStyleLbl="bgAcc1" presStyleIdx="7" presStyleCnt="9" custScaleX="250741">
        <dgm:presLayoutVars>
          <dgm:bulletEnabled val="1"/>
        </dgm:presLayoutVars>
      </dgm:prSet>
      <dgm:spPr/>
      <dgm:t>
        <a:bodyPr/>
        <a:lstStyle/>
        <a:p>
          <a:endParaRPr lang="en-GB"/>
        </a:p>
      </dgm:t>
    </dgm:pt>
    <dgm:pt modelId="{B9A2FEA6-CF56-4EEE-B3CD-1F57CAD584AA}" type="pres">
      <dgm:prSet presAssocID="{DDD4C212-4CBA-4D2C-874A-A43E8DF132AF}" presName="Name13" presStyleLbl="parChTrans1D2" presStyleIdx="8" presStyleCnt="9"/>
      <dgm:spPr/>
      <dgm:t>
        <a:bodyPr/>
        <a:lstStyle/>
        <a:p>
          <a:endParaRPr lang="en-GB"/>
        </a:p>
      </dgm:t>
    </dgm:pt>
    <dgm:pt modelId="{FE231087-706D-4F2C-A65E-77B833D0925E}" type="pres">
      <dgm:prSet presAssocID="{712F6903-1645-4C04-B1D4-59760B9DCAE4}" presName="childText" presStyleLbl="bgAcc1" presStyleIdx="8" presStyleCnt="9" custScaleX="250741">
        <dgm:presLayoutVars>
          <dgm:bulletEnabled val="1"/>
        </dgm:presLayoutVars>
      </dgm:prSet>
      <dgm:spPr/>
      <dgm:t>
        <a:bodyPr/>
        <a:lstStyle/>
        <a:p>
          <a:endParaRPr lang="en-GB"/>
        </a:p>
      </dgm:t>
    </dgm:pt>
  </dgm:ptLst>
  <dgm:cxnLst>
    <dgm:cxn modelId="{404E7CF8-85C5-49DD-8441-196E5E1F2943}" type="presOf" srcId="{5DDB6D41-F6D0-440F-A9C7-CE57EAD9BA5C}" destId="{0895FD1A-3481-4C01-9906-2BB3AE22E83D}" srcOrd="0" destOrd="0" presId="urn:microsoft.com/office/officeart/2005/8/layout/hierarchy3"/>
    <dgm:cxn modelId="{EEB2F8B1-C899-4F43-9757-4B284AE16F54}" type="presOf" srcId="{9BA21F13-FA07-4E15-8524-09B8DD59AE31}" destId="{1BC3E992-EEAE-43EA-B1B8-17250E3401ED}" srcOrd="0" destOrd="0" presId="urn:microsoft.com/office/officeart/2005/8/layout/hierarchy3"/>
    <dgm:cxn modelId="{91458261-27F9-49A9-B231-956BFA93C80D}" srcId="{CBE13771-A319-4867-83B5-33EED716A934}" destId="{712F6903-1645-4C04-B1D4-59760B9DCAE4}" srcOrd="5" destOrd="0" parTransId="{DDD4C212-4CBA-4D2C-874A-A43E8DF132AF}" sibTransId="{52AB0EFA-8981-4B1E-948F-30A02AB98B53}"/>
    <dgm:cxn modelId="{265CE920-BF06-4384-9E31-BF9139797C0D}" type="presOf" srcId="{5514FE45-DEB5-4672-B780-D719507575C0}" destId="{1A49446C-33A3-4D9F-9AE2-92A1612CB065}" srcOrd="0" destOrd="0" presId="urn:microsoft.com/office/officeart/2005/8/layout/hierarchy3"/>
    <dgm:cxn modelId="{C5440F89-8249-4151-834F-EB55EE3A57D1}" type="presOf" srcId="{C582AE38-2601-4C8C-BCCA-41271C20CAAB}" destId="{A2D06AB1-427F-443F-840B-43AC2BC22261}" srcOrd="0" destOrd="0" presId="urn:microsoft.com/office/officeart/2005/8/layout/hierarchy3"/>
    <dgm:cxn modelId="{1400267C-74E6-4F8E-BCE6-A157BC77E0DA}" type="presOf" srcId="{545A6650-DB00-4B70-A5E6-7276E8BA5C46}" destId="{3E5D0D12-45FC-4B55-8D51-255ADD1AA328}" srcOrd="0" destOrd="0" presId="urn:microsoft.com/office/officeart/2005/8/layout/hierarchy3"/>
    <dgm:cxn modelId="{E965CF0C-A365-4F53-ABF0-5BD395006FAC}" type="presOf" srcId="{712F6903-1645-4C04-B1D4-59760B9DCAE4}" destId="{FE231087-706D-4F2C-A65E-77B833D0925E}" srcOrd="0" destOrd="0" presId="urn:microsoft.com/office/officeart/2005/8/layout/hierarchy3"/>
    <dgm:cxn modelId="{85FFA71C-66D6-4BB5-B518-B24EBD44BE9D}" type="presOf" srcId="{DDD4C212-4CBA-4D2C-874A-A43E8DF132AF}" destId="{B9A2FEA6-CF56-4EEE-B3CD-1F57CAD584AA}" srcOrd="0" destOrd="0" presId="urn:microsoft.com/office/officeart/2005/8/layout/hierarchy3"/>
    <dgm:cxn modelId="{6B271C12-E93A-44B3-AB25-DD1E5B9F714E}" type="presOf" srcId="{92D5B2D5-0AFF-428A-91A2-E5E8DC64B8B2}" destId="{2A2A52DE-86BE-4AAC-8CF1-6DA352A17607}" srcOrd="0" destOrd="0" presId="urn:microsoft.com/office/officeart/2005/8/layout/hierarchy3"/>
    <dgm:cxn modelId="{ED1C1FE0-01B5-4FD7-9A4E-CE91F880F3FF}" type="presOf" srcId="{5EA214FD-A61F-4BAA-B597-02FE1B7911BA}" destId="{9E1FBD99-02FD-42C6-93C6-D4B372EE14F7}" srcOrd="0" destOrd="0" presId="urn:microsoft.com/office/officeart/2005/8/layout/hierarchy3"/>
    <dgm:cxn modelId="{37BF911E-CF85-4A2E-8EA1-68BE4B23327A}" type="presOf" srcId="{95F8E534-7E65-4805-A64C-37F71B1AB115}" destId="{30D911CF-EC98-467A-AC1F-E7D0E45FA6D9}" srcOrd="0" destOrd="0" presId="urn:microsoft.com/office/officeart/2005/8/layout/hierarchy3"/>
    <dgm:cxn modelId="{1F6A51EB-3FDB-4A96-B45F-90B26F6966AF}" srcId="{545A6650-DB00-4B70-A5E6-7276E8BA5C46}" destId="{CBE13771-A319-4867-83B5-33EED716A934}" srcOrd="1" destOrd="0" parTransId="{DB24FEE2-7F6B-4D36-899E-C08244B32000}" sibTransId="{3AE7DAB3-BDE4-425F-AEAF-64B8D165F4D7}"/>
    <dgm:cxn modelId="{7614F638-2404-4C7D-A86E-ECEAD9A9A7D5}" type="presOf" srcId="{57AD0833-37F0-4701-AAFD-FC3EA825AFC7}" destId="{FD21B1A8-DC74-40A3-8B6D-E34E92305387}" srcOrd="0" destOrd="0" presId="urn:microsoft.com/office/officeart/2005/8/layout/hierarchy3"/>
    <dgm:cxn modelId="{5805E41B-C6EC-40E3-A117-96D032AF768E}" type="presOf" srcId="{092ED44B-ACE4-4136-A9A9-8275A58A4E26}" destId="{E772313C-D0D9-4C78-9EE7-7152EBBCB623}" srcOrd="0" destOrd="0" presId="urn:microsoft.com/office/officeart/2005/8/layout/hierarchy3"/>
    <dgm:cxn modelId="{C01A6C88-4BB0-4856-B113-5D783E37C936}" type="presOf" srcId="{0A1B96FF-5966-408B-9D1C-8F6CB598C356}" destId="{60849F05-A2F0-4A12-9BEE-C0577DB36622}" srcOrd="0" destOrd="0" presId="urn:microsoft.com/office/officeart/2005/8/layout/hierarchy3"/>
    <dgm:cxn modelId="{1BB3C4AC-91BF-43BE-B4DE-556196C190FE}" type="presOf" srcId="{70B866BF-E191-4D43-B473-8E5C7E0AD4AA}" destId="{FFABB2A3-BCDE-4BA2-89E3-1747029C7B54}" srcOrd="0" destOrd="0" presId="urn:microsoft.com/office/officeart/2005/8/layout/hierarchy3"/>
    <dgm:cxn modelId="{0CF80422-2BC1-4FCA-9CF5-CEDD29290373}" type="presOf" srcId="{C6775E44-1A44-4E38-A4AB-6BD28BA66995}" destId="{0CA00BB4-C882-488F-9E28-D31E4FC439DE}" srcOrd="0" destOrd="0" presId="urn:microsoft.com/office/officeart/2005/8/layout/hierarchy3"/>
    <dgm:cxn modelId="{763F49F1-CA93-E044-9BDD-6D34FD2D7E86}" srcId="{5EA214FD-A61F-4BAA-B597-02FE1B7911BA}" destId="{12F1CF2E-F61F-EE43-B60C-3D33F811B37D}" srcOrd="2" destOrd="0" parTransId="{BA61CA56-787D-8047-8A10-4016C01DEDCD}" sibTransId="{06507D0C-34CF-2349-BB38-C23ECE690A2F}"/>
    <dgm:cxn modelId="{54768E0A-AC66-4952-9B16-6898800ECD17}" srcId="{CBE13771-A319-4867-83B5-33EED716A934}" destId="{8ED0E4B4-ABEA-4807-BA2B-BD53B087A9A2}" srcOrd="0" destOrd="0" parTransId="{F4EBC097-69FC-4E84-9F5C-C3156A62B399}" sibTransId="{7CECBAEC-E0D7-4C10-A3AC-705A68F3721B}"/>
    <dgm:cxn modelId="{5E1DA2DD-F05A-41C6-A5C9-A8C03E0F0230}" srcId="{5EA214FD-A61F-4BAA-B597-02FE1B7911BA}" destId="{92D5B2D5-0AFF-428A-91A2-E5E8DC64B8B2}" srcOrd="0" destOrd="0" parTransId="{5514FE45-DEB5-4672-B780-D719507575C0}" sibTransId="{26C33571-BE45-4413-A2CA-8F4E6501FAE5}"/>
    <dgm:cxn modelId="{41D705C3-A81A-46CB-A958-1199F2168589}" type="presOf" srcId="{5EA214FD-A61F-4BAA-B597-02FE1B7911BA}" destId="{024BE581-B687-44F7-9319-139DAEB83F1B}" srcOrd="1" destOrd="0" presId="urn:microsoft.com/office/officeart/2005/8/layout/hierarchy3"/>
    <dgm:cxn modelId="{1F898C21-F471-4C98-83C9-9B8474EF2896}" type="presOf" srcId="{A905BE99-D6B8-4FC8-8954-2C768BAC0BC9}" destId="{16057BD3-9790-4D65-9E1E-27BBE5851058}" srcOrd="0" destOrd="0" presId="urn:microsoft.com/office/officeart/2005/8/layout/hierarchy3"/>
    <dgm:cxn modelId="{922A17F1-8C9C-48F3-95A6-80CE5413BF86}" srcId="{CBE13771-A319-4867-83B5-33EED716A934}" destId="{70B866BF-E191-4D43-B473-8E5C7E0AD4AA}" srcOrd="2" destOrd="0" parTransId="{9BA21F13-FA07-4E15-8524-09B8DD59AE31}" sibTransId="{ED540AA8-7C14-4BA1-85B0-7DA95814FF51}"/>
    <dgm:cxn modelId="{7921B53D-921D-4841-B2FE-E9F206C44E36}" type="presOf" srcId="{BA61CA56-787D-8047-8A10-4016C01DEDCD}" destId="{FBE95EA6-F5BA-FD4E-81B6-D81A9584097F}" srcOrd="0" destOrd="0" presId="urn:microsoft.com/office/officeart/2005/8/layout/hierarchy3"/>
    <dgm:cxn modelId="{AC2D1C90-C246-4518-B883-4D76E34C03AC}" srcId="{5EA214FD-A61F-4BAA-B597-02FE1B7911BA}" destId="{0A1B96FF-5966-408B-9D1C-8F6CB598C356}" srcOrd="1" destOrd="0" parTransId="{A905BE99-D6B8-4FC8-8954-2C768BAC0BC9}" sibTransId="{AC039D4D-F9CB-43DF-AB26-D342E3249EE1}"/>
    <dgm:cxn modelId="{2BF2C55D-2D28-49B7-B553-ED22110ACA5C}" type="presOf" srcId="{8ED0E4B4-ABEA-4807-BA2B-BD53B087A9A2}" destId="{605B85A8-78BC-4723-BAF0-27CFC0BD4895}" srcOrd="0" destOrd="0" presId="urn:microsoft.com/office/officeart/2005/8/layout/hierarchy3"/>
    <dgm:cxn modelId="{75317B03-A08B-4CA0-9F49-9EF03965B7C6}" srcId="{CBE13771-A319-4867-83B5-33EED716A934}" destId="{092ED44B-ACE4-4136-A9A9-8275A58A4E26}" srcOrd="4" destOrd="0" parTransId="{5DDB6D41-F6D0-440F-A9C7-CE57EAD9BA5C}" sibTransId="{BFEE183F-3D36-4ABB-8B35-CA7C823EE69E}"/>
    <dgm:cxn modelId="{E424DBF0-E7F3-471D-922D-17EB02B13D2A}" srcId="{545A6650-DB00-4B70-A5E6-7276E8BA5C46}" destId="{5EA214FD-A61F-4BAA-B597-02FE1B7911BA}" srcOrd="0" destOrd="0" parTransId="{2792BF88-212A-49C9-8EA8-A6771320CE0D}" sibTransId="{4E7EB3EC-5460-419E-90FB-3638C4B80F89}"/>
    <dgm:cxn modelId="{0222E363-28D6-42E0-BC2D-2BD4DC8B1E16}" type="presOf" srcId="{F4EBC097-69FC-4E84-9F5C-C3156A62B399}" destId="{B7CB3A34-1909-4479-B308-A935B9931506}" srcOrd="0" destOrd="0" presId="urn:microsoft.com/office/officeart/2005/8/layout/hierarchy3"/>
    <dgm:cxn modelId="{5EE505E3-0D48-4713-BF62-2A88C4F344C4}" type="presOf" srcId="{12F1CF2E-F61F-EE43-B60C-3D33F811B37D}" destId="{7DF85F1B-9678-B343-826D-C431E07AA169}" srcOrd="0" destOrd="0" presId="urn:microsoft.com/office/officeart/2005/8/layout/hierarchy3"/>
    <dgm:cxn modelId="{ECF9AF3D-3110-4911-BE81-8BFE03668100}" srcId="{CBE13771-A319-4867-83B5-33EED716A934}" destId="{C6775E44-1A44-4E38-A4AB-6BD28BA66995}" srcOrd="1" destOrd="0" parTransId="{57AD0833-37F0-4701-AAFD-FC3EA825AFC7}" sibTransId="{494594F3-258B-4E9F-A3F4-E7FDE759E798}"/>
    <dgm:cxn modelId="{BC163197-ED72-4EC5-A485-FB92808BCC98}" srcId="{CBE13771-A319-4867-83B5-33EED716A934}" destId="{95F8E534-7E65-4805-A64C-37F71B1AB115}" srcOrd="3" destOrd="0" parTransId="{C582AE38-2601-4C8C-BCCA-41271C20CAAB}" sibTransId="{E958194F-87C1-4972-95E1-EB6073AEB09A}"/>
    <dgm:cxn modelId="{1D2FD9A7-369D-463C-9484-9A2210468C9D}" type="presOf" srcId="{CBE13771-A319-4867-83B5-33EED716A934}" destId="{42374752-0D0E-4160-86D4-B4E7776B38D6}" srcOrd="1" destOrd="0" presId="urn:microsoft.com/office/officeart/2005/8/layout/hierarchy3"/>
    <dgm:cxn modelId="{367F3B50-C3F1-4356-A15D-BD1277DF6C0B}" type="presOf" srcId="{CBE13771-A319-4867-83B5-33EED716A934}" destId="{269AC897-0927-468A-95AB-58D304D806D9}" srcOrd="0" destOrd="0" presId="urn:microsoft.com/office/officeart/2005/8/layout/hierarchy3"/>
    <dgm:cxn modelId="{3AF7299A-8355-4594-83DD-066178803CFD}" type="presParOf" srcId="{3E5D0D12-45FC-4B55-8D51-255ADD1AA328}" destId="{4A47295C-9B3C-44DE-9604-56E1FB58F3E1}" srcOrd="0" destOrd="0" presId="urn:microsoft.com/office/officeart/2005/8/layout/hierarchy3"/>
    <dgm:cxn modelId="{CFF46E71-69B3-44ED-89C2-3FF35A5DB961}" type="presParOf" srcId="{4A47295C-9B3C-44DE-9604-56E1FB58F3E1}" destId="{7D7A9CF2-EE55-4153-ABD0-9E803D0D073E}" srcOrd="0" destOrd="0" presId="urn:microsoft.com/office/officeart/2005/8/layout/hierarchy3"/>
    <dgm:cxn modelId="{F7ECA5E3-8BEC-4424-9BC9-1A3361598F44}" type="presParOf" srcId="{7D7A9CF2-EE55-4153-ABD0-9E803D0D073E}" destId="{9E1FBD99-02FD-42C6-93C6-D4B372EE14F7}" srcOrd="0" destOrd="0" presId="urn:microsoft.com/office/officeart/2005/8/layout/hierarchy3"/>
    <dgm:cxn modelId="{0C075441-0E3B-4913-B275-7451D7538E29}" type="presParOf" srcId="{7D7A9CF2-EE55-4153-ABD0-9E803D0D073E}" destId="{024BE581-B687-44F7-9319-139DAEB83F1B}" srcOrd="1" destOrd="0" presId="urn:microsoft.com/office/officeart/2005/8/layout/hierarchy3"/>
    <dgm:cxn modelId="{5994CF9A-9E5D-4765-B3EC-1EBE8DB4C085}" type="presParOf" srcId="{4A47295C-9B3C-44DE-9604-56E1FB58F3E1}" destId="{F6AE7101-0884-42D7-8ABA-3A7C70D0F3E6}" srcOrd="1" destOrd="0" presId="urn:microsoft.com/office/officeart/2005/8/layout/hierarchy3"/>
    <dgm:cxn modelId="{EAE447CA-5D22-41C5-A1F9-80480D5BC334}" type="presParOf" srcId="{F6AE7101-0884-42D7-8ABA-3A7C70D0F3E6}" destId="{1A49446C-33A3-4D9F-9AE2-92A1612CB065}" srcOrd="0" destOrd="0" presId="urn:microsoft.com/office/officeart/2005/8/layout/hierarchy3"/>
    <dgm:cxn modelId="{8E001D92-BC65-443D-91CF-339611E0207E}" type="presParOf" srcId="{F6AE7101-0884-42D7-8ABA-3A7C70D0F3E6}" destId="{2A2A52DE-86BE-4AAC-8CF1-6DA352A17607}" srcOrd="1" destOrd="0" presId="urn:microsoft.com/office/officeart/2005/8/layout/hierarchy3"/>
    <dgm:cxn modelId="{70B03A19-5503-4610-8A1A-051A265CA6B5}" type="presParOf" srcId="{F6AE7101-0884-42D7-8ABA-3A7C70D0F3E6}" destId="{16057BD3-9790-4D65-9E1E-27BBE5851058}" srcOrd="2" destOrd="0" presId="urn:microsoft.com/office/officeart/2005/8/layout/hierarchy3"/>
    <dgm:cxn modelId="{9104EBCD-82F0-462B-9E94-4A1F173C443C}" type="presParOf" srcId="{F6AE7101-0884-42D7-8ABA-3A7C70D0F3E6}" destId="{60849F05-A2F0-4A12-9BEE-C0577DB36622}" srcOrd="3" destOrd="0" presId="urn:microsoft.com/office/officeart/2005/8/layout/hierarchy3"/>
    <dgm:cxn modelId="{16CAFA78-B93B-443F-AA5B-F5B86687A244}" type="presParOf" srcId="{F6AE7101-0884-42D7-8ABA-3A7C70D0F3E6}" destId="{FBE95EA6-F5BA-FD4E-81B6-D81A9584097F}" srcOrd="4" destOrd="0" presId="urn:microsoft.com/office/officeart/2005/8/layout/hierarchy3"/>
    <dgm:cxn modelId="{BC24152D-8170-4258-ADAB-53C3BBCC83AD}" type="presParOf" srcId="{F6AE7101-0884-42D7-8ABA-3A7C70D0F3E6}" destId="{7DF85F1B-9678-B343-826D-C431E07AA169}" srcOrd="5" destOrd="0" presId="urn:microsoft.com/office/officeart/2005/8/layout/hierarchy3"/>
    <dgm:cxn modelId="{BB3A32B4-0C65-4FCE-A80A-5844A0ECC094}" type="presParOf" srcId="{3E5D0D12-45FC-4B55-8D51-255ADD1AA328}" destId="{261470E6-5085-40B7-99A2-3C64E6D453DF}" srcOrd="1" destOrd="0" presId="urn:microsoft.com/office/officeart/2005/8/layout/hierarchy3"/>
    <dgm:cxn modelId="{BD3845FF-85F9-4B06-90E4-CF81C8F4A85C}" type="presParOf" srcId="{261470E6-5085-40B7-99A2-3C64E6D453DF}" destId="{DEBA123C-8812-45B6-B4A9-E42DF672EE04}" srcOrd="0" destOrd="0" presId="urn:microsoft.com/office/officeart/2005/8/layout/hierarchy3"/>
    <dgm:cxn modelId="{2B7EB7CE-8214-4199-9AE3-0AFBDB2ACD1D}" type="presParOf" srcId="{DEBA123C-8812-45B6-B4A9-E42DF672EE04}" destId="{269AC897-0927-468A-95AB-58D304D806D9}" srcOrd="0" destOrd="0" presId="urn:microsoft.com/office/officeart/2005/8/layout/hierarchy3"/>
    <dgm:cxn modelId="{CBC6289D-D197-4283-BBF7-3257BDCFD720}" type="presParOf" srcId="{DEBA123C-8812-45B6-B4A9-E42DF672EE04}" destId="{42374752-0D0E-4160-86D4-B4E7776B38D6}" srcOrd="1" destOrd="0" presId="urn:microsoft.com/office/officeart/2005/8/layout/hierarchy3"/>
    <dgm:cxn modelId="{3BFE6D61-F9E6-4DAA-8C42-91B33B9BBC1A}" type="presParOf" srcId="{261470E6-5085-40B7-99A2-3C64E6D453DF}" destId="{F0D9D764-86F6-405E-B7C4-AC0F468C42FF}" srcOrd="1" destOrd="0" presId="urn:microsoft.com/office/officeart/2005/8/layout/hierarchy3"/>
    <dgm:cxn modelId="{D80128CC-11BE-4613-A51F-352FDB8605F9}" type="presParOf" srcId="{F0D9D764-86F6-405E-B7C4-AC0F468C42FF}" destId="{B7CB3A34-1909-4479-B308-A935B9931506}" srcOrd="0" destOrd="0" presId="urn:microsoft.com/office/officeart/2005/8/layout/hierarchy3"/>
    <dgm:cxn modelId="{E19A7C2B-C727-4EF3-B1F7-544AC6EDD27D}" type="presParOf" srcId="{F0D9D764-86F6-405E-B7C4-AC0F468C42FF}" destId="{605B85A8-78BC-4723-BAF0-27CFC0BD4895}" srcOrd="1" destOrd="0" presId="urn:microsoft.com/office/officeart/2005/8/layout/hierarchy3"/>
    <dgm:cxn modelId="{2A65EB3D-5560-43A9-B57C-C471055712B6}" type="presParOf" srcId="{F0D9D764-86F6-405E-B7C4-AC0F468C42FF}" destId="{FD21B1A8-DC74-40A3-8B6D-E34E92305387}" srcOrd="2" destOrd="0" presId="urn:microsoft.com/office/officeart/2005/8/layout/hierarchy3"/>
    <dgm:cxn modelId="{20089557-8604-4AC9-A40D-0FFC2303114B}" type="presParOf" srcId="{F0D9D764-86F6-405E-B7C4-AC0F468C42FF}" destId="{0CA00BB4-C882-488F-9E28-D31E4FC439DE}" srcOrd="3" destOrd="0" presId="urn:microsoft.com/office/officeart/2005/8/layout/hierarchy3"/>
    <dgm:cxn modelId="{CC7F42F5-B569-4F72-B851-2C0C65424227}" type="presParOf" srcId="{F0D9D764-86F6-405E-B7C4-AC0F468C42FF}" destId="{1BC3E992-EEAE-43EA-B1B8-17250E3401ED}" srcOrd="4" destOrd="0" presId="urn:microsoft.com/office/officeart/2005/8/layout/hierarchy3"/>
    <dgm:cxn modelId="{A9655548-213D-4407-B1EF-E94A229E6FA0}" type="presParOf" srcId="{F0D9D764-86F6-405E-B7C4-AC0F468C42FF}" destId="{FFABB2A3-BCDE-4BA2-89E3-1747029C7B54}" srcOrd="5" destOrd="0" presId="urn:microsoft.com/office/officeart/2005/8/layout/hierarchy3"/>
    <dgm:cxn modelId="{41C50300-4807-418B-B812-FE6D8433D9DE}" type="presParOf" srcId="{F0D9D764-86F6-405E-B7C4-AC0F468C42FF}" destId="{A2D06AB1-427F-443F-840B-43AC2BC22261}" srcOrd="6" destOrd="0" presId="urn:microsoft.com/office/officeart/2005/8/layout/hierarchy3"/>
    <dgm:cxn modelId="{2BADE9E2-6600-4680-A570-88A8C7A8E850}" type="presParOf" srcId="{F0D9D764-86F6-405E-B7C4-AC0F468C42FF}" destId="{30D911CF-EC98-467A-AC1F-E7D0E45FA6D9}" srcOrd="7" destOrd="0" presId="urn:microsoft.com/office/officeart/2005/8/layout/hierarchy3"/>
    <dgm:cxn modelId="{3BD4BE8D-BCB6-4B1D-ABA0-9DB1F883AEB9}" type="presParOf" srcId="{F0D9D764-86F6-405E-B7C4-AC0F468C42FF}" destId="{0895FD1A-3481-4C01-9906-2BB3AE22E83D}" srcOrd="8" destOrd="0" presId="urn:microsoft.com/office/officeart/2005/8/layout/hierarchy3"/>
    <dgm:cxn modelId="{F4CCD827-E9DF-414B-9300-E1A40E04ED43}" type="presParOf" srcId="{F0D9D764-86F6-405E-B7C4-AC0F468C42FF}" destId="{E772313C-D0D9-4C78-9EE7-7152EBBCB623}" srcOrd="9" destOrd="0" presId="urn:microsoft.com/office/officeart/2005/8/layout/hierarchy3"/>
    <dgm:cxn modelId="{27717FAE-2457-4558-8989-8959AB81E3A0}" type="presParOf" srcId="{F0D9D764-86F6-405E-B7C4-AC0F468C42FF}" destId="{B9A2FEA6-CF56-4EEE-B3CD-1F57CAD584AA}" srcOrd="10" destOrd="0" presId="urn:microsoft.com/office/officeart/2005/8/layout/hierarchy3"/>
    <dgm:cxn modelId="{DEC8EC27-3529-4752-8468-FCA88935E0C4}" type="presParOf" srcId="{F0D9D764-86F6-405E-B7C4-AC0F468C42FF}" destId="{FE231087-706D-4F2C-A65E-77B833D0925E}" srcOrd="1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BBBD4A-5A1E-4D4F-987C-BEB9C3AC0480}" type="doc">
      <dgm:prSet loTypeId="urn:microsoft.com/office/officeart/2005/8/layout/cycle2" loCatId="" qsTypeId="urn:microsoft.com/office/officeart/2005/8/quickstyle/simple2" qsCatId="simple" csTypeId="urn:microsoft.com/office/officeart/2005/8/colors/colorful1#3" csCatId="colorful" phldr="1"/>
      <dgm:spPr/>
      <dgm:t>
        <a:bodyPr/>
        <a:lstStyle/>
        <a:p>
          <a:endParaRPr lang="en-US"/>
        </a:p>
      </dgm:t>
    </dgm:pt>
    <dgm:pt modelId="{FBF0B63A-C232-ED4E-9285-EC2190BB2786}">
      <dgm:prSet phldrT="[Text]" custT="1"/>
      <dgm:spPr/>
      <dgm:t>
        <a:bodyPr/>
        <a:lstStyle/>
        <a:p>
          <a:endParaRPr lang="en-US" sz="1600" b="1" dirty="0" smtClean="0"/>
        </a:p>
        <a:p>
          <a:r>
            <a:rPr lang="en-US" sz="1600" b="1" dirty="0" err="1" smtClean="0"/>
            <a:t>Polisi</a:t>
          </a:r>
          <a:endParaRPr lang="en-US" sz="1600" b="1" dirty="0" smtClean="0"/>
        </a:p>
        <a:p>
          <a:endParaRPr lang="en-US" sz="1600" b="1" dirty="0" smtClean="0"/>
        </a:p>
      </dgm:t>
    </dgm:pt>
    <dgm:pt modelId="{CF706419-8026-1741-B075-6C1661C5D5FA}" type="parTrans" cxnId="{7E3FD65C-1A5B-A640-9626-495293D9F5F2}">
      <dgm:prSet/>
      <dgm:spPr/>
      <dgm:t>
        <a:bodyPr/>
        <a:lstStyle/>
        <a:p>
          <a:endParaRPr lang="en-US"/>
        </a:p>
      </dgm:t>
    </dgm:pt>
    <dgm:pt modelId="{090188FE-5895-4743-8385-8F13D07FCCDD}" type="sibTrans" cxnId="{7E3FD65C-1A5B-A640-9626-495293D9F5F2}">
      <dgm:prSet/>
      <dgm:spPr/>
      <dgm:t>
        <a:bodyPr/>
        <a:lstStyle/>
        <a:p>
          <a:endParaRPr lang="en-US"/>
        </a:p>
      </dgm:t>
    </dgm:pt>
    <dgm:pt modelId="{ECAE7775-EE75-7C41-A612-4DA389BC388F}">
      <dgm:prSet phldrT="[Text]" custT="1"/>
      <dgm:spPr/>
      <dgm:t>
        <a:bodyPr/>
        <a:lstStyle/>
        <a:p>
          <a:r>
            <a:rPr lang="en-US" sz="1600" b="1" dirty="0" err="1" smtClean="0"/>
            <a:t>Penyiasatan</a:t>
          </a:r>
          <a:endParaRPr lang="en-US" sz="1600" b="1" dirty="0"/>
        </a:p>
      </dgm:t>
    </dgm:pt>
    <dgm:pt modelId="{29FF818A-0FCC-9846-9793-5B2F5FABD8A3}" type="parTrans" cxnId="{57090D0F-B3B4-014B-AFE5-9368DDB931FB}">
      <dgm:prSet/>
      <dgm:spPr/>
      <dgm:t>
        <a:bodyPr/>
        <a:lstStyle/>
        <a:p>
          <a:endParaRPr lang="en-US"/>
        </a:p>
      </dgm:t>
    </dgm:pt>
    <dgm:pt modelId="{A3FD2761-1698-FB4A-987A-779FC4F394C9}" type="sibTrans" cxnId="{57090D0F-B3B4-014B-AFE5-9368DDB931FB}">
      <dgm:prSet/>
      <dgm:spPr/>
      <dgm:t>
        <a:bodyPr/>
        <a:lstStyle/>
        <a:p>
          <a:endParaRPr lang="en-US"/>
        </a:p>
      </dgm:t>
    </dgm:pt>
    <dgm:pt modelId="{4F945134-D77C-CD40-9C19-3CBE6B8E90A4}">
      <dgm:prSet phldrT="[Text]" custT="1"/>
      <dgm:spPr/>
      <dgm:t>
        <a:bodyPr/>
        <a:lstStyle/>
        <a:p>
          <a:r>
            <a:rPr lang="en-US" sz="1600" b="1" dirty="0" err="1" smtClean="0"/>
            <a:t>Perundingan</a:t>
          </a:r>
          <a:endParaRPr lang="en-US" sz="1600" b="1" dirty="0"/>
        </a:p>
      </dgm:t>
    </dgm:pt>
    <dgm:pt modelId="{361D5B23-8064-8A4B-A121-65A569190235}" type="parTrans" cxnId="{D4F390A6-AEF6-F745-9067-CBBAA2143CD7}">
      <dgm:prSet/>
      <dgm:spPr/>
      <dgm:t>
        <a:bodyPr/>
        <a:lstStyle/>
        <a:p>
          <a:endParaRPr lang="en-US"/>
        </a:p>
      </dgm:t>
    </dgm:pt>
    <dgm:pt modelId="{343A33A1-B027-1F42-B50E-F41E82B6640D}" type="sibTrans" cxnId="{D4F390A6-AEF6-F745-9067-CBBAA2143CD7}">
      <dgm:prSet/>
      <dgm:spPr/>
      <dgm:t>
        <a:bodyPr/>
        <a:lstStyle/>
        <a:p>
          <a:endParaRPr lang="en-US"/>
        </a:p>
      </dgm:t>
    </dgm:pt>
    <dgm:pt modelId="{900422A5-0092-E846-8E26-00D951D846D1}">
      <dgm:prSet phldrT="[Text]" custT="1"/>
      <dgm:spPr/>
      <dgm:t>
        <a:bodyPr/>
        <a:lstStyle/>
        <a:p>
          <a:r>
            <a:rPr lang="en-US" sz="1600" b="1" dirty="0" err="1" smtClean="0"/>
            <a:t>Kelulusan</a:t>
          </a:r>
          <a:r>
            <a:rPr lang="en-US" sz="1600" b="1" dirty="0" smtClean="0"/>
            <a:t> </a:t>
          </a:r>
          <a:r>
            <a:rPr lang="en-US" sz="1600" b="1" dirty="0" err="1" smtClean="0"/>
            <a:t>Kabinet</a:t>
          </a:r>
          <a:endParaRPr lang="en-US" sz="1600" b="1" dirty="0"/>
        </a:p>
      </dgm:t>
    </dgm:pt>
    <dgm:pt modelId="{AE5A5B2D-FE90-394B-BC87-AFC1D06AB94E}" type="parTrans" cxnId="{E315D223-92B0-0D46-A618-2A7BC04C9B13}">
      <dgm:prSet/>
      <dgm:spPr/>
      <dgm:t>
        <a:bodyPr/>
        <a:lstStyle/>
        <a:p>
          <a:endParaRPr lang="en-US"/>
        </a:p>
      </dgm:t>
    </dgm:pt>
    <dgm:pt modelId="{3F6E107A-61A7-3E45-8165-E20BFC5C693F}" type="sibTrans" cxnId="{E315D223-92B0-0D46-A618-2A7BC04C9B13}">
      <dgm:prSet/>
      <dgm:spPr/>
      <dgm:t>
        <a:bodyPr/>
        <a:lstStyle/>
        <a:p>
          <a:endParaRPr lang="en-US"/>
        </a:p>
      </dgm:t>
    </dgm:pt>
    <dgm:pt modelId="{118BC937-3E82-914B-9323-41A470EB9080}">
      <dgm:prSet phldrT="[Text]" custT="1"/>
      <dgm:spPr/>
      <dgm:t>
        <a:bodyPr/>
        <a:lstStyle/>
        <a:p>
          <a:r>
            <a:rPr lang="en-US" sz="1600" b="1" dirty="0" err="1" smtClean="0"/>
            <a:t>Arahan</a:t>
          </a:r>
          <a:r>
            <a:rPr lang="en-US" sz="1600" b="1" dirty="0" smtClean="0"/>
            <a:t> </a:t>
          </a:r>
          <a:r>
            <a:rPr lang="en-US" sz="1600" b="1" dirty="0" err="1" smtClean="0"/>
            <a:t>Penggubalan</a:t>
          </a:r>
          <a:endParaRPr lang="en-US" sz="1600" b="1" dirty="0"/>
        </a:p>
      </dgm:t>
    </dgm:pt>
    <dgm:pt modelId="{185B85E1-5EBE-8A43-B2E9-7325020B769D}" type="parTrans" cxnId="{E870CC1E-4E6E-0840-9545-F8B2E705BD64}">
      <dgm:prSet/>
      <dgm:spPr/>
      <dgm:t>
        <a:bodyPr/>
        <a:lstStyle/>
        <a:p>
          <a:endParaRPr lang="en-US"/>
        </a:p>
      </dgm:t>
    </dgm:pt>
    <dgm:pt modelId="{D61FD31F-3914-1D47-BBB3-C531B22E23CE}" type="sibTrans" cxnId="{E870CC1E-4E6E-0840-9545-F8B2E705BD64}">
      <dgm:prSet/>
      <dgm:spPr/>
      <dgm:t>
        <a:bodyPr/>
        <a:lstStyle/>
        <a:p>
          <a:endParaRPr lang="en-US"/>
        </a:p>
      </dgm:t>
    </dgm:pt>
    <dgm:pt modelId="{CBB55849-DC34-914F-A761-EF855D067742}">
      <dgm:prSet phldrT="[Text]" custT="1"/>
      <dgm:spPr/>
      <dgm:t>
        <a:bodyPr/>
        <a:lstStyle/>
        <a:p>
          <a:r>
            <a:rPr lang="en-US" sz="1600" b="1" dirty="0" err="1" smtClean="0"/>
            <a:t>Penggubalan</a:t>
          </a:r>
          <a:endParaRPr lang="en-US" sz="1600" b="1" dirty="0"/>
        </a:p>
      </dgm:t>
    </dgm:pt>
    <dgm:pt modelId="{0FC631B8-4907-BB48-B0E9-416F77C2792C}" type="parTrans" cxnId="{21AAB171-A3AC-ED40-9575-2669B93BF874}">
      <dgm:prSet/>
      <dgm:spPr/>
      <dgm:t>
        <a:bodyPr/>
        <a:lstStyle/>
        <a:p>
          <a:endParaRPr lang="en-US"/>
        </a:p>
      </dgm:t>
    </dgm:pt>
    <dgm:pt modelId="{D68EEFE8-23A4-D348-A3E5-83BDA14C0691}" type="sibTrans" cxnId="{21AAB171-A3AC-ED40-9575-2669B93BF874}">
      <dgm:prSet/>
      <dgm:spPr/>
      <dgm:t>
        <a:bodyPr/>
        <a:lstStyle/>
        <a:p>
          <a:endParaRPr lang="en-US"/>
        </a:p>
      </dgm:t>
    </dgm:pt>
    <dgm:pt modelId="{A81F3CAF-194C-D946-8CD5-985F7C4FE445}">
      <dgm:prSet phldrT="[Text]" custT="1"/>
      <dgm:spPr/>
      <dgm:t>
        <a:bodyPr/>
        <a:lstStyle/>
        <a:p>
          <a:r>
            <a:rPr lang="en-US" sz="1600" b="1" dirty="0" err="1" smtClean="0"/>
            <a:t>Parlimen</a:t>
          </a:r>
          <a:endParaRPr lang="en-US" sz="1600" b="1" dirty="0"/>
        </a:p>
      </dgm:t>
    </dgm:pt>
    <dgm:pt modelId="{B5332893-5E14-444C-9B03-C5C952F2D4EF}" type="parTrans" cxnId="{2A4897C1-6A46-654E-8755-AB31835B3156}">
      <dgm:prSet/>
      <dgm:spPr/>
      <dgm:t>
        <a:bodyPr/>
        <a:lstStyle/>
        <a:p>
          <a:endParaRPr lang="en-US"/>
        </a:p>
      </dgm:t>
    </dgm:pt>
    <dgm:pt modelId="{0D945FF1-03AA-D041-A984-A8DB35E4B9B8}" type="sibTrans" cxnId="{2A4897C1-6A46-654E-8755-AB31835B3156}">
      <dgm:prSet/>
      <dgm:spPr>
        <a:noFill/>
        <a:ln>
          <a:noFill/>
        </a:ln>
      </dgm:spPr>
      <dgm:t>
        <a:bodyPr/>
        <a:lstStyle/>
        <a:p>
          <a:endParaRPr lang="en-US"/>
        </a:p>
      </dgm:t>
    </dgm:pt>
    <dgm:pt modelId="{10737AB9-6C22-E444-8F39-5E1D3CA9B9CB}" type="pres">
      <dgm:prSet presAssocID="{B3BBBD4A-5A1E-4D4F-987C-BEB9C3AC0480}" presName="cycle" presStyleCnt="0">
        <dgm:presLayoutVars>
          <dgm:dir val="rev"/>
          <dgm:resizeHandles val="exact"/>
        </dgm:presLayoutVars>
      </dgm:prSet>
      <dgm:spPr/>
      <dgm:t>
        <a:bodyPr/>
        <a:lstStyle/>
        <a:p>
          <a:endParaRPr lang="ms-MY"/>
        </a:p>
      </dgm:t>
    </dgm:pt>
    <dgm:pt modelId="{1CBFE050-321B-0B4C-BD8C-6719075E1F4C}" type="pres">
      <dgm:prSet presAssocID="{FBF0B63A-C232-ED4E-9285-EC2190BB2786}" presName="node" presStyleLbl="node1" presStyleIdx="0" presStyleCnt="7" custScaleX="114430" custRadScaleRad="101251" custRadScaleInc="35048">
        <dgm:presLayoutVars>
          <dgm:bulletEnabled val="1"/>
        </dgm:presLayoutVars>
      </dgm:prSet>
      <dgm:spPr/>
      <dgm:t>
        <a:bodyPr/>
        <a:lstStyle/>
        <a:p>
          <a:endParaRPr lang="en-US"/>
        </a:p>
      </dgm:t>
    </dgm:pt>
    <dgm:pt modelId="{16C5875C-51A0-C44E-B723-084A0C51EBBF}" type="pres">
      <dgm:prSet presAssocID="{090188FE-5895-4743-8385-8F13D07FCCDD}" presName="sibTrans" presStyleLbl="sibTrans2D1" presStyleIdx="0" presStyleCnt="7"/>
      <dgm:spPr/>
      <dgm:t>
        <a:bodyPr/>
        <a:lstStyle/>
        <a:p>
          <a:endParaRPr lang="ms-MY"/>
        </a:p>
      </dgm:t>
    </dgm:pt>
    <dgm:pt modelId="{A15F07FB-9832-F04C-B2DC-9902DB064182}" type="pres">
      <dgm:prSet presAssocID="{090188FE-5895-4743-8385-8F13D07FCCDD}" presName="connectorText" presStyleLbl="sibTrans2D1" presStyleIdx="0" presStyleCnt="7"/>
      <dgm:spPr/>
      <dgm:t>
        <a:bodyPr/>
        <a:lstStyle/>
        <a:p>
          <a:endParaRPr lang="ms-MY"/>
        </a:p>
      </dgm:t>
    </dgm:pt>
    <dgm:pt modelId="{97EE45DA-1633-FA47-8008-A9F18B55D246}" type="pres">
      <dgm:prSet presAssocID="{ECAE7775-EE75-7C41-A612-4DA389BC388F}" presName="node" presStyleLbl="node1" presStyleIdx="1" presStyleCnt="7" custScaleX="137277" custScaleY="97557" custRadScaleRad="115025" custRadScaleInc="-4878">
        <dgm:presLayoutVars>
          <dgm:bulletEnabled val="1"/>
        </dgm:presLayoutVars>
      </dgm:prSet>
      <dgm:spPr/>
      <dgm:t>
        <a:bodyPr/>
        <a:lstStyle/>
        <a:p>
          <a:endParaRPr lang="ms-MY"/>
        </a:p>
      </dgm:t>
    </dgm:pt>
    <dgm:pt modelId="{C46A961F-D2AD-D34C-8AA4-AB4838EBAF29}" type="pres">
      <dgm:prSet presAssocID="{A3FD2761-1698-FB4A-987A-779FC4F394C9}" presName="sibTrans" presStyleLbl="sibTrans2D1" presStyleIdx="1" presStyleCnt="7"/>
      <dgm:spPr/>
      <dgm:t>
        <a:bodyPr/>
        <a:lstStyle/>
        <a:p>
          <a:endParaRPr lang="ms-MY"/>
        </a:p>
      </dgm:t>
    </dgm:pt>
    <dgm:pt modelId="{E7416463-2DED-724F-94AA-850F3579E576}" type="pres">
      <dgm:prSet presAssocID="{A3FD2761-1698-FB4A-987A-779FC4F394C9}" presName="connectorText" presStyleLbl="sibTrans2D1" presStyleIdx="1" presStyleCnt="7"/>
      <dgm:spPr/>
      <dgm:t>
        <a:bodyPr/>
        <a:lstStyle/>
        <a:p>
          <a:endParaRPr lang="ms-MY"/>
        </a:p>
      </dgm:t>
    </dgm:pt>
    <dgm:pt modelId="{CFD376CD-A385-F944-864C-2DA85840B651}" type="pres">
      <dgm:prSet presAssocID="{4F945134-D77C-CD40-9C19-3CBE6B8E90A4}" presName="node" presStyleLbl="node1" presStyleIdx="2" presStyleCnt="7" custScaleX="134923" custScaleY="100222" custRadScaleRad="129951" custRadScaleInc="29799">
        <dgm:presLayoutVars>
          <dgm:bulletEnabled val="1"/>
        </dgm:presLayoutVars>
      </dgm:prSet>
      <dgm:spPr/>
      <dgm:t>
        <a:bodyPr/>
        <a:lstStyle/>
        <a:p>
          <a:endParaRPr lang="en-US"/>
        </a:p>
      </dgm:t>
    </dgm:pt>
    <dgm:pt modelId="{8C9E52D8-C674-F94D-86D6-5D57D286810E}" type="pres">
      <dgm:prSet presAssocID="{343A33A1-B027-1F42-B50E-F41E82B6640D}" presName="sibTrans" presStyleLbl="sibTrans2D1" presStyleIdx="2" presStyleCnt="7"/>
      <dgm:spPr/>
      <dgm:t>
        <a:bodyPr/>
        <a:lstStyle/>
        <a:p>
          <a:endParaRPr lang="ms-MY"/>
        </a:p>
      </dgm:t>
    </dgm:pt>
    <dgm:pt modelId="{DFD6FDB8-1706-6647-A94F-F7AAADFC4318}" type="pres">
      <dgm:prSet presAssocID="{343A33A1-B027-1F42-B50E-F41E82B6640D}" presName="connectorText" presStyleLbl="sibTrans2D1" presStyleIdx="2" presStyleCnt="7"/>
      <dgm:spPr/>
      <dgm:t>
        <a:bodyPr/>
        <a:lstStyle/>
        <a:p>
          <a:endParaRPr lang="ms-MY"/>
        </a:p>
      </dgm:t>
    </dgm:pt>
    <dgm:pt modelId="{1B3CDBBC-4BDE-4240-B672-CB3FF2433CAA}" type="pres">
      <dgm:prSet presAssocID="{900422A5-0092-E846-8E26-00D951D846D1}" presName="node" presStyleLbl="node1" presStyleIdx="3" presStyleCnt="7" custScaleX="121041" custRadScaleRad="103701" custRadScaleInc="42838">
        <dgm:presLayoutVars>
          <dgm:bulletEnabled val="1"/>
        </dgm:presLayoutVars>
      </dgm:prSet>
      <dgm:spPr/>
      <dgm:t>
        <a:bodyPr/>
        <a:lstStyle/>
        <a:p>
          <a:endParaRPr lang="ms-MY"/>
        </a:p>
      </dgm:t>
    </dgm:pt>
    <dgm:pt modelId="{0E16F975-4B80-1F4F-9D29-C5D81C5AE992}" type="pres">
      <dgm:prSet presAssocID="{3F6E107A-61A7-3E45-8165-E20BFC5C693F}" presName="sibTrans" presStyleLbl="sibTrans2D1" presStyleIdx="3" presStyleCnt="7"/>
      <dgm:spPr/>
      <dgm:t>
        <a:bodyPr/>
        <a:lstStyle/>
        <a:p>
          <a:endParaRPr lang="ms-MY"/>
        </a:p>
      </dgm:t>
    </dgm:pt>
    <dgm:pt modelId="{F50B5BD2-D3F6-9844-B061-90F18D400DB4}" type="pres">
      <dgm:prSet presAssocID="{3F6E107A-61A7-3E45-8165-E20BFC5C693F}" presName="connectorText" presStyleLbl="sibTrans2D1" presStyleIdx="3" presStyleCnt="7"/>
      <dgm:spPr/>
      <dgm:t>
        <a:bodyPr/>
        <a:lstStyle/>
        <a:p>
          <a:endParaRPr lang="ms-MY"/>
        </a:p>
      </dgm:t>
    </dgm:pt>
    <dgm:pt modelId="{E1632872-137A-3F4D-A441-47B28311CC74}" type="pres">
      <dgm:prSet presAssocID="{118BC937-3E82-914B-9323-41A470EB9080}" presName="node" presStyleLbl="node1" presStyleIdx="4" presStyleCnt="7" custScaleX="129645" custScaleY="98623">
        <dgm:presLayoutVars>
          <dgm:bulletEnabled val="1"/>
        </dgm:presLayoutVars>
      </dgm:prSet>
      <dgm:spPr/>
      <dgm:t>
        <a:bodyPr/>
        <a:lstStyle/>
        <a:p>
          <a:endParaRPr lang="ms-MY"/>
        </a:p>
      </dgm:t>
    </dgm:pt>
    <dgm:pt modelId="{45A0E507-E106-A448-B1A0-0873BF7C0DF4}" type="pres">
      <dgm:prSet presAssocID="{D61FD31F-3914-1D47-BBB3-C531B22E23CE}" presName="sibTrans" presStyleLbl="sibTrans2D1" presStyleIdx="4" presStyleCnt="7"/>
      <dgm:spPr/>
      <dgm:t>
        <a:bodyPr/>
        <a:lstStyle/>
        <a:p>
          <a:endParaRPr lang="ms-MY"/>
        </a:p>
      </dgm:t>
    </dgm:pt>
    <dgm:pt modelId="{046CA6D5-044E-AA45-911A-289E6ED2817D}" type="pres">
      <dgm:prSet presAssocID="{D61FD31F-3914-1D47-BBB3-C531B22E23CE}" presName="connectorText" presStyleLbl="sibTrans2D1" presStyleIdx="4" presStyleCnt="7"/>
      <dgm:spPr/>
      <dgm:t>
        <a:bodyPr/>
        <a:lstStyle/>
        <a:p>
          <a:endParaRPr lang="ms-MY"/>
        </a:p>
      </dgm:t>
    </dgm:pt>
    <dgm:pt modelId="{8F8ECB76-BE41-3E44-8FAC-0A4A59AA2E5A}" type="pres">
      <dgm:prSet presAssocID="{CBB55849-DC34-914F-A761-EF855D067742}" presName="node" presStyleLbl="node1" presStyleIdx="5" presStyleCnt="7" custScaleX="132900" custRadScaleRad="107841" custRadScaleInc="-6298">
        <dgm:presLayoutVars>
          <dgm:bulletEnabled val="1"/>
        </dgm:presLayoutVars>
      </dgm:prSet>
      <dgm:spPr/>
      <dgm:t>
        <a:bodyPr/>
        <a:lstStyle/>
        <a:p>
          <a:endParaRPr lang="ms-MY"/>
        </a:p>
      </dgm:t>
    </dgm:pt>
    <dgm:pt modelId="{A09B5757-ECA4-D748-9785-7E68C461024E}" type="pres">
      <dgm:prSet presAssocID="{D68EEFE8-23A4-D348-A3E5-83BDA14C0691}" presName="sibTrans" presStyleLbl="sibTrans2D1" presStyleIdx="5" presStyleCnt="7"/>
      <dgm:spPr/>
      <dgm:t>
        <a:bodyPr/>
        <a:lstStyle/>
        <a:p>
          <a:endParaRPr lang="ms-MY"/>
        </a:p>
      </dgm:t>
    </dgm:pt>
    <dgm:pt modelId="{BA73EEA4-2239-0E4C-B70F-61E09D30E0AA}" type="pres">
      <dgm:prSet presAssocID="{D68EEFE8-23A4-D348-A3E5-83BDA14C0691}" presName="connectorText" presStyleLbl="sibTrans2D1" presStyleIdx="5" presStyleCnt="7"/>
      <dgm:spPr/>
      <dgm:t>
        <a:bodyPr/>
        <a:lstStyle/>
        <a:p>
          <a:endParaRPr lang="ms-MY"/>
        </a:p>
      </dgm:t>
    </dgm:pt>
    <dgm:pt modelId="{DAF2A70E-C249-8F41-99D4-61FEEEB00359}" type="pres">
      <dgm:prSet presAssocID="{A81F3CAF-194C-D946-8CD5-985F7C4FE445}" presName="node" presStyleLbl="node1" presStyleIdx="6" presStyleCnt="7" custScaleX="118115" custScaleY="89647" custRadScaleRad="122125" custRadScaleInc="29862">
        <dgm:presLayoutVars>
          <dgm:bulletEnabled val="1"/>
        </dgm:presLayoutVars>
      </dgm:prSet>
      <dgm:spPr/>
      <dgm:t>
        <a:bodyPr/>
        <a:lstStyle/>
        <a:p>
          <a:endParaRPr lang="ms-MY"/>
        </a:p>
      </dgm:t>
    </dgm:pt>
    <dgm:pt modelId="{5217366B-0F90-6040-8999-D54469783B05}" type="pres">
      <dgm:prSet presAssocID="{0D945FF1-03AA-D041-A984-A8DB35E4B9B8}" presName="sibTrans" presStyleLbl="sibTrans2D1" presStyleIdx="6" presStyleCnt="7"/>
      <dgm:spPr/>
      <dgm:t>
        <a:bodyPr/>
        <a:lstStyle/>
        <a:p>
          <a:endParaRPr lang="ms-MY"/>
        </a:p>
      </dgm:t>
    </dgm:pt>
    <dgm:pt modelId="{966601D8-413D-994A-B845-5BF5D96844CF}" type="pres">
      <dgm:prSet presAssocID="{0D945FF1-03AA-D041-A984-A8DB35E4B9B8}" presName="connectorText" presStyleLbl="sibTrans2D1" presStyleIdx="6" presStyleCnt="7"/>
      <dgm:spPr/>
      <dgm:t>
        <a:bodyPr/>
        <a:lstStyle/>
        <a:p>
          <a:endParaRPr lang="ms-MY"/>
        </a:p>
      </dgm:t>
    </dgm:pt>
  </dgm:ptLst>
  <dgm:cxnLst>
    <dgm:cxn modelId="{21AAB171-A3AC-ED40-9575-2669B93BF874}" srcId="{B3BBBD4A-5A1E-4D4F-987C-BEB9C3AC0480}" destId="{CBB55849-DC34-914F-A761-EF855D067742}" srcOrd="5" destOrd="0" parTransId="{0FC631B8-4907-BB48-B0E9-416F77C2792C}" sibTransId="{D68EEFE8-23A4-D348-A3E5-83BDA14C0691}"/>
    <dgm:cxn modelId="{5E60B87D-E6D4-4D73-A2D6-F16F3181E1A9}" type="presOf" srcId="{343A33A1-B027-1F42-B50E-F41E82B6640D}" destId="{8C9E52D8-C674-F94D-86D6-5D57D286810E}" srcOrd="0" destOrd="0" presId="urn:microsoft.com/office/officeart/2005/8/layout/cycle2"/>
    <dgm:cxn modelId="{0F972573-407C-40B8-9004-BFDDBF20125C}" type="presOf" srcId="{3F6E107A-61A7-3E45-8165-E20BFC5C693F}" destId="{F50B5BD2-D3F6-9844-B061-90F18D400DB4}" srcOrd="1" destOrd="0" presId="urn:microsoft.com/office/officeart/2005/8/layout/cycle2"/>
    <dgm:cxn modelId="{DA0F6D44-CA9B-4EE6-B8B3-428387E69B0F}" type="presOf" srcId="{D61FD31F-3914-1D47-BBB3-C531B22E23CE}" destId="{45A0E507-E106-A448-B1A0-0873BF7C0DF4}" srcOrd="0" destOrd="0" presId="urn:microsoft.com/office/officeart/2005/8/layout/cycle2"/>
    <dgm:cxn modelId="{C2C23531-40E4-47A8-985E-6A7688E1D9C6}" type="presOf" srcId="{A81F3CAF-194C-D946-8CD5-985F7C4FE445}" destId="{DAF2A70E-C249-8F41-99D4-61FEEEB00359}" srcOrd="0" destOrd="0" presId="urn:microsoft.com/office/officeart/2005/8/layout/cycle2"/>
    <dgm:cxn modelId="{E84B3C69-C721-4419-B5C3-F05171E25266}" type="presOf" srcId="{D68EEFE8-23A4-D348-A3E5-83BDA14C0691}" destId="{BA73EEA4-2239-0E4C-B70F-61E09D30E0AA}" srcOrd="1" destOrd="0" presId="urn:microsoft.com/office/officeart/2005/8/layout/cycle2"/>
    <dgm:cxn modelId="{D2A5F69B-129A-4156-8713-FAB6E8CDE88D}" type="presOf" srcId="{090188FE-5895-4743-8385-8F13D07FCCDD}" destId="{16C5875C-51A0-C44E-B723-084A0C51EBBF}" srcOrd="0" destOrd="0" presId="urn:microsoft.com/office/officeart/2005/8/layout/cycle2"/>
    <dgm:cxn modelId="{1C3BE7C5-0EA4-4C9F-9032-82AEE7773D73}" type="presOf" srcId="{3F6E107A-61A7-3E45-8165-E20BFC5C693F}" destId="{0E16F975-4B80-1F4F-9D29-C5D81C5AE992}" srcOrd="0" destOrd="0" presId="urn:microsoft.com/office/officeart/2005/8/layout/cycle2"/>
    <dgm:cxn modelId="{57090D0F-B3B4-014B-AFE5-9368DDB931FB}" srcId="{B3BBBD4A-5A1E-4D4F-987C-BEB9C3AC0480}" destId="{ECAE7775-EE75-7C41-A612-4DA389BC388F}" srcOrd="1" destOrd="0" parTransId="{29FF818A-0FCC-9846-9793-5B2F5FABD8A3}" sibTransId="{A3FD2761-1698-FB4A-987A-779FC4F394C9}"/>
    <dgm:cxn modelId="{891857E3-0271-4533-B46F-4ABF75AA224C}" type="presOf" srcId="{0D945FF1-03AA-D041-A984-A8DB35E4B9B8}" destId="{966601D8-413D-994A-B845-5BF5D96844CF}" srcOrd="1" destOrd="0" presId="urn:microsoft.com/office/officeart/2005/8/layout/cycle2"/>
    <dgm:cxn modelId="{6A08E04D-9A51-4A56-B491-86F7A2966E57}" type="presOf" srcId="{FBF0B63A-C232-ED4E-9285-EC2190BB2786}" destId="{1CBFE050-321B-0B4C-BD8C-6719075E1F4C}" srcOrd="0" destOrd="0" presId="urn:microsoft.com/office/officeart/2005/8/layout/cycle2"/>
    <dgm:cxn modelId="{78AB0D1A-94FB-4776-9C11-2784F5452B92}" type="presOf" srcId="{118BC937-3E82-914B-9323-41A470EB9080}" destId="{E1632872-137A-3F4D-A441-47B28311CC74}" srcOrd="0" destOrd="0" presId="urn:microsoft.com/office/officeart/2005/8/layout/cycle2"/>
    <dgm:cxn modelId="{FA3FC50B-FBF7-4262-BA1E-0F55AE26C0AF}" type="presOf" srcId="{A3FD2761-1698-FB4A-987A-779FC4F394C9}" destId="{C46A961F-D2AD-D34C-8AA4-AB4838EBAF29}" srcOrd="0" destOrd="0" presId="urn:microsoft.com/office/officeart/2005/8/layout/cycle2"/>
    <dgm:cxn modelId="{817F7124-ABD8-4F72-8569-7DB3519B95B9}" type="presOf" srcId="{343A33A1-B027-1F42-B50E-F41E82B6640D}" destId="{DFD6FDB8-1706-6647-A94F-F7AAADFC4318}" srcOrd="1" destOrd="0" presId="urn:microsoft.com/office/officeart/2005/8/layout/cycle2"/>
    <dgm:cxn modelId="{4833D709-A59A-4088-9958-44B865C5CFE0}" type="presOf" srcId="{900422A5-0092-E846-8E26-00D951D846D1}" destId="{1B3CDBBC-4BDE-4240-B672-CB3FF2433CAA}" srcOrd="0" destOrd="0" presId="urn:microsoft.com/office/officeart/2005/8/layout/cycle2"/>
    <dgm:cxn modelId="{2A4897C1-6A46-654E-8755-AB31835B3156}" srcId="{B3BBBD4A-5A1E-4D4F-987C-BEB9C3AC0480}" destId="{A81F3CAF-194C-D946-8CD5-985F7C4FE445}" srcOrd="6" destOrd="0" parTransId="{B5332893-5E14-444C-9B03-C5C952F2D4EF}" sibTransId="{0D945FF1-03AA-D041-A984-A8DB35E4B9B8}"/>
    <dgm:cxn modelId="{DCC58C3A-5F8F-4C91-BC2F-8A4D1A942115}" type="presOf" srcId="{D68EEFE8-23A4-D348-A3E5-83BDA14C0691}" destId="{A09B5757-ECA4-D748-9785-7E68C461024E}" srcOrd="0" destOrd="0" presId="urn:microsoft.com/office/officeart/2005/8/layout/cycle2"/>
    <dgm:cxn modelId="{699739FA-FDD1-4B50-B438-9335EB5105B4}" type="presOf" srcId="{0D945FF1-03AA-D041-A984-A8DB35E4B9B8}" destId="{5217366B-0F90-6040-8999-D54469783B05}" srcOrd="0" destOrd="0" presId="urn:microsoft.com/office/officeart/2005/8/layout/cycle2"/>
    <dgm:cxn modelId="{E870CC1E-4E6E-0840-9545-F8B2E705BD64}" srcId="{B3BBBD4A-5A1E-4D4F-987C-BEB9C3AC0480}" destId="{118BC937-3E82-914B-9323-41A470EB9080}" srcOrd="4" destOrd="0" parTransId="{185B85E1-5EBE-8A43-B2E9-7325020B769D}" sibTransId="{D61FD31F-3914-1D47-BBB3-C531B22E23CE}"/>
    <dgm:cxn modelId="{3D64F469-D28A-4C17-A9FB-2FE6FA34F689}" type="presOf" srcId="{ECAE7775-EE75-7C41-A612-4DA389BC388F}" destId="{97EE45DA-1633-FA47-8008-A9F18B55D246}" srcOrd="0" destOrd="0" presId="urn:microsoft.com/office/officeart/2005/8/layout/cycle2"/>
    <dgm:cxn modelId="{8ED52F54-474C-4230-A2E1-F7041881555F}" type="presOf" srcId="{090188FE-5895-4743-8385-8F13D07FCCDD}" destId="{A15F07FB-9832-F04C-B2DC-9902DB064182}" srcOrd="1" destOrd="0" presId="urn:microsoft.com/office/officeart/2005/8/layout/cycle2"/>
    <dgm:cxn modelId="{7107512E-0E85-44BF-9577-BB1EB74398B8}" type="presOf" srcId="{4F945134-D77C-CD40-9C19-3CBE6B8E90A4}" destId="{CFD376CD-A385-F944-864C-2DA85840B651}" srcOrd="0" destOrd="0" presId="urn:microsoft.com/office/officeart/2005/8/layout/cycle2"/>
    <dgm:cxn modelId="{4D6AC43A-F38D-44A9-8196-75C86B38AF79}" type="presOf" srcId="{D61FD31F-3914-1D47-BBB3-C531B22E23CE}" destId="{046CA6D5-044E-AA45-911A-289E6ED2817D}" srcOrd="1" destOrd="0" presId="urn:microsoft.com/office/officeart/2005/8/layout/cycle2"/>
    <dgm:cxn modelId="{6B1C3048-3A4D-4CDB-9C11-B19EBB8512ED}" type="presOf" srcId="{A3FD2761-1698-FB4A-987A-779FC4F394C9}" destId="{E7416463-2DED-724F-94AA-850F3579E576}" srcOrd="1" destOrd="0" presId="urn:microsoft.com/office/officeart/2005/8/layout/cycle2"/>
    <dgm:cxn modelId="{43DF533F-ACF3-43ED-BAFE-AAEE616F1955}" type="presOf" srcId="{CBB55849-DC34-914F-A761-EF855D067742}" destId="{8F8ECB76-BE41-3E44-8FAC-0A4A59AA2E5A}" srcOrd="0" destOrd="0" presId="urn:microsoft.com/office/officeart/2005/8/layout/cycle2"/>
    <dgm:cxn modelId="{E315D223-92B0-0D46-A618-2A7BC04C9B13}" srcId="{B3BBBD4A-5A1E-4D4F-987C-BEB9C3AC0480}" destId="{900422A5-0092-E846-8E26-00D951D846D1}" srcOrd="3" destOrd="0" parTransId="{AE5A5B2D-FE90-394B-BC87-AFC1D06AB94E}" sibTransId="{3F6E107A-61A7-3E45-8165-E20BFC5C693F}"/>
    <dgm:cxn modelId="{D4F390A6-AEF6-F745-9067-CBBAA2143CD7}" srcId="{B3BBBD4A-5A1E-4D4F-987C-BEB9C3AC0480}" destId="{4F945134-D77C-CD40-9C19-3CBE6B8E90A4}" srcOrd="2" destOrd="0" parTransId="{361D5B23-8064-8A4B-A121-65A569190235}" sibTransId="{343A33A1-B027-1F42-B50E-F41E82B6640D}"/>
    <dgm:cxn modelId="{B8E8A748-3BEC-4DD5-8263-E3A3A2EB0ADE}" type="presOf" srcId="{B3BBBD4A-5A1E-4D4F-987C-BEB9C3AC0480}" destId="{10737AB9-6C22-E444-8F39-5E1D3CA9B9CB}" srcOrd="0" destOrd="0" presId="urn:microsoft.com/office/officeart/2005/8/layout/cycle2"/>
    <dgm:cxn modelId="{7E3FD65C-1A5B-A640-9626-495293D9F5F2}" srcId="{B3BBBD4A-5A1E-4D4F-987C-BEB9C3AC0480}" destId="{FBF0B63A-C232-ED4E-9285-EC2190BB2786}" srcOrd="0" destOrd="0" parTransId="{CF706419-8026-1741-B075-6C1661C5D5FA}" sibTransId="{090188FE-5895-4743-8385-8F13D07FCCDD}"/>
    <dgm:cxn modelId="{E02B26F6-FD15-41C8-A79B-DF7867F94F57}" type="presParOf" srcId="{10737AB9-6C22-E444-8F39-5E1D3CA9B9CB}" destId="{1CBFE050-321B-0B4C-BD8C-6719075E1F4C}" srcOrd="0" destOrd="0" presId="urn:microsoft.com/office/officeart/2005/8/layout/cycle2"/>
    <dgm:cxn modelId="{57FE330E-B9B2-4333-9715-5B5EA48F27AF}" type="presParOf" srcId="{10737AB9-6C22-E444-8F39-5E1D3CA9B9CB}" destId="{16C5875C-51A0-C44E-B723-084A0C51EBBF}" srcOrd="1" destOrd="0" presId="urn:microsoft.com/office/officeart/2005/8/layout/cycle2"/>
    <dgm:cxn modelId="{07F14124-7CAB-4D93-A571-4A6E4518AAED}" type="presParOf" srcId="{16C5875C-51A0-C44E-B723-084A0C51EBBF}" destId="{A15F07FB-9832-F04C-B2DC-9902DB064182}" srcOrd="0" destOrd="0" presId="urn:microsoft.com/office/officeart/2005/8/layout/cycle2"/>
    <dgm:cxn modelId="{01BC1CE2-5408-4774-A8B9-5928B5F32CD3}" type="presParOf" srcId="{10737AB9-6C22-E444-8F39-5E1D3CA9B9CB}" destId="{97EE45DA-1633-FA47-8008-A9F18B55D246}" srcOrd="2" destOrd="0" presId="urn:microsoft.com/office/officeart/2005/8/layout/cycle2"/>
    <dgm:cxn modelId="{5AD04C6C-0505-4F3D-B299-FB0812238CBB}" type="presParOf" srcId="{10737AB9-6C22-E444-8F39-5E1D3CA9B9CB}" destId="{C46A961F-D2AD-D34C-8AA4-AB4838EBAF29}" srcOrd="3" destOrd="0" presId="urn:microsoft.com/office/officeart/2005/8/layout/cycle2"/>
    <dgm:cxn modelId="{38D39681-2772-4FDB-A1BA-763528106EB3}" type="presParOf" srcId="{C46A961F-D2AD-D34C-8AA4-AB4838EBAF29}" destId="{E7416463-2DED-724F-94AA-850F3579E576}" srcOrd="0" destOrd="0" presId="urn:microsoft.com/office/officeart/2005/8/layout/cycle2"/>
    <dgm:cxn modelId="{49A42C19-8916-489E-9307-FF7C7B140F9E}" type="presParOf" srcId="{10737AB9-6C22-E444-8F39-5E1D3CA9B9CB}" destId="{CFD376CD-A385-F944-864C-2DA85840B651}" srcOrd="4" destOrd="0" presId="urn:microsoft.com/office/officeart/2005/8/layout/cycle2"/>
    <dgm:cxn modelId="{B651922F-F2BD-4A90-BB8F-DBDFF3C370E1}" type="presParOf" srcId="{10737AB9-6C22-E444-8F39-5E1D3CA9B9CB}" destId="{8C9E52D8-C674-F94D-86D6-5D57D286810E}" srcOrd="5" destOrd="0" presId="urn:microsoft.com/office/officeart/2005/8/layout/cycle2"/>
    <dgm:cxn modelId="{613FA0BE-3832-4A2F-9412-64D6D0C62055}" type="presParOf" srcId="{8C9E52D8-C674-F94D-86D6-5D57D286810E}" destId="{DFD6FDB8-1706-6647-A94F-F7AAADFC4318}" srcOrd="0" destOrd="0" presId="urn:microsoft.com/office/officeart/2005/8/layout/cycle2"/>
    <dgm:cxn modelId="{68B18CEA-C66F-485B-891C-1B66544346E9}" type="presParOf" srcId="{10737AB9-6C22-E444-8F39-5E1D3CA9B9CB}" destId="{1B3CDBBC-4BDE-4240-B672-CB3FF2433CAA}" srcOrd="6" destOrd="0" presId="urn:microsoft.com/office/officeart/2005/8/layout/cycle2"/>
    <dgm:cxn modelId="{1B4B9494-5323-497E-A450-8F0BD7F416C8}" type="presParOf" srcId="{10737AB9-6C22-E444-8F39-5E1D3CA9B9CB}" destId="{0E16F975-4B80-1F4F-9D29-C5D81C5AE992}" srcOrd="7" destOrd="0" presId="urn:microsoft.com/office/officeart/2005/8/layout/cycle2"/>
    <dgm:cxn modelId="{E5C7EEE7-8691-4D5B-8D53-7CF1A5797B18}" type="presParOf" srcId="{0E16F975-4B80-1F4F-9D29-C5D81C5AE992}" destId="{F50B5BD2-D3F6-9844-B061-90F18D400DB4}" srcOrd="0" destOrd="0" presId="urn:microsoft.com/office/officeart/2005/8/layout/cycle2"/>
    <dgm:cxn modelId="{3E64BFCC-6362-4B35-A7B8-AA75E39C9439}" type="presParOf" srcId="{10737AB9-6C22-E444-8F39-5E1D3CA9B9CB}" destId="{E1632872-137A-3F4D-A441-47B28311CC74}" srcOrd="8" destOrd="0" presId="urn:microsoft.com/office/officeart/2005/8/layout/cycle2"/>
    <dgm:cxn modelId="{EB20C1A7-E151-4353-ABF5-22B3612768D5}" type="presParOf" srcId="{10737AB9-6C22-E444-8F39-5E1D3CA9B9CB}" destId="{45A0E507-E106-A448-B1A0-0873BF7C0DF4}" srcOrd="9" destOrd="0" presId="urn:microsoft.com/office/officeart/2005/8/layout/cycle2"/>
    <dgm:cxn modelId="{986C87BF-CA75-4895-87F5-E8E8FD090BAE}" type="presParOf" srcId="{45A0E507-E106-A448-B1A0-0873BF7C0DF4}" destId="{046CA6D5-044E-AA45-911A-289E6ED2817D}" srcOrd="0" destOrd="0" presId="urn:microsoft.com/office/officeart/2005/8/layout/cycle2"/>
    <dgm:cxn modelId="{9F81D6BE-D4FB-4C13-8956-05246A3F7B49}" type="presParOf" srcId="{10737AB9-6C22-E444-8F39-5E1D3CA9B9CB}" destId="{8F8ECB76-BE41-3E44-8FAC-0A4A59AA2E5A}" srcOrd="10" destOrd="0" presId="urn:microsoft.com/office/officeart/2005/8/layout/cycle2"/>
    <dgm:cxn modelId="{C1BA8814-7E97-4B08-A37E-8208F53CF1CD}" type="presParOf" srcId="{10737AB9-6C22-E444-8F39-5E1D3CA9B9CB}" destId="{A09B5757-ECA4-D748-9785-7E68C461024E}" srcOrd="11" destOrd="0" presId="urn:microsoft.com/office/officeart/2005/8/layout/cycle2"/>
    <dgm:cxn modelId="{EB0AE058-586B-40E8-AF61-A27242F64D1D}" type="presParOf" srcId="{A09B5757-ECA4-D748-9785-7E68C461024E}" destId="{BA73EEA4-2239-0E4C-B70F-61E09D30E0AA}" srcOrd="0" destOrd="0" presId="urn:microsoft.com/office/officeart/2005/8/layout/cycle2"/>
    <dgm:cxn modelId="{356D5575-EC3A-4D3E-85FB-497D93D7217A}" type="presParOf" srcId="{10737AB9-6C22-E444-8F39-5E1D3CA9B9CB}" destId="{DAF2A70E-C249-8F41-99D4-61FEEEB00359}" srcOrd="12" destOrd="0" presId="urn:microsoft.com/office/officeart/2005/8/layout/cycle2"/>
    <dgm:cxn modelId="{E5F0E005-AF22-4661-913C-81C417974BF4}" type="presParOf" srcId="{10737AB9-6C22-E444-8F39-5E1D3CA9B9CB}" destId="{5217366B-0F90-6040-8999-D54469783B05}" srcOrd="13" destOrd="0" presId="urn:microsoft.com/office/officeart/2005/8/layout/cycle2"/>
    <dgm:cxn modelId="{14D7440F-7890-4EE3-BEA0-CDD9B161BD3B}" type="presParOf" srcId="{5217366B-0F90-6040-8999-D54469783B05}" destId="{966601D8-413D-994A-B845-5BF5D96844CF}"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9D94D5E-C249-4240-8A66-BB70823A904B}" type="doc">
      <dgm:prSet loTypeId="urn:microsoft.com/office/officeart/2005/8/layout/vList5" loCatId="list" qsTypeId="urn:microsoft.com/office/officeart/2005/8/quickstyle/simple1#4" qsCatId="simple" csTypeId="urn:microsoft.com/office/officeart/2005/8/colors/colorful1#4" csCatId="colorful" phldr="1"/>
      <dgm:spPr/>
      <dgm:t>
        <a:bodyPr/>
        <a:lstStyle/>
        <a:p>
          <a:endParaRPr lang="en-US"/>
        </a:p>
      </dgm:t>
    </dgm:pt>
    <dgm:pt modelId="{61351667-2B0B-4779-B43F-869643F7AB05}">
      <dgm:prSet phldrT="[Text]"/>
      <dgm:spPr/>
      <dgm:t>
        <a:bodyPr/>
        <a:lstStyle/>
        <a:p>
          <a:r>
            <a:rPr lang="en-GB" b="1" dirty="0" smtClean="0"/>
            <a:t>S</a:t>
          </a:r>
          <a:endParaRPr lang="en-US" b="1" dirty="0"/>
        </a:p>
      </dgm:t>
    </dgm:pt>
    <dgm:pt modelId="{13E7FA9E-C553-4272-9E33-A90A1D020621}" type="parTrans" cxnId="{C0F73728-8F05-4B7E-973A-31162CA29C72}">
      <dgm:prSet/>
      <dgm:spPr/>
      <dgm:t>
        <a:bodyPr/>
        <a:lstStyle/>
        <a:p>
          <a:endParaRPr lang="en-US"/>
        </a:p>
      </dgm:t>
    </dgm:pt>
    <dgm:pt modelId="{C95CDDCA-FDF7-43E2-9359-BB4888699B64}" type="sibTrans" cxnId="{C0F73728-8F05-4B7E-973A-31162CA29C72}">
      <dgm:prSet/>
      <dgm:spPr/>
      <dgm:t>
        <a:bodyPr/>
        <a:lstStyle/>
        <a:p>
          <a:endParaRPr lang="en-US"/>
        </a:p>
      </dgm:t>
    </dgm:pt>
    <dgm:pt modelId="{81FEE3F3-14CE-42C2-BC0A-BD97A2C7803D}">
      <dgm:prSet phldrT="[Text]"/>
      <dgm:spPr/>
      <dgm:t>
        <a:bodyPr/>
        <a:lstStyle/>
        <a:p>
          <a:r>
            <a:rPr lang="en-GB" dirty="0" smtClean="0"/>
            <a:t>Specific (</a:t>
          </a:r>
          <a:r>
            <a:rPr lang="en-GB" dirty="0" err="1" smtClean="0"/>
            <a:t>Spesifik</a:t>
          </a:r>
          <a:r>
            <a:rPr lang="en-GB" dirty="0" smtClean="0"/>
            <a:t>)</a:t>
          </a:r>
          <a:endParaRPr lang="en-US" dirty="0"/>
        </a:p>
      </dgm:t>
    </dgm:pt>
    <dgm:pt modelId="{3EAAEAF7-3F79-453A-AD7C-E3759AF47811}" type="parTrans" cxnId="{59C6FCAE-C308-4F3D-B4F3-B6762F5761D5}">
      <dgm:prSet/>
      <dgm:spPr/>
      <dgm:t>
        <a:bodyPr/>
        <a:lstStyle/>
        <a:p>
          <a:endParaRPr lang="en-US"/>
        </a:p>
      </dgm:t>
    </dgm:pt>
    <dgm:pt modelId="{5CE4B544-A683-4F96-8208-937729739323}" type="sibTrans" cxnId="{59C6FCAE-C308-4F3D-B4F3-B6762F5761D5}">
      <dgm:prSet/>
      <dgm:spPr/>
      <dgm:t>
        <a:bodyPr/>
        <a:lstStyle/>
        <a:p>
          <a:endParaRPr lang="en-US"/>
        </a:p>
      </dgm:t>
    </dgm:pt>
    <dgm:pt modelId="{54DDDF36-8AAE-43B5-A47B-1AAE76414831}">
      <dgm:prSet phldrT="[Text]"/>
      <dgm:spPr/>
      <dgm:t>
        <a:bodyPr/>
        <a:lstStyle/>
        <a:p>
          <a:r>
            <a:rPr lang="en-GB" b="1" dirty="0" smtClean="0">
              <a:effectLst>
                <a:outerShdw blurRad="38100" dist="38100" dir="2700000" algn="tl">
                  <a:srgbClr val="000000">
                    <a:alpha val="43137"/>
                  </a:srgbClr>
                </a:outerShdw>
              </a:effectLst>
            </a:rPr>
            <a:t>M</a:t>
          </a:r>
          <a:endParaRPr lang="en-US" b="1" dirty="0">
            <a:effectLst>
              <a:outerShdw blurRad="38100" dist="38100" dir="2700000" algn="tl">
                <a:srgbClr val="000000">
                  <a:alpha val="43137"/>
                </a:srgbClr>
              </a:outerShdw>
            </a:effectLst>
          </a:endParaRPr>
        </a:p>
      </dgm:t>
    </dgm:pt>
    <dgm:pt modelId="{66928B19-ACBD-4911-8910-ECCE4D7B9276}" type="parTrans" cxnId="{D160DF1F-7189-4B73-8052-4049D854E1EE}">
      <dgm:prSet/>
      <dgm:spPr/>
      <dgm:t>
        <a:bodyPr/>
        <a:lstStyle/>
        <a:p>
          <a:endParaRPr lang="en-US"/>
        </a:p>
      </dgm:t>
    </dgm:pt>
    <dgm:pt modelId="{17D1BE11-B91F-47A4-90A5-0137065AE6FB}" type="sibTrans" cxnId="{D160DF1F-7189-4B73-8052-4049D854E1EE}">
      <dgm:prSet/>
      <dgm:spPr/>
      <dgm:t>
        <a:bodyPr/>
        <a:lstStyle/>
        <a:p>
          <a:endParaRPr lang="en-US"/>
        </a:p>
      </dgm:t>
    </dgm:pt>
    <dgm:pt modelId="{8444B49B-1555-4C03-A526-42DB13F6D65E}">
      <dgm:prSet phldrT="[Text]"/>
      <dgm:spPr/>
      <dgm:t>
        <a:bodyPr/>
        <a:lstStyle/>
        <a:p>
          <a:r>
            <a:rPr lang="en-GB" dirty="0" smtClean="0"/>
            <a:t>Measurable (</a:t>
          </a:r>
          <a:r>
            <a:rPr lang="en-GB" dirty="0" err="1" smtClean="0"/>
            <a:t>Boleh</a:t>
          </a:r>
          <a:r>
            <a:rPr lang="en-GB" dirty="0" smtClean="0"/>
            <a:t> </a:t>
          </a:r>
          <a:r>
            <a:rPr lang="en-GB" dirty="0" err="1" smtClean="0"/>
            <a:t>Diukur</a:t>
          </a:r>
          <a:r>
            <a:rPr lang="en-GB" dirty="0" smtClean="0"/>
            <a:t>)</a:t>
          </a:r>
          <a:endParaRPr lang="en-US" dirty="0"/>
        </a:p>
      </dgm:t>
    </dgm:pt>
    <dgm:pt modelId="{9995FB1D-DB87-498E-983A-DC94A0227C79}" type="parTrans" cxnId="{5EF52CD9-DDA2-4A81-BF43-397A3D5E7ECC}">
      <dgm:prSet/>
      <dgm:spPr/>
      <dgm:t>
        <a:bodyPr/>
        <a:lstStyle/>
        <a:p>
          <a:endParaRPr lang="en-US"/>
        </a:p>
      </dgm:t>
    </dgm:pt>
    <dgm:pt modelId="{E4B57E18-6C0B-4E19-A646-1179931A0E13}" type="sibTrans" cxnId="{5EF52CD9-DDA2-4A81-BF43-397A3D5E7ECC}">
      <dgm:prSet/>
      <dgm:spPr/>
      <dgm:t>
        <a:bodyPr/>
        <a:lstStyle/>
        <a:p>
          <a:endParaRPr lang="en-US"/>
        </a:p>
      </dgm:t>
    </dgm:pt>
    <dgm:pt modelId="{9D6BCE28-8DE2-409F-A387-B5A252FCE41A}">
      <dgm:prSet phldrT="[Text]"/>
      <dgm:spPr/>
      <dgm:t>
        <a:bodyPr/>
        <a:lstStyle/>
        <a:p>
          <a:r>
            <a:rPr lang="en-GB" b="1" dirty="0" smtClean="0">
              <a:effectLst>
                <a:outerShdw blurRad="38100" dist="38100" dir="2700000" algn="tl">
                  <a:srgbClr val="000000">
                    <a:alpha val="43137"/>
                  </a:srgbClr>
                </a:outerShdw>
              </a:effectLst>
            </a:rPr>
            <a:t>A</a:t>
          </a:r>
          <a:endParaRPr lang="en-US" b="1" dirty="0">
            <a:effectLst>
              <a:outerShdw blurRad="38100" dist="38100" dir="2700000" algn="tl">
                <a:srgbClr val="000000">
                  <a:alpha val="43137"/>
                </a:srgbClr>
              </a:outerShdw>
            </a:effectLst>
          </a:endParaRPr>
        </a:p>
      </dgm:t>
    </dgm:pt>
    <dgm:pt modelId="{0A2DDEBF-AD1D-4B7A-825A-FBC91FC1BFE2}" type="parTrans" cxnId="{7B7DBD3F-5934-4AB1-A5C1-3F1D645C6C2C}">
      <dgm:prSet/>
      <dgm:spPr/>
      <dgm:t>
        <a:bodyPr/>
        <a:lstStyle/>
        <a:p>
          <a:endParaRPr lang="en-US"/>
        </a:p>
      </dgm:t>
    </dgm:pt>
    <dgm:pt modelId="{AF253E73-CEBA-47D5-8BDE-B78598A8D109}" type="sibTrans" cxnId="{7B7DBD3F-5934-4AB1-A5C1-3F1D645C6C2C}">
      <dgm:prSet/>
      <dgm:spPr/>
      <dgm:t>
        <a:bodyPr/>
        <a:lstStyle/>
        <a:p>
          <a:endParaRPr lang="en-US"/>
        </a:p>
      </dgm:t>
    </dgm:pt>
    <dgm:pt modelId="{9AEB6C75-F160-4820-80A7-68B2AC1545E7}">
      <dgm:prSet phldrT="[Text]"/>
      <dgm:spPr/>
      <dgm:t>
        <a:bodyPr/>
        <a:lstStyle/>
        <a:p>
          <a:r>
            <a:rPr lang="en-GB" dirty="0" smtClean="0"/>
            <a:t>Attainable (</a:t>
          </a:r>
          <a:r>
            <a:rPr lang="en-GB" dirty="0" err="1" smtClean="0"/>
            <a:t>Boleh</a:t>
          </a:r>
          <a:r>
            <a:rPr lang="en-GB" dirty="0" smtClean="0"/>
            <a:t> </a:t>
          </a:r>
          <a:r>
            <a:rPr lang="en-GB" dirty="0" err="1" smtClean="0"/>
            <a:t>Dicapai</a:t>
          </a:r>
          <a:r>
            <a:rPr lang="en-GB" dirty="0" smtClean="0"/>
            <a:t>)</a:t>
          </a:r>
          <a:endParaRPr lang="en-US" dirty="0"/>
        </a:p>
      </dgm:t>
    </dgm:pt>
    <dgm:pt modelId="{DB83C7AB-23D5-4726-A74C-12A68A0CA300}" type="parTrans" cxnId="{79F0EA0F-F1BD-461B-8FE9-0395E6E183B4}">
      <dgm:prSet/>
      <dgm:spPr/>
      <dgm:t>
        <a:bodyPr/>
        <a:lstStyle/>
        <a:p>
          <a:endParaRPr lang="en-US"/>
        </a:p>
      </dgm:t>
    </dgm:pt>
    <dgm:pt modelId="{C7A4BC7B-F15E-4083-8C3F-9447A3C8D6D8}" type="sibTrans" cxnId="{79F0EA0F-F1BD-461B-8FE9-0395E6E183B4}">
      <dgm:prSet/>
      <dgm:spPr/>
      <dgm:t>
        <a:bodyPr/>
        <a:lstStyle/>
        <a:p>
          <a:endParaRPr lang="en-US"/>
        </a:p>
      </dgm:t>
    </dgm:pt>
    <dgm:pt modelId="{9EBE67DE-A3DE-4A06-8C5C-C14ED65C0954}">
      <dgm:prSet phldrT="[Text]"/>
      <dgm:spPr/>
      <dgm:t>
        <a:bodyPr/>
        <a:lstStyle/>
        <a:p>
          <a:r>
            <a:rPr lang="en-GB" b="1" dirty="0" smtClean="0">
              <a:effectLst>
                <a:outerShdw blurRad="38100" dist="38100" dir="2700000" algn="tl">
                  <a:srgbClr val="000000">
                    <a:alpha val="43137"/>
                  </a:srgbClr>
                </a:outerShdw>
              </a:effectLst>
            </a:rPr>
            <a:t>R</a:t>
          </a:r>
          <a:endParaRPr lang="en-US" b="1" dirty="0">
            <a:effectLst>
              <a:outerShdw blurRad="38100" dist="38100" dir="2700000" algn="tl">
                <a:srgbClr val="000000">
                  <a:alpha val="43137"/>
                </a:srgbClr>
              </a:outerShdw>
            </a:effectLst>
          </a:endParaRPr>
        </a:p>
      </dgm:t>
    </dgm:pt>
    <dgm:pt modelId="{E8B59618-7821-470F-9C9C-C970680A11E7}" type="parTrans" cxnId="{6DDF9345-B460-4E82-89A1-0660BD4D9923}">
      <dgm:prSet/>
      <dgm:spPr/>
      <dgm:t>
        <a:bodyPr/>
        <a:lstStyle/>
        <a:p>
          <a:endParaRPr lang="en-US"/>
        </a:p>
      </dgm:t>
    </dgm:pt>
    <dgm:pt modelId="{C5FB8349-7719-43D7-922C-8151E592CE8F}" type="sibTrans" cxnId="{6DDF9345-B460-4E82-89A1-0660BD4D9923}">
      <dgm:prSet/>
      <dgm:spPr/>
      <dgm:t>
        <a:bodyPr/>
        <a:lstStyle/>
        <a:p>
          <a:endParaRPr lang="en-US"/>
        </a:p>
      </dgm:t>
    </dgm:pt>
    <dgm:pt modelId="{3E37568C-02EB-4186-9873-BBCD61F984B0}">
      <dgm:prSet phldrT="[Text]"/>
      <dgm:spPr/>
      <dgm:t>
        <a:bodyPr/>
        <a:lstStyle/>
        <a:p>
          <a:r>
            <a:rPr lang="en-GB" b="1" dirty="0" smtClean="0">
              <a:effectLst>
                <a:outerShdw blurRad="38100" dist="38100" dir="2700000" algn="tl">
                  <a:srgbClr val="000000">
                    <a:alpha val="43137"/>
                  </a:srgbClr>
                </a:outerShdw>
              </a:effectLst>
            </a:rPr>
            <a:t>T</a:t>
          </a:r>
          <a:endParaRPr lang="en-US" b="1" dirty="0">
            <a:effectLst>
              <a:outerShdw blurRad="38100" dist="38100" dir="2700000" algn="tl">
                <a:srgbClr val="000000">
                  <a:alpha val="43137"/>
                </a:srgbClr>
              </a:outerShdw>
            </a:effectLst>
          </a:endParaRPr>
        </a:p>
      </dgm:t>
    </dgm:pt>
    <dgm:pt modelId="{83DE8603-E4B5-45E5-A954-580ACD140E48}" type="parTrans" cxnId="{6AC1235E-B808-405F-B09D-632C58C0AA51}">
      <dgm:prSet/>
      <dgm:spPr/>
      <dgm:t>
        <a:bodyPr/>
        <a:lstStyle/>
        <a:p>
          <a:endParaRPr lang="en-US"/>
        </a:p>
      </dgm:t>
    </dgm:pt>
    <dgm:pt modelId="{6A11EEE9-A959-4E91-A94A-2477B21182B9}" type="sibTrans" cxnId="{6AC1235E-B808-405F-B09D-632C58C0AA51}">
      <dgm:prSet/>
      <dgm:spPr/>
      <dgm:t>
        <a:bodyPr/>
        <a:lstStyle/>
        <a:p>
          <a:endParaRPr lang="en-US"/>
        </a:p>
      </dgm:t>
    </dgm:pt>
    <dgm:pt modelId="{9096ACE7-8199-42FF-AC84-4A87F3FFBB2A}">
      <dgm:prSet phldrT="[Text]"/>
      <dgm:spPr/>
      <dgm:t>
        <a:bodyPr/>
        <a:lstStyle/>
        <a:p>
          <a:r>
            <a:rPr lang="en-GB" b="1" dirty="0" smtClean="0">
              <a:effectLst>
                <a:outerShdw blurRad="38100" dist="38100" dir="2700000" algn="tl">
                  <a:srgbClr val="000000">
                    <a:alpha val="43137"/>
                  </a:srgbClr>
                </a:outerShdw>
              </a:effectLst>
            </a:rPr>
            <a:t>E</a:t>
          </a:r>
          <a:endParaRPr lang="en-US" b="1" dirty="0">
            <a:effectLst>
              <a:outerShdw blurRad="38100" dist="38100" dir="2700000" algn="tl">
                <a:srgbClr val="000000">
                  <a:alpha val="43137"/>
                </a:srgbClr>
              </a:outerShdw>
            </a:effectLst>
          </a:endParaRPr>
        </a:p>
      </dgm:t>
    </dgm:pt>
    <dgm:pt modelId="{F05E4D71-01C6-4F51-9DA5-3653E0E58FF0}" type="parTrans" cxnId="{74762D3A-BA9C-4BCC-A50F-F886B445B39D}">
      <dgm:prSet/>
      <dgm:spPr/>
      <dgm:t>
        <a:bodyPr/>
        <a:lstStyle/>
        <a:p>
          <a:endParaRPr lang="en-US"/>
        </a:p>
      </dgm:t>
    </dgm:pt>
    <dgm:pt modelId="{6C5E523D-93F8-4DD3-B27E-CF5EB26BE400}" type="sibTrans" cxnId="{74762D3A-BA9C-4BCC-A50F-F886B445B39D}">
      <dgm:prSet/>
      <dgm:spPr/>
      <dgm:t>
        <a:bodyPr/>
        <a:lstStyle/>
        <a:p>
          <a:endParaRPr lang="en-US"/>
        </a:p>
      </dgm:t>
    </dgm:pt>
    <dgm:pt modelId="{97C4F04E-8D49-4CA7-9DB5-FDDE5F7E0DAC}">
      <dgm:prSet phldrT="[Text]"/>
      <dgm:spPr/>
      <dgm:t>
        <a:bodyPr/>
        <a:lstStyle/>
        <a:p>
          <a:r>
            <a:rPr lang="en-GB" b="1" dirty="0" smtClean="0">
              <a:effectLst>
                <a:outerShdw blurRad="38100" dist="38100" dir="2700000" algn="tl">
                  <a:srgbClr val="000000">
                    <a:alpha val="43137"/>
                  </a:srgbClr>
                </a:outerShdw>
              </a:effectLst>
            </a:rPr>
            <a:t>R</a:t>
          </a:r>
          <a:endParaRPr lang="en-US" b="1" dirty="0">
            <a:effectLst>
              <a:outerShdw blurRad="38100" dist="38100" dir="2700000" algn="tl">
                <a:srgbClr val="000000">
                  <a:alpha val="43137"/>
                </a:srgbClr>
              </a:outerShdw>
            </a:effectLst>
          </a:endParaRPr>
        </a:p>
      </dgm:t>
    </dgm:pt>
    <dgm:pt modelId="{F792B6BA-5EB6-47E0-9768-389E49CA799F}" type="parTrans" cxnId="{35D777B3-7ABC-49F7-939F-322817F239DD}">
      <dgm:prSet/>
      <dgm:spPr/>
      <dgm:t>
        <a:bodyPr/>
        <a:lstStyle/>
        <a:p>
          <a:endParaRPr lang="en-US"/>
        </a:p>
      </dgm:t>
    </dgm:pt>
    <dgm:pt modelId="{E47C062B-884D-4B99-A0A1-2E39D08D459D}" type="sibTrans" cxnId="{35D777B3-7ABC-49F7-939F-322817F239DD}">
      <dgm:prSet/>
      <dgm:spPr/>
      <dgm:t>
        <a:bodyPr/>
        <a:lstStyle/>
        <a:p>
          <a:endParaRPr lang="en-US"/>
        </a:p>
      </dgm:t>
    </dgm:pt>
    <dgm:pt modelId="{5642C8B0-D6D5-4591-8ED4-F69F53244D88}">
      <dgm:prSet phldrT="[Text]"/>
      <dgm:spPr/>
      <dgm:t>
        <a:bodyPr/>
        <a:lstStyle/>
        <a:p>
          <a:r>
            <a:rPr lang="en-GB" dirty="0" smtClean="0"/>
            <a:t>Relevant </a:t>
          </a:r>
          <a:endParaRPr lang="en-US" dirty="0"/>
        </a:p>
      </dgm:t>
    </dgm:pt>
    <dgm:pt modelId="{C0EA9BDC-AE83-4585-9B2D-B1EDE5D0B941}" type="parTrans" cxnId="{C7296408-A06F-4666-AE56-9D4BB31DE170}">
      <dgm:prSet/>
      <dgm:spPr/>
      <dgm:t>
        <a:bodyPr/>
        <a:lstStyle/>
        <a:p>
          <a:endParaRPr lang="en-US"/>
        </a:p>
      </dgm:t>
    </dgm:pt>
    <dgm:pt modelId="{AB8F9C68-2B78-4BC5-949B-E0D629634988}" type="sibTrans" cxnId="{C7296408-A06F-4666-AE56-9D4BB31DE170}">
      <dgm:prSet/>
      <dgm:spPr/>
      <dgm:t>
        <a:bodyPr/>
        <a:lstStyle/>
        <a:p>
          <a:endParaRPr lang="en-US"/>
        </a:p>
      </dgm:t>
    </dgm:pt>
    <dgm:pt modelId="{5983B546-57DC-47E7-A4DF-0F842013FC0F}">
      <dgm:prSet phldrT="[Text]"/>
      <dgm:spPr/>
      <dgm:t>
        <a:bodyPr/>
        <a:lstStyle/>
        <a:p>
          <a:r>
            <a:rPr lang="en-GB" dirty="0" smtClean="0"/>
            <a:t>Time-Bound (</a:t>
          </a:r>
          <a:r>
            <a:rPr lang="en-GB" dirty="0" err="1" smtClean="0"/>
            <a:t>Tempoh</a:t>
          </a:r>
          <a:r>
            <a:rPr lang="en-GB" dirty="0" smtClean="0"/>
            <a:t> Masa)</a:t>
          </a:r>
          <a:endParaRPr lang="en-US" dirty="0"/>
        </a:p>
      </dgm:t>
    </dgm:pt>
    <dgm:pt modelId="{6AF05130-8279-495A-BA5E-2CDD720C8931}" type="parTrans" cxnId="{5B4EDB2C-A897-4B49-9C8D-EA6AF4CB3D85}">
      <dgm:prSet/>
      <dgm:spPr/>
      <dgm:t>
        <a:bodyPr/>
        <a:lstStyle/>
        <a:p>
          <a:endParaRPr lang="en-US"/>
        </a:p>
      </dgm:t>
    </dgm:pt>
    <dgm:pt modelId="{A7A35A0E-B2C6-44E6-99CD-EF8E1C6C16EE}" type="sibTrans" cxnId="{5B4EDB2C-A897-4B49-9C8D-EA6AF4CB3D85}">
      <dgm:prSet/>
      <dgm:spPr/>
      <dgm:t>
        <a:bodyPr/>
        <a:lstStyle/>
        <a:p>
          <a:endParaRPr lang="en-US"/>
        </a:p>
      </dgm:t>
    </dgm:pt>
    <dgm:pt modelId="{6475F439-B4EB-40A4-ADC7-25D13B554569}">
      <dgm:prSet phldrT="[Text]"/>
      <dgm:spPr/>
      <dgm:t>
        <a:bodyPr/>
        <a:lstStyle/>
        <a:p>
          <a:r>
            <a:rPr lang="en-GB" dirty="0" smtClean="0"/>
            <a:t>Ethical (</a:t>
          </a:r>
          <a:r>
            <a:rPr lang="en-GB" dirty="0" err="1" smtClean="0"/>
            <a:t>Beretika</a:t>
          </a:r>
          <a:r>
            <a:rPr lang="en-GB" dirty="0" smtClean="0"/>
            <a:t>)</a:t>
          </a:r>
          <a:endParaRPr lang="en-US" dirty="0"/>
        </a:p>
      </dgm:t>
    </dgm:pt>
    <dgm:pt modelId="{1AF9DECD-F5EA-497E-9DC4-A684F9CE885E}" type="parTrans" cxnId="{881AC562-DCE2-45F3-9CEF-4EAC3A9828D3}">
      <dgm:prSet/>
      <dgm:spPr/>
      <dgm:t>
        <a:bodyPr/>
        <a:lstStyle/>
        <a:p>
          <a:endParaRPr lang="en-US"/>
        </a:p>
      </dgm:t>
    </dgm:pt>
    <dgm:pt modelId="{CEA18236-1D2D-4271-8C1C-3A218DF8FCDF}" type="sibTrans" cxnId="{881AC562-DCE2-45F3-9CEF-4EAC3A9828D3}">
      <dgm:prSet/>
      <dgm:spPr/>
      <dgm:t>
        <a:bodyPr/>
        <a:lstStyle/>
        <a:p>
          <a:endParaRPr lang="en-US"/>
        </a:p>
      </dgm:t>
    </dgm:pt>
    <dgm:pt modelId="{50303277-A3D9-42C9-9A7C-BDE3B0437AF9}">
      <dgm:prSet phldrT="[Text]"/>
      <dgm:spPr/>
      <dgm:t>
        <a:bodyPr/>
        <a:lstStyle/>
        <a:p>
          <a:r>
            <a:rPr lang="en-GB" dirty="0" smtClean="0"/>
            <a:t>Research-based (</a:t>
          </a:r>
          <a:r>
            <a:rPr lang="en-GB" dirty="0" err="1" smtClean="0"/>
            <a:t>Kajian</a:t>
          </a:r>
          <a:r>
            <a:rPr lang="en-GB" dirty="0" smtClean="0"/>
            <a:t> </a:t>
          </a:r>
          <a:r>
            <a:rPr lang="en-GB" dirty="0" err="1" smtClean="0"/>
            <a:t>Terperinci</a:t>
          </a:r>
          <a:r>
            <a:rPr lang="en-GB" dirty="0" smtClean="0"/>
            <a:t>)</a:t>
          </a:r>
          <a:endParaRPr lang="en-US" dirty="0"/>
        </a:p>
      </dgm:t>
    </dgm:pt>
    <dgm:pt modelId="{C173F9D1-62A8-4155-AF5A-0C79C265AAB0}" type="parTrans" cxnId="{ABB6357E-2D2C-4457-A605-A245AD4B1742}">
      <dgm:prSet/>
      <dgm:spPr/>
      <dgm:t>
        <a:bodyPr/>
        <a:lstStyle/>
        <a:p>
          <a:endParaRPr lang="en-US"/>
        </a:p>
      </dgm:t>
    </dgm:pt>
    <dgm:pt modelId="{34308429-91D4-4D70-9C69-C16787233875}" type="sibTrans" cxnId="{ABB6357E-2D2C-4457-A605-A245AD4B1742}">
      <dgm:prSet/>
      <dgm:spPr/>
      <dgm:t>
        <a:bodyPr/>
        <a:lstStyle/>
        <a:p>
          <a:endParaRPr lang="en-US"/>
        </a:p>
      </dgm:t>
    </dgm:pt>
    <dgm:pt modelId="{3794B5B3-D47E-4E4C-A63B-8D972CEE4AC2}" type="pres">
      <dgm:prSet presAssocID="{39D94D5E-C249-4240-8A66-BB70823A904B}" presName="Name0" presStyleCnt="0">
        <dgm:presLayoutVars>
          <dgm:dir/>
          <dgm:animLvl val="lvl"/>
          <dgm:resizeHandles val="exact"/>
        </dgm:presLayoutVars>
      </dgm:prSet>
      <dgm:spPr/>
      <dgm:t>
        <a:bodyPr/>
        <a:lstStyle/>
        <a:p>
          <a:endParaRPr lang="en-US"/>
        </a:p>
      </dgm:t>
    </dgm:pt>
    <dgm:pt modelId="{24D1651F-8403-42BC-ABB3-6E37D6F025D5}" type="pres">
      <dgm:prSet presAssocID="{61351667-2B0B-4779-B43F-869643F7AB05}" presName="linNode" presStyleCnt="0"/>
      <dgm:spPr/>
      <dgm:t>
        <a:bodyPr/>
        <a:lstStyle/>
        <a:p>
          <a:endParaRPr lang="en-GB"/>
        </a:p>
      </dgm:t>
    </dgm:pt>
    <dgm:pt modelId="{B6FC2937-B7F5-4B53-8578-04C49638FEE3}" type="pres">
      <dgm:prSet presAssocID="{61351667-2B0B-4779-B43F-869643F7AB05}" presName="parentText" presStyleLbl="node1" presStyleIdx="0" presStyleCnt="7">
        <dgm:presLayoutVars>
          <dgm:chMax val="1"/>
          <dgm:bulletEnabled val="1"/>
        </dgm:presLayoutVars>
      </dgm:prSet>
      <dgm:spPr/>
      <dgm:t>
        <a:bodyPr/>
        <a:lstStyle/>
        <a:p>
          <a:endParaRPr lang="en-US"/>
        </a:p>
      </dgm:t>
    </dgm:pt>
    <dgm:pt modelId="{D4A3FA8F-E471-451E-AD36-704C08FFDD53}" type="pres">
      <dgm:prSet presAssocID="{61351667-2B0B-4779-B43F-869643F7AB05}" presName="descendantText" presStyleLbl="alignAccFollowNode1" presStyleIdx="0" presStyleCnt="7">
        <dgm:presLayoutVars>
          <dgm:bulletEnabled val="1"/>
        </dgm:presLayoutVars>
      </dgm:prSet>
      <dgm:spPr/>
      <dgm:t>
        <a:bodyPr/>
        <a:lstStyle/>
        <a:p>
          <a:endParaRPr lang="en-US"/>
        </a:p>
      </dgm:t>
    </dgm:pt>
    <dgm:pt modelId="{33B8A22B-F5FF-4221-BBF7-8AD1F0E347C2}" type="pres">
      <dgm:prSet presAssocID="{C95CDDCA-FDF7-43E2-9359-BB4888699B64}" presName="sp" presStyleCnt="0"/>
      <dgm:spPr/>
      <dgm:t>
        <a:bodyPr/>
        <a:lstStyle/>
        <a:p>
          <a:endParaRPr lang="en-GB"/>
        </a:p>
      </dgm:t>
    </dgm:pt>
    <dgm:pt modelId="{2C4B8F38-C53C-4CE5-A5DB-2BFC277069F1}" type="pres">
      <dgm:prSet presAssocID="{54DDDF36-8AAE-43B5-A47B-1AAE76414831}" presName="linNode" presStyleCnt="0"/>
      <dgm:spPr/>
      <dgm:t>
        <a:bodyPr/>
        <a:lstStyle/>
        <a:p>
          <a:endParaRPr lang="en-GB"/>
        </a:p>
      </dgm:t>
    </dgm:pt>
    <dgm:pt modelId="{C87BE5DF-5865-4A56-A6C9-4D9C085D784A}" type="pres">
      <dgm:prSet presAssocID="{54DDDF36-8AAE-43B5-A47B-1AAE76414831}" presName="parentText" presStyleLbl="node1" presStyleIdx="1" presStyleCnt="7">
        <dgm:presLayoutVars>
          <dgm:chMax val="1"/>
          <dgm:bulletEnabled val="1"/>
        </dgm:presLayoutVars>
      </dgm:prSet>
      <dgm:spPr/>
      <dgm:t>
        <a:bodyPr/>
        <a:lstStyle/>
        <a:p>
          <a:endParaRPr lang="en-US"/>
        </a:p>
      </dgm:t>
    </dgm:pt>
    <dgm:pt modelId="{2562CFB9-52EA-41B6-9C69-ECA8C81F2916}" type="pres">
      <dgm:prSet presAssocID="{54DDDF36-8AAE-43B5-A47B-1AAE76414831}" presName="descendantText" presStyleLbl="alignAccFollowNode1" presStyleIdx="1" presStyleCnt="7">
        <dgm:presLayoutVars>
          <dgm:bulletEnabled val="1"/>
        </dgm:presLayoutVars>
      </dgm:prSet>
      <dgm:spPr/>
      <dgm:t>
        <a:bodyPr/>
        <a:lstStyle/>
        <a:p>
          <a:endParaRPr lang="en-US"/>
        </a:p>
      </dgm:t>
    </dgm:pt>
    <dgm:pt modelId="{B674B9A2-200B-4DB5-8316-F6229A053A04}" type="pres">
      <dgm:prSet presAssocID="{17D1BE11-B91F-47A4-90A5-0137065AE6FB}" presName="sp" presStyleCnt="0"/>
      <dgm:spPr/>
      <dgm:t>
        <a:bodyPr/>
        <a:lstStyle/>
        <a:p>
          <a:endParaRPr lang="en-GB"/>
        </a:p>
      </dgm:t>
    </dgm:pt>
    <dgm:pt modelId="{88260528-1F80-4EC2-9249-F5CB0689FB87}" type="pres">
      <dgm:prSet presAssocID="{9D6BCE28-8DE2-409F-A387-B5A252FCE41A}" presName="linNode" presStyleCnt="0"/>
      <dgm:spPr/>
      <dgm:t>
        <a:bodyPr/>
        <a:lstStyle/>
        <a:p>
          <a:endParaRPr lang="en-GB"/>
        </a:p>
      </dgm:t>
    </dgm:pt>
    <dgm:pt modelId="{17E55E7C-24FC-4CE1-BE82-2DA62B011987}" type="pres">
      <dgm:prSet presAssocID="{9D6BCE28-8DE2-409F-A387-B5A252FCE41A}" presName="parentText" presStyleLbl="node1" presStyleIdx="2" presStyleCnt="7">
        <dgm:presLayoutVars>
          <dgm:chMax val="1"/>
          <dgm:bulletEnabled val="1"/>
        </dgm:presLayoutVars>
      </dgm:prSet>
      <dgm:spPr/>
      <dgm:t>
        <a:bodyPr/>
        <a:lstStyle/>
        <a:p>
          <a:endParaRPr lang="en-US"/>
        </a:p>
      </dgm:t>
    </dgm:pt>
    <dgm:pt modelId="{96DA3881-17CD-4170-B82B-F6C08BBF210E}" type="pres">
      <dgm:prSet presAssocID="{9D6BCE28-8DE2-409F-A387-B5A252FCE41A}" presName="descendantText" presStyleLbl="alignAccFollowNode1" presStyleIdx="2" presStyleCnt="7">
        <dgm:presLayoutVars>
          <dgm:bulletEnabled val="1"/>
        </dgm:presLayoutVars>
      </dgm:prSet>
      <dgm:spPr/>
      <dgm:t>
        <a:bodyPr/>
        <a:lstStyle/>
        <a:p>
          <a:endParaRPr lang="en-US"/>
        </a:p>
      </dgm:t>
    </dgm:pt>
    <dgm:pt modelId="{446F1256-419B-4474-B9A8-DD57B7BF4B52}" type="pres">
      <dgm:prSet presAssocID="{AF253E73-CEBA-47D5-8BDE-B78598A8D109}" presName="sp" presStyleCnt="0"/>
      <dgm:spPr/>
      <dgm:t>
        <a:bodyPr/>
        <a:lstStyle/>
        <a:p>
          <a:endParaRPr lang="en-GB"/>
        </a:p>
      </dgm:t>
    </dgm:pt>
    <dgm:pt modelId="{D1A8EA96-86AF-49D9-9616-59154544B705}" type="pres">
      <dgm:prSet presAssocID="{9EBE67DE-A3DE-4A06-8C5C-C14ED65C0954}" presName="linNode" presStyleCnt="0"/>
      <dgm:spPr/>
      <dgm:t>
        <a:bodyPr/>
        <a:lstStyle/>
        <a:p>
          <a:endParaRPr lang="en-GB"/>
        </a:p>
      </dgm:t>
    </dgm:pt>
    <dgm:pt modelId="{28B2C513-AB4D-4C7C-9C50-20D97DDD8159}" type="pres">
      <dgm:prSet presAssocID="{9EBE67DE-A3DE-4A06-8C5C-C14ED65C0954}" presName="parentText" presStyleLbl="node1" presStyleIdx="3" presStyleCnt="7">
        <dgm:presLayoutVars>
          <dgm:chMax val="1"/>
          <dgm:bulletEnabled val="1"/>
        </dgm:presLayoutVars>
      </dgm:prSet>
      <dgm:spPr/>
      <dgm:t>
        <a:bodyPr/>
        <a:lstStyle/>
        <a:p>
          <a:endParaRPr lang="en-US"/>
        </a:p>
      </dgm:t>
    </dgm:pt>
    <dgm:pt modelId="{DFEE174B-9B3B-4343-B299-2BCF0715486E}" type="pres">
      <dgm:prSet presAssocID="{9EBE67DE-A3DE-4A06-8C5C-C14ED65C0954}" presName="descendantText" presStyleLbl="alignAccFollowNode1" presStyleIdx="3" presStyleCnt="7">
        <dgm:presLayoutVars>
          <dgm:bulletEnabled val="1"/>
        </dgm:presLayoutVars>
      </dgm:prSet>
      <dgm:spPr/>
      <dgm:t>
        <a:bodyPr/>
        <a:lstStyle/>
        <a:p>
          <a:endParaRPr lang="en-US"/>
        </a:p>
      </dgm:t>
    </dgm:pt>
    <dgm:pt modelId="{152E1698-475A-431B-8272-51FC6F5A62EA}" type="pres">
      <dgm:prSet presAssocID="{C5FB8349-7719-43D7-922C-8151E592CE8F}" presName="sp" presStyleCnt="0"/>
      <dgm:spPr/>
      <dgm:t>
        <a:bodyPr/>
        <a:lstStyle/>
        <a:p>
          <a:endParaRPr lang="en-GB"/>
        </a:p>
      </dgm:t>
    </dgm:pt>
    <dgm:pt modelId="{B5BCDA8C-D25D-486A-9FF1-981F5E3C4323}" type="pres">
      <dgm:prSet presAssocID="{3E37568C-02EB-4186-9873-BBCD61F984B0}" presName="linNode" presStyleCnt="0"/>
      <dgm:spPr/>
      <dgm:t>
        <a:bodyPr/>
        <a:lstStyle/>
        <a:p>
          <a:endParaRPr lang="en-GB"/>
        </a:p>
      </dgm:t>
    </dgm:pt>
    <dgm:pt modelId="{9804458D-365D-4F7B-8E49-1B64D60C3580}" type="pres">
      <dgm:prSet presAssocID="{3E37568C-02EB-4186-9873-BBCD61F984B0}" presName="parentText" presStyleLbl="node1" presStyleIdx="4" presStyleCnt="7">
        <dgm:presLayoutVars>
          <dgm:chMax val="1"/>
          <dgm:bulletEnabled val="1"/>
        </dgm:presLayoutVars>
      </dgm:prSet>
      <dgm:spPr/>
      <dgm:t>
        <a:bodyPr/>
        <a:lstStyle/>
        <a:p>
          <a:endParaRPr lang="en-US"/>
        </a:p>
      </dgm:t>
    </dgm:pt>
    <dgm:pt modelId="{79B99AC7-2156-48A6-A37B-F0BE7BC8DF29}" type="pres">
      <dgm:prSet presAssocID="{3E37568C-02EB-4186-9873-BBCD61F984B0}" presName="descendantText" presStyleLbl="alignAccFollowNode1" presStyleIdx="4" presStyleCnt="7">
        <dgm:presLayoutVars>
          <dgm:bulletEnabled val="1"/>
        </dgm:presLayoutVars>
      </dgm:prSet>
      <dgm:spPr/>
      <dgm:t>
        <a:bodyPr/>
        <a:lstStyle/>
        <a:p>
          <a:endParaRPr lang="en-US"/>
        </a:p>
      </dgm:t>
    </dgm:pt>
    <dgm:pt modelId="{8D4DB6FE-337C-4B0B-9ADB-3D08FD9DBEB0}" type="pres">
      <dgm:prSet presAssocID="{6A11EEE9-A959-4E91-A94A-2477B21182B9}" presName="sp" presStyleCnt="0"/>
      <dgm:spPr/>
      <dgm:t>
        <a:bodyPr/>
        <a:lstStyle/>
        <a:p>
          <a:endParaRPr lang="en-GB"/>
        </a:p>
      </dgm:t>
    </dgm:pt>
    <dgm:pt modelId="{5FF15A88-0F2A-411F-B262-B11BF779145F}" type="pres">
      <dgm:prSet presAssocID="{9096ACE7-8199-42FF-AC84-4A87F3FFBB2A}" presName="linNode" presStyleCnt="0"/>
      <dgm:spPr/>
      <dgm:t>
        <a:bodyPr/>
        <a:lstStyle/>
        <a:p>
          <a:endParaRPr lang="en-GB"/>
        </a:p>
      </dgm:t>
    </dgm:pt>
    <dgm:pt modelId="{F3DD1B1C-9452-46B5-BF3E-950C801746C1}" type="pres">
      <dgm:prSet presAssocID="{9096ACE7-8199-42FF-AC84-4A87F3FFBB2A}" presName="parentText" presStyleLbl="node1" presStyleIdx="5" presStyleCnt="7">
        <dgm:presLayoutVars>
          <dgm:chMax val="1"/>
          <dgm:bulletEnabled val="1"/>
        </dgm:presLayoutVars>
      </dgm:prSet>
      <dgm:spPr/>
      <dgm:t>
        <a:bodyPr/>
        <a:lstStyle/>
        <a:p>
          <a:endParaRPr lang="en-US"/>
        </a:p>
      </dgm:t>
    </dgm:pt>
    <dgm:pt modelId="{CCA68ABC-A291-4C35-9CA9-F6B7A8CD79A9}" type="pres">
      <dgm:prSet presAssocID="{9096ACE7-8199-42FF-AC84-4A87F3FFBB2A}" presName="descendantText" presStyleLbl="alignAccFollowNode1" presStyleIdx="5" presStyleCnt="7">
        <dgm:presLayoutVars>
          <dgm:bulletEnabled val="1"/>
        </dgm:presLayoutVars>
      </dgm:prSet>
      <dgm:spPr/>
      <dgm:t>
        <a:bodyPr/>
        <a:lstStyle/>
        <a:p>
          <a:endParaRPr lang="en-US"/>
        </a:p>
      </dgm:t>
    </dgm:pt>
    <dgm:pt modelId="{24043680-4E95-4911-BD5E-F79945A82DFB}" type="pres">
      <dgm:prSet presAssocID="{6C5E523D-93F8-4DD3-B27E-CF5EB26BE400}" presName="sp" presStyleCnt="0"/>
      <dgm:spPr/>
      <dgm:t>
        <a:bodyPr/>
        <a:lstStyle/>
        <a:p>
          <a:endParaRPr lang="en-GB"/>
        </a:p>
      </dgm:t>
    </dgm:pt>
    <dgm:pt modelId="{B235C07B-2E51-426B-B188-30DAFF2C0FE3}" type="pres">
      <dgm:prSet presAssocID="{97C4F04E-8D49-4CA7-9DB5-FDDE5F7E0DAC}" presName="linNode" presStyleCnt="0"/>
      <dgm:spPr/>
      <dgm:t>
        <a:bodyPr/>
        <a:lstStyle/>
        <a:p>
          <a:endParaRPr lang="en-GB"/>
        </a:p>
      </dgm:t>
    </dgm:pt>
    <dgm:pt modelId="{E46F44AD-C549-459F-A610-3A51B0CC4FBD}" type="pres">
      <dgm:prSet presAssocID="{97C4F04E-8D49-4CA7-9DB5-FDDE5F7E0DAC}" presName="parentText" presStyleLbl="node1" presStyleIdx="6" presStyleCnt="7">
        <dgm:presLayoutVars>
          <dgm:chMax val="1"/>
          <dgm:bulletEnabled val="1"/>
        </dgm:presLayoutVars>
      </dgm:prSet>
      <dgm:spPr/>
      <dgm:t>
        <a:bodyPr/>
        <a:lstStyle/>
        <a:p>
          <a:endParaRPr lang="en-US"/>
        </a:p>
      </dgm:t>
    </dgm:pt>
    <dgm:pt modelId="{EA083FBD-B8F1-454B-B0BA-654BEE2112C9}" type="pres">
      <dgm:prSet presAssocID="{97C4F04E-8D49-4CA7-9DB5-FDDE5F7E0DAC}" presName="descendantText" presStyleLbl="alignAccFollowNode1" presStyleIdx="6" presStyleCnt="7">
        <dgm:presLayoutVars>
          <dgm:bulletEnabled val="1"/>
        </dgm:presLayoutVars>
      </dgm:prSet>
      <dgm:spPr/>
      <dgm:t>
        <a:bodyPr/>
        <a:lstStyle/>
        <a:p>
          <a:endParaRPr lang="en-US"/>
        </a:p>
      </dgm:t>
    </dgm:pt>
  </dgm:ptLst>
  <dgm:cxnLst>
    <dgm:cxn modelId="{C7296408-A06F-4666-AE56-9D4BB31DE170}" srcId="{9EBE67DE-A3DE-4A06-8C5C-C14ED65C0954}" destId="{5642C8B0-D6D5-4591-8ED4-F69F53244D88}" srcOrd="0" destOrd="0" parTransId="{C0EA9BDC-AE83-4585-9B2D-B1EDE5D0B941}" sibTransId="{AB8F9C68-2B78-4BC5-949B-E0D629634988}"/>
    <dgm:cxn modelId="{74762D3A-BA9C-4BCC-A50F-F886B445B39D}" srcId="{39D94D5E-C249-4240-8A66-BB70823A904B}" destId="{9096ACE7-8199-42FF-AC84-4A87F3FFBB2A}" srcOrd="5" destOrd="0" parTransId="{F05E4D71-01C6-4F51-9DA5-3653E0E58FF0}" sibTransId="{6C5E523D-93F8-4DD3-B27E-CF5EB26BE400}"/>
    <dgm:cxn modelId="{A54394DE-FF12-4716-BC7C-9DE4A1E49D35}" type="presOf" srcId="{61351667-2B0B-4779-B43F-869643F7AB05}" destId="{B6FC2937-B7F5-4B53-8578-04C49638FEE3}" srcOrd="0" destOrd="0" presId="urn:microsoft.com/office/officeart/2005/8/layout/vList5"/>
    <dgm:cxn modelId="{FD98E399-D129-4BA1-95BF-313FD7777DDE}" type="presOf" srcId="{5642C8B0-D6D5-4591-8ED4-F69F53244D88}" destId="{DFEE174B-9B3B-4343-B299-2BCF0715486E}" srcOrd="0" destOrd="0" presId="urn:microsoft.com/office/officeart/2005/8/layout/vList5"/>
    <dgm:cxn modelId="{D7F183FE-C931-4B30-8E9E-3F856D9A7FEE}" type="presOf" srcId="{9096ACE7-8199-42FF-AC84-4A87F3FFBB2A}" destId="{F3DD1B1C-9452-46B5-BF3E-950C801746C1}" srcOrd="0" destOrd="0" presId="urn:microsoft.com/office/officeart/2005/8/layout/vList5"/>
    <dgm:cxn modelId="{47467D48-2561-443E-9A76-91A0AF7DA16C}" type="presOf" srcId="{9AEB6C75-F160-4820-80A7-68B2AC1545E7}" destId="{96DA3881-17CD-4170-B82B-F6C08BBF210E}" srcOrd="0" destOrd="0" presId="urn:microsoft.com/office/officeart/2005/8/layout/vList5"/>
    <dgm:cxn modelId="{D9AFCCEA-DCCB-4BB9-84FE-3AF1EFEAF838}" type="presOf" srcId="{39D94D5E-C249-4240-8A66-BB70823A904B}" destId="{3794B5B3-D47E-4E4C-A63B-8D972CEE4AC2}" srcOrd="0" destOrd="0" presId="urn:microsoft.com/office/officeart/2005/8/layout/vList5"/>
    <dgm:cxn modelId="{EEFE003F-00E9-46B8-B864-21A1584B73FF}" type="presOf" srcId="{81FEE3F3-14CE-42C2-BC0A-BD97A2C7803D}" destId="{D4A3FA8F-E471-451E-AD36-704C08FFDD53}" srcOrd="0" destOrd="0" presId="urn:microsoft.com/office/officeart/2005/8/layout/vList5"/>
    <dgm:cxn modelId="{D1BB16F1-B61E-495F-9D90-3BE4AA266887}" type="presOf" srcId="{8444B49B-1555-4C03-A526-42DB13F6D65E}" destId="{2562CFB9-52EA-41B6-9C69-ECA8C81F2916}" srcOrd="0" destOrd="0" presId="urn:microsoft.com/office/officeart/2005/8/layout/vList5"/>
    <dgm:cxn modelId="{5EF52CD9-DDA2-4A81-BF43-397A3D5E7ECC}" srcId="{54DDDF36-8AAE-43B5-A47B-1AAE76414831}" destId="{8444B49B-1555-4C03-A526-42DB13F6D65E}" srcOrd="0" destOrd="0" parTransId="{9995FB1D-DB87-498E-983A-DC94A0227C79}" sibTransId="{E4B57E18-6C0B-4E19-A646-1179931A0E13}"/>
    <dgm:cxn modelId="{F1D9E0FE-A9FA-46DB-8CE7-293E2AF08DE6}" type="presOf" srcId="{97C4F04E-8D49-4CA7-9DB5-FDDE5F7E0DAC}" destId="{E46F44AD-C549-459F-A610-3A51B0CC4FBD}" srcOrd="0" destOrd="0" presId="urn:microsoft.com/office/officeart/2005/8/layout/vList5"/>
    <dgm:cxn modelId="{881AC562-DCE2-45F3-9CEF-4EAC3A9828D3}" srcId="{9096ACE7-8199-42FF-AC84-4A87F3FFBB2A}" destId="{6475F439-B4EB-40A4-ADC7-25D13B554569}" srcOrd="0" destOrd="0" parTransId="{1AF9DECD-F5EA-497E-9DC4-A684F9CE885E}" sibTransId="{CEA18236-1D2D-4271-8C1C-3A218DF8FCDF}"/>
    <dgm:cxn modelId="{ABB6357E-2D2C-4457-A605-A245AD4B1742}" srcId="{97C4F04E-8D49-4CA7-9DB5-FDDE5F7E0DAC}" destId="{50303277-A3D9-42C9-9A7C-BDE3B0437AF9}" srcOrd="0" destOrd="0" parTransId="{C173F9D1-62A8-4155-AF5A-0C79C265AAB0}" sibTransId="{34308429-91D4-4D70-9C69-C16787233875}"/>
    <dgm:cxn modelId="{35D777B3-7ABC-49F7-939F-322817F239DD}" srcId="{39D94D5E-C249-4240-8A66-BB70823A904B}" destId="{97C4F04E-8D49-4CA7-9DB5-FDDE5F7E0DAC}" srcOrd="6" destOrd="0" parTransId="{F792B6BA-5EB6-47E0-9768-389E49CA799F}" sibTransId="{E47C062B-884D-4B99-A0A1-2E39D08D459D}"/>
    <dgm:cxn modelId="{79F0EA0F-F1BD-461B-8FE9-0395E6E183B4}" srcId="{9D6BCE28-8DE2-409F-A387-B5A252FCE41A}" destId="{9AEB6C75-F160-4820-80A7-68B2AC1545E7}" srcOrd="0" destOrd="0" parTransId="{DB83C7AB-23D5-4726-A74C-12A68A0CA300}" sibTransId="{C7A4BC7B-F15E-4083-8C3F-9447A3C8D6D8}"/>
    <dgm:cxn modelId="{6DDF9345-B460-4E82-89A1-0660BD4D9923}" srcId="{39D94D5E-C249-4240-8A66-BB70823A904B}" destId="{9EBE67DE-A3DE-4A06-8C5C-C14ED65C0954}" srcOrd="3" destOrd="0" parTransId="{E8B59618-7821-470F-9C9C-C970680A11E7}" sibTransId="{C5FB8349-7719-43D7-922C-8151E592CE8F}"/>
    <dgm:cxn modelId="{59C6FCAE-C308-4F3D-B4F3-B6762F5761D5}" srcId="{61351667-2B0B-4779-B43F-869643F7AB05}" destId="{81FEE3F3-14CE-42C2-BC0A-BD97A2C7803D}" srcOrd="0" destOrd="0" parTransId="{3EAAEAF7-3F79-453A-AD7C-E3759AF47811}" sibTransId="{5CE4B544-A683-4F96-8208-937729739323}"/>
    <dgm:cxn modelId="{7B7DBD3F-5934-4AB1-A5C1-3F1D645C6C2C}" srcId="{39D94D5E-C249-4240-8A66-BB70823A904B}" destId="{9D6BCE28-8DE2-409F-A387-B5A252FCE41A}" srcOrd="2" destOrd="0" parTransId="{0A2DDEBF-AD1D-4B7A-825A-FBC91FC1BFE2}" sibTransId="{AF253E73-CEBA-47D5-8BDE-B78598A8D109}"/>
    <dgm:cxn modelId="{F588AB10-58AC-4E3B-82C7-9FB8562A4637}" type="presOf" srcId="{50303277-A3D9-42C9-9A7C-BDE3B0437AF9}" destId="{EA083FBD-B8F1-454B-B0BA-654BEE2112C9}" srcOrd="0" destOrd="0" presId="urn:microsoft.com/office/officeart/2005/8/layout/vList5"/>
    <dgm:cxn modelId="{7E76272C-D88D-4366-A5F0-3F44B7350D07}" type="presOf" srcId="{3E37568C-02EB-4186-9873-BBCD61F984B0}" destId="{9804458D-365D-4F7B-8E49-1B64D60C3580}" srcOrd="0" destOrd="0" presId="urn:microsoft.com/office/officeart/2005/8/layout/vList5"/>
    <dgm:cxn modelId="{5B4EDB2C-A897-4B49-9C8D-EA6AF4CB3D85}" srcId="{3E37568C-02EB-4186-9873-BBCD61F984B0}" destId="{5983B546-57DC-47E7-A4DF-0F842013FC0F}" srcOrd="0" destOrd="0" parTransId="{6AF05130-8279-495A-BA5E-2CDD720C8931}" sibTransId="{A7A35A0E-B2C6-44E6-99CD-EF8E1C6C16EE}"/>
    <dgm:cxn modelId="{B94116AB-4473-4868-9BAB-231654961133}" type="presOf" srcId="{9EBE67DE-A3DE-4A06-8C5C-C14ED65C0954}" destId="{28B2C513-AB4D-4C7C-9C50-20D97DDD8159}" srcOrd="0" destOrd="0" presId="urn:microsoft.com/office/officeart/2005/8/layout/vList5"/>
    <dgm:cxn modelId="{C0F73728-8F05-4B7E-973A-31162CA29C72}" srcId="{39D94D5E-C249-4240-8A66-BB70823A904B}" destId="{61351667-2B0B-4779-B43F-869643F7AB05}" srcOrd="0" destOrd="0" parTransId="{13E7FA9E-C553-4272-9E33-A90A1D020621}" sibTransId="{C95CDDCA-FDF7-43E2-9359-BB4888699B64}"/>
    <dgm:cxn modelId="{6AC1235E-B808-405F-B09D-632C58C0AA51}" srcId="{39D94D5E-C249-4240-8A66-BB70823A904B}" destId="{3E37568C-02EB-4186-9873-BBCD61F984B0}" srcOrd="4" destOrd="0" parTransId="{83DE8603-E4B5-45E5-A954-580ACD140E48}" sibTransId="{6A11EEE9-A959-4E91-A94A-2477B21182B9}"/>
    <dgm:cxn modelId="{BB399AFC-2A03-4737-A4AA-8983C2C49CFF}" type="presOf" srcId="{5983B546-57DC-47E7-A4DF-0F842013FC0F}" destId="{79B99AC7-2156-48A6-A37B-F0BE7BC8DF29}" srcOrd="0" destOrd="0" presId="urn:microsoft.com/office/officeart/2005/8/layout/vList5"/>
    <dgm:cxn modelId="{CEE139E9-987C-48CA-9823-B94DD699120B}" type="presOf" srcId="{9D6BCE28-8DE2-409F-A387-B5A252FCE41A}" destId="{17E55E7C-24FC-4CE1-BE82-2DA62B011987}" srcOrd="0" destOrd="0" presId="urn:microsoft.com/office/officeart/2005/8/layout/vList5"/>
    <dgm:cxn modelId="{6DC36789-2945-49A6-BD8E-EF0806C6E01D}" type="presOf" srcId="{54DDDF36-8AAE-43B5-A47B-1AAE76414831}" destId="{C87BE5DF-5865-4A56-A6C9-4D9C085D784A}" srcOrd="0" destOrd="0" presId="urn:microsoft.com/office/officeart/2005/8/layout/vList5"/>
    <dgm:cxn modelId="{49B849CB-29A0-4AA1-B0C1-7EEDADEFDF63}" type="presOf" srcId="{6475F439-B4EB-40A4-ADC7-25D13B554569}" destId="{CCA68ABC-A291-4C35-9CA9-F6B7A8CD79A9}" srcOrd="0" destOrd="0" presId="urn:microsoft.com/office/officeart/2005/8/layout/vList5"/>
    <dgm:cxn modelId="{D160DF1F-7189-4B73-8052-4049D854E1EE}" srcId="{39D94D5E-C249-4240-8A66-BB70823A904B}" destId="{54DDDF36-8AAE-43B5-A47B-1AAE76414831}" srcOrd="1" destOrd="0" parTransId="{66928B19-ACBD-4911-8910-ECCE4D7B9276}" sibTransId="{17D1BE11-B91F-47A4-90A5-0137065AE6FB}"/>
    <dgm:cxn modelId="{E17090BE-0405-40C2-9B17-B398EBBF9C7B}" type="presParOf" srcId="{3794B5B3-D47E-4E4C-A63B-8D972CEE4AC2}" destId="{24D1651F-8403-42BC-ABB3-6E37D6F025D5}" srcOrd="0" destOrd="0" presId="urn:microsoft.com/office/officeart/2005/8/layout/vList5"/>
    <dgm:cxn modelId="{0376FEB6-6E36-4056-8377-E78DE4891216}" type="presParOf" srcId="{24D1651F-8403-42BC-ABB3-6E37D6F025D5}" destId="{B6FC2937-B7F5-4B53-8578-04C49638FEE3}" srcOrd="0" destOrd="0" presId="urn:microsoft.com/office/officeart/2005/8/layout/vList5"/>
    <dgm:cxn modelId="{B84280AA-9564-4ED2-8153-74376DF84EBC}" type="presParOf" srcId="{24D1651F-8403-42BC-ABB3-6E37D6F025D5}" destId="{D4A3FA8F-E471-451E-AD36-704C08FFDD53}" srcOrd="1" destOrd="0" presId="urn:microsoft.com/office/officeart/2005/8/layout/vList5"/>
    <dgm:cxn modelId="{63E8391D-E7F6-47DA-B0E1-57F713F220D6}" type="presParOf" srcId="{3794B5B3-D47E-4E4C-A63B-8D972CEE4AC2}" destId="{33B8A22B-F5FF-4221-BBF7-8AD1F0E347C2}" srcOrd="1" destOrd="0" presId="urn:microsoft.com/office/officeart/2005/8/layout/vList5"/>
    <dgm:cxn modelId="{44911626-0BE7-4D53-839A-DDE1137F360C}" type="presParOf" srcId="{3794B5B3-D47E-4E4C-A63B-8D972CEE4AC2}" destId="{2C4B8F38-C53C-4CE5-A5DB-2BFC277069F1}" srcOrd="2" destOrd="0" presId="urn:microsoft.com/office/officeart/2005/8/layout/vList5"/>
    <dgm:cxn modelId="{2AC12CA1-D958-4C9E-A126-677F22571FC0}" type="presParOf" srcId="{2C4B8F38-C53C-4CE5-A5DB-2BFC277069F1}" destId="{C87BE5DF-5865-4A56-A6C9-4D9C085D784A}" srcOrd="0" destOrd="0" presId="urn:microsoft.com/office/officeart/2005/8/layout/vList5"/>
    <dgm:cxn modelId="{073FCE15-B785-4701-AC98-C6D98135B280}" type="presParOf" srcId="{2C4B8F38-C53C-4CE5-A5DB-2BFC277069F1}" destId="{2562CFB9-52EA-41B6-9C69-ECA8C81F2916}" srcOrd="1" destOrd="0" presId="urn:microsoft.com/office/officeart/2005/8/layout/vList5"/>
    <dgm:cxn modelId="{C28F1FE2-B7D9-4672-9C7C-B2563AEFAF04}" type="presParOf" srcId="{3794B5B3-D47E-4E4C-A63B-8D972CEE4AC2}" destId="{B674B9A2-200B-4DB5-8316-F6229A053A04}" srcOrd="3" destOrd="0" presId="urn:microsoft.com/office/officeart/2005/8/layout/vList5"/>
    <dgm:cxn modelId="{019E6995-154F-4895-935E-7D4CE3F57562}" type="presParOf" srcId="{3794B5B3-D47E-4E4C-A63B-8D972CEE4AC2}" destId="{88260528-1F80-4EC2-9249-F5CB0689FB87}" srcOrd="4" destOrd="0" presId="urn:microsoft.com/office/officeart/2005/8/layout/vList5"/>
    <dgm:cxn modelId="{E56FD54D-BE88-4D3D-812E-64CB7C8D1E01}" type="presParOf" srcId="{88260528-1F80-4EC2-9249-F5CB0689FB87}" destId="{17E55E7C-24FC-4CE1-BE82-2DA62B011987}" srcOrd="0" destOrd="0" presId="urn:microsoft.com/office/officeart/2005/8/layout/vList5"/>
    <dgm:cxn modelId="{6A8E66C1-28BA-482D-9F55-CAC7D9B372F5}" type="presParOf" srcId="{88260528-1F80-4EC2-9249-F5CB0689FB87}" destId="{96DA3881-17CD-4170-B82B-F6C08BBF210E}" srcOrd="1" destOrd="0" presId="urn:microsoft.com/office/officeart/2005/8/layout/vList5"/>
    <dgm:cxn modelId="{6699EDC1-CB5B-44BF-BB69-33CFB881C5E4}" type="presParOf" srcId="{3794B5B3-D47E-4E4C-A63B-8D972CEE4AC2}" destId="{446F1256-419B-4474-B9A8-DD57B7BF4B52}" srcOrd="5" destOrd="0" presId="urn:microsoft.com/office/officeart/2005/8/layout/vList5"/>
    <dgm:cxn modelId="{9EDCC061-4F5A-4910-A0EC-19E98A27B130}" type="presParOf" srcId="{3794B5B3-D47E-4E4C-A63B-8D972CEE4AC2}" destId="{D1A8EA96-86AF-49D9-9616-59154544B705}" srcOrd="6" destOrd="0" presId="urn:microsoft.com/office/officeart/2005/8/layout/vList5"/>
    <dgm:cxn modelId="{0F9FB779-6F3D-4C64-A1E4-D66C79DBED18}" type="presParOf" srcId="{D1A8EA96-86AF-49D9-9616-59154544B705}" destId="{28B2C513-AB4D-4C7C-9C50-20D97DDD8159}" srcOrd="0" destOrd="0" presId="urn:microsoft.com/office/officeart/2005/8/layout/vList5"/>
    <dgm:cxn modelId="{0D9ADF8B-3EAD-44B7-B186-4CF56AC91193}" type="presParOf" srcId="{D1A8EA96-86AF-49D9-9616-59154544B705}" destId="{DFEE174B-9B3B-4343-B299-2BCF0715486E}" srcOrd="1" destOrd="0" presId="urn:microsoft.com/office/officeart/2005/8/layout/vList5"/>
    <dgm:cxn modelId="{F36AF752-204E-444C-BAC3-219DF7E3265F}" type="presParOf" srcId="{3794B5B3-D47E-4E4C-A63B-8D972CEE4AC2}" destId="{152E1698-475A-431B-8272-51FC6F5A62EA}" srcOrd="7" destOrd="0" presId="urn:microsoft.com/office/officeart/2005/8/layout/vList5"/>
    <dgm:cxn modelId="{EA7E563B-D5EF-42BC-9B99-D7D90E7E0DEC}" type="presParOf" srcId="{3794B5B3-D47E-4E4C-A63B-8D972CEE4AC2}" destId="{B5BCDA8C-D25D-486A-9FF1-981F5E3C4323}" srcOrd="8" destOrd="0" presId="urn:microsoft.com/office/officeart/2005/8/layout/vList5"/>
    <dgm:cxn modelId="{7B2048EA-B6CE-4DC7-8A79-3193ECE6FD8F}" type="presParOf" srcId="{B5BCDA8C-D25D-486A-9FF1-981F5E3C4323}" destId="{9804458D-365D-4F7B-8E49-1B64D60C3580}" srcOrd="0" destOrd="0" presId="urn:microsoft.com/office/officeart/2005/8/layout/vList5"/>
    <dgm:cxn modelId="{97DE8A0F-F109-4682-9161-317F8BF73E66}" type="presParOf" srcId="{B5BCDA8C-D25D-486A-9FF1-981F5E3C4323}" destId="{79B99AC7-2156-48A6-A37B-F0BE7BC8DF29}" srcOrd="1" destOrd="0" presId="urn:microsoft.com/office/officeart/2005/8/layout/vList5"/>
    <dgm:cxn modelId="{14142229-CAA6-486E-871B-8E7AB1FC48BF}" type="presParOf" srcId="{3794B5B3-D47E-4E4C-A63B-8D972CEE4AC2}" destId="{8D4DB6FE-337C-4B0B-9ADB-3D08FD9DBEB0}" srcOrd="9" destOrd="0" presId="urn:microsoft.com/office/officeart/2005/8/layout/vList5"/>
    <dgm:cxn modelId="{C75901D2-CF7F-47DE-BB41-0552B61C83EF}" type="presParOf" srcId="{3794B5B3-D47E-4E4C-A63B-8D972CEE4AC2}" destId="{5FF15A88-0F2A-411F-B262-B11BF779145F}" srcOrd="10" destOrd="0" presId="urn:microsoft.com/office/officeart/2005/8/layout/vList5"/>
    <dgm:cxn modelId="{70913DF7-D4CC-4BBB-8A41-CD3A7309A19B}" type="presParOf" srcId="{5FF15A88-0F2A-411F-B262-B11BF779145F}" destId="{F3DD1B1C-9452-46B5-BF3E-950C801746C1}" srcOrd="0" destOrd="0" presId="urn:microsoft.com/office/officeart/2005/8/layout/vList5"/>
    <dgm:cxn modelId="{7E9E0962-16DE-4349-8C43-13BD6278ACE1}" type="presParOf" srcId="{5FF15A88-0F2A-411F-B262-B11BF779145F}" destId="{CCA68ABC-A291-4C35-9CA9-F6B7A8CD79A9}" srcOrd="1" destOrd="0" presId="urn:microsoft.com/office/officeart/2005/8/layout/vList5"/>
    <dgm:cxn modelId="{D2C14791-838E-4779-AC38-B63E5E877096}" type="presParOf" srcId="{3794B5B3-D47E-4E4C-A63B-8D972CEE4AC2}" destId="{24043680-4E95-4911-BD5E-F79945A82DFB}" srcOrd="11" destOrd="0" presId="urn:microsoft.com/office/officeart/2005/8/layout/vList5"/>
    <dgm:cxn modelId="{B8B7B5BE-1645-4DC8-BD28-880CD0898493}" type="presParOf" srcId="{3794B5B3-D47E-4E4C-A63B-8D972CEE4AC2}" destId="{B235C07B-2E51-426B-B188-30DAFF2C0FE3}" srcOrd="12" destOrd="0" presId="urn:microsoft.com/office/officeart/2005/8/layout/vList5"/>
    <dgm:cxn modelId="{F8053340-DED7-4588-81F5-B16F0ED97F06}" type="presParOf" srcId="{B235C07B-2E51-426B-B188-30DAFF2C0FE3}" destId="{E46F44AD-C549-459F-A610-3A51B0CC4FBD}" srcOrd="0" destOrd="0" presId="urn:microsoft.com/office/officeart/2005/8/layout/vList5"/>
    <dgm:cxn modelId="{088700A3-CD0B-43D1-AB67-5ABACCA633CF}" type="presParOf" srcId="{B235C07B-2E51-426B-B188-30DAFF2C0FE3}" destId="{EA083FBD-B8F1-454B-B0BA-654BEE2112C9}"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E1FBD99-02FD-42C6-93C6-D4B372EE14F7}">
      <dsp:nvSpPr>
        <dsp:cNvPr id="0" name=""/>
        <dsp:cNvSpPr/>
      </dsp:nvSpPr>
      <dsp:spPr>
        <a:xfrm>
          <a:off x="2581" y="414870"/>
          <a:ext cx="1921710" cy="383206"/>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GB" sz="2000" b="1" kern="1200" dirty="0" err="1" smtClean="0"/>
            <a:t>Utama</a:t>
          </a:r>
          <a:endParaRPr lang="en-GB" sz="2000" b="1" kern="1200" dirty="0"/>
        </a:p>
      </dsp:txBody>
      <dsp:txXfrm>
        <a:off x="2581" y="414870"/>
        <a:ext cx="1921710" cy="383206"/>
      </dsp:txXfrm>
    </dsp:sp>
    <dsp:sp modelId="{1A49446C-33A3-4D9F-9AE2-92A1612CB065}">
      <dsp:nvSpPr>
        <dsp:cNvPr id="0" name=""/>
        <dsp:cNvSpPr/>
      </dsp:nvSpPr>
      <dsp:spPr>
        <a:xfrm>
          <a:off x="194752" y="798076"/>
          <a:ext cx="192171" cy="287404"/>
        </a:xfrm>
        <a:custGeom>
          <a:avLst/>
          <a:gdLst/>
          <a:ahLst/>
          <a:cxnLst/>
          <a:rect l="0" t="0" r="0" b="0"/>
          <a:pathLst>
            <a:path>
              <a:moveTo>
                <a:pt x="0" y="0"/>
              </a:moveTo>
              <a:lnTo>
                <a:pt x="0" y="287404"/>
              </a:lnTo>
              <a:lnTo>
                <a:pt x="192171" y="287404"/>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2A52DE-86BE-4AAC-8CF1-6DA352A17607}">
      <dsp:nvSpPr>
        <dsp:cNvPr id="0" name=""/>
        <dsp:cNvSpPr/>
      </dsp:nvSpPr>
      <dsp:spPr>
        <a:xfrm>
          <a:off x="386923" y="893878"/>
          <a:ext cx="1537368" cy="383206"/>
        </a:xfrm>
        <a:prstGeom prst="roundRect">
          <a:avLst>
            <a:gd name="adj" fmla="val 10000"/>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err="1" smtClean="0"/>
            <a:t>Akta</a:t>
          </a:r>
          <a:endParaRPr lang="en-US" sz="1900" kern="1200" dirty="0" smtClean="0"/>
        </a:p>
      </dsp:txBody>
      <dsp:txXfrm>
        <a:off x="386923" y="893878"/>
        <a:ext cx="1537368" cy="383206"/>
      </dsp:txXfrm>
    </dsp:sp>
    <dsp:sp modelId="{16057BD3-9790-4D65-9E1E-27BBE5851058}">
      <dsp:nvSpPr>
        <dsp:cNvPr id="0" name=""/>
        <dsp:cNvSpPr/>
      </dsp:nvSpPr>
      <dsp:spPr>
        <a:xfrm>
          <a:off x="194752" y="798076"/>
          <a:ext cx="192171" cy="766412"/>
        </a:xfrm>
        <a:custGeom>
          <a:avLst/>
          <a:gdLst/>
          <a:ahLst/>
          <a:cxnLst/>
          <a:rect l="0" t="0" r="0" b="0"/>
          <a:pathLst>
            <a:path>
              <a:moveTo>
                <a:pt x="0" y="0"/>
              </a:moveTo>
              <a:lnTo>
                <a:pt x="0" y="766412"/>
              </a:lnTo>
              <a:lnTo>
                <a:pt x="192171" y="766412"/>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849F05-A2F0-4A12-9BEE-C0577DB36622}">
      <dsp:nvSpPr>
        <dsp:cNvPr id="0" name=""/>
        <dsp:cNvSpPr/>
      </dsp:nvSpPr>
      <dsp:spPr>
        <a:xfrm>
          <a:off x="386923" y="1372885"/>
          <a:ext cx="1537368" cy="383206"/>
        </a:xfrm>
        <a:prstGeom prst="roundRect">
          <a:avLst>
            <a:gd name="adj" fmla="val 10000"/>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err="1" smtClean="0"/>
            <a:t>Enakmen</a:t>
          </a:r>
          <a:endParaRPr lang="en-GB" sz="1900" kern="1200" dirty="0"/>
        </a:p>
      </dsp:txBody>
      <dsp:txXfrm>
        <a:off x="386923" y="1372885"/>
        <a:ext cx="1537368" cy="383206"/>
      </dsp:txXfrm>
    </dsp:sp>
    <dsp:sp modelId="{FBE95EA6-F5BA-FD4E-81B6-D81A9584097F}">
      <dsp:nvSpPr>
        <dsp:cNvPr id="0" name=""/>
        <dsp:cNvSpPr/>
      </dsp:nvSpPr>
      <dsp:spPr>
        <a:xfrm>
          <a:off x="194752" y="798076"/>
          <a:ext cx="192171" cy="1245420"/>
        </a:xfrm>
        <a:custGeom>
          <a:avLst/>
          <a:gdLst/>
          <a:ahLst/>
          <a:cxnLst/>
          <a:rect l="0" t="0" r="0" b="0"/>
          <a:pathLst>
            <a:path>
              <a:moveTo>
                <a:pt x="0" y="0"/>
              </a:moveTo>
              <a:lnTo>
                <a:pt x="0" y="1245420"/>
              </a:lnTo>
              <a:lnTo>
                <a:pt x="192171" y="1245420"/>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F85F1B-9678-B343-826D-C431E07AA169}">
      <dsp:nvSpPr>
        <dsp:cNvPr id="0" name=""/>
        <dsp:cNvSpPr/>
      </dsp:nvSpPr>
      <dsp:spPr>
        <a:xfrm>
          <a:off x="386923" y="1851893"/>
          <a:ext cx="1493339" cy="383206"/>
        </a:xfrm>
        <a:prstGeom prst="roundRect">
          <a:avLst>
            <a:gd name="adj" fmla="val 10000"/>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GB" sz="1900" kern="1200" dirty="0" err="1" smtClean="0"/>
            <a:t>Ordinan</a:t>
          </a:r>
          <a:endParaRPr lang="en-GB" sz="1900" kern="1200" dirty="0"/>
        </a:p>
      </dsp:txBody>
      <dsp:txXfrm>
        <a:off x="386923" y="1851893"/>
        <a:ext cx="1493339" cy="383206"/>
      </dsp:txXfrm>
    </dsp:sp>
    <dsp:sp modelId="{269AC897-0927-468A-95AB-58D304D806D9}">
      <dsp:nvSpPr>
        <dsp:cNvPr id="0" name=""/>
        <dsp:cNvSpPr/>
      </dsp:nvSpPr>
      <dsp:spPr>
        <a:xfrm>
          <a:off x="2115895" y="414870"/>
          <a:ext cx="1921710" cy="383206"/>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err="1" smtClean="0"/>
            <a:t>Sekunder</a:t>
          </a:r>
          <a:endParaRPr lang="en-GB" sz="2000" b="1" kern="1200" dirty="0"/>
        </a:p>
      </dsp:txBody>
      <dsp:txXfrm>
        <a:off x="2115895" y="414870"/>
        <a:ext cx="1921710" cy="383206"/>
      </dsp:txXfrm>
    </dsp:sp>
    <dsp:sp modelId="{B7CB3A34-1909-4479-B308-A935B9931506}">
      <dsp:nvSpPr>
        <dsp:cNvPr id="0" name=""/>
        <dsp:cNvSpPr/>
      </dsp:nvSpPr>
      <dsp:spPr>
        <a:xfrm>
          <a:off x="2308066" y="798076"/>
          <a:ext cx="192171" cy="287404"/>
        </a:xfrm>
        <a:custGeom>
          <a:avLst/>
          <a:gdLst/>
          <a:ahLst/>
          <a:cxnLst/>
          <a:rect l="0" t="0" r="0" b="0"/>
          <a:pathLst>
            <a:path>
              <a:moveTo>
                <a:pt x="0" y="0"/>
              </a:moveTo>
              <a:lnTo>
                <a:pt x="0" y="287404"/>
              </a:lnTo>
              <a:lnTo>
                <a:pt x="192171" y="287404"/>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5B85A8-78BC-4723-BAF0-27CFC0BD4895}">
      <dsp:nvSpPr>
        <dsp:cNvPr id="0" name=""/>
        <dsp:cNvSpPr/>
      </dsp:nvSpPr>
      <dsp:spPr>
        <a:xfrm>
          <a:off x="2500237" y="893878"/>
          <a:ext cx="1537368" cy="383206"/>
        </a:xfrm>
        <a:prstGeom prst="roundRect">
          <a:avLst>
            <a:gd name="adj" fmla="val 10000"/>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err="1" smtClean="0"/>
            <a:t>Peraturan</a:t>
          </a:r>
          <a:endParaRPr lang="en-GB" sz="1900" kern="1200" dirty="0"/>
        </a:p>
      </dsp:txBody>
      <dsp:txXfrm>
        <a:off x="2500237" y="893878"/>
        <a:ext cx="1537368" cy="383206"/>
      </dsp:txXfrm>
    </dsp:sp>
    <dsp:sp modelId="{FD21B1A8-DC74-40A3-8B6D-E34E92305387}">
      <dsp:nvSpPr>
        <dsp:cNvPr id="0" name=""/>
        <dsp:cNvSpPr/>
      </dsp:nvSpPr>
      <dsp:spPr>
        <a:xfrm>
          <a:off x="2308066" y="798076"/>
          <a:ext cx="192171" cy="766412"/>
        </a:xfrm>
        <a:custGeom>
          <a:avLst/>
          <a:gdLst/>
          <a:ahLst/>
          <a:cxnLst/>
          <a:rect l="0" t="0" r="0" b="0"/>
          <a:pathLst>
            <a:path>
              <a:moveTo>
                <a:pt x="0" y="0"/>
              </a:moveTo>
              <a:lnTo>
                <a:pt x="0" y="766412"/>
              </a:lnTo>
              <a:lnTo>
                <a:pt x="192171" y="766412"/>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A00BB4-C882-488F-9E28-D31E4FC439DE}">
      <dsp:nvSpPr>
        <dsp:cNvPr id="0" name=""/>
        <dsp:cNvSpPr/>
      </dsp:nvSpPr>
      <dsp:spPr>
        <a:xfrm>
          <a:off x="2500237" y="1372885"/>
          <a:ext cx="1537368" cy="383206"/>
        </a:xfrm>
        <a:prstGeom prst="roundRect">
          <a:avLst>
            <a:gd name="adj" fmla="val 10000"/>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err="1" smtClean="0"/>
            <a:t>Kawalan</a:t>
          </a:r>
          <a:endParaRPr lang="en-GB" sz="1900" kern="1200" dirty="0"/>
        </a:p>
      </dsp:txBody>
      <dsp:txXfrm>
        <a:off x="2500237" y="1372885"/>
        <a:ext cx="1537368" cy="383206"/>
      </dsp:txXfrm>
    </dsp:sp>
    <dsp:sp modelId="{1BC3E992-EEAE-43EA-B1B8-17250E3401ED}">
      <dsp:nvSpPr>
        <dsp:cNvPr id="0" name=""/>
        <dsp:cNvSpPr/>
      </dsp:nvSpPr>
      <dsp:spPr>
        <a:xfrm>
          <a:off x="2308066" y="798076"/>
          <a:ext cx="192171" cy="1245420"/>
        </a:xfrm>
        <a:custGeom>
          <a:avLst/>
          <a:gdLst/>
          <a:ahLst/>
          <a:cxnLst/>
          <a:rect l="0" t="0" r="0" b="0"/>
          <a:pathLst>
            <a:path>
              <a:moveTo>
                <a:pt x="0" y="0"/>
              </a:moveTo>
              <a:lnTo>
                <a:pt x="0" y="1245420"/>
              </a:lnTo>
              <a:lnTo>
                <a:pt x="192171" y="1245420"/>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ABB2A3-BCDE-4BA2-89E3-1747029C7B54}">
      <dsp:nvSpPr>
        <dsp:cNvPr id="0" name=""/>
        <dsp:cNvSpPr/>
      </dsp:nvSpPr>
      <dsp:spPr>
        <a:xfrm>
          <a:off x="2500237" y="1851893"/>
          <a:ext cx="1537368" cy="383206"/>
        </a:xfrm>
        <a:prstGeom prst="roundRect">
          <a:avLst>
            <a:gd name="adj" fmla="val 10000"/>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smtClean="0"/>
            <a:t>Undang2 Kecil</a:t>
          </a:r>
          <a:endParaRPr lang="en-GB" sz="1900" kern="1200" dirty="0"/>
        </a:p>
      </dsp:txBody>
      <dsp:txXfrm>
        <a:off x="2500237" y="1851893"/>
        <a:ext cx="1537368" cy="383206"/>
      </dsp:txXfrm>
    </dsp:sp>
    <dsp:sp modelId="{A2D06AB1-427F-443F-840B-43AC2BC22261}">
      <dsp:nvSpPr>
        <dsp:cNvPr id="0" name=""/>
        <dsp:cNvSpPr/>
      </dsp:nvSpPr>
      <dsp:spPr>
        <a:xfrm>
          <a:off x="2308066" y="798076"/>
          <a:ext cx="192171" cy="1724428"/>
        </a:xfrm>
        <a:custGeom>
          <a:avLst/>
          <a:gdLst/>
          <a:ahLst/>
          <a:cxnLst/>
          <a:rect l="0" t="0" r="0" b="0"/>
          <a:pathLst>
            <a:path>
              <a:moveTo>
                <a:pt x="0" y="0"/>
              </a:moveTo>
              <a:lnTo>
                <a:pt x="0" y="1724428"/>
              </a:lnTo>
              <a:lnTo>
                <a:pt x="192171" y="1724428"/>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D911CF-EC98-467A-AC1F-E7D0E45FA6D9}">
      <dsp:nvSpPr>
        <dsp:cNvPr id="0" name=""/>
        <dsp:cNvSpPr/>
      </dsp:nvSpPr>
      <dsp:spPr>
        <a:xfrm>
          <a:off x="2500237" y="2330901"/>
          <a:ext cx="1537368" cy="383206"/>
        </a:xfrm>
        <a:prstGeom prst="roundRect">
          <a:avLst>
            <a:gd name="adj" fmla="val 10000"/>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err="1" smtClean="0"/>
            <a:t>Perintah</a:t>
          </a:r>
          <a:endParaRPr lang="en-GB" sz="1900" kern="1200" dirty="0"/>
        </a:p>
      </dsp:txBody>
      <dsp:txXfrm>
        <a:off x="2500237" y="2330901"/>
        <a:ext cx="1537368" cy="383206"/>
      </dsp:txXfrm>
    </dsp:sp>
    <dsp:sp modelId="{0895FD1A-3481-4C01-9906-2BB3AE22E83D}">
      <dsp:nvSpPr>
        <dsp:cNvPr id="0" name=""/>
        <dsp:cNvSpPr/>
      </dsp:nvSpPr>
      <dsp:spPr>
        <a:xfrm>
          <a:off x="2308066" y="798076"/>
          <a:ext cx="192171" cy="2203436"/>
        </a:xfrm>
        <a:custGeom>
          <a:avLst/>
          <a:gdLst/>
          <a:ahLst/>
          <a:cxnLst/>
          <a:rect l="0" t="0" r="0" b="0"/>
          <a:pathLst>
            <a:path>
              <a:moveTo>
                <a:pt x="0" y="0"/>
              </a:moveTo>
              <a:lnTo>
                <a:pt x="0" y="2203436"/>
              </a:lnTo>
              <a:lnTo>
                <a:pt x="192171" y="2203436"/>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72313C-D0D9-4C78-9EE7-7152EBBCB623}">
      <dsp:nvSpPr>
        <dsp:cNvPr id="0" name=""/>
        <dsp:cNvSpPr/>
      </dsp:nvSpPr>
      <dsp:spPr>
        <a:xfrm>
          <a:off x="2500237" y="2809909"/>
          <a:ext cx="1537368" cy="383206"/>
        </a:xfrm>
        <a:prstGeom prst="roundRect">
          <a:avLst>
            <a:gd name="adj" fmla="val 10000"/>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err="1" smtClean="0"/>
            <a:t>Garis</a:t>
          </a:r>
          <a:r>
            <a:rPr lang="en-US" sz="1900" kern="1200" dirty="0" smtClean="0"/>
            <a:t> </a:t>
          </a:r>
          <a:r>
            <a:rPr lang="en-US" sz="1900" kern="1200" dirty="0" err="1" smtClean="0"/>
            <a:t>panduan</a:t>
          </a:r>
          <a:endParaRPr lang="en-GB" sz="1900" kern="1200" dirty="0"/>
        </a:p>
      </dsp:txBody>
      <dsp:txXfrm>
        <a:off x="2500237" y="2809909"/>
        <a:ext cx="1537368" cy="383206"/>
      </dsp:txXfrm>
    </dsp:sp>
    <dsp:sp modelId="{B9A2FEA6-CF56-4EEE-B3CD-1F57CAD584AA}">
      <dsp:nvSpPr>
        <dsp:cNvPr id="0" name=""/>
        <dsp:cNvSpPr/>
      </dsp:nvSpPr>
      <dsp:spPr>
        <a:xfrm>
          <a:off x="2308066" y="798076"/>
          <a:ext cx="192171" cy="2682444"/>
        </a:xfrm>
        <a:custGeom>
          <a:avLst/>
          <a:gdLst/>
          <a:ahLst/>
          <a:cxnLst/>
          <a:rect l="0" t="0" r="0" b="0"/>
          <a:pathLst>
            <a:path>
              <a:moveTo>
                <a:pt x="0" y="0"/>
              </a:moveTo>
              <a:lnTo>
                <a:pt x="0" y="2682444"/>
              </a:lnTo>
              <a:lnTo>
                <a:pt x="192171" y="2682444"/>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231087-706D-4F2C-A65E-77B833D0925E}">
      <dsp:nvSpPr>
        <dsp:cNvPr id="0" name=""/>
        <dsp:cNvSpPr/>
      </dsp:nvSpPr>
      <dsp:spPr>
        <a:xfrm>
          <a:off x="2500237" y="3288917"/>
          <a:ext cx="1537368" cy="383206"/>
        </a:xfrm>
        <a:prstGeom prst="roundRect">
          <a:avLst>
            <a:gd name="adj" fmla="val 10000"/>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err="1" smtClean="0"/>
            <a:t>Piawaian</a:t>
          </a:r>
          <a:endParaRPr lang="en-GB" sz="1900" kern="1200" dirty="0"/>
        </a:p>
      </dsp:txBody>
      <dsp:txXfrm>
        <a:off x="2500237" y="3288917"/>
        <a:ext cx="1537368" cy="38320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BFE050-321B-0B4C-BD8C-6719075E1F4C}">
      <dsp:nvSpPr>
        <dsp:cNvPr id="0" name=""/>
        <dsp:cNvSpPr/>
      </dsp:nvSpPr>
      <dsp:spPr>
        <a:xfrm>
          <a:off x="3883831" y="1684"/>
          <a:ext cx="1533908" cy="1340477"/>
        </a:xfrm>
        <a:prstGeom prst="ellipse">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600" b="1" kern="1200" dirty="0" smtClean="0"/>
        </a:p>
        <a:p>
          <a:pPr lvl="0" algn="ctr" defTabSz="711200">
            <a:lnSpc>
              <a:spcPct val="90000"/>
            </a:lnSpc>
            <a:spcBef>
              <a:spcPct val="0"/>
            </a:spcBef>
            <a:spcAft>
              <a:spcPct val="35000"/>
            </a:spcAft>
          </a:pPr>
          <a:r>
            <a:rPr lang="en-US" sz="1600" b="1" kern="1200" dirty="0" err="1" smtClean="0"/>
            <a:t>Polisi</a:t>
          </a:r>
          <a:endParaRPr lang="en-US" sz="1600" b="1" kern="1200" dirty="0" smtClean="0"/>
        </a:p>
        <a:p>
          <a:pPr lvl="0" algn="ctr" defTabSz="711200">
            <a:lnSpc>
              <a:spcPct val="90000"/>
            </a:lnSpc>
            <a:spcBef>
              <a:spcPct val="0"/>
            </a:spcBef>
            <a:spcAft>
              <a:spcPct val="35000"/>
            </a:spcAft>
          </a:pPr>
          <a:endParaRPr lang="en-US" sz="1600" b="1" kern="1200" dirty="0" smtClean="0"/>
        </a:p>
      </dsp:txBody>
      <dsp:txXfrm>
        <a:off x="3883831" y="1684"/>
        <a:ext cx="1533908" cy="1340477"/>
      </dsp:txXfrm>
    </dsp:sp>
    <dsp:sp modelId="{16C5875C-51A0-C44E-B723-084A0C51EBBF}">
      <dsp:nvSpPr>
        <dsp:cNvPr id="0" name=""/>
        <dsp:cNvSpPr/>
      </dsp:nvSpPr>
      <dsp:spPr>
        <a:xfrm rot="9855085">
          <a:off x="3233311" y="775233"/>
          <a:ext cx="497979" cy="452411"/>
        </a:xfrm>
        <a:prstGeom prst="rightArrow">
          <a:avLst>
            <a:gd name="adj1" fmla="val 60000"/>
            <a:gd name="adj2" fmla="val 50000"/>
          </a:avLst>
        </a:prstGeom>
        <a:solidFill>
          <a:schemeClr val="accent2">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9855085">
        <a:off x="3233311" y="775233"/>
        <a:ext cx="497979" cy="452411"/>
      </dsp:txXfrm>
    </dsp:sp>
    <dsp:sp modelId="{97EE45DA-1633-FA47-8008-A9F18B55D246}">
      <dsp:nvSpPr>
        <dsp:cNvPr id="0" name=""/>
        <dsp:cNvSpPr/>
      </dsp:nvSpPr>
      <dsp:spPr>
        <a:xfrm>
          <a:off x="1241284" y="720080"/>
          <a:ext cx="1840167" cy="1307729"/>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err="1" smtClean="0"/>
            <a:t>Penyiasatan</a:t>
          </a:r>
          <a:endParaRPr lang="en-US" sz="1600" b="1" kern="1200" dirty="0"/>
        </a:p>
      </dsp:txBody>
      <dsp:txXfrm>
        <a:off x="1241284" y="720080"/>
        <a:ext cx="1840167" cy="1307729"/>
      </dsp:txXfrm>
    </dsp:sp>
    <dsp:sp modelId="{C46A961F-D2AD-D34C-8AA4-AB4838EBAF29}">
      <dsp:nvSpPr>
        <dsp:cNvPr id="0" name=""/>
        <dsp:cNvSpPr/>
      </dsp:nvSpPr>
      <dsp:spPr>
        <a:xfrm rot="6897791">
          <a:off x="1543677" y="2076226"/>
          <a:ext cx="370912" cy="452411"/>
        </a:xfrm>
        <a:prstGeom prst="rightArrow">
          <a:avLst>
            <a:gd name="adj1" fmla="val 60000"/>
            <a:gd name="adj2" fmla="val 50000"/>
          </a:avLst>
        </a:prstGeom>
        <a:solidFill>
          <a:schemeClr val="accent3">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6897791">
        <a:off x="1543677" y="2076226"/>
        <a:ext cx="370912" cy="452411"/>
      </dsp:txXfrm>
    </dsp:sp>
    <dsp:sp modelId="{CFD376CD-A385-F944-864C-2DA85840B651}">
      <dsp:nvSpPr>
        <dsp:cNvPr id="0" name=""/>
        <dsp:cNvSpPr/>
      </dsp:nvSpPr>
      <dsp:spPr>
        <a:xfrm>
          <a:off x="377184" y="2592292"/>
          <a:ext cx="1808612" cy="1343453"/>
        </a:xfrm>
        <a:prstGeom prst="ellipse">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err="1" smtClean="0"/>
            <a:t>Perundingan</a:t>
          </a:r>
          <a:endParaRPr lang="en-US" sz="1600" b="1" kern="1200" dirty="0"/>
        </a:p>
      </dsp:txBody>
      <dsp:txXfrm>
        <a:off x="377184" y="2592292"/>
        <a:ext cx="1808612" cy="1343453"/>
      </dsp:txXfrm>
    </dsp:sp>
    <dsp:sp modelId="{8C9E52D8-C674-F94D-86D6-5D57D286810E}">
      <dsp:nvSpPr>
        <dsp:cNvPr id="0" name=""/>
        <dsp:cNvSpPr/>
      </dsp:nvSpPr>
      <dsp:spPr>
        <a:xfrm rot="2797781">
          <a:off x="1854893" y="3867256"/>
          <a:ext cx="420296" cy="452411"/>
        </a:xfrm>
        <a:prstGeom prst="rightArrow">
          <a:avLst>
            <a:gd name="adj1" fmla="val 60000"/>
            <a:gd name="adj2" fmla="val 50000"/>
          </a:avLst>
        </a:prstGeom>
        <a:solidFill>
          <a:schemeClr val="accent4">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2797781">
        <a:off x="1854893" y="3867256"/>
        <a:ext cx="420296" cy="452411"/>
      </dsp:txXfrm>
    </dsp:sp>
    <dsp:sp modelId="{1B3CDBBC-4BDE-4240-B672-CB3FF2433CAA}">
      <dsp:nvSpPr>
        <dsp:cNvPr id="0" name=""/>
        <dsp:cNvSpPr/>
      </dsp:nvSpPr>
      <dsp:spPr>
        <a:xfrm>
          <a:off x="2033366" y="4248469"/>
          <a:ext cx="1622527" cy="1340477"/>
        </a:xfrm>
        <a:prstGeom prst="ellipse">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err="1" smtClean="0"/>
            <a:t>Kelulusan</a:t>
          </a:r>
          <a:r>
            <a:rPr lang="en-US" sz="1600" b="1" kern="1200" dirty="0" smtClean="0"/>
            <a:t> </a:t>
          </a:r>
          <a:r>
            <a:rPr lang="en-US" sz="1600" b="1" kern="1200" dirty="0" err="1" smtClean="0"/>
            <a:t>Kabinet</a:t>
          </a:r>
          <a:endParaRPr lang="en-US" sz="1600" b="1" kern="1200" dirty="0"/>
        </a:p>
      </dsp:txBody>
      <dsp:txXfrm>
        <a:off x="2033366" y="4248469"/>
        <a:ext cx="1622527" cy="1340477"/>
      </dsp:txXfrm>
    </dsp:sp>
    <dsp:sp modelId="{0E16F975-4B80-1F4F-9D29-C5D81C5AE992}">
      <dsp:nvSpPr>
        <dsp:cNvPr id="0" name=""/>
        <dsp:cNvSpPr/>
      </dsp:nvSpPr>
      <dsp:spPr>
        <a:xfrm rot="227452">
          <a:off x="3822306" y="4770838"/>
          <a:ext cx="409132" cy="452411"/>
        </a:xfrm>
        <a:prstGeom prst="rightArrow">
          <a:avLst>
            <a:gd name="adj1" fmla="val 60000"/>
            <a:gd name="adj2" fmla="val 50000"/>
          </a:avLst>
        </a:prstGeom>
        <a:solidFill>
          <a:schemeClr val="accent5">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227452">
        <a:off x="3822306" y="4770838"/>
        <a:ext cx="409132" cy="452411"/>
      </dsp:txXfrm>
    </dsp:sp>
    <dsp:sp modelId="{E1632872-137A-3F4D-A441-47B28311CC74}">
      <dsp:nvSpPr>
        <dsp:cNvPr id="0" name=""/>
        <dsp:cNvSpPr/>
      </dsp:nvSpPr>
      <dsp:spPr>
        <a:xfrm>
          <a:off x="4420278" y="4419676"/>
          <a:ext cx="1737861" cy="1322018"/>
        </a:xfrm>
        <a:prstGeom prst="ellipse">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err="1" smtClean="0"/>
            <a:t>Arahan</a:t>
          </a:r>
          <a:r>
            <a:rPr lang="en-US" sz="1600" b="1" kern="1200" dirty="0" smtClean="0"/>
            <a:t> </a:t>
          </a:r>
          <a:r>
            <a:rPr lang="en-US" sz="1600" b="1" kern="1200" dirty="0" err="1" smtClean="0"/>
            <a:t>Penggubalan</a:t>
          </a:r>
          <a:endParaRPr lang="en-US" sz="1600" b="1" kern="1200" dirty="0"/>
        </a:p>
      </dsp:txBody>
      <dsp:txXfrm>
        <a:off x="4420278" y="4419676"/>
        <a:ext cx="1737861" cy="1322018"/>
      </dsp:txXfrm>
    </dsp:sp>
    <dsp:sp modelId="{45A0E507-E106-A448-B1A0-0873BF7C0DF4}">
      <dsp:nvSpPr>
        <dsp:cNvPr id="0" name=""/>
        <dsp:cNvSpPr/>
      </dsp:nvSpPr>
      <dsp:spPr>
        <a:xfrm rot="18725057">
          <a:off x="5821930" y="4065725"/>
          <a:ext cx="359161" cy="452411"/>
        </a:xfrm>
        <a:prstGeom prst="rightArrow">
          <a:avLst>
            <a:gd name="adj1" fmla="val 60000"/>
            <a:gd name="adj2" fmla="val 50000"/>
          </a:avLst>
        </a:prstGeom>
        <a:solidFill>
          <a:schemeClr val="accent6">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8725057">
        <a:off x="5821930" y="4065725"/>
        <a:ext cx="359161" cy="452411"/>
      </dsp:txXfrm>
    </dsp:sp>
    <dsp:sp modelId="{8F8ECB76-BE41-3E44-8FAC-0A4A59AA2E5A}">
      <dsp:nvSpPr>
        <dsp:cNvPr id="0" name=""/>
        <dsp:cNvSpPr/>
      </dsp:nvSpPr>
      <dsp:spPr>
        <a:xfrm>
          <a:off x="5845299" y="2808317"/>
          <a:ext cx="1781494" cy="1340477"/>
        </a:xfrm>
        <a:prstGeom prst="ellipse">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err="1" smtClean="0"/>
            <a:t>Penggubalan</a:t>
          </a:r>
          <a:endParaRPr lang="en-US" sz="1600" b="1" kern="1200" dirty="0"/>
        </a:p>
      </dsp:txBody>
      <dsp:txXfrm>
        <a:off x="5845299" y="2808317"/>
        <a:ext cx="1781494" cy="1340477"/>
      </dsp:txXfrm>
    </dsp:sp>
    <dsp:sp modelId="{A09B5757-ECA4-D748-9785-7E68C461024E}">
      <dsp:nvSpPr>
        <dsp:cNvPr id="0" name=""/>
        <dsp:cNvSpPr/>
      </dsp:nvSpPr>
      <dsp:spPr>
        <a:xfrm rot="16160000">
          <a:off x="6546750" y="2256911"/>
          <a:ext cx="355426" cy="452411"/>
        </a:xfrm>
        <a:prstGeom prst="rightArrow">
          <a:avLst>
            <a:gd name="adj1" fmla="val 60000"/>
            <a:gd name="adj2" fmla="val 50000"/>
          </a:avLst>
        </a:prstGeom>
        <a:solidFill>
          <a:schemeClr val="accent2">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6160000">
        <a:off x="6546750" y="2256911"/>
        <a:ext cx="355426" cy="452411"/>
      </dsp:txXfrm>
    </dsp:sp>
    <dsp:sp modelId="{DAF2A70E-C249-8F41-99D4-61FEEEB00359}">
      <dsp:nvSpPr>
        <dsp:cNvPr id="0" name=""/>
        <dsp:cNvSpPr/>
      </dsp:nvSpPr>
      <dsp:spPr>
        <a:xfrm>
          <a:off x="5921802" y="936098"/>
          <a:ext cx="1583304" cy="1201697"/>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err="1" smtClean="0"/>
            <a:t>Parlimen</a:t>
          </a:r>
          <a:endParaRPr lang="en-US" sz="1600" b="1" kern="1200" dirty="0"/>
        </a:p>
      </dsp:txBody>
      <dsp:txXfrm>
        <a:off x="5921802" y="936098"/>
        <a:ext cx="1583304" cy="1201697"/>
      </dsp:txXfrm>
    </dsp:sp>
    <dsp:sp modelId="{5217366B-0F90-6040-8999-D54469783B05}">
      <dsp:nvSpPr>
        <dsp:cNvPr id="0" name=""/>
        <dsp:cNvSpPr/>
      </dsp:nvSpPr>
      <dsp:spPr>
        <a:xfrm rot="12165107">
          <a:off x="5496651" y="882191"/>
          <a:ext cx="389831" cy="452411"/>
        </a:xfrm>
        <a:prstGeom prst="rightArrow">
          <a:avLst>
            <a:gd name="adj1" fmla="val 60000"/>
            <a:gd name="adj2" fmla="val 50000"/>
          </a:avLst>
        </a:prstGeom>
        <a:no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2165107">
        <a:off x="5496651" y="882191"/>
        <a:ext cx="389831" cy="45241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4A3FA8F-E471-451E-AD36-704C08FFDD53}">
      <dsp:nvSpPr>
        <dsp:cNvPr id="0" name=""/>
        <dsp:cNvSpPr/>
      </dsp:nvSpPr>
      <dsp:spPr>
        <a:xfrm rot="5400000">
          <a:off x="5101467" y="-2178323"/>
          <a:ext cx="569462" cy="5069363"/>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GB" sz="2600" kern="1200" dirty="0" smtClean="0"/>
            <a:t>Specific (</a:t>
          </a:r>
          <a:r>
            <a:rPr lang="en-GB" sz="2600" kern="1200" dirty="0" err="1" smtClean="0"/>
            <a:t>Spesifik</a:t>
          </a:r>
          <a:r>
            <a:rPr lang="en-GB" sz="2600" kern="1200" dirty="0" smtClean="0"/>
            <a:t>)</a:t>
          </a:r>
          <a:endParaRPr lang="en-US" sz="2600" kern="1200" dirty="0"/>
        </a:p>
      </dsp:txBody>
      <dsp:txXfrm rot="5400000">
        <a:off x="5101467" y="-2178323"/>
        <a:ext cx="569462" cy="5069363"/>
      </dsp:txXfrm>
    </dsp:sp>
    <dsp:sp modelId="{B6FC2937-B7F5-4B53-8578-04C49638FEE3}">
      <dsp:nvSpPr>
        <dsp:cNvPr id="0" name=""/>
        <dsp:cNvSpPr/>
      </dsp:nvSpPr>
      <dsp:spPr>
        <a:xfrm>
          <a:off x="0" y="444"/>
          <a:ext cx="2851516" cy="711828"/>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n-GB" sz="3600" b="1" kern="1200" dirty="0" smtClean="0"/>
            <a:t>S</a:t>
          </a:r>
          <a:endParaRPr lang="en-US" sz="3600" b="1" kern="1200" dirty="0"/>
        </a:p>
      </dsp:txBody>
      <dsp:txXfrm>
        <a:off x="0" y="444"/>
        <a:ext cx="2851516" cy="711828"/>
      </dsp:txXfrm>
    </dsp:sp>
    <dsp:sp modelId="{2562CFB9-52EA-41B6-9C69-ECA8C81F2916}">
      <dsp:nvSpPr>
        <dsp:cNvPr id="0" name=""/>
        <dsp:cNvSpPr/>
      </dsp:nvSpPr>
      <dsp:spPr>
        <a:xfrm rot="5400000">
          <a:off x="5101467" y="-1430903"/>
          <a:ext cx="569462" cy="5069363"/>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GB" sz="2600" kern="1200" dirty="0" smtClean="0"/>
            <a:t>Measurable (</a:t>
          </a:r>
          <a:r>
            <a:rPr lang="en-GB" sz="2600" kern="1200" dirty="0" err="1" smtClean="0"/>
            <a:t>Boleh</a:t>
          </a:r>
          <a:r>
            <a:rPr lang="en-GB" sz="2600" kern="1200" dirty="0" smtClean="0"/>
            <a:t> </a:t>
          </a:r>
          <a:r>
            <a:rPr lang="en-GB" sz="2600" kern="1200" dirty="0" err="1" smtClean="0"/>
            <a:t>Diukur</a:t>
          </a:r>
          <a:r>
            <a:rPr lang="en-GB" sz="2600" kern="1200" dirty="0" smtClean="0"/>
            <a:t>)</a:t>
          </a:r>
          <a:endParaRPr lang="en-US" sz="2600" kern="1200" dirty="0"/>
        </a:p>
      </dsp:txBody>
      <dsp:txXfrm rot="5400000">
        <a:off x="5101467" y="-1430903"/>
        <a:ext cx="569462" cy="5069363"/>
      </dsp:txXfrm>
    </dsp:sp>
    <dsp:sp modelId="{C87BE5DF-5865-4A56-A6C9-4D9C085D784A}">
      <dsp:nvSpPr>
        <dsp:cNvPr id="0" name=""/>
        <dsp:cNvSpPr/>
      </dsp:nvSpPr>
      <dsp:spPr>
        <a:xfrm>
          <a:off x="0" y="747863"/>
          <a:ext cx="2851516" cy="71182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n-GB" sz="3600" b="1" kern="1200" dirty="0" smtClean="0">
              <a:effectLst>
                <a:outerShdw blurRad="38100" dist="38100" dir="2700000" algn="tl">
                  <a:srgbClr val="000000">
                    <a:alpha val="43137"/>
                  </a:srgbClr>
                </a:outerShdw>
              </a:effectLst>
            </a:rPr>
            <a:t>M</a:t>
          </a:r>
          <a:endParaRPr lang="en-US" sz="3600" b="1" kern="1200" dirty="0">
            <a:effectLst>
              <a:outerShdw blurRad="38100" dist="38100" dir="2700000" algn="tl">
                <a:srgbClr val="000000">
                  <a:alpha val="43137"/>
                </a:srgbClr>
              </a:outerShdw>
            </a:effectLst>
          </a:endParaRPr>
        </a:p>
      </dsp:txBody>
      <dsp:txXfrm>
        <a:off x="0" y="747863"/>
        <a:ext cx="2851516" cy="711828"/>
      </dsp:txXfrm>
    </dsp:sp>
    <dsp:sp modelId="{96DA3881-17CD-4170-B82B-F6C08BBF210E}">
      <dsp:nvSpPr>
        <dsp:cNvPr id="0" name=""/>
        <dsp:cNvSpPr/>
      </dsp:nvSpPr>
      <dsp:spPr>
        <a:xfrm rot="5400000">
          <a:off x="5101467" y="-683484"/>
          <a:ext cx="569462" cy="5069363"/>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GB" sz="2600" kern="1200" dirty="0" smtClean="0"/>
            <a:t>Attainable (</a:t>
          </a:r>
          <a:r>
            <a:rPr lang="en-GB" sz="2600" kern="1200" dirty="0" err="1" smtClean="0"/>
            <a:t>Boleh</a:t>
          </a:r>
          <a:r>
            <a:rPr lang="en-GB" sz="2600" kern="1200" dirty="0" smtClean="0"/>
            <a:t> </a:t>
          </a:r>
          <a:r>
            <a:rPr lang="en-GB" sz="2600" kern="1200" dirty="0" err="1" smtClean="0"/>
            <a:t>Dicapai</a:t>
          </a:r>
          <a:r>
            <a:rPr lang="en-GB" sz="2600" kern="1200" dirty="0" smtClean="0"/>
            <a:t>)</a:t>
          </a:r>
          <a:endParaRPr lang="en-US" sz="2600" kern="1200" dirty="0"/>
        </a:p>
      </dsp:txBody>
      <dsp:txXfrm rot="5400000">
        <a:off x="5101467" y="-683484"/>
        <a:ext cx="569462" cy="5069363"/>
      </dsp:txXfrm>
    </dsp:sp>
    <dsp:sp modelId="{17E55E7C-24FC-4CE1-BE82-2DA62B011987}">
      <dsp:nvSpPr>
        <dsp:cNvPr id="0" name=""/>
        <dsp:cNvSpPr/>
      </dsp:nvSpPr>
      <dsp:spPr>
        <a:xfrm>
          <a:off x="0" y="1495283"/>
          <a:ext cx="2851516" cy="711828"/>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n-GB" sz="3600" b="1" kern="1200" dirty="0" smtClean="0">
              <a:effectLst>
                <a:outerShdw blurRad="38100" dist="38100" dir="2700000" algn="tl">
                  <a:srgbClr val="000000">
                    <a:alpha val="43137"/>
                  </a:srgbClr>
                </a:outerShdw>
              </a:effectLst>
            </a:rPr>
            <a:t>A</a:t>
          </a:r>
          <a:endParaRPr lang="en-US" sz="3600" b="1" kern="1200" dirty="0">
            <a:effectLst>
              <a:outerShdw blurRad="38100" dist="38100" dir="2700000" algn="tl">
                <a:srgbClr val="000000">
                  <a:alpha val="43137"/>
                </a:srgbClr>
              </a:outerShdw>
            </a:effectLst>
          </a:endParaRPr>
        </a:p>
      </dsp:txBody>
      <dsp:txXfrm>
        <a:off x="0" y="1495283"/>
        <a:ext cx="2851516" cy="711828"/>
      </dsp:txXfrm>
    </dsp:sp>
    <dsp:sp modelId="{DFEE174B-9B3B-4343-B299-2BCF0715486E}">
      <dsp:nvSpPr>
        <dsp:cNvPr id="0" name=""/>
        <dsp:cNvSpPr/>
      </dsp:nvSpPr>
      <dsp:spPr>
        <a:xfrm rot="5400000">
          <a:off x="5101467" y="63935"/>
          <a:ext cx="569462" cy="5069363"/>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GB" sz="2600" kern="1200" dirty="0" smtClean="0"/>
            <a:t>Relevant </a:t>
          </a:r>
          <a:endParaRPr lang="en-US" sz="2600" kern="1200" dirty="0"/>
        </a:p>
      </dsp:txBody>
      <dsp:txXfrm rot="5400000">
        <a:off x="5101467" y="63935"/>
        <a:ext cx="569462" cy="5069363"/>
      </dsp:txXfrm>
    </dsp:sp>
    <dsp:sp modelId="{28B2C513-AB4D-4C7C-9C50-20D97DDD8159}">
      <dsp:nvSpPr>
        <dsp:cNvPr id="0" name=""/>
        <dsp:cNvSpPr/>
      </dsp:nvSpPr>
      <dsp:spPr>
        <a:xfrm>
          <a:off x="0" y="2242702"/>
          <a:ext cx="2851516" cy="711828"/>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n-GB" sz="3600" b="1" kern="1200" dirty="0" smtClean="0">
              <a:effectLst>
                <a:outerShdw blurRad="38100" dist="38100" dir="2700000" algn="tl">
                  <a:srgbClr val="000000">
                    <a:alpha val="43137"/>
                  </a:srgbClr>
                </a:outerShdw>
              </a:effectLst>
            </a:rPr>
            <a:t>R</a:t>
          </a:r>
          <a:endParaRPr lang="en-US" sz="3600" b="1" kern="1200" dirty="0">
            <a:effectLst>
              <a:outerShdw blurRad="38100" dist="38100" dir="2700000" algn="tl">
                <a:srgbClr val="000000">
                  <a:alpha val="43137"/>
                </a:srgbClr>
              </a:outerShdw>
            </a:effectLst>
          </a:endParaRPr>
        </a:p>
      </dsp:txBody>
      <dsp:txXfrm>
        <a:off x="0" y="2242702"/>
        <a:ext cx="2851516" cy="711828"/>
      </dsp:txXfrm>
    </dsp:sp>
    <dsp:sp modelId="{79B99AC7-2156-48A6-A37B-F0BE7BC8DF29}">
      <dsp:nvSpPr>
        <dsp:cNvPr id="0" name=""/>
        <dsp:cNvSpPr/>
      </dsp:nvSpPr>
      <dsp:spPr>
        <a:xfrm rot="5400000">
          <a:off x="5101467" y="811355"/>
          <a:ext cx="569462" cy="5069363"/>
        </a:xfrm>
        <a:prstGeom prst="round2SameRect">
          <a:avLst/>
        </a:prstGeom>
        <a:solidFill>
          <a:schemeClr val="accent6">
            <a:tint val="40000"/>
            <a:alpha val="90000"/>
            <a:hueOff val="0"/>
            <a:satOff val="0"/>
            <a:lumOff val="0"/>
            <a:alphaOff val="0"/>
          </a:schemeClr>
        </a:solidFill>
        <a:ln w="25400" cap="flat" cmpd="sng" algn="ctr">
          <a:solidFill>
            <a:schemeClr val="accent6">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GB" sz="2600" kern="1200" dirty="0" smtClean="0"/>
            <a:t>Time-Bound (</a:t>
          </a:r>
          <a:r>
            <a:rPr lang="en-GB" sz="2600" kern="1200" dirty="0" err="1" smtClean="0"/>
            <a:t>Tempoh</a:t>
          </a:r>
          <a:r>
            <a:rPr lang="en-GB" sz="2600" kern="1200" dirty="0" smtClean="0"/>
            <a:t> Masa)</a:t>
          </a:r>
          <a:endParaRPr lang="en-US" sz="2600" kern="1200" dirty="0"/>
        </a:p>
      </dsp:txBody>
      <dsp:txXfrm rot="5400000">
        <a:off x="5101467" y="811355"/>
        <a:ext cx="569462" cy="5069363"/>
      </dsp:txXfrm>
    </dsp:sp>
    <dsp:sp modelId="{9804458D-365D-4F7B-8E49-1B64D60C3580}">
      <dsp:nvSpPr>
        <dsp:cNvPr id="0" name=""/>
        <dsp:cNvSpPr/>
      </dsp:nvSpPr>
      <dsp:spPr>
        <a:xfrm>
          <a:off x="0" y="2990122"/>
          <a:ext cx="2851516" cy="711828"/>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n-GB" sz="3600" b="1" kern="1200" dirty="0" smtClean="0">
              <a:effectLst>
                <a:outerShdw blurRad="38100" dist="38100" dir="2700000" algn="tl">
                  <a:srgbClr val="000000">
                    <a:alpha val="43137"/>
                  </a:srgbClr>
                </a:outerShdw>
              </a:effectLst>
            </a:rPr>
            <a:t>T</a:t>
          </a:r>
          <a:endParaRPr lang="en-US" sz="3600" b="1" kern="1200" dirty="0">
            <a:effectLst>
              <a:outerShdw blurRad="38100" dist="38100" dir="2700000" algn="tl">
                <a:srgbClr val="000000">
                  <a:alpha val="43137"/>
                </a:srgbClr>
              </a:outerShdw>
            </a:effectLst>
          </a:endParaRPr>
        </a:p>
      </dsp:txBody>
      <dsp:txXfrm>
        <a:off x="0" y="2990122"/>
        <a:ext cx="2851516" cy="711828"/>
      </dsp:txXfrm>
    </dsp:sp>
    <dsp:sp modelId="{CCA68ABC-A291-4C35-9CA9-F6B7A8CD79A9}">
      <dsp:nvSpPr>
        <dsp:cNvPr id="0" name=""/>
        <dsp:cNvSpPr/>
      </dsp:nvSpPr>
      <dsp:spPr>
        <a:xfrm rot="5400000">
          <a:off x="5101467" y="1558774"/>
          <a:ext cx="569462" cy="5069363"/>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GB" sz="2600" kern="1200" dirty="0" smtClean="0"/>
            <a:t>Ethical (</a:t>
          </a:r>
          <a:r>
            <a:rPr lang="en-GB" sz="2600" kern="1200" dirty="0" err="1" smtClean="0"/>
            <a:t>Beretika</a:t>
          </a:r>
          <a:r>
            <a:rPr lang="en-GB" sz="2600" kern="1200" dirty="0" smtClean="0"/>
            <a:t>)</a:t>
          </a:r>
          <a:endParaRPr lang="en-US" sz="2600" kern="1200" dirty="0"/>
        </a:p>
      </dsp:txBody>
      <dsp:txXfrm rot="5400000">
        <a:off x="5101467" y="1558774"/>
        <a:ext cx="569462" cy="5069363"/>
      </dsp:txXfrm>
    </dsp:sp>
    <dsp:sp modelId="{F3DD1B1C-9452-46B5-BF3E-950C801746C1}">
      <dsp:nvSpPr>
        <dsp:cNvPr id="0" name=""/>
        <dsp:cNvSpPr/>
      </dsp:nvSpPr>
      <dsp:spPr>
        <a:xfrm>
          <a:off x="0" y="3737542"/>
          <a:ext cx="2851516" cy="711828"/>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n-GB" sz="3600" b="1" kern="1200" dirty="0" smtClean="0">
              <a:effectLst>
                <a:outerShdw blurRad="38100" dist="38100" dir="2700000" algn="tl">
                  <a:srgbClr val="000000">
                    <a:alpha val="43137"/>
                  </a:srgbClr>
                </a:outerShdw>
              </a:effectLst>
            </a:rPr>
            <a:t>E</a:t>
          </a:r>
          <a:endParaRPr lang="en-US" sz="3600" b="1" kern="1200" dirty="0">
            <a:effectLst>
              <a:outerShdw blurRad="38100" dist="38100" dir="2700000" algn="tl">
                <a:srgbClr val="000000">
                  <a:alpha val="43137"/>
                </a:srgbClr>
              </a:outerShdw>
            </a:effectLst>
          </a:endParaRPr>
        </a:p>
      </dsp:txBody>
      <dsp:txXfrm>
        <a:off x="0" y="3737542"/>
        <a:ext cx="2851516" cy="711828"/>
      </dsp:txXfrm>
    </dsp:sp>
    <dsp:sp modelId="{EA083FBD-B8F1-454B-B0BA-654BEE2112C9}">
      <dsp:nvSpPr>
        <dsp:cNvPr id="0" name=""/>
        <dsp:cNvSpPr/>
      </dsp:nvSpPr>
      <dsp:spPr>
        <a:xfrm rot="5400000">
          <a:off x="5101467" y="2306194"/>
          <a:ext cx="569462" cy="5069363"/>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GB" sz="2600" kern="1200" dirty="0" smtClean="0"/>
            <a:t>Research-based (</a:t>
          </a:r>
          <a:r>
            <a:rPr lang="en-GB" sz="2600" kern="1200" dirty="0" err="1" smtClean="0"/>
            <a:t>Kajian</a:t>
          </a:r>
          <a:r>
            <a:rPr lang="en-GB" sz="2600" kern="1200" dirty="0" smtClean="0"/>
            <a:t> </a:t>
          </a:r>
          <a:r>
            <a:rPr lang="en-GB" sz="2600" kern="1200" dirty="0" err="1" smtClean="0"/>
            <a:t>Terperinci</a:t>
          </a:r>
          <a:r>
            <a:rPr lang="en-GB" sz="2600" kern="1200" dirty="0" smtClean="0"/>
            <a:t>)</a:t>
          </a:r>
          <a:endParaRPr lang="en-US" sz="2600" kern="1200" dirty="0"/>
        </a:p>
      </dsp:txBody>
      <dsp:txXfrm rot="5400000">
        <a:off x="5101467" y="2306194"/>
        <a:ext cx="569462" cy="5069363"/>
      </dsp:txXfrm>
    </dsp:sp>
    <dsp:sp modelId="{E46F44AD-C549-459F-A610-3A51B0CC4FBD}">
      <dsp:nvSpPr>
        <dsp:cNvPr id="0" name=""/>
        <dsp:cNvSpPr/>
      </dsp:nvSpPr>
      <dsp:spPr>
        <a:xfrm>
          <a:off x="0" y="4484961"/>
          <a:ext cx="2851516" cy="71182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n-GB" sz="3600" b="1" kern="1200" dirty="0" smtClean="0">
              <a:effectLst>
                <a:outerShdw blurRad="38100" dist="38100" dir="2700000" algn="tl">
                  <a:srgbClr val="000000">
                    <a:alpha val="43137"/>
                  </a:srgbClr>
                </a:outerShdw>
              </a:effectLst>
            </a:rPr>
            <a:t>R</a:t>
          </a:r>
          <a:endParaRPr lang="en-US" sz="3600" b="1" kern="1200" dirty="0">
            <a:effectLst>
              <a:outerShdw blurRad="38100" dist="38100" dir="2700000" algn="tl">
                <a:srgbClr val="000000">
                  <a:alpha val="43137"/>
                </a:srgbClr>
              </a:outerShdw>
            </a:effectLst>
          </a:endParaRPr>
        </a:p>
      </dsp:txBody>
      <dsp:txXfrm>
        <a:off x="0" y="4484961"/>
        <a:ext cx="2851516" cy="71182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cs typeface="+mn-cs"/>
              </a:defRPr>
            </a:lvl1pPr>
          </a:lstStyle>
          <a:p>
            <a:pPr>
              <a:defRPr/>
            </a:pPr>
            <a:fld id="{65F5B92D-27A0-4684-8A50-3841B0498FC7}" type="datetimeFigureOut">
              <a:rPr lang="en-US"/>
              <a:pPr>
                <a:defRPr/>
              </a:pPr>
              <a:t>8/29/2016</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cs typeface="+mn-cs"/>
              </a:defRPr>
            </a:lvl1pPr>
          </a:lstStyle>
          <a:p>
            <a:pPr>
              <a:defRPr/>
            </a:pPr>
            <a:fld id="{D6B74B9E-FA74-443F-940E-8AFAECCFA30C}" type="slidenum">
              <a:rPr lang="en-US"/>
              <a:pPr>
                <a:defRPr/>
              </a:pPr>
              <a:t>‹#›</a:t>
            </a:fld>
            <a:endParaRPr lang="en-US"/>
          </a:p>
        </p:txBody>
      </p:sp>
    </p:spTree>
    <p:extLst>
      <p:ext uri="{BB962C8B-B14F-4D97-AF65-F5344CB8AC3E}">
        <p14:creationId xmlns:p14="http://schemas.microsoft.com/office/powerpoint/2010/main" xmlns="" val="12435274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cs typeface="+mn-cs"/>
              </a:defRPr>
            </a:lvl1pPr>
          </a:lstStyle>
          <a:p>
            <a:pPr>
              <a:defRPr/>
            </a:pPr>
            <a:fld id="{198AFE56-7EF3-419B-BA41-7903618EFA4F}" type="datetimeFigureOut">
              <a:rPr lang="en-US"/>
              <a:pPr>
                <a:defRPr/>
              </a:pPr>
              <a:t>8/29/2016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cs typeface="+mn-cs"/>
              </a:defRPr>
            </a:lvl1pPr>
          </a:lstStyle>
          <a:p>
            <a:pPr>
              <a:defRPr/>
            </a:pPr>
            <a:fld id="{3BC077F7-2E49-462D-B7E8-2D052E888712}" type="slidenum">
              <a:rPr lang="en-US"/>
              <a:pPr>
                <a:defRPr/>
              </a:pPr>
              <a:t>‹#›</a:t>
            </a:fld>
            <a:endParaRPr lang="en-US"/>
          </a:p>
        </p:txBody>
      </p:sp>
    </p:spTree>
    <p:extLst>
      <p:ext uri="{BB962C8B-B14F-4D97-AF65-F5344CB8AC3E}">
        <p14:creationId xmlns:p14="http://schemas.microsoft.com/office/powerpoint/2010/main" xmlns="" val="10716868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extLst/>
        </p:spPr>
        <p:txBody>
          <a:bodyPr/>
          <a:lstStyle>
            <a:lvl1pPr defTabSz="892175">
              <a:defRPr sz="1200" b="1">
                <a:solidFill>
                  <a:srgbClr val="808000"/>
                </a:solidFill>
                <a:latin typeface="Arial" charset="0"/>
              </a:defRPr>
            </a:lvl1pPr>
            <a:lvl2pPr marL="742950" indent="-285750" defTabSz="892175">
              <a:defRPr sz="1200" b="1">
                <a:solidFill>
                  <a:srgbClr val="808000"/>
                </a:solidFill>
                <a:latin typeface="Arial" charset="0"/>
              </a:defRPr>
            </a:lvl2pPr>
            <a:lvl3pPr marL="1143000" indent="-228600" defTabSz="892175">
              <a:defRPr sz="1200" b="1">
                <a:solidFill>
                  <a:srgbClr val="808000"/>
                </a:solidFill>
                <a:latin typeface="Arial" charset="0"/>
              </a:defRPr>
            </a:lvl3pPr>
            <a:lvl4pPr marL="1600200" indent="-228600" defTabSz="892175">
              <a:defRPr sz="1200" b="1">
                <a:solidFill>
                  <a:srgbClr val="808000"/>
                </a:solidFill>
                <a:latin typeface="Arial" charset="0"/>
              </a:defRPr>
            </a:lvl4pPr>
            <a:lvl5pPr marL="2057400" indent="-228600" defTabSz="892175">
              <a:defRPr sz="1200" b="1">
                <a:solidFill>
                  <a:srgbClr val="808000"/>
                </a:solidFill>
                <a:latin typeface="Arial" charset="0"/>
              </a:defRPr>
            </a:lvl5pPr>
            <a:lvl6pPr marL="2514600" indent="-228600" defTabSz="892175" eaLnBrk="0" fontAlgn="base" hangingPunct="0">
              <a:spcBef>
                <a:spcPct val="20000"/>
              </a:spcBef>
              <a:spcAft>
                <a:spcPct val="20000"/>
              </a:spcAft>
              <a:buClr>
                <a:schemeClr val="accent1"/>
              </a:buClr>
              <a:buSzPct val="80000"/>
              <a:buFont typeface="Monotype Sorts" pitchFamily="2" charset="2"/>
              <a:defRPr sz="1200" b="1">
                <a:solidFill>
                  <a:srgbClr val="808000"/>
                </a:solidFill>
                <a:latin typeface="Arial" charset="0"/>
              </a:defRPr>
            </a:lvl6pPr>
            <a:lvl7pPr marL="2971800" indent="-228600" defTabSz="892175" eaLnBrk="0" fontAlgn="base" hangingPunct="0">
              <a:spcBef>
                <a:spcPct val="20000"/>
              </a:spcBef>
              <a:spcAft>
                <a:spcPct val="20000"/>
              </a:spcAft>
              <a:buClr>
                <a:schemeClr val="accent1"/>
              </a:buClr>
              <a:buSzPct val="80000"/>
              <a:buFont typeface="Monotype Sorts" pitchFamily="2" charset="2"/>
              <a:defRPr sz="1200" b="1">
                <a:solidFill>
                  <a:srgbClr val="808000"/>
                </a:solidFill>
                <a:latin typeface="Arial" charset="0"/>
              </a:defRPr>
            </a:lvl7pPr>
            <a:lvl8pPr marL="3429000" indent="-228600" defTabSz="892175" eaLnBrk="0" fontAlgn="base" hangingPunct="0">
              <a:spcBef>
                <a:spcPct val="20000"/>
              </a:spcBef>
              <a:spcAft>
                <a:spcPct val="20000"/>
              </a:spcAft>
              <a:buClr>
                <a:schemeClr val="accent1"/>
              </a:buClr>
              <a:buSzPct val="80000"/>
              <a:buFont typeface="Monotype Sorts" pitchFamily="2" charset="2"/>
              <a:defRPr sz="1200" b="1">
                <a:solidFill>
                  <a:srgbClr val="808000"/>
                </a:solidFill>
                <a:latin typeface="Arial" charset="0"/>
              </a:defRPr>
            </a:lvl8pPr>
            <a:lvl9pPr marL="3886200" indent="-228600" defTabSz="892175" eaLnBrk="0" fontAlgn="base" hangingPunct="0">
              <a:spcBef>
                <a:spcPct val="20000"/>
              </a:spcBef>
              <a:spcAft>
                <a:spcPct val="20000"/>
              </a:spcAft>
              <a:buClr>
                <a:schemeClr val="accent1"/>
              </a:buClr>
              <a:buSzPct val="80000"/>
              <a:buFont typeface="Monotype Sorts" pitchFamily="2" charset="2"/>
              <a:defRPr sz="1200" b="1">
                <a:solidFill>
                  <a:srgbClr val="808000"/>
                </a:solidFill>
                <a:latin typeface="Arial" charset="0"/>
              </a:defRPr>
            </a:lvl9pPr>
          </a:lstStyle>
          <a:p>
            <a:pPr>
              <a:defRPr/>
            </a:pPr>
            <a:fld id="{2939F1E4-39B0-4C92-A04F-2DFD9D555502}" type="slidenum">
              <a:rPr lang="en-AU" altLang="ms-MY" b="0" smtClean="0">
                <a:solidFill>
                  <a:schemeClr val="tx1"/>
                </a:solidFill>
              </a:rPr>
              <a:pPr>
                <a:defRPr/>
              </a:pPr>
              <a:t>11</a:t>
            </a:fld>
            <a:endParaRPr lang="en-AU" altLang="ms-MY" b="0" smtClean="0">
              <a:solidFill>
                <a:schemeClr val="tx1"/>
              </a:solidFill>
            </a:endParaRPr>
          </a:p>
        </p:txBody>
      </p:sp>
      <p:sp>
        <p:nvSpPr>
          <p:cNvPr id="614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1443" name="Rectangle 3"/>
          <p:cNvSpPr>
            <a:spLocks noGrp="1" noChangeArrowheads="1"/>
          </p:cNvSpPr>
          <p:nvPr>
            <p:ph type="body" idx="1"/>
          </p:nvPr>
        </p:nvSpPr>
        <p:spPr bwMode="auto">
          <a:xfrm>
            <a:off x="911226" y="4313239"/>
            <a:ext cx="5141913" cy="4181475"/>
          </a:xfrm>
          <a:noFill/>
        </p:spPr>
        <p:txBody>
          <a:bodyPr wrap="square" numCol="1" anchor="t" anchorCtr="0" compatLnSpc="1">
            <a:prstTxWarp prst="textNoShape">
              <a:avLst/>
            </a:prstTxWarp>
          </a:bodyPr>
          <a:lstStyle/>
          <a:p>
            <a:pPr eaLnBrk="1" hangingPunct="1">
              <a:spcBef>
                <a:spcPct val="0"/>
              </a:spcBef>
            </a:pPr>
            <a:endParaRPr lang="en-US" altLang="ms-MY" smtClean="0"/>
          </a:p>
          <a:p>
            <a:pPr eaLnBrk="1" hangingPunct="1"/>
            <a:r>
              <a:rPr lang="en-US" altLang="ms-MY" smtClean="0"/>
              <a:t>The first job of a RIS is to </a:t>
            </a:r>
            <a:r>
              <a:rPr lang="en-US" altLang="ms-MY" u="sng" smtClean="0"/>
              <a:t>identify the problem </a:t>
            </a:r>
            <a:r>
              <a:rPr lang="en-US" altLang="ms-MY" smtClean="0"/>
              <a:t>requiring government intervention. This usually lays the ground work for a good RIS, once the problem is clear, usually the options for addressing it will also follow.</a:t>
            </a:r>
          </a:p>
          <a:p>
            <a:pPr eaLnBrk="1" hangingPunct="1"/>
            <a:r>
              <a:rPr lang="en-US" altLang="ms-MY" u="sng" smtClean="0"/>
              <a:t>Four justifications</a:t>
            </a:r>
            <a:r>
              <a:rPr lang="en-US" altLang="ms-MY" smtClean="0"/>
              <a:t> for government intervention outlined in the slide, the first (</a:t>
            </a:r>
            <a:r>
              <a:rPr lang="en-US" altLang="ms-MY" b="1" smtClean="0"/>
              <a:t>market failure) </a:t>
            </a:r>
            <a:r>
              <a:rPr lang="en-US" altLang="ms-MY" smtClean="0"/>
              <a:t>is the most common. Usually such justifications relate to </a:t>
            </a:r>
            <a:r>
              <a:rPr lang="en-US" altLang="ms-MY" u="sng" smtClean="0"/>
              <a:t>information asymmetries, externalities/public goods, imperfect competition. </a:t>
            </a:r>
          </a:p>
          <a:p>
            <a:pPr eaLnBrk="1" hangingPunct="1"/>
            <a:r>
              <a:rPr lang="en-US" altLang="ms-MY" smtClean="0"/>
              <a:t>Second reason (to correct </a:t>
            </a:r>
            <a:r>
              <a:rPr lang="en-US" altLang="ms-MY" b="1" smtClean="0"/>
              <a:t>regulatory failure</a:t>
            </a:r>
            <a:r>
              <a:rPr lang="en-US" altLang="ms-MY" smtClean="0"/>
              <a:t>) it is also helpful to consider the underlying need for regulation and the whether there is a reason for the regulation in the first place.</a:t>
            </a:r>
          </a:p>
          <a:p>
            <a:pPr eaLnBrk="1" hangingPunct="1"/>
            <a:r>
              <a:rPr lang="en-US" altLang="ms-MY" smtClean="0"/>
              <a:t>Finally, when considering existing regulation it is important to look broadly and consider all Australian Government and state and territory government interventions. It may also be necessary to consider whether the market itself (through such instruments as industry codes or other incentives) will address the problem. </a:t>
            </a:r>
          </a:p>
          <a:p>
            <a:pPr eaLnBrk="1" hangingPunct="1"/>
            <a:r>
              <a:rPr lang="en-US" altLang="ms-MY" smtClean="0"/>
              <a:t>It is important to discuss the nature and the magnitude of the problem.</a:t>
            </a:r>
          </a:p>
          <a:p>
            <a:pPr eaLnBrk="1" hangingPunct="1"/>
            <a:endParaRPr lang="en-US" altLang="ms-MY" smtClean="0"/>
          </a:p>
        </p:txBody>
      </p:sp>
    </p:spTree>
    <p:extLst>
      <p:ext uri="{BB962C8B-B14F-4D97-AF65-F5344CB8AC3E}">
        <p14:creationId xmlns:p14="http://schemas.microsoft.com/office/powerpoint/2010/main" xmlns="" val="3573534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61CC384-1867-4A3F-B150-C32AF87BD524}" type="slidenum">
              <a:rPr lang="en-US"/>
              <a:pPr>
                <a:defRPr/>
              </a:pPr>
              <a:t>13</a:t>
            </a:fld>
            <a:endParaRPr lang="en-US"/>
          </a:p>
        </p:txBody>
      </p:sp>
      <p:sp>
        <p:nvSpPr>
          <p:cNvPr id="706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xmlns="" val="3870877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p:txBody>
          <a:bodyPr/>
          <a:lstStyle/>
          <a:p>
            <a:pPr>
              <a:defRPr/>
            </a:pPr>
            <a:fld id="{A9C97126-C025-48AF-BAD2-35DE0A3D66D6}" type="slidenum">
              <a:rPr lang="en-AU"/>
              <a:pPr>
                <a:defRPr/>
              </a:pPr>
              <a:t>15</a:t>
            </a:fld>
            <a:endParaRPr lang="en-AU" dirty="0"/>
          </a:p>
        </p:txBody>
      </p:sp>
      <p:sp>
        <p:nvSpPr>
          <p:cNvPr id="747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4755" name="Rectangle 3"/>
          <p:cNvSpPr>
            <a:spLocks noGrp="1" noChangeArrowheads="1"/>
          </p:cNvSpPr>
          <p:nvPr>
            <p:ph type="body" idx="1"/>
          </p:nvPr>
        </p:nvSpPr>
        <p:spPr bwMode="auto">
          <a:xfrm>
            <a:off x="936625" y="4416425"/>
            <a:ext cx="5137150" cy="4183063"/>
          </a:xfrm>
          <a:noFill/>
        </p:spPr>
        <p:txBody>
          <a:bodyPr wrap="square" numCol="1" anchor="t" anchorCtr="0" compatLnSpc="1">
            <a:prstTxWarp prst="textNoShape">
              <a:avLst/>
            </a:prstTxWarp>
          </a:bodyPr>
          <a:lstStyle/>
          <a:p>
            <a:pPr eaLnBrk="1" hangingPunct="1">
              <a:spcBef>
                <a:spcPct val="0"/>
              </a:spcBef>
            </a:pPr>
            <a:endParaRPr lang="en-US" smtClean="0"/>
          </a:p>
        </p:txBody>
      </p:sp>
    </p:spTree>
    <p:extLst>
      <p:ext uri="{BB962C8B-B14F-4D97-AF65-F5344CB8AC3E}">
        <p14:creationId xmlns:p14="http://schemas.microsoft.com/office/powerpoint/2010/main" xmlns="" val="3957923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extLst/>
        </p:spPr>
        <p:txBody>
          <a:bodyPr/>
          <a:lstStyle>
            <a:lvl1pPr defTabSz="909126">
              <a:defRPr sz="1200" b="1">
                <a:solidFill>
                  <a:srgbClr val="808000"/>
                </a:solidFill>
                <a:latin typeface="Arial" charset="0"/>
              </a:defRPr>
            </a:lvl1pPr>
            <a:lvl2pPr marL="757066" indent="-291179" defTabSz="909126">
              <a:defRPr sz="1200" b="1">
                <a:solidFill>
                  <a:srgbClr val="808000"/>
                </a:solidFill>
                <a:latin typeface="Arial" charset="0"/>
              </a:defRPr>
            </a:lvl2pPr>
            <a:lvl3pPr marL="1164717" indent="-232943" defTabSz="909126">
              <a:defRPr sz="1200" b="1">
                <a:solidFill>
                  <a:srgbClr val="808000"/>
                </a:solidFill>
                <a:latin typeface="Arial" charset="0"/>
              </a:defRPr>
            </a:lvl3pPr>
            <a:lvl4pPr marL="1630604" indent="-232943" defTabSz="909126">
              <a:defRPr sz="1200" b="1">
                <a:solidFill>
                  <a:srgbClr val="808000"/>
                </a:solidFill>
                <a:latin typeface="Arial" charset="0"/>
              </a:defRPr>
            </a:lvl4pPr>
            <a:lvl5pPr marL="2096491" indent="-232943" defTabSz="909126">
              <a:defRPr sz="1200" b="1">
                <a:solidFill>
                  <a:srgbClr val="808000"/>
                </a:solidFill>
                <a:latin typeface="Arial" charset="0"/>
              </a:defRPr>
            </a:lvl5pPr>
            <a:lvl6pPr marL="2562377" indent="-232943" defTabSz="909126" eaLnBrk="0" fontAlgn="base" hangingPunct="0">
              <a:spcBef>
                <a:spcPct val="20000"/>
              </a:spcBef>
              <a:spcAft>
                <a:spcPct val="20000"/>
              </a:spcAft>
              <a:buClr>
                <a:schemeClr val="accent1"/>
              </a:buClr>
              <a:buSzPct val="80000"/>
              <a:buFont typeface="Monotype Sorts" pitchFamily="2" charset="2"/>
              <a:defRPr sz="1200" b="1">
                <a:solidFill>
                  <a:srgbClr val="808000"/>
                </a:solidFill>
                <a:latin typeface="Arial" charset="0"/>
              </a:defRPr>
            </a:lvl6pPr>
            <a:lvl7pPr marL="3028264" indent="-232943" defTabSz="909126" eaLnBrk="0" fontAlgn="base" hangingPunct="0">
              <a:spcBef>
                <a:spcPct val="20000"/>
              </a:spcBef>
              <a:spcAft>
                <a:spcPct val="20000"/>
              </a:spcAft>
              <a:buClr>
                <a:schemeClr val="accent1"/>
              </a:buClr>
              <a:buSzPct val="80000"/>
              <a:buFont typeface="Monotype Sorts" pitchFamily="2" charset="2"/>
              <a:defRPr sz="1200" b="1">
                <a:solidFill>
                  <a:srgbClr val="808000"/>
                </a:solidFill>
                <a:latin typeface="Arial" charset="0"/>
              </a:defRPr>
            </a:lvl7pPr>
            <a:lvl8pPr marL="3494151" indent="-232943" defTabSz="909126" eaLnBrk="0" fontAlgn="base" hangingPunct="0">
              <a:spcBef>
                <a:spcPct val="20000"/>
              </a:spcBef>
              <a:spcAft>
                <a:spcPct val="20000"/>
              </a:spcAft>
              <a:buClr>
                <a:schemeClr val="accent1"/>
              </a:buClr>
              <a:buSzPct val="80000"/>
              <a:buFont typeface="Monotype Sorts" pitchFamily="2" charset="2"/>
              <a:defRPr sz="1200" b="1">
                <a:solidFill>
                  <a:srgbClr val="808000"/>
                </a:solidFill>
                <a:latin typeface="Arial" charset="0"/>
              </a:defRPr>
            </a:lvl8pPr>
            <a:lvl9pPr marL="3960038" indent="-232943" defTabSz="909126" eaLnBrk="0" fontAlgn="base" hangingPunct="0">
              <a:spcBef>
                <a:spcPct val="20000"/>
              </a:spcBef>
              <a:spcAft>
                <a:spcPct val="20000"/>
              </a:spcAft>
              <a:buClr>
                <a:schemeClr val="accent1"/>
              </a:buClr>
              <a:buSzPct val="80000"/>
              <a:buFont typeface="Monotype Sorts" pitchFamily="2" charset="2"/>
              <a:defRPr sz="1200" b="1">
                <a:solidFill>
                  <a:srgbClr val="808000"/>
                </a:solidFill>
                <a:latin typeface="Arial" charset="0"/>
              </a:defRPr>
            </a:lvl9pPr>
          </a:lstStyle>
          <a:p>
            <a:pPr>
              <a:defRPr/>
            </a:pPr>
            <a:fld id="{CD06E947-BCFF-49DE-A162-2A47390DC6DC}" type="slidenum">
              <a:rPr lang="en-AU" altLang="en-US" b="0" smtClean="0">
                <a:solidFill>
                  <a:schemeClr val="tx1"/>
                </a:solidFill>
              </a:rPr>
              <a:pPr>
                <a:defRPr/>
              </a:pPr>
              <a:t>16</a:t>
            </a:fld>
            <a:endParaRPr lang="en-AU" altLang="en-US" b="0" smtClean="0">
              <a:solidFill>
                <a:schemeClr val="tx1"/>
              </a:solidFill>
            </a:endParaRPr>
          </a:p>
        </p:txBody>
      </p:sp>
      <p:sp>
        <p:nvSpPr>
          <p:cNvPr id="8089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89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altLang="en-US" smtClean="0"/>
          </a:p>
        </p:txBody>
      </p:sp>
    </p:spTree>
    <p:extLst>
      <p:ext uri="{BB962C8B-B14F-4D97-AF65-F5344CB8AC3E}">
        <p14:creationId xmlns:p14="http://schemas.microsoft.com/office/powerpoint/2010/main" xmlns="" val="22572596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noTextEdit="1"/>
          </p:cNvSpPr>
          <p:nvPr>
            <p:ph type="sldImg"/>
          </p:nvPr>
        </p:nvSpPr>
        <p:spPr bwMode="auto">
          <a:noFill/>
          <a:ln>
            <a:solidFill>
              <a:srgbClr val="000000"/>
            </a:solidFill>
            <a:miter lim="800000"/>
            <a:headEnd/>
            <a:tailEnd/>
          </a:ln>
        </p:spPr>
      </p:sp>
      <p:sp>
        <p:nvSpPr>
          <p:cNvPr id="880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880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9A4C91A-EBE7-42A2-AC52-E4E1C9F613E2}" type="slidenum">
              <a:rPr lang="en-US" smtClean="0">
                <a:latin typeface="Arial" charset="0"/>
                <a:cs typeface="Arial" charset="0"/>
              </a:rPr>
              <a:pPr fontAlgn="base">
                <a:spcBef>
                  <a:spcPct val="0"/>
                </a:spcBef>
                <a:spcAft>
                  <a:spcPct val="0"/>
                </a:spcAft>
              </a:pPr>
              <a:t>20</a:t>
            </a:fld>
            <a:endParaRPr lang="en-US" smtClean="0">
              <a:latin typeface="Arial" charset="0"/>
              <a:cs typeface="Arial" charset="0"/>
            </a:endParaRPr>
          </a:p>
        </p:txBody>
      </p:sp>
    </p:spTree>
    <p:extLst>
      <p:ext uri="{BB962C8B-B14F-4D97-AF65-F5344CB8AC3E}">
        <p14:creationId xmlns:p14="http://schemas.microsoft.com/office/powerpoint/2010/main" xmlns="" val="23676035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extLst/>
        </p:spPr>
        <p:txBody>
          <a:bodyPr/>
          <a:lstStyle>
            <a:lvl1pPr defTabSz="909126">
              <a:defRPr sz="1200" b="1">
                <a:solidFill>
                  <a:srgbClr val="808000"/>
                </a:solidFill>
                <a:latin typeface="Arial" charset="0"/>
              </a:defRPr>
            </a:lvl1pPr>
            <a:lvl2pPr marL="757066" indent="-291179" defTabSz="909126">
              <a:defRPr sz="1200" b="1">
                <a:solidFill>
                  <a:srgbClr val="808000"/>
                </a:solidFill>
                <a:latin typeface="Arial" charset="0"/>
              </a:defRPr>
            </a:lvl2pPr>
            <a:lvl3pPr marL="1164717" indent="-232943" defTabSz="909126">
              <a:defRPr sz="1200" b="1">
                <a:solidFill>
                  <a:srgbClr val="808000"/>
                </a:solidFill>
                <a:latin typeface="Arial" charset="0"/>
              </a:defRPr>
            </a:lvl3pPr>
            <a:lvl4pPr marL="1630604" indent="-232943" defTabSz="909126">
              <a:defRPr sz="1200" b="1">
                <a:solidFill>
                  <a:srgbClr val="808000"/>
                </a:solidFill>
                <a:latin typeface="Arial" charset="0"/>
              </a:defRPr>
            </a:lvl4pPr>
            <a:lvl5pPr marL="2096491" indent="-232943" defTabSz="909126">
              <a:defRPr sz="1200" b="1">
                <a:solidFill>
                  <a:srgbClr val="808000"/>
                </a:solidFill>
                <a:latin typeface="Arial" charset="0"/>
              </a:defRPr>
            </a:lvl5pPr>
            <a:lvl6pPr marL="2562377" indent="-232943" defTabSz="909126" eaLnBrk="0" fontAlgn="base" hangingPunct="0">
              <a:spcBef>
                <a:spcPct val="20000"/>
              </a:spcBef>
              <a:spcAft>
                <a:spcPct val="20000"/>
              </a:spcAft>
              <a:buClr>
                <a:schemeClr val="accent1"/>
              </a:buClr>
              <a:buSzPct val="80000"/>
              <a:buFont typeface="Monotype Sorts" pitchFamily="2" charset="2"/>
              <a:defRPr sz="1200" b="1">
                <a:solidFill>
                  <a:srgbClr val="808000"/>
                </a:solidFill>
                <a:latin typeface="Arial" charset="0"/>
              </a:defRPr>
            </a:lvl6pPr>
            <a:lvl7pPr marL="3028264" indent="-232943" defTabSz="909126" eaLnBrk="0" fontAlgn="base" hangingPunct="0">
              <a:spcBef>
                <a:spcPct val="20000"/>
              </a:spcBef>
              <a:spcAft>
                <a:spcPct val="20000"/>
              </a:spcAft>
              <a:buClr>
                <a:schemeClr val="accent1"/>
              </a:buClr>
              <a:buSzPct val="80000"/>
              <a:buFont typeface="Monotype Sorts" pitchFamily="2" charset="2"/>
              <a:defRPr sz="1200" b="1">
                <a:solidFill>
                  <a:srgbClr val="808000"/>
                </a:solidFill>
                <a:latin typeface="Arial" charset="0"/>
              </a:defRPr>
            </a:lvl7pPr>
            <a:lvl8pPr marL="3494151" indent="-232943" defTabSz="909126" eaLnBrk="0" fontAlgn="base" hangingPunct="0">
              <a:spcBef>
                <a:spcPct val="20000"/>
              </a:spcBef>
              <a:spcAft>
                <a:spcPct val="20000"/>
              </a:spcAft>
              <a:buClr>
                <a:schemeClr val="accent1"/>
              </a:buClr>
              <a:buSzPct val="80000"/>
              <a:buFont typeface="Monotype Sorts" pitchFamily="2" charset="2"/>
              <a:defRPr sz="1200" b="1">
                <a:solidFill>
                  <a:srgbClr val="808000"/>
                </a:solidFill>
                <a:latin typeface="Arial" charset="0"/>
              </a:defRPr>
            </a:lvl8pPr>
            <a:lvl9pPr marL="3960038" indent="-232943" defTabSz="909126" eaLnBrk="0" fontAlgn="base" hangingPunct="0">
              <a:spcBef>
                <a:spcPct val="20000"/>
              </a:spcBef>
              <a:spcAft>
                <a:spcPct val="20000"/>
              </a:spcAft>
              <a:buClr>
                <a:schemeClr val="accent1"/>
              </a:buClr>
              <a:buSzPct val="80000"/>
              <a:buFont typeface="Monotype Sorts" pitchFamily="2" charset="2"/>
              <a:defRPr sz="1200" b="1">
                <a:solidFill>
                  <a:srgbClr val="808000"/>
                </a:solidFill>
                <a:latin typeface="Arial" charset="0"/>
              </a:defRPr>
            </a:lvl9pPr>
          </a:lstStyle>
          <a:p>
            <a:pPr>
              <a:defRPr/>
            </a:pPr>
            <a:fld id="{1B92F7FB-4E15-41BC-B75E-BFBAD7FD3D8B}" type="slidenum">
              <a:rPr lang="en-AU" altLang="en-US" b="0" smtClean="0">
                <a:solidFill>
                  <a:schemeClr val="tx1"/>
                </a:solidFill>
              </a:rPr>
              <a:pPr>
                <a:defRPr/>
              </a:pPr>
              <a:t>22</a:t>
            </a:fld>
            <a:endParaRPr lang="en-AU" altLang="en-US" b="0" smtClean="0">
              <a:solidFill>
                <a:schemeClr val="tx1"/>
              </a:solidFill>
            </a:endParaRPr>
          </a:p>
        </p:txBody>
      </p:sp>
      <p:sp>
        <p:nvSpPr>
          <p:cNvPr id="921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2163" name="Rectangle 3"/>
          <p:cNvSpPr>
            <a:spLocks noGrp="1" noChangeArrowheads="1"/>
          </p:cNvSpPr>
          <p:nvPr>
            <p:ph type="body" idx="1"/>
          </p:nvPr>
        </p:nvSpPr>
        <p:spPr bwMode="auto">
          <a:xfrm>
            <a:off x="936625" y="4416425"/>
            <a:ext cx="5137150" cy="4183063"/>
          </a:xfrm>
          <a:noFill/>
        </p:spPr>
        <p:txBody>
          <a:bodyPr wrap="square" numCol="1" anchor="t" anchorCtr="0" compatLnSpc="1">
            <a:prstTxWarp prst="textNoShape">
              <a:avLst/>
            </a:prstTxWarp>
          </a:bodyPr>
          <a:lstStyle/>
          <a:p>
            <a:pPr eaLnBrk="1" hangingPunct="1"/>
            <a:endParaRPr lang="en-US" altLang="en-US" smtClean="0"/>
          </a:p>
        </p:txBody>
      </p:sp>
    </p:spTree>
    <p:extLst>
      <p:ext uri="{BB962C8B-B14F-4D97-AF65-F5344CB8AC3E}">
        <p14:creationId xmlns:p14="http://schemas.microsoft.com/office/powerpoint/2010/main" xmlns="" val="2550761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F27865A-C62B-42C9-9703-CECF41F8D540}" type="slidenum">
              <a:rPr lang="en-US"/>
              <a:pPr>
                <a:defRPr/>
              </a:pPr>
              <a:t>25</a:t>
            </a:fld>
            <a:endParaRPr lang="en-US"/>
          </a:p>
        </p:txBody>
      </p:sp>
      <p:sp>
        <p:nvSpPr>
          <p:cNvPr id="9830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830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xmlns="" val="3521565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p:cNvSpPr>
            <a:spLocks noGrp="1" noRot="1" noChangeAspect="1"/>
          </p:cNvSpPr>
          <p:nvPr>
            <p:ph type="sldImg"/>
          </p:nvPr>
        </p:nvSpPr>
        <p:spPr bwMode="auto">
          <a:noFill/>
          <a:ln>
            <a:solidFill>
              <a:srgbClr val="000000"/>
            </a:solidFill>
            <a:miter lim="800000"/>
            <a:headEnd/>
            <a:tailEnd/>
          </a:ln>
        </p:spPr>
      </p:sp>
      <p:sp>
        <p:nvSpPr>
          <p:cNvPr id="1003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What data to collect?</a:t>
            </a:r>
          </a:p>
          <a:p>
            <a:pPr eaLnBrk="1" hangingPunct="1"/>
            <a:r>
              <a:rPr lang="en-US" smtClean="0"/>
              <a:t>What is the indicator?</a:t>
            </a:r>
          </a:p>
          <a:p>
            <a:pPr eaLnBrk="1" hangingPunct="1"/>
            <a:r>
              <a:rPr lang="en-US" smtClean="0"/>
              <a:t>What government want to achieve?</a:t>
            </a:r>
          </a:p>
          <a:p>
            <a:pPr eaLnBrk="1" hangingPunct="1"/>
            <a:r>
              <a:rPr lang="en-US" smtClean="0"/>
              <a:t>SMARTER </a:t>
            </a:r>
          </a:p>
          <a:p>
            <a:pPr eaLnBrk="1" hangingPunct="1"/>
            <a:r>
              <a:rPr lang="en-US" smtClean="0"/>
              <a:t>E – ethical</a:t>
            </a:r>
          </a:p>
          <a:p>
            <a:pPr eaLnBrk="1" hangingPunct="1"/>
            <a:r>
              <a:rPr lang="en-US" smtClean="0"/>
              <a:t>R – Research-based</a:t>
            </a:r>
          </a:p>
        </p:txBody>
      </p:sp>
      <p:sp>
        <p:nvSpPr>
          <p:cNvPr id="4" name="Slide Number Placeholder 3"/>
          <p:cNvSpPr>
            <a:spLocks noGrp="1"/>
          </p:cNvSpPr>
          <p:nvPr>
            <p:ph type="sldNum" sz="quarter" idx="5"/>
          </p:nvPr>
        </p:nvSpPr>
        <p:spPr/>
        <p:txBody>
          <a:bodyPr/>
          <a:lstStyle/>
          <a:p>
            <a:pPr>
              <a:defRPr/>
            </a:pPr>
            <a:fld id="{29914710-A55C-4686-8DDD-0CA2A2DC9288}" type="slidenum">
              <a:rPr lang="en-US" smtClean="0"/>
              <a:pPr>
                <a:defRPr/>
              </a:pPr>
              <a:t>26</a:t>
            </a:fld>
            <a:endParaRPr lang="en-US"/>
          </a:p>
        </p:txBody>
      </p:sp>
    </p:spTree>
    <p:extLst>
      <p:ext uri="{BB962C8B-B14F-4D97-AF65-F5344CB8AC3E}">
        <p14:creationId xmlns:p14="http://schemas.microsoft.com/office/powerpoint/2010/main" xmlns="" val="9543064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fondcouv.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 name="Picture 11" descr="OECD_TEXT_10cm.png"/>
          <p:cNvPicPr>
            <a:picLocks noChangeAspect="1"/>
          </p:cNvPicPr>
          <p:nvPr/>
        </p:nvPicPr>
        <p:blipFill>
          <a:blip r:embed="rId3" cstate="print"/>
          <a:srcRect/>
          <a:stretch>
            <a:fillRect/>
          </a:stretch>
        </p:blipFill>
        <p:spPr bwMode="auto">
          <a:xfrm>
            <a:off x="252413" y="207963"/>
            <a:ext cx="1970087" cy="1044575"/>
          </a:xfrm>
          <a:prstGeom prst="rect">
            <a:avLst/>
          </a:prstGeom>
          <a:noFill/>
          <a:ln w="9525">
            <a:noFill/>
            <a:miter lim="800000"/>
            <a:headEnd/>
            <a:tailEnd/>
          </a:ln>
        </p:spPr>
      </p:pic>
      <p:sp>
        <p:nvSpPr>
          <p:cNvPr id="443394" name="Rectangle 2"/>
          <p:cNvSpPr>
            <a:spLocks noGrp="1" noChangeArrowheads="1"/>
          </p:cNvSpPr>
          <p:nvPr>
            <p:ph type="ctrTitle"/>
          </p:nvPr>
        </p:nvSpPr>
        <p:spPr>
          <a:xfrm>
            <a:off x="3009726" y="1341438"/>
            <a:ext cx="4894263" cy="1470025"/>
          </a:xfrm>
        </p:spPr>
        <p:txBody>
          <a:bodyPr/>
          <a:lstStyle>
            <a:lvl1pPr algn="l">
              <a:defRPr>
                <a:solidFill>
                  <a:srgbClr val="727272"/>
                </a:solidFill>
              </a:defRPr>
            </a:lvl1pPr>
          </a:lstStyle>
          <a:p>
            <a:r>
              <a:rPr lang="en-US" smtClean="0"/>
              <a:t>Click to edit Master title style</a:t>
            </a:r>
            <a:endParaRPr lang="en-GB" dirty="0"/>
          </a:p>
        </p:txBody>
      </p:sp>
      <p:sp>
        <p:nvSpPr>
          <p:cNvPr id="443395" name="Rectangle 3"/>
          <p:cNvSpPr>
            <a:spLocks noGrp="1" noChangeArrowheads="1"/>
          </p:cNvSpPr>
          <p:nvPr>
            <p:ph type="subTitle" idx="1"/>
          </p:nvPr>
        </p:nvSpPr>
        <p:spPr>
          <a:xfrm>
            <a:off x="3008139" y="2924175"/>
            <a:ext cx="4929187" cy="1752600"/>
          </a:xfrm>
        </p:spPr>
        <p:txBody>
          <a:bodyPr/>
          <a:lstStyle>
            <a:lvl1pPr marL="0" indent="0" algn="l">
              <a:buFontTx/>
              <a:buNone/>
              <a:defRPr>
                <a:solidFill>
                  <a:srgbClr val="727272"/>
                </a:solidFill>
              </a:defRPr>
            </a:lvl1pPr>
          </a:lstStyle>
          <a:p>
            <a:r>
              <a:rPr lang="en-US" smtClean="0"/>
              <a:t>Click to edit Master subtitle style</a:t>
            </a:r>
            <a:endParaRPr lang="en-GB" dirty="0"/>
          </a:p>
        </p:txBody>
      </p:sp>
      <p:sp>
        <p:nvSpPr>
          <p:cNvPr id="6" name="Rectangle 4"/>
          <p:cNvSpPr>
            <a:spLocks noGrp="1" noChangeArrowheads="1"/>
          </p:cNvSpPr>
          <p:nvPr>
            <p:ph type="dt" sz="half" idx="10"/>
          </p:nvPr>
        </p:nvSpPr>
        <p:spPr>
          <a:xfrm>
            <a:off x="250825" y="6245225"/>
            <a:ext cx="4043363" cy="476250"/>
          </a:xfrm>
        </p:spPr>
        <p:txBody>
          <a:bodyPr/>
          <a:lstStyle>
            <a:lvl1pPr>
              <a:defRPr smtClean="0">
                <a:solidFill>
                  <a:srgbClr val="727272"/>
                </a:solidFill>
              </a:defRPr>
            </a:lvl1pPr>
          </a:lstStyle>
          <a:p>
            <a:pPr>
              <a:defRPr/>
            </a:pPr>
            <a:fld id="{00B4D1D8-6023-4E30-8A68-51EDBEF03954}" type="datetime1">
              <a:rPr lang="en-US"/>
              <a:pPr>
                <a:defRPr/>
              </a:pPr>
              <a:t>8/29/2016</a:t>
            </a:fld>
            <a:endParaRPr lang="en-US"/>
          </a:p>
        </p:txBody>
      </p:sp>
      <p:sp>
        <p:nvSpPr>
          <p:cNvPr id="7" name="Rectangle 5"/>
          <p:cNvSpPr>
            <a:spLocks noGrp="1" noChangeArrowheads="1"/>
          </p:cNvSpPr>
          <p:nvPr>
            <p:ph type="ftr" sz="quarter" idx="11"/>
          </p:nvPr>
        </p:nvSpPr>
        <p:spPr/>
        <p:txBody>
          <a:bodyPr/>
          <a:lstStyle>
            <a:lvl1pPr>
              <a:defRPr>
                <a:solidFill>
                  <a:srgbClr val="727272"/>
                </a:solidFill>
              </a:defRPr>
            </a:lvl1pPr>
          </a:lstStyle>
          <a:p>
            <a:pPr>
              <a:defRPr/>
            </a:pPr>
            <a:endParaRPr lang="en-US"/>
          </a:p>
        </p:txBody>
      </p:sp>
      <p:sp>
        <p:nvSpPr>
          <p:cNvPr id="8" name="Rectangle 6"/>
          <p:cNvSpPr>
            <a:spLocks noGrp="1" noChangeArrowheads="1"/>
          </p:cNvSpPr>
          <p:nvPr>
            <p:ph type="sldNum" sz="quarter" idx="12"/>
          </p:nvPr>
        </p:nvSpPr>
        <p:spPr>
          <a:xfrm>
            <a:off x="6553200" y="6245225"/>
            <a:ext cx="2133600" cy="476250"/>
          </a:xfrm>
        </p:spPr>
        <p:txBody>
          <a:bodyPr/>
          <a:lstStyle>
            <a:lvl1pPr>
              <a:defRPr>
                <a:solidFill>
                  <a:schemeClr val="bg1"/>
                </a:solidFill>
              </a:defRPr>
            </a:lvl1pPr>
          </a:lstStyle>
          <a:p>
            <a:pPr>
              <a:defRPr/>
            </a:pPr>
            <a:fld id="{56DCCB45-84E7-430D-A74F-28391BE5396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8131700E-89BF-4F94-9E1C-03A911483915}" type="datetime1">
              <a:rPr lang="en-US"/>
              <a:pPr>
                <a:defRPr/>
              </a:pPr>
              <a:t>8/29/2016</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70DEFDF-A391-4064-819C-4EE77FCAB23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86341840-9C04-4BD4-A6DB-093F798E2A0F}" type="datetime1">
              <a:rPr lang="en-US"/>
              <a:pPr>
                <a:defRPr/>
              </a:pPr>
              <a:t>8/29/2016</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68FA51E-4746-4F12-B059-CE8EAC6AA96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0"/>
          <p:cNvSpPr>
            <a:spLocks noChangeArrowheads="1"/>
          </p:cNvSpPr>
          <p:nvPr userDrawn="1"/>
        </p:nvSpPr>
        <p:spPr bwMode="auto">
          <a:xfrm>
            <a:off x="1990725" y="6513513"/>
            <a:ext cx="5245100" cy="307975"/>
          </a:xfrm>
          <a:prstGeom prst="rect">
            <a:avLst/>
          </a:prstGeom>
          <a:noFill/>
          <a:ln>
            <a:noFill/>
          </a:ln>
          <a:effectLst/>
          <a:extLst/>
        </p:spPr>
        <p:txBody>
          <a:bodyPr lIns="92075" tIns="46038" rIns="92075" bIns="46038">
            <a:spAutoFit/>
          </a:bodyPr>
          <a:lstStyle/>
          <a:p>
            <a:pPr algn="ctr" eaLnBrk="0" hangingPunct="0">
              <a:defRPr/>
            </a:pPr>
            <a:r>
              <a:rPr lang="en-US" altLang="en-US" sz="1400" dirty="0">
                <a:latin typeface="Arial Rounded MT Bold" panose="020F0704030504030204" pitchFamily="34" charset="0"/>
              </a:rPr>
              <a:t>TRANSFORMATION    INNOVATION      PARTNERSHIP</a:t>
            </a: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5" name="Date Placeholder 3"/>
          <p:cNvSpPr>
            <a:spLocks noGrp="1"/>
          </p:cNvSpPr>
          <p:nvPr>
            <p:ph type="dt" sz="half" idx="10"/>
          </p:nvPr>
        </p:nvSpPr>
        <p:spPr/>
        <p:txBody>
          <a:bodyPr/>
          <a:lstStyle>
            <a:lvl1pPr>
              <a:defRPr/>
            </a:lvl1pPr>
          </a:lstStyle>
          <a:p>
            <a:pPr>
              <a:defRPr/>
            </a:pPr>
            <a:fld id="{239E5365-A2C4-42A5-9CAD-58DB0480DFC0}" type="datetime1">
              <a:rPr lang="en-US"/>
              <a:pPr>
                <a:defRPr/>
              </a:pPr>
              <a:t>8/29/2016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97A804B-D097-46B7-8677-0D09F46C8EAF}"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1" descr="mpc"/>
          <p:cNvPicPr>
            <a:picLocks noChangeAspect="1" noChangeArrowheads="1"/>
          </p:cNvPicPr>
          <p:nvPr userDrawn="1"/>
        </p:nvPicPr>
        <p:blipFill>
          <a:blip r:embed="rId2" cstate="print"/>
          <a:srcRect/>
          <a:stretch>
            <a:fillRect/>
          </a:stretch>
        </p:blipFill>
        <p:spPr bwMode="auto">
          <a:xfrm>
            <a:off x="65088" y="6518275"/>
            <a:ext cx="804862" cy="311150"/>
          </a:xfrm>
          <a:prstGeom prst="rect">
            <a:avLst/>
          </a:prstGeom>
          <a:noFill/>
          <a:ln w="9525">
            <a:noFill/>
            <a:miter lim="800000"/>
            <a:headEnd/>
            <a:tailEnd/>
          </a:ln>
        </p:spPr>
      </p:pic>
      <p:sp>
        <p:nvSpPr>
          <p:cNvPr id="5" name="Rectangle 10"/>
          <p:cNvSpPr>
            <a:spLocks noChangeArrowheads="1"/>
          </p:cNvSpPr>
          <p:nvPr userDrawn="1"/>
        </p:nvSpPr>
        <p:spPr bwMode="auto">
          <a:xfrm>
            <a:off x="1990725" y="6513513"/>
            <a:ext cx="5245100" cy="307975"/>
          </a:xfrm>
          <a:prstGeom prst="rect">
            <a:avLst/>
          </a:prstGeom>
          <a:noFill/>
          <a:ln>
            <a:noFill/>
          </a:ln>
          <a:effectLst/>
          <a:extLst/>
        </p:spPr>
        <p:txBody>
          <a:bodyPr lIns="92075" tIns="46038" rIns="92075" bIns="46038">
            <a:spAutoFit/>
          </a:bodyPr>
          <a:lstStyle/>
          <a:p>
            <a:pPr algn="ctr" eaLnBrk="0" hangingPunct="0">
              <a:defRPr/>
            </a:pPr>
            <a:r>
              <a:rPr lang="en-US" altLang="en-US" sz="1400" dirty="0">
                <a:latin typeface="Arial Rounded MT Bold" panose="020F0704030504030204" pitchFamily="34" charset="0"/>
              </a:rPr>
              <a:t>TRANSFORMATION    INNOVATION      PARTNERSHIP</a:t>
            </a:r>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3"/>
          <p:cNvSpPr>
            <a:spLocks noGrp="1"/>
          </p:cNvSpPr>
          <p:nvPr>
            <p:ph type="dt" sz="half" idx="10"/>
          </p:nvPr>
        </p:nvSpPr>
        <p:spPr/>
        <p:txBody>
          <a:bodyPr/>
          <a:lstStyle>
            <a:lvl1pPr>
              <a:defRPr/>
            </a:lvl1pPr>
          </a:lstStyle>
          <a:p>
            <a:pPr>
              <a:defRPr/>
            </a:pPr>
            <a:fld id="{89AF7035-AE1C-4CEF-865B-644427CF0C68}" type="datetime1">
              <a:rPr lang="en-US"/>
              <a:pPr>
                <a:defRPr/>
              </a:pPr>
              <a:t>8/29/2016</a:t>
            </a:fld>
            <a:endParaRPr lang="en-US"/>
          </a:p>
        </p:txBody>
      </p:sp>
      <p:sp>
        <p:nvSpPr>
          <p:cNvPr id="7" name="Footer Placeholder 4"/>
          <p:cNvSpPr>
            <a:spLocks noGrp="1"/>
          </p:cNvSpPr>
          <p:nvPr>
            <p:ph type="ftr" sz="quarter" idx="11"/>
          </p:nvPr>
        </p:nvSpPr>
        <p:spPr/>
        <p:txBody>
          <a:bodyPr/>
          <a:lstStyle>
            <a:lvl1pPr>
              <a:defRPr dirty="0"/>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C10D729-DB52-43B3-B1E4-DD8991931CAD}"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5B1FE79-EEF1-46D8-B071-49A96BA02F37}" type="datetime1">
              <a:rPr lang="en-US"/>
              <a:pPr>
                <a:defRPr/>
              </a:pPr>
              <a:t>8/29/2016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16DF5A7-8122-42C1-B434-744C92F2FC43}"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35CD4A6-CE63-4813-94FD-BFC209AA130B}" type="datetime1">
              <a:rPr lang="en-US"/>
              <a:pPr>
                <a:defRPr/>
              </a:pPr>
              <a:t>8/29/2016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09C3F7A-D97F-4ABC-B58E-AACF73A01172}"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10"/>
          <p:cNvSpPr>
            <a:spLocks noChangeArrowheads="1"/>
          </p:cNvSpPr>
          <p:nvPr userDrawn="1"/>
        </p:nvSpPr>
        <p:spPr bwMode="auto">
          <a:xfrm>
            <a:off x="1990725" y="6513513"/>
            <a:ext cx="5245100" cy="307975"/>
          </a:xfrm>
          <a:prstGeom prst="rect">
            <a:avLst/>
          </a:prstGeom>
          <a:noFill/>
          <a:ln>
            <a:noFill/>
          </a:ln>
          <a:effectLst/>
          <a:extLst/>
        </p:spPr>
        <p:txBody>
          <a:bodyPr lIns="92075" tIns="46038" rIns="92075" bIns="46038">
            <a:spAutoFit/>
          </a:bodyPr>
          <a:lstStyle/>
          <a:p>
            <a:pPr algn="ctr" eaLnBrk="0" hangingPunct="0">
              <a:defRPr/>
            </a:pPr>
            <a:r>
              <a:rPr lang="en-US" altLang="en-US" sz="1400" dirty="0">
                <a:latin typeface="Arial Rounded MT Bold" panose="020F0704030504030204" pitchFamily="34" charset="0"/>
              </a:rPr>
              <a:t>TRANSFORMATION    INNOVATION      PARTNERSHIP</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Date Placeholder 6"/>
          <p:cNvSpPr>
            <a:spLocks noGrp="1"/>
          </p:cNvSpPr>
          <p:nvPr>
            <p:ph type="dt" sz="half" idx="10"/>
          </p:nvPr>
        </p:nvSpPr>
        <p:spPr/>
        <p:txBody>
          <a:bodyPr/>
          <a:lstStyle>
            <a:lvl1pPr>
              <a:defRPr/>
            </a:lvl1pPr>
          </a:lstStyle>
          <a:p>
            <a:pPr>
              <a:defRPr/>
            </a:pPr>
            <a:fld id="{25F2AD1A-C24F-4427-B8D4-CB92A582BC65}" type="datetime1">
              <a:rPr lang="en-US"/>
              <a:pPr>
                <a:defRPr/>
              </a:pPr>
              <a:t>8/29/2016</a:t>
            </a:fld>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D4FEBFB5-9540-4EB6-A37D-966016D0E40C}"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DA3613E3-8217-4F9C-8E70-A22B4E75A223}" type="datetime1">
              <a:rPr lang="en-US"/>
              <a:pPr>
                <a:defRPr/>
              </a:pPr>
              <a:t>8/29/2016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766F156-CB62-4FC8-86A1-4F9926E0F744}"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ChangeArrowheads="1"/>
          </p:cNvSpPr>
          <p:nvPr userDrawn="1"/>
        </p:nvSpPr>
        <p:spPr bwMode="auto">
          <a:xfrm>
            <a:off x="1990725" y="6513513"/>
            <a:ext cx="5245100" cy="307975"/>
          </a:xfrm>
          <a:prstGeom prst="rect">
            <a:avLst/>
          </a:prstGeom>
          <a:noFill/>
          <a:ln>
            <a:noFill/>
          </a:ln>
          <a:effectLst/>
          <a:extLst/>
        </p:spPr>
        <p:txBody>
          <a:bodyPr lIns="92075" tIns="46038" rIns="92075" bIns="46038">
            <a:spAutoFit/>
          </a:bodyPr>
          <a:lstStyle/>
          <a:p>
            <a:pPr algn="ctr" eaLnBrk="0" hangingPunct="0">
              <a:defRPr/>
            </a:pPr>
            <a:r>
              <a:rPr lang="en-US" altLang="en-US" sz="1400" dirty="0">
                <a:latin typeface="Arial Rounded MT Bold" panose="020F0704030504030204" pitchFamily="34" charset="0"/>
              </a:rPr>
              <a:t>TRANSFORMATION    INNOVATION      PARTNERSHIP</a:t>
            </a:r>
          </a:p>
        </p:txBody>
      </p:sp>
      <p:sp>
        <p:nvSpPr>
          <p:cNvPr id="3" name="Date Placeholder 1"/>
          <p:cNvSpPr>
            <a:spLocks noGrp="1"/>
          </p:cNvSpPr>
          <p:nvPr>
            <p:ph type="dt" sz="half" idx="10"/>
          </p:nvPr>
        </p:nvSpPr>
        <p:spPr/>
        <p:txBody>
          <a:bodyPr/>
          <a:lstStyle>
            <a:lvl1pPr>
              <a:defRPr/>
            </a:lvl1pPr>
          </a:lstStyle>
          <a:p>
            <a:pPr>
              <a:defRPr/>
            </a:pPr>
            <a:fld id="{4096FD49-9E8A-45D2-ADA1-1B3F12FD4C2E}" type="datetime1">
              <a:rPr lang="en-US"/>
              <a:pPr>
                <a:defRPr/>
              </a:pPr>
              <a:t>8/29/2016</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3"/>
          <p:cNvSpPr>
            <a:spLocks noGrp="1"/>
          </p:cNvSpPr>
          <p:nvPr>
            <p:ph type="sldNum" sz="quarter" idx="12"/>
          </p:nvPr>
        </p:nvSpPr>
        <p:spPr/>
        <p:txBody>
          <a:bodyPr/>
          <a:lstStyle>
            <a:lvl1pPr>
              <a:defRPr/>
            </a:lvl1pPr>
          </a:lstStyle>
          <a:p>
            <a:pPr>
              <a:defRPr/>
            </a:pPr>
            <a:fld id="{6A6BC582-4CBC-414F-80A5-891FAA73C565}"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7CC70F4-02F7-4895-90FA-F949C0AA036F}" type="datetime1">
              <a:rPr lang="en-US"/>
              <a:pPr>
                <a:defRPr/>
              </a:pPr>
              <a:t>8/29/2016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A83F053-0DE3-4007-8B75-901A6A0CE0F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fld id="{273D3FA2-83BC-4315-BFF9-1C387A4070F0}" type="datetime1">
              <a:rPr lang="en-US"/>
              <a:pPr>
                <a:defRPr/>
              </a:pPr>
              <a:t>8/29/2016</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C38E3E3-BA7A-4C3B-A398-8A09C42D53C9}"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01E9C49-3075-4158-A9C2-44EF2C71FA33}" type="datetime1">
              <a:rPr lang="en-US"/>
              <a:pPr>
                <a:defRPr/>
              </a:pPr>
              <a:t>8/29/2016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21D4BFA-9D6A-4970-8C0F-E9E64B5B918C}"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CD3E3A22-1EA3-4A98-B571-83F7B0F66E05}" type="datetime1">
              <a:rPr lang="en-US"/>
              <a:pPr>
                <a:defRPr/>
              </a:pPr>
              <a:t>8/29/2016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5171858-5729-4594-9C93-FBD7E7DF4182}"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8BF6655F-20FC-4045-AF96-6BB3AB3E8C0E}" type="datetime1">
              <a:rPr lang="en-US"/>
              <a:pPr>
                <a:defRPr/>
              </a:pPr>
              <a:t>8/29/2016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6AC9488-7372-488D-8A93-85038951F3DD}"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Rectangle 10"/>
          <p:cNvSpPr>
            <a:spLocks noChangeArrowheads="1"/>
          </p:cNvSpPr>
          <p:nvPr userDrawn="1"/>
        </p:nvSpPr>
        <p:spPr bwMode="auto">
          <a:xfrm>
            <a:off x="1990725" y="6513513"/>
            <a:ext cx="5245100" cy="307975"/>
          </a:xfrm>
          <a:prstGeom prst="rect">
            <a:avLst/>
          </a:prstGeom>
          <a:noFill/>
          <a:ln>
            <a:noFill/>
          </a:ln>
          <a:effectLst/>
          <a:extLst/>
        </p:spPr>
        <p:txBody>
          <a:bodyPr lIns="92075" tIns="46038" rIns="92075" bIns="46038">
            <a:spAutoFit/>
          </a:bodyPr>
          <a:lstStyle/>
          <a:p>
            <a:pPr algn="ctr" eaLnBrk="0" hangingPunct="0">
              <a:defRPr/>
            </a:pPr>
            <a:r>
              <a:rPr lang="en-US" altLang="en-US" sz="1400" dirty="0">
                <a:latin typeface="Arial Rounded MT Bold" panose="020F0704030504030204" pitchFamily="34" charset="0"/>
              </a:rPr>
              <a:t>TRANSFORMATION    INNOVATION      PARTNERSHIP</a:t>
            </a:r>
          </a:p>
        </p:txBody>
      </p:sp>
      <p:sp>
        <p:nvSpPr>
          <p:cNvPr id="3" name="Title 2"/>
          <p:cNvSpPr>
            <a:spLocks noGrp="1"/>
          </p:cNvSpPr>
          <p:nvPr>
            <p:ph type="title"/>
          </p:nvPr>
        </p:nvSpPr>
        <p:spPr/>
        <p:txBody>
          <a:bodyPr/>
          <a:lstStyle/>
          <a:p>
            <a:r>
              <a:rPr lang="en-US" smtClean="0"/>
              <a:t>Click to edit Master title style</a:t>
            </a:r>
            <a:endParaRPr lang="en-US"/>
          </a:p>
        </p:txBody>
      </p:sp>
      <p:sp>
        <p:nvSpPr>
          <p:cNvPr id="5" name="Rectangle 4"/>
          <p:cNvSpPr>
            <a:spLocks noGrp="1" noChangeArrowheads="1"/>
          </p:cNvSpPr>
          <p:nvPr>
            <p:ph type="dt" sz="half" idx="10"/>
          </p:nvPr>
        </p:nvSpPr>
        <p:spPr>
          <a:xfrm>
            <a:off x="2209800" y="6245225"/>
            <a:ext cx="2133600" cy="476250"/>
          </a:xfrm>
        </p:spPr>
        <p:txBody>
          <a:bodyPr/>
          <a:lstStyle>
            <a:lvl1pPr>
              <a:defRPr smtClean="0"/>
            </a:lvl1pPr>
          </a:lstStyle>
          <a:p>
            <a:pPr>
              <a:defRPr/>
            </a:pPr>
            <a:fld id="{BBB48986-90DF-417B-8523-04FE55D4F3FC}" type="datetime1">
              <a:rPr lang="en-US"/>
              <a:pPr>
                <a:defRPr/>
              </a:pPr>
              <a:t>8/29/2016</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1" y="1122363"/>
            <a:ext cx="6858000" cy="2387600"/>
          </a:xfrm>
        </p:spPr>
        <p:txBody>
          <a:bodyPr anchor="b"/>
          <a:lstStyle>
            <a:lvl1pPr algn="ctr">
              <a:defRPr sz="6000"/>
            </a:lvl1pPr>
          </a:lstStyle>
          <a:p>
            <a:r>
              <a:rPr lang="en-US" smtClean="0"/>
              <a:t>Click to edit Master title style</a:t>
            </a:r>
            <a:endParaRPr lang="en-MY"/>
          </a:p>
        </p:txBody>
      </p:sp>
      <p:sp>
        <p:nvSpPr>
          <p:cNvPr id="3" name="Subtitle 2"/>
          <p:cNvSpPr>
            <a:spLocks noGrp="1"/>
          </p:cNvSpPr>
          <p:nvPr>
            <p:ph type="subTitle" idx="1"/>
          </p:nvPr>
        </p:nvSpPr>
        <p:spPr>
          <a:xfrm>
            <a:off x="1143001"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MY"/>
          </a:p>
        </p:txBody>
      </p:sp>
      <p:sp>
        <p:nvSpPr>
          <p:cNvPr id="4" name="Date Placeholder 3"/>
          <p:cNvSpPr>
            <a:spLocks noGrp="1"/>
          </p:cNvSpPr>
          <p:nvPr>
            <p:ph type="dt" sz="half" idx="10"/>
          </p:nvPr>
        </p:nvSpPr>
        <p:spPr/>
        <p:txBody>
          <a:bodyPr/>
          <a:lstStyle/>
          <a:p>
            <a:fld id="{13227240-7B89-47BB-A699-9A177BAEA44C}" type="datetime1">
              <a:rPr lang="en-MY" smtClean="0">
                <a:solidFill>
                  <a:prstClr val="black">
                    <a:tint val="75000"/>
                  </a:prstClr>
                </a:solidFill>
              </a:rPr>
              <a:pPr/>
              <a:t>29/8/2016</a:t>
            </a:fld>
            <a:endParaRPr lang="en-MY">
              <a:solidFill>
                <a:prstClr val="black">
                  <a:tint val="75000"/>
                </a:prstClr>
              </a:solidFill>
            </a:endParaRPr>
          </a:p>
        </p:txBody>
      </p:sp>
      <p:sp>
        <p:nvSpPr>
          <p:cNvPr id="5" name="Footer Placeholder 4"/>
          <p:cNvSpPr>
            <a:spLocks noGrp="1"/>
          </p:cNvSpPr>
          <p:nvPr>
            <p:ph type="ftr" sz="quarter" idx="11"/>
          </p:nvPr>
        </p:nvSpPr>
        <p:spPr/>
        <p:txBody>
          <a:bodyPr/>
          <a:lstStyle/>
          <a:p>
            <a:endParaRPr lang="en-MY">
              <a:solidFill>
                <a:prstClr val="black">
                  <a:tint val="75000"/>
                </a:prstClr>
              </a:solidFill>
            </a:endParaRPr>
          </a:p>
        </p:txBody>
      </p:sp>
      <p:sp>
        <p:nvSpPr>
          <p:cNvPr id="6" name="Slide Number Placeholder 5"/>
          <p:cNvSpPr>
            <a:spLocks noGrp="1"/>
          </p:cNvSpPr>
          <p:nvPr>
            <p:ph type="sldNum" sz="quarter" idx="12"/>
          </p:nvPr>
        </p:nvSpPr>
        <p:spPr/>
        <p:txBody>
          <a:bodyPr/>
          <a:lstStyle/>
          <a:p>
            <a:fld id="{FD70FB5A-E262-4357-8453-BA144428EA3F}" type="slidenum">
              <a:rPr lang="en-MY" smtClean="0">
                <a:solidFill>
                  <a:prstClr val="black">
                    <a:tint val="75000"/>
                  </a:prstClr>
                </a:solidFill>
              </a:rPr>
              <a:pPr/>
              <a:t>‹#›</a:t>
            </a:fld>
            <a:endParaRPr lang="en-MY">
              <a:solidFill>
                <a:prstClr val="black">
                  <a:tint val="75000"/>
                </a:prstClr>
              </a:solidFill>
            </a:endParaRPr>
          </a:p>
        </p:txBody>
      </p:sp>
    </p:spTree>
    <p:extLst>
      <p:ext uri="{BB962C8B-B14F-4D97-AF65-F5344CB8AC3E}">
        <p14:creationId xmlns:p14="http://schemas.microsoft.com/office/powerpoint/2010/main" xmlns="" val="19116045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D0841262-7112-40DD-9345-CA261B7544B9}" type="datetime1">
              <a:rPr lang="en-MY" smtClean="0">
                <a:solidFill>
                  <a:prstClr val="black">
                    <a:tint val="75000"/>
                  </a:prstClr>
                </a:solidFill>
              </a:rPr>
              <a:pPr/>
              <a:t>29/8/2016</a:t>
            </a:fld>
            <a:endParaRPr lang="en-MY">
              <a:solidFill>
                <a:prstClr val="black">
                  <a:tint val="75000"/>
                </a:prstClr>
              </a:solidFill>
            </a:endParaRPr>
          </a:p>
        </p:txBody>
      </p:sp>
      <p:sp>
        <p:nvSpPr>
          <p:cNvPr id="5" name="Footer Placeholder 4"/>
          <p:cNvSpPr>
            <a:spLocks noGrp="1"/>
          </p:cNvSpPr>
          <p:nvPr>
            <p:ph type="ftr" sz="quarter" idx="11"/>
          </p:nvPr>
        </p:nvSpPr>
        <p:spPr/>
        <p:txBody>
          <a:bodyPr/>
          <a:lstStyle/>
          <a:p>
            <a:endParaRPr lang="en-MY">
              <a:solidFill>
                <a:prstClr val="black">
                  <a:tint val="75000"/>
                </a:prstClr>
              </a:solidFill>
            </a:endParaRPr>
          </a:p>
        </p:txBody>
      </p:sp>
      <p:sp>
        <p:nvSpPr>
          <p:cNvPr id="6" name="Slide Number Placeholder 5"/>
          <p:cNvSpPr>
            <a:spLocks noGrp="1"/>
          </p:cNvSpPr>
          <p:nvPr>
            <p:ph type="sldNum" sz="quarter" idx="12"/>
          </p:nvPr>
        </p:nvSpPr>
        <p:spPr/>
        <p:txBody>
          <a:bodyPr/>
          <a:lstStyle/>
          <a:p>
            <a:fld id="{FD70FB5A-E262-4357-8453-BA144428EA3F}" type="slidenum">
              <a:rPr lang="en-MY" smtClean="0">
                <a:solidFill>
                  <a:prstClr val="black">
                    <a:tint val="75000"/>
                  </a:prstClr>
                </a:solidFill>
              </a:rPr>
              <a:pPr/>
              <a:t>‹#›</a:t>
            </a:fld>
            <a:endParaRPr lang="en-MY">
              <a:solidFill>
                <a:prstClr val="black">
                  <a:tint val="75000"/>
                </a:prstClr>
              </a:solidFill>
            </a:endParaRPr>
          </a:p>
        </p:txBody>
      </p:sp>
    </p:spTree>
    <p:extLst>
      <p:ext uri="{BB962C8B-B14F-4D97-AF65-F5344CB8AC3E}">
        <p14:creationId xmlns:p14="http://schemas.microsoft.com/office/powerpoint/2010/main" xmlns="" val="25327978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smtClean="0"/>
              <a:t>Click to edit Master title style</a:t>
            </a:r>
            <a:endParaRPr lang="en-MY"/>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FBAB2F-FBAF-4808-90E8-556C12BB1A47}" type="datetime1">
              <a:rPr lang="en-MY" smtClean="0">
                <a:solidFill>
                  <a:prstClr val="black">
                    <a:tint val="75000"/>
                  </a:prstClr>
                </a:solidFill>
              </a:rPr>
              <a:pPr/>
              <a:t>29/8/2016</a:t>
            </a:fld>
            <a:endParaRPr lang="en-MY">
              <a:solidFill>
                <a:prstClr val="black">
                  <a:tint val="75000"/>
                </a:prstClr>
              </a:solidFill>
            </a:endParaRPr>
          </a:p>
        </p:txBody>
      </p:sp>
      <p:sp>
        <p:nvSpPr>
          <p:cNvPr id="5" name="Footer Placeholder 4"/>
          <p:cNvSpPr>
            <a:spLocks noGrp="1"/>
          </p:cNvSpPr>
          <p:nvPr>
            <p:ph type="ftr" sz="quarter" idx="11"/>
          </p:nvPr>
        </p:nvSpPr>
        <p:spPr/>
        <p:txBody>
          <a:bodyPr/>
          <a:lstStyle/>
          <a:p>
            <a:endParaRPr lang="en-MY">
              <a:solidFill>
                <a:prstClr val="black">
                  <a:tint val="75000"/>
                </a:prstClr>
              </a:solidFill>
            </a:endParaRPr>
          </a:p>
        </p:txBody>
      </p:sp>
      <p:sp>
        <p:nvSpPr>
          <p:cNvPr id="6" name="Slide Number Placeholder 5"/>
          <p:cNvSpPr>
            <a:spLocks noGrp="1"/>
          </p:cNvSpPr>
          <p:nvPr>
            <p:ph type="sldNum" sz="quarter" idx="12"/>
          </p:nvPr>
        </p:nvSpPr>
        <p:spPr/>
        <p:txBody>
          <a:bodyPr/>
          <a:lstStyle/>
          <a:p>
            <a:fld id="{FD70FB5A-E262-4357-8453-BA144428EA3F}" type="slidenum">
              <a:rPr lang="en-MY" smtClean="0">
                <a:solidFill>
                  <a:prstClr val="black">
                    <a:tint val="75000"/>
                  </a:prstClr>
                </a:solidFill>
              </a:rPr>
              <a:pPr/>
              <a:t>‹#›</a:t>
            </a:fld>
            <a:endParaRPr lang="en-MY">
              <a:solidFill>
                <a:prstClr val="black">
                  <a:tint val="75000"/>
                </a:prstClr>
              </a:solidFill>
            </a:endParaRPr>
          </a:p>
        </p:txBody>
      </p:sp>
    </p:spTree>
    <p:extLst>
      <p:ext uri="{BB962C8B-B14F-4D97-AF65-F5344CB8AC3E}">
        <p14:creationId xmlns:p14="http://schemas.microsoft.com/office/powerpoint/2010/main" xmlns="" val="12612869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p:txBody>
          <a:bodyPr/>
          <a:lstStyle/>
          <a:p>
            <a:fld id="{60092E3B-4F1A-4D25-8BA2-89F57F0383E7}" type="datetime1">
              <a:rPr lang="en-MY" smtClean="0">
                <a:solidFill>
                  <a:prstClr val="black">
                    <a:tint val="75000"/>
                  </a:prstClr>
                </a:solidFill>
              </a:rPr>
              <a:pPr/>
              <a:t>29/8/2016</a:t>
            </a:fld>
            <a:endParaRPr lang="en-MY">
              <a:solidFill>
                <a:prstClr val="black">
                  <a:tint val="75000"/>
                </a:prstClr>
              </a:solidFill>
            </a:endParaRPr>
          </a:p>
        </p:txBody>
      </p:sp>
      <p:sp>
        <p:nvSpPr>
          <p:cNvPr id="6" name="Footer Placeholder 5"/>
          <p:cNvSpPr>
            <a:spLocks noGrp="1"/>
          </p:cNvSpPr>
          <p:nvPr>
            <p:ph type="ftr" sz="quarter" idx="11"/>
          </p:nvPr>
        </p:nvSpPr>
        <p:spPr/>
        <p:txBody>
          <a:bodyPr/>
          <a:lstStyle/>
          <a:p>
            <a:endParaRPr lang="en-MY">
              <a:solidFill>
                <a:prstClr val="black">
                  <a:tint val="75000"/>
                </a:prstClr>
              </a:solidFill>
            </a:endParaRPr>
          </a:p>
        </p:txBody>
      </p:sp>
      <p:sp>
        <p:nvSpPr>
          <p:cNvPr id="7" name="Slide Number Placeholder 6"/>
          <p:cNvSpPr>
            <a:spLocks noGrp="1"/>
          </p:cNvSpPr>
          <p:nvPr>
            <p:ph type="sldNum" sz="quarter" idx="12"/>
          </p:nvPr>
        </p:nvSpPr>
        <p:spPr/>
        <p:txBody>
          <a:bodyPr/>
          <a:lstStyle/>
          <a:p>
            <a:fld id="{FD70FB5A-E262-4357-8453-BA144428EA3F}" type="slidenum">
              <a:rPr lang="en-MY" smtClean="0">
                <a:solidFill>
                  <a:prstClr val="black">
                    <a:tint val="75000"/>
                  </a:prstClr>
                </a:solidFill>
              </a:rPr>
              <a:pPr/>
              <a:t>‹#›</a:t>
            </a:fld>
            <a:endParaRPr lang="en-MY">
              <a:solidFill>
                <a:prstClr val="black">
                  <a:tint val="75000"/>
                </a:prstClr>
              </a:solidFill>
            </a:endParaRPr>
          </a:p>
        </p:txBody>
      </p:sp>
    </p:spTree>
    <p:extLst>
      <p:ext uri="{BB962C8B-B14F-4D97-AF65-F5344CB8AC3E}">
        <p14:creationId xmlns:p14="http://schemas.microsoft.com/office/powerpoint/2010/main" xmlns="" val="21936076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8"/>
            <a:ext cx="7886700" cy="1325563"/>
          </a:xfrm>
        </p:spPr>
        <p:txBody>
          <a:bodyPr/>
          <a:lstStyle/>
          <a:p>
            <a:r>
              <a:rPr lang="en-US" smtClean="0"/>
              <a:t>Click to edit Master title style</a:t>
            </a:r>
            <a:endParaRPr lang="en-MY"/>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4629150" y="1681163"/>
            <a:ext cx="388739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p:txBody>
          <a:bodyPr/>
          <a:lstStyle/>
          <a:p>
            <a:fld id="{6EA57E6E-C05C-4748-A281-23636023DAC6}" type="datetime1">
              <a:rPr lang="en-MY" smtClean="0">
                <a:solidFill>
                  <a:prstClr val="black">
                    <a:tint val="75000"/>
                  </a:prstClr>
                </a:solidFill>
              </a:rPr>
              <a:pPr/>
              <a:t>29/8/2016</a:t>
            </a:fld>
            <a:endParaRPr lang="en-MY">
              <a:solidFill>
                <a:prstClr val="black">
                  <a:tint val="75000"/>
                </a:prstClr>
              </a:solidFill>
            </a:endParaRPr>
          </a:p>
        </p:txBody>
      </p:sp>
      <p:sp>
        <p:nvSpPr>
          <p:cNvPr id="8" name="Footer Placeholder 7"/>
          <p:cNvSpPr>
            <a:spLocks noGrp="1"/>
          </p:cNvSpPr>
          <p:nvPr>
            <p:ph type="ftr" sz="quarter" idx="11"/>
          </p:nvPr>
        </p:nvSpPr>
        <p:spPr/>
        <p:txBody>
          <a:bodyPr/>
          <a:lstStyle/>
          <a:p>
            <a:endParaRPr lang="en-MY">
              <a:solidFill>
                <a:prstClr val="black">
                  <a:tint val="75000"/>
                </a:prstClr>
              </a:solidFill>
            </a:endParaRPr>
          </a:p>
        </p:txBody>
      </p:sp>
      <p:sp>
        <p:nvSpPr>
          <p:cNvPr id="9" name="Slide Number Placeholder 8"/>
          <p:cNvSpPr>
            <a:spLocks noGrp="1"/>
          </p:cNvSpPr>
          <p:nvPr>
            <p:ph type="sldNum" sz="quarter" idx="12"/>
          </p:nvPr>
        </p:nvSpPr>
        <p:spPr/>
        <p:txBody>
          <a:bodyPr/>
          <a:lstStyle/>
          <a:p>
            <a:fld id="{FD70FB5A-E262-4357-8453-BA144428EA3F}" type="slidenum">
              <a:rPr lang="en-MY" smtClean="0">
                <a:solidFill>
                  <a:prstClr val="black">
                    <a:tint val="75000"/>
                  </a:prstClr>
                </a:solidFill>
              </a:rPr>
              <a:pPr/>
              <a:t>‹#›</a:t>
            </a:fld>
            <a:endParaRPr lang="en-MY">
              <a:solidFill>
                <a:prstClr val="black">
                  <a:tint val="75000"/>
                </a:prstClr>
              </a:solidFill>
            </a:endParaRPr>
          </a:p>
        </p:txBody>
      </p:sp>
    </p:spTree>
    <p:extLst>
      <p:ext uri="{BB962C8B-B14F-4D97-AF65-F5344CB8AC3E}">
        <p14:creationId xmlns:p14="http://schemas.microsoft.com/office/powerpoint/2010/main" xmlns="" val="5619397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p:txBody>
          <a:bodyPr/>
          <a:lstStyle/>
          <a:p>
            <a:fld id="{4C33D9F2-2776-4756-AEDB-50A1173AE1A4}" type="datetime1">
              <a:rPr lang="en-MY" smtClean="0">
                <a:solidFill>
                  <a:prstClr val="black">
                    <a:tint val="75000"/>
                  </a:prstClr>
                </a:solidFill>
              </a:rPr>
              <a:pPr/>
              <a:t>29/8/2016</a:t>
            </a:fld>
            <a:endParaRPr lang="en-MY">
              <a:solidFill>
                <a:prstClr val="black">
                  <a:tint val="75000"/>
                </a:prstClr>
              </a:solidFill>
            </a:endParaRPr>
          </a:p>
        </p:txBody>
      </p:sp>
      <p:sp>
        <p:nvSpPr>
          <p:cNvPr id="4" name="Footer Placeholder 3"/>
          <p:cNvSpPr>
            <a:spLocks noGrp="1"/>
          </p:cNvSpPr>
          <p:nvPr>
            <p:ph type="ftr" sz="quarter" idx="11"/>
          </p:nvPr>
        </p:nvSpPr>
        <p:spPr/>
        <p:txBody>
          <a:bodyPr/>
          <a:lstStyle/>
          <a:p>
            <a:endParaRPr lang="en-MY">
              <a:solidFill>
                <a:prstClr val="black">
                  <a:tint val="75000"/>
                </a:prstClr>
              </a:solidFill>
            </a:endParaRPr>
          </a:p>
        </p:txBody>
      </p:sp>
      <p:sp>
        <p:nvSpPr>
          <p:cNvPr id="5" name="Slide Number Placeholder 4"/>
          <p:cNvSpPr>
            <a:spLocks noGrp="1"/>
          </p:cNvSpPr>
          <p:nvPr>
            <p:ph type="sldNum" sz="quarter" idx="12"/>
          </p:nvPr>
        </p:nvSpPr>
        <p:spPr/>
        <p:txBody>
          <a:bodyPr/>
          <a:lstStyle/>
          <a:p>
            <a:fld id="{FD70FB5A-E262-4357-8453-BA144428EA3F}" type="slidenum">
              <a:rPr lang="en-MY" smtClean="0">
                <a:solidFill>
                  <a:prstClr val="black">
                    <a:tint val="75000"/>
                  </a:prstClr>
                </a:solidFill>
              </a:rPr>
              <a:pPr/>
              <a:t>‹#›</a:t>
            </a:fld>
            <a:endParaRPr lang="en-MY">
              <a:solidFill>
                <a:prstClr val="black">
                  <a:tint val="75000"/>
                </a:prstClr>
              </a:solidFill>
            </a:endParaRPr>
          </a:p>
        </p:txBody>
      </p:sp>
    </p:spTree>
    <p:extLst>
      <p:ext uri="{BB962C8B-B14F-4D97-AF65-F5344CB8AC3E}">
        <p14:creationId xmlns:p14="http://schemas.microsoft.com/office/powerpoint/2010/main" xmlns="" val="591417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082CCCB5-61D6-4654-AE3E-612E55E58482}" type="datetime1">
              <a:rPr lang="en-US"/>
              <a:pPr>
                <a:defRPr/>
              </a:pPr>
              <a:t>8/29/2016</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4E390DE-0B43-4D4F-B931-AFEA38C7FD49}"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404ED0-3750-46FC-81D5-82F609208EAE}" type="datetime1">
              <a:rPr lang="en-MY" smtClean="0">
                <a:solidFill>
                  <a:prstClr val="black">
                    <a:tint val="75000"/>
                  </a:prstClr>
                </a:solidFill>
              </a:rPr>
              <a:pPr/>
              <a:t>29/8/2016</a:t>
            </a:fld>
            <a:endParaRPr lang="en-MY">
              <a:solidFill>
                <a:prstClr val="black">
                  <a:tint val="75000"/>
                </a:prstClr>
              </a:solidFill>
            </a:endParaRPr>
          </a:p>
        </p:txBody>
      </p:sp>
      <p:sp>
        <p:nvSpPr>
          <p:cNvPr id="3" name="Footer Placeholder 2"/>
          <p:cNvSpPr>
            <a:spLocks noGrp="1"/>
          </p:cNvSpPr>
          <p:nvPr>
            <p:ph type="ftr" sz="quarter" idx="11"/>
          </p:nvPr>
        </p:nvSpPr>
        <p:spPr/>
        <p:txBody>
          <a:bodyPr/>
          <a:lstStyle/>
          <a:p>
            <a:endParaRPr lang="en-MY">
              <a:solidFill>
                <a:prstClr val="black">
                  <a:tint val="75000"/>
                </a:prstClr>
              </a:solidFill>
            </a:endParaRPr>
          </a:p>
        </p:txBody>
      </p:sp>
      <p:sp>
        <p:nvSpPr>
          <p:cNvPr id="4" name="Slide Number Placeholder 3"/>
          <p:cNvSpPr>
            <a:spLocks noGrp="1"/>
          </p:cNvSpPr>
          <p:nvPr>
            <p:ph type="sldNum" sz="quarter" idx="12"/>
          </p:nvPr>
        </p:nvSpPr>
        <p:spPr/>
        <p:txBody>
          <a:bodyPr/>
          <a:lstStyle/>
          <a:p>
            <a:fld id="{FD70FB5A-E262-4357-8453-BA144428EA3F}" type="slidenum">
              <a:rPr lang="en-MY" smtClean="0">
                <a:solidFill>
                  <a:prstClr val="black">
                    <a:tint val="75000"/>
                  </a:prstClr>
                </a:solidFill>
              </a:rPr>
              <a:pPr/>
              <a:t>‹#›</a:t>
            </a:fld>
            <a:endParaRPr lang="en-MY">
              <a:solidFill>
                <a:prstClr val="black">
                  <a:tint val="75000"/>
                </a:prstClr>
              </a:solidFill>
            </a:endParaRPr>
          </a:p>
        </p:txBody>
      </p:sp>
    </p:spTree>
    <p:extLst>
      <p:ext uri="{BB962C8B-B14F-4D97-AF65-F5344CB8AC3E}">
        <p14:creationId xmlns:p14="http://schemas.microsoft.com/office/powerpoint/2010/main" xmlns="" val="94386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7" cy="1600200"/>
          </a:xfrm>
        </p:spPr>
        <p:txBody>
          <a:bodyPr anchor="b"/>
          <a:lstStyle>
            <a:lvl1pPr>
              <a:defRPr sz="3200"/>
            </a:lvl1pPr>
          </a:lstStyle>
          <a:p>
            <a:r>
              <a:rPr lang="en-US" smtClean="0"/>
              <a:t>Click to edit Master title style</a:t>
            </a:r>
            <a:endParaRPr lang="en-MY"/>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629841" y="2057400"/>
            <a:ext cx="294917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C77C8B-7D14-4751-8AF9-437BA2B947F4}" type="datetime1">
              <a:rPr lang="en-MY" smtClean="0">
                <a:solidFill>
                  <a:prstClr val="black">
                    <a:tint val="75000"/>
                  </a:prstClr>
                </a:solidFill>
              </a:rPr>
              <a:pPr/>
              <a:t>29/8/2016</a:t>
            </a:fld>
            <a:endParaRPr lang="en-MY">
              <a:solidFill>
                <a:prstClr val="black">
                  <a:tint val="75000"/>
                </a:prstClr>
              </a:solidFill>
            </a:endParaRPr>
          </a:p>
        </p:txBody>
      </p:sp>
      <p:sp>
        <p:nvSpPr>
          <p:cNvPr id="6" name="Footer Placeholder 5"/>
          <p:cNvSpPr>
            <a:spLocks noGrp="1"/>
          </p:cNvSpPr>
          <p:nvPr>
            <p:ph type="ftr" sz="quarter" idx="11"/>
          </p:nvPr>
        </p:nvSpPr>
        <p:spPr/>
        <p:txBody>
          <a:bodyPr/>
          <a:lstStyle/>
          <a:p>
            <a:endParaRPr lang="en-MY">
              <a:solidFill>
                <a:prstClr val="black">
                  <a:tint val="75000"/>
                </a:prstClr>
              </a:solidFill>
            </a:endParaRPr>
          </a:p>
        </p:txBody>
      </p:sp>
      <p:sp>
        <p:nvSpPr>
          <p:cNvPr id="7" name="Slide Number Placeholder 6"/>
          <p:cNvSpPr>
            <a:spLocks noGrp="1"/>
          </p:cNvSpPr>
          <p:nvPr>
            <p:ph type="sldNum" sz="quarter" idx="12"/>
          </p:nvPr>
        </p:nvSpPr>
        <p:spPr/>
        <p:txBody>
          <a:bodyPr/>
          <a:lstStyle/>
          <a:p>
            <a:fld id="{FD70FB5A-E262-4357-8453-BA144428EA3F}" type="slidenum">
              <a:rPr lang="en-MY" smtClean="0">
                <a:solidFill>
                  <a:prstClr val="black">
                    <a:tint val="75000"/>
                  </a:prstClr>
                </a:solidFill>
              </a:rPr>
              <a:pPr/>
              <a:t>‹#›</a:t>
            </a:fld>
            <a:endParaRPr lang="en-MY">
              <a:solidFill>
                <a:prstClr val="black">
                  <a:tint val="75000"/>
                </a:prstClr>
              </a:solidFill>
            </a:endParaRPr>
          </a:p>
        </p:txBody>
      </p:sp>
    </p:spTree>
    <p:extLst>
      <p:ext uri="{BB962C8B-B14F-4D97-AF65-F5344CB8AC3E}">
        <p14:creationId xmlns:p14="http://schemas.microsoft.com/office/powerpoint/2010/main" xmlns="" val="4053089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7" cy="1600200"/>
          </a:xfrm>
        </p:spPr>
        <p:txBody>
          <a:bodyPr anchor="b"/>
          <a:lstStyle>
            <a:lvl1pPr>
              <a:defRPr sz="3200"/>
            </a:lvl1pPr>
          </a:lstStyle>
          <a:p>
            <a:r>
              <a:rPr lang="en-US" smtClean="0"/>
              <a:t>Click to edit Master title style</a:t>
            </a:r>
            <a:endParaRPr lang="en-MY"/>
          </a:p>
        </p:txBody>
      </p:sp>
      <p:sp>
        <p:nvSpPr>
          <p:cNvPr id="3" name="Picture Placeholder 2"/>
          <p:cNvSpPr>
            <a:spLocks noGrp="1"/>
          </p:cNvSpPr>
          <p:nvPr>
            <p:ph type="pic" idx="1"/>
          </p:nvPr>
        </p:nvSpPr>
        <p:spPr>
          <a:xfrm>
            <a:off x="3887391" y="987428"/>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p:cNvSpPr>
            <a:spLocks noGrp="1"/>
          </p:cNvSpPr>
          <p:nvPr>
            <p:ph type="body" sz="half" idx="2"/>
          </p:nvPr>
        </p:nvSpPr>
        <p:spPr>
          <a:xfrm>
            <a:off x="629841" y="2057400"/>
            <a:ext cx="294917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894B6C-CF2F-4E47-8454-C96C17C3CB89}" type="datetime1">
              <a:rPr lang="en-MY" smtClean="0">
                <a:solidFill>
                  <a:prstClr val="black">
                    <a:tint val="75000"/>
                  </a:prstClr>
                </a:solidFill>
              </a:rPr>
              <a:pPr/>
              <a:t>29/8/2016</a:t>
            </a:fld>
            <a:endParaRPr lang="en-MY">
              <a:solidFill>
                <a:prstClr val="black">
                  <a:tint val="75000"/>
                </a:prstClr>
              </a:solidFill>
            </a:endParaRPr>
          </a:p>
        </p:txBody>
      </p:sp>
      <p:sp>
        <p:nvSpPr>
          <p:cNvPr id="6" name="Footer Placeholder 5"/>
          <p:cNvSpPr>
            <a:spLocks noGrp="1"/>
          </p:cNvSpPr>
          <p:nvPr>
            <p:ph type="ftr" sz="quarter" idx="11"/>
          </p:nvPr>
        </p:nvSpPr>
        <p:spPr/>
        <p:txBody>
          <a:bodyPr/>
          <a:lstStyle/>
          <a:p>
            <a:endParaRPr lang="en-MY">
              <a:solidFill>
                <a:prstClr val="black">
                  <a:tint val="75000"/>
                </a:prstClr>
              </a:solidFill>
            </a:endParaRPr>
          </a:p>
        </p:txBody>
      </p:sp>
      <p:sp>
        <p:nvSpPr>
          <p:cNvPr id="7" name="Slide Number Placeholder 6"/>
          <p:cNvSpPr>
            <a:spLocks noGrp="1"/>
          </p:cNvSpPr>
          <p:nvPr>
            <p:ph type="sldNum" sz="quarter" idx="12"/>
          </p:nvPr>
        </p:nvSpPr>
        <p:spPr/>
        <p:txBody>
          <a:bodyPr/>
          <a:lstStyle/>
          <a:p>
            <a:fld id="{FD70FB5A-E262-4357-8453-BA144428EA3F}" type="slidenum">
              <a:rPr lang="en-MY" smtClean="0">
                <a:solidFill>
                  <a:prstClr val="black">
                    <a:tint val="75000"/>
                  </a:prstClr>
                </a:solidFill>
              </a:rPr>
              <a:pPr/>
              <a:t>‹#›</a:t>
            </a:fld>
            <a:endParaRPr lang="en-MY">
              <a:solidFill>
                <a:prstClr val="black">
                  <a:tint val="75000"/>
                </a:prstClr>
              </a:solidFill>
            </a:endParaRPr>
          </a:p>
        </p:txBody>
      </p:sp>
    </p:spTree>
    <p:extLst>
      <p:ext uri="{BB962C8B-B14F-4D97-AF65-F5344CB8AC3E}">
        <p14:creationId xmlns:p14="http://schemas.microsoft.com/office/powerpoint/2010/main" xmlns="" val="40558501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EAFE03E5-ED5D-41EC-90CF-134FB8D16C2F}" type="datetime1">
              <a:rPr lang="en-MY" smtClean="0">
                <a:solidFill>
                  <a:prstClr val="black">
                    <a:tint val="75000"/>
                  </a:prstClr>
                </a:solidFill>
              </a:rPr>
              <a:pPr/>
              <a:t>29/8/2016</a:t>
            </a:fld>
            <a:endParaRPr lang="en-MY">
              <a:solidFill>
                <a:prstClr val="black">
                  <a:tint val="75000"/>
                </a:prstClr>
              </a:solidFill>
            </a:endParaRPr>
          </a:p>
        </p:txBody>
      </p:sp>
      <p:sp>
        <p:nvSpPr>
          <p:cNvPr id="5" name="Footer Placeholder 4"/>
          <p:cNvSpPr>
            <a:spLocks noGrp="1"/>
          </p:cNvSpPr>
          <p:nvPr>
            <p:ph type="ftr" sz="quarter" idx="11"/>
          </p:nvPr>
        </p:nvSpPr>
        <p:spPr/>
        <p:txBody>
          <a:bodyPr/>
          <a:lstStyle/>
          <a:p>
            <a:endParaRPr lang="en-MY">
              <a:solidFill>
                <a:prstClr val="black">
                  <a:tint val="75000"/>
                </a:prstClr>
              </a:solidFill>
            </a:endParaRPr>
          </a:p>
        </p:txBody>
      </p:sp>
      <p:sp>
        <p:nvSpPr>
          <p:cNvPr id="6" name="Slide Number Placeholder 5"/>
          <p:cNvSpPr>
            <a:spLocks noGrp="1"/>
          </p:cNvSpPr>
          <p:nvPr>
            <p:ph type="sldNum" sz="quarter" idx="12"/>
          </p:nvPr>
        </p:nvSpPr>
        <p:spPr/>
        <p:txBody>
          <a:bodyPr/>
          <a:lstStyle/>
          <a:p>
            <a:fld id="{FD70FB5A-E262-4357-8453-BA144428EA3F}" type="slidenum">
              <a:rPr lang="en-MY" smtClean="0">
                <a:solidFill>
                  <a:prstClr val="black">
                    <a:tint val="75000"/>
                  </a:prstClr>
                </a:solidFill>
              </a:rPr>
              <a:pPr/>
              <a:t>‹#›</a:t>
            </a:fld>
            <a:endParaRPr lang="en-MY">
              <a:solidFill>
                <a:prstClr val="black">
                  <a:tint val="75000"/>
                </a:prstClr>
              </a:solidFill>
            </a:endParaRPr>
          </a:p>
        </p:txBody>
      </p:sp>
    </p:spTree>
    <p:extLst>
      <p:ext uri="{BB962C8B-B14F-4D97-AF65-F5344CB8AC3E}">
        <p14:creationId xmlns:p14="http://schemas.microsoft.com/office/powerpoint/2010/main" xmlns="" val="29374722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628651" y="365125"/>
            <a:ext cx="5800724"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0D82425C-4B54-43F5-80CA-B14D726FED62}" type="datetime1">
              <a:rPr lang="en-MY" smtClean="0">
                <a:solidFill>
                  <a:prstClr val="black">
                    <a:tint val="75000"/>
                  </a:prstClr>
                </a:solidFill>
              </a:rPr>
              <a:pPr/>
              <a:t>29/8/2016</a:t>
            </a:fld>
            <a:endParaRPr lang="en-MY">
              <a:solidFill>
                <a:prstClr val="black">
                  <a:tint val="75000"/>
                </a:prstClr>
              </a:solidFill>
            </a:endParaRPr>
          </a:p>
        </p:txBody>
      </p:sp>
      <p:sp>
        <p:nvSpPr>
          <p:cNvPr id="5" name="Footer Placeholder 4"/>
          <p:cNvSpPr>
            <a:spLocks noGrp="1"/>
          </p:cNvSpPr>
          <p:nvPr>
            <p:ph type="ftr" sz="quarter" idx="11"/>
          </p:nvPr>
        </p:nvSpPr>
        <p:spPr/>
        <p:txBody>
          <a:bodyPr/>
          <a:lstStyle/>
          <a:p>
            <a:endParaRPr lang="en-MY">
              <a:solidFill>
                <a:prstClr val="black">
                  <a:tint val="75000"/>
                </a:prstClr>
              </a:solidFill>
            </a:endParaRPr>
          </a:p>
        </p:txBody>
      </p:sp>
      <p:sp>
        <p:nvSpPr>
          <p:cNvPr id="6" name="Slide Number Placeholder 5"/>
          <p:cNvSpPr>
            <a:spLocks noGrp="1"/>
          </p:cNvSpPr>
          <p:nvPr>
            <p:ph type="sldNum" sz="quarter" idx="12"/>
          </p:nvPr>
        </p:nvSpPr>
        <p:spPr/>
        <p:txBody>
          <a:bodyPr/>
          <a:lstStyle/>
          <a:p>
            <a:fld id="{FD70FB5A-E262-4357-8453-BA144428EA3F}" type="slidenum">
              <a:rPr lang="en-MY" smtClean="0">
                <a:solidFill>
                  <a:prstClr val="black">
                    <a:tint val="75000"/>
                  </a:prstClr>
                </a:solidFill>
              </a:rPr>
              <a:pPr/>
              <a:t>‹#›</a:t>
            </a:fld>
            <a:endParaRPr lang="en-MY">
              <a:solidFill>
                <a:prstClr val="black">
                  <a:tint val="75000"/>
                </a:prstClr>
              </a:solidFill>
            </a:endParaRPr>
          </a:p>
        </p:txBody>
      </p:sp>
    </p:spTree>
    <p:extLst>
      <p:ext uri="{BB962C8B-B14F-4D97-AF65-F5344CB8AC3E}">
        <p14:creationId xmlns:p14="http://schemas.microsoft.com/office/powerpoint/2010/main" xmlns="" val="829696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68313" y="1600200"/>
            <a:ext cx="40322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2963" y="1600200"/>
            <a:ext cx="403383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67BDDC6C-B49F-4661-BE4A-8635BB09BE91}" type="datetime1">
              <a:rPr lang="en-US"/>
              <a:pPr>
                <a:defRPr/>
              </a:pPr>
              <a:t>8/29/2016</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0F7F195-F5F9-406F-994A-C621157825A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23FFEEBB-F426-4E67-AB35-100D66CC8916}" type="datetime1">
              <a:rPr lang="en-US"/>
              <a:pPr>
                <a:defRPr/>
              </a:pPr>
              <a:t>8/29/2016</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77367BC-CD34-4B4C-B675-1F42782F4E8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5272F4DF-C56C-44C5-9936-41914A712D94}" type="datetime1">
              <a:rPr lang="en-US"/>
              <a:pPr>
                <a:defRPr/>
              </a:pPr>
              <a:t>8/29/2016</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BBD3989-7F5C-4456-96EA-787E149171C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372B178-E12D-445E-820A-9DB8D8BF38AC}" type="datetime1">
              <a:rPr lang="en-US"/>
              <a:pPr>
                <a:defRPr/>
              </a:pPr>
              <a:t>8/29/2016</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01D7ED4-D2A1-4C27-A4E0-9C6088136A7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3A213EE4-80EB-4D5B-BF0D-12B8860591C9}" type="datetime1">
              <a:rPr lang="en-US"/>
              <a:pPr>
                <a:defRPr/>
              </a:pPr>
              <a:t>8/29/2016</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6899FB5-76C7-4EC9-B315-D52B116CD75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rgbClr val="727272"/>
                </a:solidFill>
              </a:defRPr>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16FF3F8-7409-4167-8552-26DD91ED7CD3}" type="datetime1">
              <a:rPr lang="en-US"/>
              <a:pPr>
                <a:defRPr/>
              </a:pPr>
              <a:t>8/29/2016</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AE4076E-618E-4451-B50D-C5ABA8B647E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0" descr="PPT_fondslide.pn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468313" y="-1588"/>
            <a:ext cx="8218487" cy="6477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GB" smtClean="0"/>
          </a:p>
        </p:txBody>
      </p:sp>
      <p:sp>
        <p:nvSpPr>
          <p:cNvPr id="1028" name="Rectangle 3"/>
          <p:cNvSpPr>
            <a:spLocks noGrp="1" noChangeArrowheads="1"/>
          </p:cNvSpPr>
          <p:nvPr>
            <p:ph type="body" idx="1"/>
          </p:nvPr>
        </p:nvSpPr>
        <p:spPr bwMode="auto">
          <a:xfrm>
            <a:off x="468313" y="1600200"/>
            <a:ext cx="821848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39300" name="Rectangle 4"/>
          <p:cNvSpPr>
            <a:spLocks noGrp="1" noChangeArrowheads="1"/>
          </p:cNvSpPr>
          <p:nvPr>
            <p:ph type="dt" sz="half" idx="2"/>
          </p:nvPr>
        </p:nvSpPr>
        <p:spPr bwMode="auto">
          <a:xfrm>
            <a:off x="1717675"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smtClean="0">
                <a:solidFill>
                  <a:srgbClr val="727272"/>
                </a:solidFill>
                <a:latin typeface="+mn-lt"/>
                <a:cs typeface="+mn-cs"/>
              </a:defRPr>
            </a:lvl1pPr>
          </a:lstStyle>
          <a:p>
            <a:pPr>
              <a:defRPr/>
            </a:pPr>
            <a:fld id="{DFE3F445-BC12-49D9-BC20-38E61788E276}" type="datetime1">
              <a:rPr lang="en-US"/>
              <a:pPr>
                <a:defRPr/>
              </a:pPr>
              <a:t>8/29/2016</a:t>
            </a:fld>
            <a:endParaRPr lang="en-US"/>
          </a:p>
        </p:txBody>
      </p:sp>
      <p:sp>
        <p:nvSpPr>
          <p:cNvPr id="439301" name="Rectangle 5"/>
          <p:cNvSpPr>
            <a:spLocks noGrp="1" noChangeArrowheads="1"/>
          </p:cNvSpPr>
          <p:nvPr>
            <p:ph type="ftr" sz="quarter" idx="3"/>
          </p:nvPr>
        </p:nvSpPr>
        <p:spPr bwMode="auto">
          <a:xfrm>
            <a:off x="4556125"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solidFill>
                  <a:srgbClr val="727272"/>
                </a:solidFill>
                <a:latin typeface="+mn-lt"/>
                <a:cs typeface="+mn-cs"/>
              </a:defRPr>
            </a:lvl1pPr>
          </a:lstStyle>
          <a:p>
            <a:pPr>
              <a:defRPr/>
            </a:pPr>
            <a:endParaRPr lang="en-US"/>
          </a:p>
        </p:txBody>
      </p:sp>
      <p:sp>
        <p:nvSpPr>
          <p:cNvPr id="439302" name="Rectangle 6"/>
          <p:cNvSpPr>
            <a:spLocks noGrp="1" noChangeArrowheads="1"/>
          </p:cNvSpPr>
          <p:nvPr>
            <p:ph type="sldNum" sz="quarter" idx="4"/>
          </p:nvPr>
        </p:nvSpPr>
        <p:spPr bwMode="auto">
          <a:xfrm>
            <a:off x="7596188" y="6245225"/>
            <a:ext cx="1114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solidFill>
                  <a:srgbClr val="727272"/>
                </a:solidFill>
                <a:latin typeface="+mn-lt"/>
                <a:cs typeface="+mn-cs"/>
              </a:defRPr>
            </a:lvl1pPr>
          </a:lstStyle>
          <a:p>
            <a:pPr>
              <a:defRPr/>
            </a:pPr>
            <a:fld id="{AF49CBE8-ACBF-4721-A05A-F6F430B6292B}" type="slidenum">
              <a:rPr lang="en-US"/>
              <a:pPr>
                <a:defRPr/>
              </a:pPr>
              <a:t>‹#›</a:t>
            </a:fld>
            <a:endParaRPr lang="en-US"/>
          </a:p>
        </p:txBody>
      </p:sp>
      <p:pic>
        <p:nvPicPr>
          <p:cNvPr id="1032" name="Picture 10" descr="OECD_10cm.png"/>
          <p:cNvPicPr>
            <a:picLocks noChangeAspect="1"/>
          </p:cNvPicPr>
          <p:nvPr/>
        </p:nvPicPr>
        <p:blipFill>
          <a:blip r:embed="rId14" cstate="print"/>
          <a:srcRect/>
          <a:stretch>
            <a:fillRect/>
          </a:stretch>
        </p:blipFill>
        <p:spPr bwMode="auto">
          <a:xfrm>
            <a:off x="469900" y="6172200"/>
            <a:ext cx="1208088" cy="5603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84" r:id="rId1"/>
    <p:sldLayoutId id="2147483776" r:id="rId2"/>
    <p:sldLayoutId id="2147483775" r:id="rId3"/>
    <p:sldLayoutId id="2147483774" r:id="rId4"/>
    <p:sldLayoutId id="2147483773" r:id="rId5"/>
    <p:sldLayoutId id="2147483772" r:id="rId6"/>
    <p:sldLayoutId id="2147483771" r:id="rId7"/>
    <p:sldLayoutId id="2147483770" r:id="rId8"/>
    <p:sldLayoutId id="2147483769" r:id="rId9"/>
    <p:sldLayoutId id="2147483768" r:id="rId10"/>
    <p:sldLayoutId id="2147483767" r:id="rId11"/>
  </p:sldLayoutIdLst>
  <p:hf hdr="0" ftr="0" dt="0"/>
  <p:txStyles>
    <p:titleStyle>
      <a:lvl1pPr algn="ctr" rtl="0" eaLnBrk="0" fontAlgn="base" hangingPunct="0">
        <a:spcBef>
          <a:spcPct val="0"/>
        </a:spcBef>
        <a:spcAft>
          <a:spcPct val="0"/>
        </a:spcAft>
        <a:defRPr sz="4000">
          <a:solidFill>
            <a:srgbClr val="727272"/>
          </a:solidFill>
          <a:latin typeface="+mj-lt"/>
          <a:ea typeface="+mj-ea"/>
          <a:cs typeface="+mj-cs"/>
        </a:defRPr>
      </a:lvl1pPr>
      <a:lvl2pPr algn="ctr" rtl="0" eaLnBrk="0" fontAlgn="base" hangingPunct="0">
        <a:spcBef>
          <a:spcPct val="0"/>
        </a:spcBef>
        <a:spcAft>
          <a:spcPct val="0"/>
        </a:spcAft>
        <a:defRPr sz="4000">
          <a:solidFill>
            <a:srgbClr val="727272"/>
          </a:solidFill>
          <a:latin typeface="Helvetica" pitchFamily="34" charset="0"/>
          <a:cs typeface="Arial" charset="0"/>
        </a:defRPr>
      </a:lvl2pPr>
      <a:lvl3pPr algn="ctr" rtl="0" eaLnBrk="0" fontAlgn="base" hangingPunct="0">
        <a:spcBef>
          <a:spcPct val="0"/>
        </a:spcBef>
        <a:spcAft>
          <a:spcPct val="0"/>
        </a:spcAft>
        <a:defRPr sz="4000">
          <a:solidFill>
            <a:srgbClr val="727272"/>
          </a:solidFill>
          <a:latin typeface="Helvetica" pitchFamily="34" charset="0"/>
          <a:cs typeface="Arial" charset="0"/>
        </a:defRPr>
      </a:lvl3pPr>
      <a:lvl4pPr algn="ctr" rtl="0" eaLnBrk="0" fontAlgn="base" hangingPunct="0">
        <a:spcBef>
          <a:spcPct val="0"/>
        </a:spcBef>
        <a:spcAft>
          <a:spcPct val="0"/>
        </a:spcAft>
        <a:defRPr sz="4000">
          <a:solidFill>
            <a:srgbClr val="727272"/>
          </a:solidFill>
          <a:latin typeface="Helvetica" pitchFamily="34" charset="0"/>
          <a:cs typeface="Arial" charset="0"/>
        </a:defRPr>
      </a:lvl4pPr>
      <a:lvl5pPr algn="ctr" rtl="0" eaLnBrk="0" fontAlgn="base" hangingPunct="0">
        <a:spcBef>
          <a:spcPct val="0"/>
        </a:spcBef>
        <a:spcAft>
          <a:spcPct val="0"/>
        </a:spcAft>
        <a:defRPr sz="4000">
          <a:solidFill>
            <a:srgbClr val="727272"/>
          </a:solidFill>
          <a:latin typeface="Helvetica" pitchFamily="34" charset="0"/>
          <a:cs typeface="Arial" charset="0"/>
        </a:defRPr>
      </a:lvl5pPr>
      <a:lvl6pPr marL="457200" algn="ctr" rtl="0" eaLnBrk="1" fontAlgn="base" hangingPunct="1">
        <a:spcBef>
          <a:spcPct val="0"/>
        </a:spcBef>
        <a:spcAft>
          <a:spcPct val="0"/>
        </a:spcAft>
        <a:defRPr sz="4400">
          <a:solidFill>
            <a:schemeClr val="bg2"/>
          </a:solidFill>
          <a:latin typeface="Helvetica" pitchFamily="34" charset="0"/>
          <a:cs typeface="Arial" charset="0"/>
        </a:defRPr>
      </a:lvl6pPr>
      <a:lvl7pPr marL="914400" algn="ctr" rtl="0" eaLnBrk="1" fontAlgn="base" hangingPunct="1">
        <a:spcBef>
          <a:spcPct val="0"/>
        </a:spcBef>
        <a:spcAft>
          <a:spcPct val="0"/>
        </a:spcAft>
        <a:defRPr sz="4400">
          <a:solidFill>
            <a:schemeClr val="bg2"/>
          </a:solidFill>
          <a:latin typeface="Helvetica" pitchFamily="34" charset="0"/>
          <a:cs typeface="Arial" charset="0"/>
        </a:defRPr>
      </a:lvl7pPr>
      <a:lvl8pPr marL="1371600" algn="ctr" rtl="0" eaLnBrk="1" fontAlgn="base" hangingPunct="1">
        <a:spcBef>
          <a:spcPct val="0"/>
        </a:spcBef>
        <a:spcAft>
          <a:spcPct val="0"/>
        </a:spcAft>
        <a:defRPr sz="4400">
          <a:solidFill>
            <a:schemeClr val="bg2"/>
          </a:solidFill>
          <a:latin typeface="Helvetica" pitchFamily="34" charset="0"/>
          <a:cs typeface="Arial" charset="0"/>
        </a:defRPr>
      </a:lvl8pPr>
      <a:lvl9pPr marL="1828800" algn="ctr" rtl="0" eaLnBrk="1" fontAlgn="base" hangingPunct="1">
        <a:spcBef>
          <a:spcPct val="0"/>
        </a:spcBef>
        <a:spcAft>
          <a:spcPct val="0"/>
        </a:spcAft>
        <a:defRPr sz="4400">
          <a:solidFill>
            <a:schemeClr val="bg2"/>
          </a:solidFill>
          <a:latin typeface="Helvetica" pitchFamily="34" charset="0"/>
          <a:cs typeface="Arial" charset="0"/>
        </a:defRPr>
      </a:lvl9pPr>
    </p:titleStyle>
    <p:bodyStyle>
      <a:lvl1pPr marL="342900" indent="-342900" algn="l" rtl="0" eaLnBrk="0" fontAlgn="base" hangingPunct="0">
        <a:spcBef>
          <a:spcPct val="20000"/>
        </a:spcBef>
        <a:spcAft>
          <a:spcPct val="0"/>
        </a:spcAft>
        <a:buChar char="•"/>
        <a:defRPr sz="3200">
          <a:solidFill>
            <a:srgbClr val="004B78"/>
          </a:solidFill>
          <a:latin typeface="+mn-lt"/>
          <a:ea typeface="+mn-ea"/>
          <a:cs typeface="+mn-cs"/>
        </a:defRPr>
      </a:lvl1pPr>
      <a:lvl2pPr marL="742950" indent="-285750" algn="l" rtl="0" eaLnBrk="0" fontAlgn="base" hangingPunct="0">
        <a:spcBef>
          <a:spcPct val="20000"/>
        </a:spcBef>
        <a:spcAft>
          <a:spcPct val="0"/>
        </a:spcAft>
        <a:buChar char="–"/>
        <a:defRPr sz="2800">
          <a:solidFill>
            <a:srgbClr val="004B78"/>
          </a:solidFill>
          <a:latin typeface="+mn-lt"/>
          <a:cs typeface="+mn-cs"/>
        </a:defRPr>
      </a:lvl2pPr>
      <a:lvl3pPr marL="1143000" indent="-228600" algn="l" rtl="0" eaLnBrk="0" fontAlgn="base" hangingPunct="0">
        <a:spcBef>
          <a:spcPct val="20000"/>
        </a:spcBef>
        <a:spcAft>
          <a:spcPct val="0"/>
        </a:spcAft>
        <a:buChar char="•"/>
        <a:defRPr sz="2400">
          <a:solidFill>
            <a:srgbClr val="004B78"/>
          </a:solidFill>
          <a:latin typeface="+mn-lt"/>
          <a:cs typeface="+mn-cs"/>
        </a:defRPr>
      </a:lvl3pPr>
      <a:lvl4pPr marL="1600200" indent="-228600" algn="l" rtl="0" eaLnBrk="0" fontAlgn="base" hangingPunct="0">
        <a:spcBef>
          <a:spcPct val="20000"/>
        </a:spcBef>
        <a:spcAft>
          <a:spcPct val="0"/>
        </a:spcAft>
        <a:buChar char="–"/>
        <a:defRPr sz="2000">
          <a:solidFill>
            <a:srgbClr val="004B78"/>
          </a:solidFill>
          <a:latin typeface="+mn-lt"/>
          <a:cs typeface="+mn-cs"/>
        </a:defRPr>
      </a:lvl4pPr>
      <a:lvl5pPr marL="2057400" indent="-228600" algn="l" rtl="0" eaLnBrk="0" fontAlgn="base" hangingPunct="0">
        <a:spcBef>
          <a:spcPct val="20000"/>
        </a:spcBef>
        <a:spcAft>
          <a:spcPct val="0"/>
        </a:spcAft>
        <a:buChar char="»"/>
        <a:defRPr sz="2000">
          <a:solidFill>
            <a:srgbClr val="004B78"/>
          </a:solidFill>
          <a:latin typeface="+mn-lt"/>
          <a:cs typeface="+mn-cs"/>
        </a:defRPr>
      </a:lvl5pPr>
      <a:lvl6pPr marL="2514600" indent="-228600" algn="l" rtl="0" eaLnBrk="1" fontAlgn="base" hangingPunct="1">
        <a:spcBef>
          <a:spcPct val="20000"/>
        </a:spcBef>
        <a:spcAft>
          <a:spcPct val="0"/>
        </a:spcAft>
        <a:buChar char="»"/>
        <a:defRPr sz="2000">
          <a:solidFill>
            <a:srgbClr val="0073CF"/>
          </a:solidFill>
          <a:latin typeface="+mn-lt"/>
          <a:cs typeface="+mn-cs"/>
        </a:defRPr>
      </a:lvl6pPr>
      <a:lvl7pPr marL="2971800" indent="-228600" algn="l" rtl="0" eaLnBrk="1" fontAlgn="base" hangingPunct="1">
        <a:spcBef>
          <a:spcPct val="20000"/>
        </a:spcBef>
        <a:spcAft>
          <a:spcPct val="0"/>
        </a:spcAft>
        <a:buChar char="»"/>
        <a:defRPr sz="2000">
          <a:solidFill>
            <a:srgbClr val="0073CF"/>
          </a:solidFill>
          <a:latin typeface="+mn-lt"/>
          <a:cs typeface="+mn-cs"/>
        </a:defRPr>
      </a:lvl7pPr>
      <a:lvl8pPr marL="3429000" indent="-228600" algn="l" rtl="0" eaLnBrk="1" fontAlgn="base" hangingPunct="1">
        <a:spcBef>
          <a:spcPct val="20000"/>
        </a:spcBef>
        <a:spcAft>
          <a:spcPct val="0"/>
        </a:spcAft>
        <a:buChar char="»"/>
        <a:defRPr sz="2000">
          <a:solidFill>
            <a:srgbClr val="0073CF"/>
          </a:solidFill>
          <a:latin typeface="+mn-lt"/>
          <a:cs typeface="+mn-cs"/>
        </a:defRPr>
      </a:lvl8pPr>
      <a:lvl9pPr marL="3886200" indent="-228600" algn="l" rtl="0" eaLnBrk="1" fontAlgn="base" hangingPunct="1">
        <a:spcBef>
          <a:spcPct val="20000"/>
        </a:spcBef>
        <a:spcAft>
          <a:spcPct val="0"/>
        </a:spcAft>
        <a:buChar char="»"/>
        <a:defRPr sz="2000">
          <a:solidFill>
            <a:srgbClr val="0073C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331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A7155F1E-B866-4187-A070-834D739A78B6}" type="datetime1">
              <a:rPr lang="en-US"/>
              <a:pPr>
                <a:defRPr/>
              </a:pPr>
              <a:t>8/29/2016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52EFA6DA-C193-47D6-9D4F-FCFEE5D7874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85" r:id="rId1"/>
    <p:sldLayoutId id="2147483786" r:id="rId2"/>
    <p:sldLayoutId id="2147483783" r:id="rId3"/>
    <p:sldLayoutId id="2147483782" r:id="rId4"/>
    <p:sldLayoutId id="2147483787" r:id="rId5"/>
    <p:sldLayoutId id="2147483781" r:id="rId6"/>
    <p:sldLayoutId id="2147483788" r:id="rId7"/>
    <p:sldLayoutId id="2147483780" r:id="rId8"/>
    <p:sldLayoutId id="2147483779" r:id="rId9"/>
    <p:sldLayoutId id="2147483778" r:id="rId10"/>
    <p:sldLayoutId id="2147483777" r:id="rId11"/>
    <p:sldLayoutId id="2147483789" r:id="rId12"/>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1" y="365128"/>
            <a:ext cx="7886700" cy="1325563"/>
          </a:xfrm>
          <a:prstGeom prst="rect">
            <a:avLst/>
          </a:prstGeom>
        </p:spPr>
        <p:txBody>
          <a:bodyPr vert="horz" lIns="91440" tIns="45720" rIns="91440" bIns="45720" rtlCol="0" anchor="ctr">
            <a:normAutofit/>
          </a:bodyPr>
          <a:lstStyle/>
          <a:p>
            <a:r>
              <a:rPr lang="en-US" smtClean="0"/>
              <a:t>Click to edit Master title style</a:t>
            </a:r>
            <a:endParaRPr lang="en-MY"/>
          </a:p>
        </p:txBody>
      </p:sp>
      <p:sp>
        <p:nvSpPr>
          <p:cNvPr id="3" name="Text Placeholder 2"/>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76E765E8-6CAD-4E86-8769-6350AE95AAE3}" type="datetime1">
              <a:rPr lang="en-MY" smtClean="0">
                <a:solidFill>
                  <a:prstClr val="black">
                    <a:tint val="75000"/>
                  </a:prstClr>
                </a:solidFill>
                <a:latin typeface="Calibri" panose="020F0502020204030204"/>
                <a:cs typeface="+mn-cs"/>
              </a:rPr>
              <a:pPr fontAlgn="auto">
                <a:spcBef>
                  <a:spcPts val="0"/>
                </a:spcBef>
                <a:spcAft>
                  <a:spcPts val="0"/>
                </a:spcAft>
              </a:pPr>
              <a:t>29/8/2016</a:t>
            </a:fld>
            <a:endParaRPr lang="en-MY">
              <a:solidFill>
                <a:prstClr val="black">
                  <a:tint val="75000"/>
                </a:prstClr>
              </a:solidFill>
              <a:latin typeface="Calibri" panose="020F0502020204030204"/>
              <a:cs typeface="+mn-cs"/>
            </a:endParaRPr>
          </a:p>
        </p:txBody>
      </p:sp>
      <p:sp>
        <p:nvSpPr>
          <p:cNvPr id="5" name="Footer Placeholder 4"/>
          <p:cNvSpPr>
            <a:spLocks noGrp="1"/>
          </p:cNvSpPr>
          <p:nvPr>
            <p:ph type="ftr" sz="quarter" idx="3"/>
          </p:nvPr>
        </p:nvSpPr>
        <p:spPr>
          <a:xfrm>
            <a:off x="3028951"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MY">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FD70FB5A-E262-4357-8453-BA144428EA3F}" type="slidenum">
              <a:rPr lang="en-MY" smtClean="0">
                <a:solidFill>
                  <a:prstClr val="black">
                    <a:tint val="75000"/>
                  </a:prstClr>
                </a:solidFill>
                <a:latin typeface="Calibri" panose="020F0502020204030204"/>
                <a:cs typeface="+mn-cs"/>
              </a:rPr>
              <a:pPr fontAlgn="auto">
                <a:spcBef>
                  <a:spcPts val="0"/>
                </a:spcBef>
                <a:spcAft>
                  <a:spcPts val="0"/>
                </a:spcAft>
              </a:pPr>
              <a:t>‹#›</a:t>
            </a:fld>
            <a:endParaRPr lang="en-MY">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xmlns="" val="2013325697"/>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48.png"/><Relationship Id="rId2" Type="http://schemas.openxmlformats.org/officeDocument/2006/relationships/image" Target="../media/image38.png"/><Relationship Id="rId1" Type="http://schemas.openxmlformats.org/officeDocument/2006/relationships/slideLayout" Target="../slideLayouts/slideLayout13.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30.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1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59.pn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jpeg"/><Relationship Id="rId1" Type="http://schemas.openxmlformats.org/officeDocument/2006/relationships/slideLayout" Target="../slideLayouts/slideLayout16.xml"/><Relationship Id="rId6" Type="http://schemas.openxmlformats.org/officeDocument/2006/relationships/diagramColors" Target="../diagrams/colors1.xml"/><Relationship Id="rId11" Type="http://schemas.microsoft.com/office/2007/relationships/hdphoto" Target="../media/hdphoto2.wdp"/><Relationship Id="rId5" Type="http://schemas.openxmlformats.org/officeDocument/2006/relationships/diagramQuickStyle" Target="../diagrams/quickStyle1.xml"/><Relationship Id="rId10" Type="http://schemas.openxmlformats.org/officeDocument/2006/relationships/image" Target="../media/image13.png"/><Relationship Id="rId4" Type="http://schemas.openxmlformats.org/officeDocument/2006/relationships/diagramLayout" Target="../diagrams/layout1.xml"/><Relationship Id="rId9"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4.png"/><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5.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3.xml"/><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13.xml"/><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image" Target="../media/image23.jpeg"/><Relationship Id="rId1" Type="http://schemas.openxmlformats.org/officeDocument/2006/relationships/slideLayout" Target="../slideLayouts/slideLayout18.xml"/><Relationship Id="rId6" Type="http://schemas.openxmlformats.org/officeDocument/2006/relationships/image" Target="../media/image5.jpeg"/><Relationship Id="rId5" Type="http://schemas.openxmlformats.org/officeDocument/2006/relationships/image" Target="../media/image26.jpeg"/><Relationship Id="rId4" Type="http://schemas.openxmlformats.org/officeDocument/2006/relationships/image" Target="../media/image25.jpe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2" descr="http://api.ning.com/files/MsJ7T**tK5z90MDE7Q6l9wdn*dlNM-wzpSc9lVdV7PlSZyGx6yF0R*1O5k9KFoz7WIKjsXIWPXtzrMkzqqgUGjyrwyjKXJaP/10411photo.jpg"/>
          <p:cNvPicPr>
            <a:picLocks noChangeAspect="1" noChangeArrowheads="1"/>
          </p:cNvPicPr>
          <p:nvPr/>
        </p:nvPicPr>
        <p:blipFill>
          <a:blip r:embed="rId2" cstate="print"/>
          <a:srcRect/>
          <a:stretch>
            <a:fillRect/>
          </a:stretch>
        </p:blipFill>
        <p:spPr bwMode="auto">
          <a:xfrm rot="2573081">
            <a:off x="-198438" y="2481263"/>
            <a:ext cx="4921251" cy="3995737"/>
          </a:xfrm>
          <a:prstGeom prst="rect">
            <a:avLst/>
          </a:prstGeom>
          <a:noFill/>
          <a:ln w="9525">
            <a:noFill/>
            <a:miter lim="800000"/>
            <a:headEnd/>
            <a:tailEnd/>
          </a:ln>
        </p:spPr>
      </p:pic>
      <p:pic>
        <p:nvPicPr>
          <p:cNvPr id="29698" name="Picture 2" descr="http://api.ning.com/files/MsJ7T**tK5z90MDE7Q6l9wdn*dlNM-wzpSc9lVdV7PlSZyGx6yF0R*1O5k9KFoz7WIKjsXIWPXtzrMkzqqgUGjyrwyjKXJaP/10411photo.jpg"/>
          <p:cNvPicPr>
            <a:picLocks noChangeAspect="1" noChangeArrowheads="1"/>
          </p:cNvPicPr>
          <p:nvPr/>
        </p:nvPicPr>
        <p:blipFill>
          <a:blip r:embed="rId3" cstate="print"/>
          <a:srcRect/>
          <a:stretch>
            <a:fillRect/>
          </a:stretch>
        </p:blipFill>
        <p:spPr bwMode="auto">
          <a:xfrm rot="-1881646">
            <a:off x="4251325" y="96838"/>
            <a:ext cx="4919663" cy="3997325"/>
          </a:xfrm>
          <a:prstGeom prst="rect">
            <a:avLst/>
          </a:prstGeom>
          <a:noFill/>
          <a:ln w="9525">
            <a:noFill/>
            <a:miter lim="800000"/>
            <a:headEnd/>
            <a:tailEnd/>
          </a:ln>
        </p:spPr>
      </p:pic>
      <p:sp>
        <p:nvSpPr>
          <p:cNvPr id="2" name="Title 1"/>
          <p:cNvSpPr>
            <a:spLocks noGrp="1"/>
          </p:cNvSpPr>
          <p:nvPr>
            <p:ph type="ctrTitle"/>
          </p:nvPr>
        </p:nvSpPr>
        <p:spPr>
          <a:xfrm>
            <a:off x="-6350" y="2081213"/>
            <a:ext cx="9144000" cy="1824037"/>
          </a:xfrm>
          <a:solidFill>
            <a:srgbClr val="7030A0">
              <a:alpha val="32000"/>
            </a:srgbClr>
          </a:solidFill>
        </p:spPr>
        <p:txBody>
          <a:bodyPr rtlCol="0">
            <a:noAutofit/>
          </a:bodyPr>
          <a:lstStyle/>
          <a:p>
            <a:pPr fontAlgn="auto">
              <a:spcAft>
                <a:spcPts val="0"/>
              </a:spcAft>
              <a:defRPr/>
            </a:pPr>
            <a:r>
              <a:rPr lang="en-GB" b="1" dirty="0" smtClean="0">
                <a:effectLst>
                  <a:outerShdw blurRad="38100" dist="38100" dir="2700000" algn="tl">
                    <a:srgbClr val="000000">
                      <a:alpha val="43137"/>
                    </a:srgbClr>
                  </a:outerShdw>
                </a:effectLst>
                <a:cs typeface="Calibri" panose="020F0502020204030204" pitchFamily="34" charset="0"/>
              </a:rPr>
              <a:t>BENGKEL ANALISA IMPAK PERATURAN (RIA)</a:t>
            </a:r>
            <a:endParaRPr lang="en-US" sz="4000" b="1" dirty="0">
              <a:effectLst>
                <a:outerShdw blurRad="38100" dist="38100" dir="2700000" algn="tl">
                  <a:srgbClr val="000000">
                    <a:alpha val="43137"/>
                  </a:srgbClr>
                </a:outerShdw>
              </a:effectLst>
              <a:cs typeface="Calibri" panose="020F0502020204030204" pitchFamily="34" charset="0"/>
            </a:endParaRPr>
          </a:p>
        </p:txBody>
      </p:sp>
      <p:pic>
        <p:nvPicPr>
          <p:cNvPr id="29701" name="Picture 7"/>
          <p:cNvPicPr>
            <a:picLocks noChangeAspect="1"/>
          </p:cNvPicPr>
          <p:nvPr/>
        </p:nvPicPr>
        <p:blipFill>
          <a:blip r:embed="rId4" cstate="print"/>
          <a:srcRect/>
          <a:stretch>
            <a:fillRect/>
          </a:stretch>
        </p:blipFill>
        <p:spPr bwMode="auto">
          <a:xfrm>
            <a:off x="6156325" y="571500"/>
            <a:ext cx="2646363" cy="1087438"/>
          </a:xfrm>
          <a:prstGeom prst="rect">
            <a:avLst/>
          </a:prstGeom>
          <a:noFill/>
          <a:ln w="9525">
            <a:noFill/>
            <a:miter lim="800000"/>
            <a:headEnd/>
            <a:tailEnd/>
          </a:ln>
        </p:spPr>
      </p:pic>
      <p:sp>
        <p:nvSpPr>
          <p:cNvPr id="7" name="Title 1"/>
          <p:cNvSpPr txBox="1">
            <a:spLocks/>
          </p:cNvSpPr>
          <p:nvPr/>
        </p:nvSpPr>
        <p:spPr>
          <a:xfrm>
            <a:off x="-20638" y="4144963"/>
            <a:ext cx="9180513" cy="936625"/>
          </a:xfrm>
          <a:prstGeom prst="rect">
            <a:avLst/>
          </a:prstGeom>
          <a:solidFill>
            <a:srgbClr val="FBA3A3">
              <a:alpha val="32000"/>
            </a:srgbClr>
          </a:solidFill>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n-GB" sz="3200" b="1" dirty="0" smtClean="0">
                <a:effectLst>
                  <a:outerShdw blurRad="38100" dist="38100" dir="2700000" algn="tl">
                    <a:srgbClr val="000000">
                      <a:alpha val="43137"/>
                    </a:srgbClr>
                  </a:outerShdw>
                </a:effectLst>
                <a:cs typeface="Calibri" panose="020F0502020204030204" pitchFamily="34" charset="0"/>
              </a:rPr>
              <a:t>MALAYSIA PRODUCTIVITY CORPORATION</a:t>
            </a:r>
            <a:endParaRPr lang="en-US" sz="2800" b="1" dirty="0">
              <a:effectLst>
                <a:outerShdw blurRad="38100" dist="38100" dir="2700000" algn="tl">
                  <a:srgbClr val="000000">
                    <a:alpha val="43137"/>
                  </a:srgbClr>
                </a:outerShdw>
              </a:effectLst>
              <a:cs typeface="Calibri" panose="020F0502020204030204" pitchFamily="34" charset="0"/>
            </a:endParaRPr>
          </a:p>
        </p:txBody>
      </p:sp>
      <p:pic>
        <p:nvPicPr>
          <p:cNvPr id="29703" name="Picture 2" descr="http://www.kraftangan.gov.my/cdn/resources/gallery/gallery_audio/1.jpg"/>
          <p:cNvPicPr>
            <a:picLocks noChangeAspect="1" noChangeArrowheads="1"/>
          </p:cNvPicPr>
          <p:nvPr/>
        </p:nvPicPr>
        <p:blipFill>
          <a:blip r:embed="rId5" cstate="print"/>
          <a:srcRect/>
          <a:stretch>
            <a:fillRect/>
          </a:stretch>
        </p:blipFill>
        <p:spPr bwMode="auto">
          <a:xfrm>
            <a:off x="395288" y="325438"/>
            <a:ext cx="1682750" cy="1333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993775"/>
          </a:xfrm>
        </p:spPr>
        <p:txBody>
          <a:bodyPr rtlCol="0">
            <a:normAutofit/>
          </a:bodyPr>
          <a:lstStyle/>
          <a:p>
            <a:pPr fontAlgn="auto">
              <a:spcAft>
                <a:spcPts val="0"/>
              </a:spcAft>
              <a:defRPr/>
            </a:pPr>
            <a:r>
              <a:rPr lang="en-US" b="1" dirty="0" smtClean="0">
                <a:effectLst>
                  <a:outerShdw blurRad="38100" dist="38100" dir="2700000" algn="tl">
                    <a:srgbClr val="000000">
                      <a:alpha val="43137"/>
                    </a:srgbClr>
                  </a:outerShdw>
                </a:effectLst>
              </a:rPr>
              <a:t>7 </a:t>
            </a:r>
            <a:r>
              <a:rPr lang="en-US" b="1" dirty="0" err="1" smtClean="0">
                <a:effectLst>
                  <a:outerShdw blurRad="38100" dist="38100" dir="2700000" algn="tl">
                    <a:srgbClr val="000000">
                      <a:alpha val="43137"/>
                    </a:srgbClr>
                  </a:outerShdw>
                </a:effectLst>
              </a:rPr>
              <a:t>Elemen</a:t>
            </a:r>
            <a:r>
              <a:rPr lang="en-US" b="1" dirty="0" smtClean="0">
                <a:effectLst>
                  <a:outerShdw blurRad="38100" dist="38100" dir="2700000" algn="tl">
                    <a:srgbClr val="000000">
                      <a:alpha val="43137"/>
                    </a:srgbClr>
                  </a:outerShdw>
                </a:effectLst>
              </a:rPr>
              <a:t> RIA</a:t>
            </a:r>
            <a:endParaRPr lang="en-GB" b="1" dirty="0">
              <a:effectLst>
                <a:outerShdw blurRad="38100" dist="38100" dir="2700000" algn="tl">
                  <a:srgbClr val="000000">
                    <a:alpha val="43137"/>
                  </a:srgbClr>
                </a:outerShdw>
              </a:effectLst>
            </a:endParaRPr>
          </a:p>
        </p:txBody>
      </p:sp>
      <p:sp>
        <p:nvSpPr>
          <p:cNvPr id="6" name="Content Placeholder 2"/>
          <p:cNvSpPr>
            <a:spLocks noGrp="1"/>
          </p:cNvSpPr>
          <p:nvPr>
            <p:ph idx="1"/>
          </p:nvPr>
        </p:nvSpPr>
        <p:spPr>
          <a:xfrm>
            <a:off x="828826" y="1268760"/>
            <a:ext cx="4834880" cy="4525963"/>
          </a:xfr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3">
            <a:schemeClr val="lt1"/>
          </a:lnRef>
          <a:fillRef idx="1">
            <a:schemeClr val="accent4"/>
          </a:fillRef>
          <a:effectRef idx="1">
            <a:schemeClr val="accent4"/>
          </a:effectRef>
          <a:fontRef idx="minor">
            <a:schemeClr val="lt1"/>
          </a:fontRef>
        </p:style>
        <p:txBody>
          <a:bodyPr rtlCol="0">
            <a:noAutofit/>
          </a:bodyPr>
          <a:lstStyle/>
          <a:p>
            <a:pPr marL="609600" indent="-609600" fontAlgn="auto">
              <a:lnSpc>
                <a:spcPct val="200000"/>
              </a:lnSpc>
              <a:spcBef>
                <a:spcPts val="0"/>
              </a:spcBef>
              <a:spcAft>
                <a:spcPts val="0"/>
              </a:spcAft>
              <a:buFont typeface="Monotype Sorts" pitchFamily="2" charset="2"/>
              <a:buAutoNum type="arabicPeriod"/>
              <a:defRPr/>
            </a:pPr>
            <a:r>
              <a:rPr lang="en-AU" altLang="en-US" sz="2000" b="1" dirty="0" err="1" smtClean="0">
                <a:solidFill>
                  <a:srgbClr val="FFFF00"/>
                </a:solidFill>
              </a:rPr>
              <a:t>Masalah</a:t>
            </a:r>
            <a:endParaRPr lang="en-AU" altLang="en-US" sz="2000" b="1" dirty="0" smtClean="0">
              <a:solidFill>
                <a:srgbClr val="FFFF00"/>
              </a:solidFill>
            </a:endParaRPr>
          </a:p>
          <a:p>
            <a:pPr marL="609600" indent="-609600" fontAlgn="auto">
              <a:lnSpc>
                <a:spcPct val="200000"/>
              </a:lnSpc>
              <a:spcBef>
                <a:spcPts val="0"/>
              </a:spcBef>
              <a:spcAft>
                <a:spcPts val="0"/>
              </a:spcAft>
              <a:buFont typeface="Monotype Sorts" pitchFamily="2" charset="2"/>
              <a:buAutoNum type="arabicPeriod"/>
              <a:defRPr/>
            </a:pPr>
            <a:r>
              <a:rPr lang="en-AU" altLang="en-US" sz="2000" b="1" dirty="0" err="1" smtClean="0"/>
              <a:t>Objektif-objektif</a:t>
            </a:r>
            <a:endParaRPr lang="en-AU" altLang="en-US" sz="2000" b="1" dirty="0" smtClean="0"/>
          </a:p>
          <a:p>
            <a:pPr marL="609600" indent="-609600" fontAlgn="auto">
              <a:lnSpc>
                <a:spcPct val="200000"/>
              </a:lnSpc>
              <a:spcBef>
                <a:spcPts val="0"/>
              </a:spcBef>
              <a:spcAft>
                <a:spcPts val="0"/>
              </a:spcAft>
              <a:buFont typeface="Monotype Sorts" pitchFamily="2" charset="2"/>
              <a:buAutoNum type="arabicPeriod"/>
              <a:defRPr/>
            </a:pPr>
            <a:r>
              <a:rPr lang="en-AU" altLang="en-US" sz="2000" b="1" dirty="0" err="1" smtClean="0"/>
              <a:t>Pilihan-pilihan</a:t>
            </a:r>
            <a:endParaRPr lang="en-AU" altLang="en-US" sz="2000" b="1" dirty="0" smtClean="0"/>
          </a:p>
          <a:p>
            <a:pPr marL="609600" indent="-609600" fontAlgn="auto">
              <a:lnSpc>
                <a:spcPct val="200000"/>
              </a:lnSpc>
              <a:spcBef>
                <a:spcPts val="0"/>
              </a:spcBef>
              <a:spcAft>
                <a:spcPts val="0"/>
              </a:spcAft>
              <a:buFont typeface="Monotype Sorts" pitchFamily="2" charset="2"/>
              <a:buAutoNum type="arabicPeriod"/>
              <a:defRPr/>
            </a:pPr>
            <a:r>
              <a:rPr lang="en-AU" altLang="en-US" sz="2000" b="1" dirty="0" err="1" smtClean="0"/>
              <a:t>Analisa</a:t>
            </a:r>
            <a:r>
              <a:rPr lang="en-AU" altLang="en-US" sz="2000" b="1" dirty="0" smtClean="0"/>
              <a:t> </a:t>
            </a:r>
            <a:r>
              <a:rPr lang="en-AU" altLang="en-US" sz="2000" b="1" dirty="0" err="1" smtClean="0"/>
              <a:t>Impak</a:t>
            </a:r>
            <a:endParaRPr lang="en-AU" altLang="en-US" sz="2000" b="1" dirty="0" smtClean="0"/>
          </a:p>
          <a:p>
            <a:pPr marL="609600" indent="-609600" fontAlgn="auto">
              <a:lnSpc>
                <a:spcPct val="200000"/>
              </a:lnSpc>
              <a:spcBef>
                <a:spcPts val="0"/>
              </a:spcBef>
              <a:spcAft>
                <a:spcPts val="0"/>
              </a:spcAft>
              <a:buFont typeface="Monotype Sorts" pitchFamily="2" charset="2"/>
              <a:buAutoNum type="arabicPeriod"/>
              <a:defRPr/>
            </a:pPr>
            <a:r>
              <a:rPr lang="en-AU" altLang="en-US" sz="2000" b="1" dirty="0" err="1" smtClean="0"/>
              <a:t>Perundingan</a:t>
            </a:r>
            <a:endParaRPr lang="en-AU" altLang="en-US" sz="2000" b="1" dirty="0" smtClean="0"/>
          </a:p>
          <a:p>
            <a:pPr marL="609600" indent="-609600" fontAlgn="auto">
              <a:lnSpc>
                <a:spcPct val="200000"/>
              </a:lnSpc>
              <a:spcBef>
                <a:spcPts val="0"/>
              </a:spcBef>
              <a:spcAft>
                <a:spcPts val="0"/>
              </a:spcAft>
              <a:buFont typeface="Monotype Sorts" pitchFamily="2" charset="2"/>
              <a:buAutoNum type="arabicPeriod"/>
              <a:defRPr/>
            </a:pPr>
            <a:r>
              <a:rPr lang="en-AU" altLang="en-US" sz="2000" b="1" dirty="0" err="1" smtClean="0"/>
              <a:t>Kesimpulan</a:t>
            </a:r>
            <a:r>
              <a:rPr lang="en-AU" altLang="en-US" sz="2000" b="1" dirty="0" smtClean="0"/>
              <a:t> </a:t>
            </a:r>
            <a:r>
              <a:rPr lang="en-AU" altLang="en-US" sz="2000" b="1" dirty="0" err="1" smtClean="0"/>
              <a:t>dan</a:t>
            </a:r>
            <a:r>
              <a:rPr lang="en-AU" altLang="en-US" sz="2000" b="1" dirty="0" smtClean="0"/>
              <a:t> </a:t>
            </a:r>
            <a:r>
              <a:rPr lang="en-AU" altLang="en-US" sz="2000" b="1" dirty="0" err="1" smtClean="0"/>
              <a:t>Cadangan</a:t>
            </a:r>
            <a:endParaRPr lang="en-AU" altLang="en-US" sz="2000" b="1" dirty="0" smtClean="0"/>
          </a:p>
          <a:p>
            <a:pPr marL="609600" indent="-609600" fontAlgn="auto">
              <a:lnSpc>
                <a:spcPct val="200000"/>
              </a:lnSpc>
              <a:spcBef>
                <a:spcPts val="0"/>
              </a:spcBef>
              <a:spcAft>
                <a:spcPts val="0"/>
              </a:spcAft>
              <a:buFont typeface="Monotype Sorts" pitchFamily="2" charset="2"/>
              <a:buAutoNum type="arabicPeriod"/>
              <a:defRPr/>
            </a:pPr>
            <a:r>
              <a:rPr lang="en-AU" altLang="en-US" sz="2000" b="1" dirty="0" err="1" smtClean="0"/>
              <a:t>Strategi</a:t>
            </a:r>
            <a:r>
              <a:rPr lang="en-AU" altLang="en-US" sz="2000" b="1" dirty="0" smtClean="0"/>
              <a:t> </a:t>
            </a:r>
            <a:r>
              <a:rPr lang="en-AU" altLang="en-US" sz="2000" b="1" dirty="0" err="1" smtClean="0"/>
              <a:t>Pelaksanaan</a:t>
            </a:r>
            <a:endParaRPr lang="en-AU" altLang="en-US" sz="2000" b="1" dirty="0" smtClean="0"/>
          </a:p>
          <a:p>
            <a:pPr fontAlgn="auto">
              <a:lnSpc>
                <a:spcPct val="200000"/>
              </a:lnSpc>
              <a:spcBef>
                <a:spcPts val="0"/>
              </a:spcBef>
              <a:spcAft>
                <a:spcPts val="0"/>
              </a:spcAft>
              <a:buFont typeface="Arial" panose="020B0604020202020204" pitchFamily="34" charset="0"/>
              <a:buChar char="•"/>
              <a:defRPr/>
            </a:pPr>
            <a:endParaRPr lang="en-MY" sz="2000" b="1" dirty="0"/>
          </a:p>
        </p:txBody>
      </p:sp>
      <p:pic>
        <p:nvPicPr>
          <p:cNvPr id="7" name="Picture 2"/>
          <p:cNvPicPr>
            <a:picLocks noChangeAspect="1" noChangeArrowheads="1"/>
          </p:cNvPicPr>
          <p:nvPr/>
        </p:nvPicPr>
        <p:blipFill>
          <a:blip r:embed="rId2" cstate="print"/>
          <a:srcRect/>
          <a:stretch>
            <a:fillRect/>
          </a:stretch>
        </p:blipFill>
        <p:spPr bwMode="auto">
          <a:xfrm rot="320429">
            <a:off x="5322888" y="1522413"/>
            <a:ext cx="3076575" cy="4535487"/>
          </a:xfrm>
          <a:prstGeom prst="rect">
            <a:avLst/>
          </a:prstGeom>
          <a:ln>
            <a:noFill/>
          </a:ln>
          <a:effectLst>
            <a:outerShdw blurRad="292100" dist="139700" dir="2700000" algn="tl" rotWithShape="0">
              <a:srgbClr val="333333">
                <a:alpha val="65000"/>
              </a:srgbClr>
            </a:outerShdw>
          </a:effectLst>
          <a:extLst/>
        </p:spPr>
      </p:pic>
      <p:sp>
        <p:nvSpPr>
          <p:cNvPr id="2" name="Slide Number Placeholder 1"/>
          <p:cNvSpPr>
            <a:spLocks noGrp="1"/>
          </p:cNvSpPr>
          <p:nvPr>
            <p:ph type="sldNum" sz="quarter" idx="12"/>
          </p:nvPr>
        </p:nvSpPr>
        <p:spPr/>
        <p:txBody>
          <a:bodyPr/>
          <a:lstStyle/>
          <a:p>
            <a:pPr>
              <a:defRPr/>
            </a:pPr>
            <a:fld id="{21D4BC89-515D-4492-B5C0-F84315117D24}" type="slidenum">
              <a:rPr lang="en-US"/>
              <a:pPr>
                <a:defRPr/>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2" descr="http://rlv.zcache.com/if_im_happy_then_whats_your_problem_png_dartboard-r3ea46aaf021f4fe1bf3c679ebd8c9562_fomue_8byvr_512.jpg"/>
          <p:cNvPicPr>
            <a:picLocks noChangeAspect="1" noChangeArrowheads="1"/>
          </p:cNvPicPr>
          <p:nvPr/>
        </p:nvPicPr>
        <p:blipFill>
          <a:blip r:embed="rId3" cstate="print"/>
          <a:srcRect l="13074" r="15211"/>
          <a:stretch>
            <a:fillRect/>
          </a:stretch>
        </p:blipFill>
        <p:spPr bwMode="auto">
          <a:xfrm>
            <a:off x="5646738" y="1412875"/>
            <a:ext cx="3497262" cy="4876800"/>
          </a:xfrm>
          <a:prstGeom prst="rect">
            <a:avLst/>
          </a:prstGeom>
          <a:noFill/>
          <a:ln w="9525">
            <a:noFill/>
            <a:miter lim="800000"/>
            <a:headEnd/>
            <a:tailEnd/>
          </a:ln>
        </p:spPr>
      </p:pic>
      <p:sp>
        <p:nvSpPr>
          <p:cNvPr id="60418" name="Rectangle 3"/>
          <p:cNvSpPr>
            <a:spLocks noGrp="1" noChangeArrowheads="1"/>
          </p:cNvSpPr>
          <p:nvPr>
            <p:ph idx="1"/>
          </p:nvPr>
        </p:nvSpPr>
        <p:spPr>
          <a:xfrm>
            <a:off x="107950" y="1143000"/>
            <a:ext cx="6064250" cy="5257800"/>
          </a:xfrm>
        </p:spPr>
        <p:txBody>
          <a:bodyPr/>
          <a:lstStyle/>
          <a:p>
            <a:r>
              <a:rPr lang="en-AU" altLang="ms-MY" dirty="0" smtClean="0"/>
              <a:t>Ada </a:t>
            </a:r>
            <a:r>
              <a:rPr lang="en-AU" altLang="ms-MY" dirty="0" err="1" smtClean="0"/>
              <a:t>peraturan</a:t>
            </a:r>
            <a:r>
              <a:rPr lang="en-AU" altLang="ms-MY" dirty="0" smtClean="0"/>
              <a:t> </a:t>
            </a:r>
            <a:r>
              <a:rPr lang="en-AU" altLang="ms-MY" dirty="0" err="1" smtClean="0"/>
              <a:t>sedia</a:t>
            </a:r>
            <a:r>
              <a:rPr lang="en-AU" altLang="ms-MY" dirty="0" smtClean="0"/>
              <a:t> </a:t>
            </a:r>
            <a:r>
              <a:rPr lang="en-AU" altLang="ms-MY" dirty="0" err="1" smtClean="0"/>
              <a:t>ada</a:t>
            </a:r>
            <a:r>
              <a:rPr lang="en-AU" altLang="ms-MY" dirty="0" smtClean="0"/>
              <a:t> </a:t>
            </a:r>
            <a:r>
              <a:rPr lang="en-AU" altLang="ms-MY" dirty="0" err="1" smtClean="0"/>
              <a:t>berkaitan</a:t>
            </a:r>
            <a:r>
              <a:rPr lang="en-AU" altLang="ms-MY" dirty="0" smtClean="0"/>
              <a:t> </a:t>
            </a:r>
            <a:r>
              <a:rPr lang="en-AU" altLang="ms-MY" dirty="0" err="1" smtClean="0"/>
              <a:t>isu</a:t>
            </a:r>
            <a:r>
              <a:rPr lang="en-AU" altLang="ms-MY" dirty="0" smtClean="0"/>
              <a:t>/</a:t>
            </a:r>
            <a:r>
              <a:rPr lang="en-AU" altLang="ms-MY" dirty="0" err="1" smtClean="0"/>
              <a:t>masalah</a:t>
            </a:r>
            <a:r>
              <a:rPr lang="en-AU" altLang="ms-MY" dirty="0" smtClean="0"/>
              <a:t>? </a:t>
            </a:r>
          </a:p>
          <a:p>
            <a:r>
              <a:rPr lang="en-AU" altLang="ms-MY" dirty="0" err="1" smtClean="0"/>
              <a:t>Kenapa</a:t>
            </a:r>
            <a:r>
              <a:rPr lang="en-AU" altLang="ms-MY" dirty="0" smtClean="0"/>
              <a:t> </a:t>
            </a:r>
            <a:r>
              <a:rPr lang="en-AU" altLang="ms-MY" dirty="0" err="1" smtClean="0"/>
              <a:t>ianya</a:t>
            </a:r>
            <a:r>
              <a:rPr lang="en-AU" altLang="ms-MY" dirty="0" smtClean="0"/>
              <a:t> </a:t>
            </a:r>
            <a:r>
              <a:rPr lang="en-AU" altLang="ms-MY" dirty="0" err="1" smtClean="0"/>
              <a:t>tidak</a:t>
            </a:r>
            <a:r>
              <a:rPr lang="en-AU" altLang="ms-MY" dirty="0" smtClean="0"/>
              <a:t> </a:t>
            </a:r>
            <a:r>
              <a:rPr lang="en-AU" altLang="ms-MY" dirty="0" err="1" smtClean="0"/>
              <a:t>dapat</a:t>
            </a:r>
            <a:r>
              <a:rPr lang="en-AU" altLang="ms-MY" dirty="0" smtClean="0"/>
              <a:t> </a:t>
            </a:r>
            <a:r>
              <a:rPr lang="en-AU" altLang="ms-MY" dirty="0" err="1" smtClean="0"/>
              <a:t>menangani</a:t>
            </a:r>
            <a:r>
              <a:rPr lang="en-AU" altLang="ms-MY" dirty="0" smtClean="0"/>
              <a:t> </a:t>
            </a:r>
            <a:r>
              <a:rPr lang="en-AU" altLang="ms-MY" dirty="0" err="1" smtClean="0"/>
              <a:t>isu</a:t>
            </a:r>
            <a:r>
              <a:rPr lang="en-AU" altLang="ms-MY" dirty="0" smtClean="0"/>
              <a:t>/</a:t>
            </a:r>
            <a:r>
              <a:rPr lang="en-AU" altLang="ms-MY" dirty="0" err="1" smtClean="0"/>
              <a:t>masalah</a:t>
            </a:r>
            <a:r>
              <a:rPr lang="en-AU" altLang="ms-MY" dirty="0" smtClean="0"/>
              <a:t>? </a:t>
            </a:r>
          </a:p>
          <a:p>
            <a:r>
              <a:rPr lang="en-AU" altLang="ms-MY" dirty="0" err="1" smtClean="0"/>
              <a:t>Mengapa</a:t>
            </a:r>
            <a:r>
              <a:rPr lang="en-AU" altLang="ms-MY" dirty="0" smtClean="0"/>
              <a:t> </a:t>
            </a:r>
            <a:r>
              <a:rPr lang="en-AU" altLang="ms-MY" dirty="0" err="1" smtClean="0"/>
              <a:t>Kerajaan</a:t>
            </a:r>
            <a:r>
              <a:rPr lang="en-AU" altLang="ms-MY" dirty="0" smtClean="0"/>
              <a:t> </a:t>
            </a:r>
            <a:r>
              <a:rPr lang="en-AU" altLang="ms-MY" dirty="0" err="1" smtClean="0"/>
              <a:t>perlu</a:t>
            </a:r>
            <a:r>
              <a:rPr lang="en-AU" altLang="ms-MY" dirty="0" smtClean="0"/>
              <a:t> </a:t>
            </a:r>
            <a:r>
              <a:rPr lang="en-AU" altLang="ms-MY" dirty="0" err="1" smtClean="0"/>
              <a:t>melakukan</a:t>
            </a:r>
            <a:r>
              <a:rPr lang="en-AU" altLang="ms-MY" dirty="0" smtClean="0"/>
              <a:t> </a:t>
            </a:r>
            <a:r>
              <a:rPr lang="en-AU" altLang="ms-MY" dirty="0" err="1" smtClean="0"/>
              <a:t>intervensi</a:t>
            </a:r>
            <a:r>
              <a:rPr lang="en-AU" altLang="ms-MY" dirty="0" smtClean="0"/>
              <a:t>?</a:t>
            </a:r>
            <a:r>
              <a:rPr lang="en-AU" altLang="ms-MY" i="1" dirty="0" smtClean="0"/>
              <a:t> </a:t>
            </a:r>
          </a:p>
          <a:p>
            <a:pPr lvl="2">
              <a:buFont typeface="Wingdings" pitchFamily="2" charset="2"/>
              <a:buChar char="Ø"/>
            </a:pPr>
            <a:r>
              <a:rPr lang="en-AU" altLang="ms-MY" dirty="0" smtClean="0"/>
              <a:t> </a:t>
            </a:r>
            <a:r>
              <a:rPr lang="en-AU" altLang="ms-MY" dirty="0" err="1" smtClean="0"/>
              <a:t>Untuk</a:t>
            </a:r>
            <a:r>
              <a:rPr lang="en-AU" altLang="ms-MY" dirty="0" smtClean="0"/>
              <a:t> </a:t>
            </a:r>
            <a:r>
              <a:rPr lang="en-AU" altLang="ms-MY" dirty="0" err="1" smtClean="0"/>
              <a:t>membetulkan</a:t>
            </a:r>
            <a:r>
              <a:rPr lang="en-AU" altLang="ms-MY" dirty="0" smtClean="0"/>
              <a:t> </a:t>
            </a:r>
            <a:r>
              <a:rPr lang="en-AU" altLang="ms-MY" dirty="0" err="1" smtClean="0"/>
              <a:t>kegagalan</a:t>
            </a:r>
            <a:r>
              <a:rPr lang="en-AU" altLang="ms-MY" dirty="0" smtClean="0"/>
              <a:t> </a:t>
            </a:r>
            <a:r>
              <a:rPr lang="en-AU" altLang="ms-MY" dirty="0" err="1" smtClean="0"/>
              <a:t>pasaran</a:t>
            </a:r>
            <a:endParaRPr lang="en-AU" altLang="ms-MY" dirty="0" smtClean="0"/>
          </a:p>
          <a:p>
            <a:pPr lvl="2">
              <a:buFont typeface="Wingdings" pitchFamily="2" charset="2"/>
              <a:buChar char="Ø"/>
            </a:pPr>
            <a:r>
              <a:rPr lang="en-AU" altLang="ms-MY" dirty="0" smtClean="0"/>
              <a:t> </a:t>
            </a:r>
            <a:r>
              <a:rPr lang="en-AU" altLang="ms-MY" dirty="0" err="1" smtClean="0"/>
              <a:t>Untuk</a:t>
            </a:r>
            <a:r>
              <a:rPr lang="en-AU" altLang="ms-MY" dirty="0" smtClean="0"/>
              <a:t> </a:t>
            </a:r>
            <a:r>
              <a:rPr lang="en-AU" altLang="ms-MY" dirty="0" err="1" smtClean="0"/>
              <a:t>memperkukuhkan</a:t>
            </a:r>
            <a:r>
              <a:rPr lang="en-AU" altLang="ms-MY" dirty="0" smtClean="0"/>
              <a:t> </a:t>
            </a:r>
            <a:r>
              <a:rPr lang="en-AU" altLang="ms-MY" dirty="0" err="1" smtClean="0"/>
              <a:t>peraturan</a:t>
            </a:r>
            <a:r>
              <a:rPr lang="en-AU" altLang="ms-MY" dirty="0" smtClean="0"/>
              <a:t> </a:t>
            </a:r>
            <a:r>
              <a:rPr lang="en-AU" altLang="ms-MY" dirty="0" err="1" smtClean="0"/>
              <a:t>sedia</a:t>
            </a:r>
            <a:r>
              <a:rPr lang="en-AU" altLang="ms-MY" dirty="0" smtClean="0"/>
              <a:t> </a:t>
            </a:r>
            <a:r>
              <a:rPr lang="en-AU" altLang="ms-MY" dirty="0" err="1" smtClean="0"/>
              <a:t>ada</a:t>
            </a:r>
            <a:endParaRPr lang="en-AU" altLang="ms-MY" dirty="0" smtClean="0"/>
          </a:p>
          <a:p>
            <a:pPr lvl="2">
              <a:buFont typeface="Wingdings" pitchFamily="2" charset="2"/>
              <a:buChar char="Ø"/>
            </a:pPr>
            <a:r>
              <a:rPr lang="en-AU" altLang="ms-MY" dirty="0" smtClean="0"/>
              <a:t> </a:t>
            </a:r>
            <a:r>
              <a:rPr lang="en-AU" altLang="ms-MY" dirty="0" err="1" smtClean="0"/>
              <a:t>Untuk</a:t>
            </a:r>
            <a:r>
              <a:rPr lang="en-AU" altLang="ms-MY" dirty="0" smtClean="0"/>
              <a:t> </a:t>
            </a:r>
            <a:r>
              <a:rPr lang="en-AU" altLang="ms-MY" dirty="0" err="1" smtClean="0"/>
              <a:t>menangani</a:t>
            </a:r>
            <a:r>
              <a:rPr lang="en-AU" altLang="ms-MY" dirty="0" smtClean="0"/>
              <a:t> </a:t>
            </a:r>
            <a:r>
              <a:rPr lang="en-AU" altLang="ms-MY" dirty="0" err="1" smtClean="0"/>
              <a:t>risiko</a:t>
            </a:r>
            <a:r>
              <a:rPr lang="en-AU" altLang="ms-MY" dirty="0" smtClean="0"/>
              <a:t> yang </a:t>
            </a:r>
            <a:r>
              <a:rPr lang="en-AU" altLang="ms-MY" dirty="0" err="1" smtClean="0"/>
              <a:t>tinggi</a:t>
            </a:r>
            <a:endParaRPr lang="en-AU" altLang="ms-MY" dirty="0" smtClean="0"/>
          </a:p>
        </p:txBody>
      </p:sp>
      <p:sp>
        <p:nvSpPr>
          <p:cNvPr id="5" name="Title 1"/>
          <p:cNvSpPr txBox="1">
            <a:spLocks/>
          </p:cNvSpPr>
          <p:nvPr/>
        </p:nvSpPr>
        <p:spPr>
          <a:xfrm>
            <a:off x="0" y="0"/>
            <a:ext cx="9144000" cy="1268413"/>
          </a:xfrm>
          <a:prstGeom prst="rect">
            <a:avLst/>
          </a:prstGeom>
          <a:solidFill>
            <a:srgbClr val="C00000"/>
          </a:solidFill>
        </p:spPr>
        <p:txBody>
          <a:bodyPr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11125" algn="l" fontAlgn="auto">
              <a:spcAft>
                <a:spcPts val="0"/>
              </a:spcAft>
              <a:defRPr/>
            </a:pPr>
            <a:r>
              <a:rPr lang="en-US" b="1" dirty="0" err="1" smtClean="0">
                <a:solidFill>
                  <a:schemeClr val="bg1"/>
                </a:solidFill>
                <a:effectLst>
                  <a:outerShdw blurRad="38100" dist="38100" dir="2700000" algn="tl">
                    <a:srgbClr val="000000">
                      <a:alpha val="43137"/>
                    </a:srgbClr>
                  </a:outerShdw>
                </a:effectLst>
              </a:rPr>
              <a:t>Elemen</a:t>
            </a:r>
            <a:r>
              <a:rPr lang="en-US" b="1" dirty="0" smtClean="0">
                <a:solidFill>
                  <a:schemeClr val="bg1"/>
                </a:solidFill>
                <a:effectLst>
                  <a:outerShdw blurRad="38100" dist="38100" dir="2700000" algn="tl">
                    <a:srgbClr val="000000">
                      <a:alpha val="43137"/>
                    </a:srgbClr>
                  </a:outerShdw>
                </a:effectLst>
              </a:rPr>
              <a:t> 1:</a:t>
            </a:r>
            <a:br>
              <a:rPr lang="en-US" b="1" dirty="0" smtClean="0">
                <a:solidFill>
                  <a:schemeClr val="bg1"/>
                </a:solidFill>
                <a:effectLst>
                  <a:outerShdw blurRad="38100" dist="38100" dir="2700000" algn="tl">
                    <a:srgbClr val="000000">
                      <a:alpha val="43137"/>
                    </a:srgbClr>
                  </a:outerShdw>
                </a:effectLst>
              </a:rPr>
            </a:br>
            <a:r>
              <a:rPr lang="en-US" b="1" dirty="0" err="1" smtClean="0">
                <a:solidFill>
                  <a:schemeClr val="bg1"/>
                </a:solidFill>
                <a:effectLst>
                  <a:outerShdw blurRad="38100" dist="38100" dir="2700000" algn="tl">
                    <a:srgbClr val="000000">
                      <a:alpha val="43137"/>
                    </a:srgbClr>
                  </a:outerShdw>
                </a:effectLst>
              </a:rPr>
              <a:t>Mengenalpasti</a:t>
            </a:r>
            <a:r>
              <a:rPr lang="en-US" b="1" dirty="0" smtClean="0">
                <a:solidFill>
                  <a:schemeClr val="bg1"/>
                </a:solidFill>
                <a:effectLst>
                  <a:outerShdw blurRad="38100" dist="38100" dir="2700000" algn="tl">
                    <a:srgbClr val="000000">
                      <a:alpha val="43137"/>
                    </a:srgbClr>
                  </a:outerShdw>
                </a:effectLst>
              </a:rPr>
              <a:t> </a:t>
            </a:r>
            <a:r>
              <a:rPr lang="en-US" b="1" dirty="0" err="1" smtClean="0">
                <a:solidFill>
                  <a:schemeClr val="bg1"/>
                </a:solidFill>
                <a:effectLst>
                  <a:outerShdw blurRad="38100" dist="38100" dir="2700000" algn="tl">
                    <a:srgbClr val="000000">
                      <a:alpha val="43137"/>
                    </a:srgbClr>
                  </a:outerShdw>
                </a:effectLst>
              </a:rPr>
              <a:t>Masalah</a:t>
            </a:r>
            <a:endParaRPr lang="en-US" b="1" dirty="0" smtClean="0">
              <a:solidFill>
                <a:schemeClr val="bg1"/>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2"/>
          </p:nvPr>
        </p:nvSpPr>
        <p:spPr/>
        <p:txBody>
          <a:bodyPr/>
          <a:lstStyle/>
          <a:p>
            <a:pPr>
              <a:defRPr/>
            </a:pPr>
            <a:fld id="{C6657318-08BA-4FB8-B45C-5F722FAD98D3}" type="slidenum">
              <a:rPr lang="en-US"/>
              <a:pPr>
                <a:defRPr/>
              </a:pPr>
              <a:t>11</a:t>
            </a:fld>
            <a:endParaRPr lang="en-US" dirty="0"/>
          </a:p>
        </p:txBody>
      </p:sp>
    </p:spTree>
    <p:extLst>
      <p:ext uri="{BB962C8B-B14F-4D97-AF65-F5344CB8AC3E}">
        <p14:creationId xmlns:p14="http://schemas.microsoft.com/office/powerpoint/2010/main" xmlns="" val="417571627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p:cNvSpPr>
            <a:spLocks noChangeArrowheads="1"/>
          </p:cNvSpPr>
          <p:nvPr/>
        </p:nvSpPr>
        <p:spPr bwMode="auto">
          <a:xfrm>
            <a:off x="800100" y="2330450"/>
            <a:ext cx="8039100" cy="954107"/>
          </a:xfrm>
          <a:prstGeom prst="rect">
            <a:avLst/>
          </a:prstGeom>
          <a:noFill/>
          <a:ln w="9525">
            <a:noFill/>
            <a:miter lim="800000"/>
            <a:headEnd/>
            <a:tailEnd/>
          </a:ln>
        </p:spPr>
        <p:txBody>
          <a:bodyPr>
            <a:spAutoFit/>
          </a:bodyPr>
          <a:lstStyle/>
          <a:p>
            <a:r>
              <a:rPr lang="en-US" sz="2800" dirty="0" err="1" smtClean="0">
                <a:latin typeface="Rockwell" pitchFamily="18" charset="0"/>
                <a:ea typeface="Calibri" pitchFamily="34" charset="0"/>
                <a:cs typeface="Times New Roman" pitchFamily="18" charset="0"/>
              </a:rPr>
              <a:t>Matlamat</a:t>
            </a:r>
            <a:r>
              <a:rPr lang="en-US" sz="2800" dirty="0" smtClean="0">
                <a:latin typeface="Rockwell" pitchFamily="18" charset="0"/>
                <a:ea typeface="Calibri" pitchFamily="34" charset="0"/>
                <a:cs typeface="Times New Roman" pitchFamily="18" charset="0"/>
              </a:rPr>
              <a:t> </a:t>
            </a:r>
            <a:r>
              <a:rPr lang="en-US" sz="2800" dirty="0" err="1" smtClean="0">
                <a:latin typeface="Rockwell" pitchFamily="18" charset="0"/>
                <a:ea typeface="Calibri" pitchFamily="34" charset="0"/>
                <a:cs typeface="Times New Roman" pitchFamily="18" charset="0"/>
              </a:rPr>
              <a:t>utama</a:t>
            </a:r>
            <a:r>
              <a:rPr lang="en-US" sz="2800" dirty="0" smtClean="0">
                <a:latin typeface="Rockwell" pitchFamily="18" charset="0"/>
                <a:ea typeface="Calibri" pitchFamily="34" charset="0"/>
                <a:cs typeface="Times New Roman" pitchFamily="18" charset="0"/>
              </a:rPr>
              <a:t> yang </a:t>
            </a:r>
            <a:r>
              <a:rPr lang="en-US" sz="2800" dirty="0" err="1" smtClean="0">
                <a:latin typeface="Rockwell" pitchFamily="18" charset="0"/>
                <a:ea typeface="Calibri" pitchFamily="34" charset="0"/>
                <a:cs typeface="Times New Roman" pitchFamily="18" charset="0"/>
              </a:rPr>
              <a:t>hendak</a:t>
            </a:r>
            <a:r>
              <a:rPr lang="en-US" sz="2800" dirty="0" smtClean="0">
                <a:latin typeface="Rockwell" pitchFamily="18" charset="0"/>
                <a:ea typeface="Calibri" pitchFamily="34" charset="0"/>
                <a:cs typeface="Times New Roman" pitchFamily="18" charset="0"/>
              </a:rPr>
              <a:t> </a:t>
            </a:r>
            <a:r>
              <a:rPr lang="en-US" sz="2800" dirty="0" err="1" smtClean="0">
                <a:latin typeface="Rockwell" pitchFamily="18" charset="0"/>
                <a:ea typeface="Calibri" pitchFamily="34" charset="0"/>
                <a:cs typeface="Times New Roman" pitchFamily="18" charset="0"/>
              </a:rPr>
              <a:t>dicapai</a:t>
            </a:r>
            <a:r>
              <a:rPr lang="en-US" sz="2800" dirty="0" smtClean="0">
                <a:latin typeface="Rockwell" pitchFamily="18" charset="0"/>
                <a:ea typeface="Calibri" pitchFamily="34" charset="0"/>
                <a:cs typeface="Times New Roman" pitchFamily="18" charset="0"/>
              </a:rPr>
              <a:t> </a:t>
            </a:r>
            <a:r>
              <a:rPr lang="en-US" sz="2800" dirty="0" err="1" smtClean="0">
                <a:latin typeface="Rockwell" pitchFamily="18" charset="0"/>
                <a:ea typeface="Calibri" pitchFamily="34" charset="0"/>
                <a:cs typeface="Times New Roman" pitchFamily="18" charset="0"/>
              </a:rPr>
              <a:t>dengan</a:t>
            </a:r>
            <a:r>
              <a:rPr lang="en-US" sz="2800" dirty="0" smtClean="0">
                <a:latin typeface="Rockwell" pitchFamily="18" charset="0"/>
                <a:ea typeface="Calibri" pitchFamily="34" charset="0"/>
                <a:cs typeface="Times New Roman" pitchFamily="18" charset="0"/>
              </a:rPr>
              <a:t> </a:t>
            </a:r>
            <a:r>
              <a:rPr lang="en-US" sz="2800" dirty="0" err="1" smtClean="0">
                <a:latin typeface="Rockwell" pitchFamily="18" charset="0"/>
                <a:ea typeface="Calibri" pitchFamily="34" charset="0"/>
                <a:cs typeface="Times New Roman" pitchFamily="18" charset="0"/>
              </a:rPr>
              <a:t>melaksanakan</a:t>
            </a:r>
            <a:r>
              <a:rPr lang="en-US" sz="2800" dirty="0" smtClean="0">
                <a:latin typeface="Rockwell" pitchFamily="18" charset="0"/>
                <a:ea typeface="Calibri" pitchFamily="34" charset="0"/>
                <a:cs typeface="Times New Roman" pitchFamily="18" charset="0"/>
              </a:rPr>
              <a:t> </a:t>
            </a:r>
            <a:r>
              <a:rPr lang="en-US" sz="2800" dirty="0" err="1" smtClean="0">
                <a:latin typeface="Rockwell" pitchFamily="18" charset="0"/>
                <a:ea typeface="Calibri" pitchFamily="34" charset="0"/>
                <a:cs typeface="Times New Roman" pitchFamily="18" charset="0"/>
              </a:rPr>
              <a:t>polisi</a:t>
            </a:r>
            <a:r>
              <a:rPr lang="en-US" sz="2800" dirty="0" smtClean="0">
                <a:latin typeface="Rockwell" pitchFamily="18" charset="0"/>
                <a:ea typeface="Calibri" pitchFamily="34" charset="0"/>
                <a:cs typeface="Times New Roman" pitchFamily="18" charset="0"/>
              </a:rPr>
              <a:t>/</a:t>
            </a:r>
            <a:r>
              <a:rPr lang="en-US" sz="2800" dirty="0" err="1" smtClean="0">
                <a:latin typeface="Rockwell" pitchFamily="18" charset="0"/>
                <a:ea typeface="Calibri" pitchFamily="34" charset="0"/>
                <a:cs typeface="Times New Roman" pitchFamily="18" charset="0"/>
              </a:rPr>
              <a:t>peraturan</a:t>
            </a:r>
            <a:r>
              <a:rPr lang="en-US" sz="2800" dirty="0" smtClean="0">
                <a:latin typeface="Rockwell" pitchFamily="18" charset="0"/>
                <a:ea typeface="Calibri" pitchFamily="34" charset="0"/>
                <a:cs typeface="Times New Roman" pitchFamily="18" charset="0"/>
              </a:rPr>
              <a:t> </a:t>
            </a:r>
            <a:endParaRPr lang="en-GB" sz="2800" dirty="0">
              <a:latin typeface="Rockwell" pitchFamily="18" charset="0"/>
              <a:ea typeface="Calibri" pitchFamily="34" charset="0"/>
            </a:endParaRPr>
          </a:p>
        </p:txBody>
      </p:sp>
      <p:sp>
        <p:nvSpPr>
          <p:cNvPr id="68611" name="Rectangle 4"/>
          <p:cNvSpPr>
            <a:spLocks noChangeArrowheads="1"/>
          </p:cNvSpPr>
          <p:nvPr/>
        </p:nvSpPr>
        <p:spPr bwMode="auto">
          <a:xfrm>
            <a:off x="228600" y="2330450"/>
            <a:ext cx="654050" cy="708025"/>
          </a:xfrm>
          <a:prstGeom prst="rect">
            <a:avLst/>
          </a:prstGeom>
          <a:noFill/>
          <a:ln w="9525">
            <a:noFill/>
            <a:miter lim="800000"/>
            <a:headEnd/>
            <a:tailEnd/>
          </a:ln>
        </p:spPr>
        <p:txBody>
          <a:bodyPr wrap="none">
            <a:spAutoFit/>
          </a:bodyPr>
          <a:lstStyle/>
          <a:p>
            <a:r>
              <a:rPr lang="en-US" sz="4000" b="1">
                <a:latin typeface="Rockwell" pitchFamily="18" charset="0"/>
                <a:ea typeface="Calibri" pitchFamily="34" charset="0"/>
                <a:cs typeface="Times New Roman" pitchFamily="18" charset="0"/>
              </a:rPr>
              <a:t>= </a:t>
            </a:r>
            <a:endParaRPr lang="en-GB" b="1">
              <a:ea typeface="Calibri" pitchFamily="34" charset="0"/>
              <a:cs typeface="Times New Roman" pitchFamily="18" charset="0"/>
            </a:endParaRPr>
          </a:p>
        </p:txBody>
      </p:sp>
      <p:graphicFrame>
        <p:nvGraphicFramePr>
          <p:cNvPr id="7" name="Content Placeholder 4"/>
          <p:cNvGraphicFramePr>
            <a:graphicFrameLocks/>
          </p:cNvGraphicFramePr>
          <p:nvPr>
            <p:extLst>
              <p:ext uri="{D42A27DB-BD31-4B8C-83A1-F6EECF244321}">
                <p14:modId xmlns:p14="http://schemas.microsoft.com/office/powerpoint/2010/main" xmlns="" val="2543873127"/>
              </p:ext>
            </p:extLst>
          </p:nvPr>
        </p:nvGraphicFramePr>
        <p:xfrm>
          <a:off x="304800" y="4076700"/>
          <a:ext cx="8457494" cy="2494134"/>
        </p:xfrm>
        <a:graphic>
          <a:graphicData uri="http://schemas.openxmlformats.org/drawingml/2006/table">
            <a:tbl>
              <a:tblPr firstRow="1" bandRow="1">
                <a:tableStyleId>{9D7B26C5-4107-4FEC-AEDC-1716B250A1EF}</a:tableStyleId>
              </a:tblPr>
              <a:tblGrid>
                <a:gridCol w="4228747"/>
                <a:gridCol w="4228747"/>
              </a:tblGrid>
              <a:tr h="474326">
                <a:tc>
                  <a:txBody>
                    <a:bodyPr/>
                    <a:lstStyle/>
                    <a:p>
                      <a:pPr marL="0" marR="0" algn="ctr">
                        <a:lnSpc>
                          <a:spcPct val="115000"/>
                        </a:lnSpc>
                        <a:spcBef>
                          <a:spcPts val="0"/>
                        </a:spcBef>
                        <a:spcAft>
                          <a:spcPts val="1000"/>
                        </a:spcAft>
                      </a:pPr>
                      <a:r>
                        <a:rPr lang="en-US" sz="1800" dirty="0" err="1" smtClean="0"/>
                        <a:t>Contoh</a:t>
                      </a:r>
                      <a:r>
                        <a:rPr lang="en-US" sz="1800" dirty="0" smtClean="0"/>
                        <a:t> </a:t>
                      </a:r>
                      <a:r>
                        <a:rPr lang="en-US" sz="1800" dirty="0" err="1" smtClean="0"/>
                        <a:t>Objektif</a:t>
                      </a:r>
                      <a:r>
                        <a:rPr lang="en-US" sz="1800" dirty="0" smtClean="0"/>
                        <a:t> yang </a:t>
                      </a:r>
                      <a:r>
                        <a:rPr lang="en-US" sz="1800" dirty="0" err="1" smtClean="0"/>
                        <a:t>Baik</a:t>
                      </a:r>
                      <a:endParaRPr lang="en-US" sz="1800" dirty="0">
                        <a:latin typeface="+mn-lt"/>
                        <a:ea typeface="Calibri"/>
                        <a:cs typeface="Times New Roman"/>
                      </a:endParaRPr>
                    </a:p>
                  </a:txBody>
                  <a:tcPr marL="62345" marR="62345" marT="0" marB="0" anchor="ctr"/>
                </a:tc>
                <a:tc>
                  <a:txBody>
                    <a:bodyPr/>
                    <a:lstStyle/>
                    <a:p>
                      <a:pPr marL="0" marR="0" algn="ctr">
                        <a:lnSpc>
                          <a:spcPct val="115000"/>
                        </a:lnSpc>
                        <a:spcBef>
                          <a:spcPts val="0"/>
                        </a:spcBef>
                        <a:spcAft>
                          <a:spcPts val="1000"/>
                        </a:spcAft>
                      </a:pPr>
                      <a:r>
                        <a:rPr lang="en-US" sz="1800" dirty="0" smtClean="0"/>
                        <a:t>Example of Bad Objective</a:t>
                      </a:r>
                      <a:endParaRPr lang="en-US" sz="1800" dirty="0">
                        <a:latin typeface="+mn-lt"/>
                        <a:ea typeface="Calibri"/>
                        <a:cs typeface="Times New Roman"/>
                      </a:endParaRPr>
                    </a:p>
                  </a:txBody>
                  <a:tcPr marL="62345" marR="62345" marT="0" marB="0" anchor="ctr"/>
                </a:tc>
              </a:tr>
              <a:tr h="1957142">
                <a:tc>
                  <a:txBody>
                    <a:bodyPr/>
                    <a:lstStyle/>
                    <a:p>
                      <a:pPr marL="0" marR="0">
                        <a:lnSpc>
                          <a:spcPct val="115000"/>
                        </a:lnSpc>
                        <a:spcBef>
                          <a:spcPts val="0"/>
                        </a:spcBef>
                        <a:spcAft>
                          <a:spcPts val="1000"/>
                        </a:spcAft>
                      </a:pPr>
                      <a:r>
                        <a:rPr lang="en-US" sz="1800" dirty="0" err="1" smtClean="0"/>
                        <a:t>Untuk</a:t>
                      </a:r>
                      <a:r>
                        <a:rPr lang="en-US" sz="1800" dirty="0" smtClean="0"/>
                        <a:t> </a:t>
                      </a:r>
                      <a:r>
                        <a:rPr lang="en-US" sz="1800" dirty="0" err="1" smtClean="0"/>
                        <a:t>mengurangkan</a:t>
                      </a:r>
                      <a:r>
                        <a:rPr lang="en-US" sz="1800" dirty="0" smtClean="0"/>
                        <a:t> </a:t>
                      </a:r>
                      <a:r>
                        <a:rPr lang="en-US" sz="1800" dirty="0" err="1" smtClean="0"/>
                        <a:t>bilangan</a:t>
                      </a:r>
                      <a:r>
                        <a:rPr lang="en-US" sz="1800" dirty="0" smtClean="0"/>
                        <a:t> </a:t>
                      </a:r>
                      <a:r>
                        <a:rPr lang="en-US" sz="1800" dirty="0" err="1" smtClean="0"/>
                        <a:t>kematian</a:t>
                      </a:r>
                      <a:r>
                        <a:rPr lang="en-US" sz="1800" dirty="0" smtClean="0"/>
                        <a:t> </a:t>
                      </a:r>
                      <a:r>
                        <a:rPr lang="en-US" sz="1800" dirty="0" err="1" smtClean="0"/>
                        <a:t>dan</a:t>
                      </a:r>
                      <a:r>
                        <a:rPr lang="en-US" sz="1800" dirty="0" smtClean="0"/>
                        <a:t> </a:t>
                      </a:r>
                      <a:r>
                        <a:rPr lang="en-US" sz="1800" dirty="0" err="1" smtClean="0"/>
                        <a:t>penyakit</a:t>
                      </a:r>
                      <a:r>
                        <a:rPr lang="en-US" sz="1800" dirty="0" smtClean="0"/>
                        <a:t> </a:t>
                      </a:r>
                      <a:r>
                        <a:rPr lang="en-US" sz="1800" dirty="0" err="1" smtClean="0"/>
                        <a:t>berkaitan</a:t>
                      </a:r>
                      <a:r>
                        <a:rPr lang="en-US" sz="1800" dirty="0" smtClean="0"/>
                        <a:t> </a:t>
                      </a:r>
                      <a:r>
                        <a:rPr lang="en-US" sz="1800" dirty="0" err="1" smtClean="0"/>
                        <a:t>obesiti</a:t>
                      </a:r>
                      <a:r>
                        <a:rPr lang="en-US" sz="1800" dirty="0" smtClean="0"/>
                        <a:t> </a:t>
                      </a:r>
                      <a:r>
                        <a:rPr lang="en-US" sz="1800" dirty="0" err="1" smtClean="0"/>
                        <a:t>sebanyak</a:t>
                      </a:r>
                      <a:r>
                        <a:rPr lang="en-US" sz="1800" dirty="0" smtClean="0"/>
                        <a:t> 20% </a:t>
                      </a:r>
                      <a:r>
                        <a:rPr lang="en-US" sz="1800" dirty="0" err="1" smtClean="0"/>
                        <a:t>menjelang</a:t>
                      </a:r>
                      <a:r>
                        <a:rPr lang="en-US" sz="1800" dirty="0" smtClean="0"/>
                        <a:t> 2020.</a:t>
                      </a:r>
                      <a:endParaRPr lang="en-US" sz="1050" baseline="0" dirty="0" smtClean="0"/>
                    </a:p>
                    <a:p>
                      <a:pPr marL="0" marR="0">
                        <a:lnSpc>
                          <a:spcPct val="115000"/>
                        </a:lnSpc>
                        <a:spcBef>
                          <a:spcPts val="0"/>
                        </a:spcBef>
                        <a:spcAft>
                          <a:spcPts val="1000"/>
                        </a:spcAft>
                      </a:pPr>
                      <a:r>
                        <a:rPr lang="en-US" sz="1800" baseline="0" dirty="0" smtClean="0"/>
                        <a:t>[</a:t>
                      </a:r>
                      <a:r>
                        <a:rPr lang="en-US" sz="1800" baseline="0" dirty="0" err="1" smtClean="0"/>
                        <a:t>Objektif</a:t>
                      </a:r>
                      <a:r>
                        <a:rPr lang="en-US" sz="1800" baseline="0" dirty="0" smtClean="0"/>
                        <a:t> </a:t>
                      </a:r>
                      <a:r>
                        <a:rPr lang="en-US" sz="1800" baseline="0" dirty="0" err="1" smtClean="0"/>
                        <a:t>ini</a:t>
                      </a:r>
                      <a:r>
                        <a:rPr lang="en-US" sz="1800" baseline="0" dirty="0" smtClean="0"/>
                        <a:t> </a:t>
                      </a:r>
                      <a:r>
                        <a:rPr lang="en-US" sz="1800" baseline="0" dirty="0" err="1" smtClean="0"/>
                        <a:t>spesifik</a:t>
                      </a:r>
                      <a:r>
                        <a:rPr lang="en-US" sz="1800" baseline="0" dirty="0" smtClean="0"/>
                        <a:t>, </a:t>
                      </a:r>
                      <a:r>
                        <a:rPr lang="en-US" sz="1800" baseline="0" dirty="0" err="1" smtClean="0"/>
                        <a:t>boleh</a:t>
                      </a:r>
                      <a:r>
                        <a:rPr lang="en-US" sz="1800" baseline="0" dirty="0" smtClean="0"/>
                        <a:t> </a:t>
                      </a:r>
                      <a:r>
                        <a:rPr lang="en-US" sz="1800" baseline="0" dirty="0" err="1" smtClean="0"/>
                        <a:t>diukur</a:t>
                      </a:r>
                      <a:r>
                        <a:rPr lang="en-US" sz="1800" baseline="0" dirty="0" smtClean="0"/>
                        <a:t>, </a:t>
                      </a:r>
                      <a:r>
                        <a:rPr lang="en-US" sz="1800" baseline="0" dirty="0" err="1" smtClean="0"/>
                        <a:t>bertanggungjawab</a:t>
                      </a:r>
                      <a:r>
                        <a:rPr lang="en-US" sz="1800" baseline="0" dirty="0" smtClean="0"/>
                        <a:t>, </a:t>
                      </a:r>
                      <a:r>
                        <a:rPr lang="en-US" sz="1800" baseline="0" dirty="0" err="1" smtClean="0"/>
                        <a:t>realistik</a:t>
                      </a:r>
                      <a:r>
                        <a:rPr lang="en-US" sz="1800" baseline="0" dirty="0" smtClean="0"/>
                        <a:t> </a:t>
                      </a:r>
                      <a:r>
                        <a:rPr lang="en-US" sz="1800" baseline="0" dirty="0" err="1" smtClean="0"/>
                        <a:t>dan</a:t>
                      </a:r>
                      <a:r>
                        <a:rPr lang="en-US" sz="1800" baseline="0" dirty="0" smtClean="0"/>
                        <a:t> </a:t>
                      </a:r>
                      <a:r>
                        <a:rPr lang="en-US" sz="1800" baseline="0" dirty="0" err="1" smtClean="0"/>
                        <a:t>mempunyai</a:t>
                      </a:r>
                      <a:r>
                        <a:rPr lang="en-US" sz="1800" baseline="0" dirty="0" smtClean="0"/>
                        <a:t> </a:t>
                      </a:r>
                      <a:r>
                        <a:rPr lang="en-US" sz="1800" baseline="0" dirty="0" err="1" smtClean="0"/>
                        <a:t>tempoh</a:t>
                      </a:r>
                      <a:r>
                        <a:rPr lang="en-US" sz="1800" baseline="0" dirty="0" smtClean="0"/>
                        <a:t> masa.]</a:t>
                      </a:r>
                      <a:endParaRPr lang="en-US" sz="1800" dirty="0">
                        <a:latin typeface="+mn-lt"/>
                        <a:ea typeface="Calibri"/>
                        <a:cs typeface="Times New Roman"/>
                      </a:endParaRPr>
                    </a:p>
                  </a:txBody>
                  <a:tcPr marL="62345" marR="62345" marT="0" marB="0"/>
                </a:tc>
                <a:tc>
                  <a:txBody>
                    <a:bodyPr/>
                    <a:lstStyle/>
                    <a:p>
                      <a:pPr marL="0" marR="0">
                        <a:lnSpc>
                          <a:spcPct val="115000"/>
                        </a:lnSpc>
                        <a:spcBef>
                          <a:spcPts val="0"/>
                        </a:spcBef>
                        <a:spcAft>
                          <a:spcPts val="1000"/>
                        </a:spcAft>
                      </a:pPr>
                      <a:r>
                        <a:rPr lang="en-US" sz="1800" dirty="0" err="1" smtClean="0"/>
                        <a:t>Untuk</a:t>
                      </a:r>
                      <a:r>
                        <a:rPr lang="en-US" sz="1800" dirty="0" smtClean="0"/>
                        <a:t> </a:t>
                      </a:r>
                      <a:r>
                        <a:rPr lang="en-US" sz="1800" dirty="0" err="1" smtClean="0"/>
                        <a:t>menambahbaik</a:t>
                      </a:r>
                      <a:r>
                        <a:rPr lang="en-US" sz="1800" baseline="0" dirty="0" smtClean="0"/>
                        <a:t> </a:t>
                      </a:r>
                      <a:r>
                        <a:rPr lang="en-US" sz="1800" baseline="0" dirty="0" err="1" smtClean="0"/>
                        <a:t>kesihatan</a:t>
                      </a:r>
                      <a:r>
                        <a:rPr lang="en-US" sz="1800" baseline="0" dirty="0" smtClean="0"/>
                        <a:t> </a:t>
                      </a:r>
                      <a:r>
                        <a:rPr lang="en-US" sz="1800" baseline="0" dirty="0" err="1" smtClean="0"/>
                        <a:t>masyarakat</a:t>
                      </a:r>
                      <a:r>
                        <a:rPr lang="en-US" sz="1800" dirty="0" smtClean="0"/>
                        <a:t>.</a:t>
                      </a:r>
                    </a:p>
                    <a:p>
                      <a:pPr marL="0" marR="0">
                        <a:lnSpc>
                          <a:spcPct val="115000"/>
                        </a:lnSpc>
                        <a:spcBef>
                          <a:spcPts val="0"/>
                        </a:spcBef>
                        <a:spcAft>
                          <a:spcPts val="1000"/>
                        </a:spcAft>
                      </a:pPr>
                      <a:r>
                        <a:rPr lang="en-US" sz="1800" dirty="0" smtClean="0"/>
                        <a:t>[</a:t>
                      </a:r>
                      <a:r>
                        <a:rPr lang="en-US" sz="1800" dirty="0" err="1" smtClean="0"/>
                        <a:t>Objektif</a:t>
                      </a:r>
                      <a:r>
                        <a:rPr lang="en-US" sz="1800" dirty="0" smtClean="0"/>
                        <a:t> </a:t>
                      </a:r>
                      <a:r>
                        <a:rPr lang="en-US" sz="1800" dirty="0" err="1" smtClean="0"/>
                        <a:t>terlalu</a:t>
                      </a:r>
                      <a:r>
                        <a:rPr lang="en-US" sz="1800" dirty="0" smtClean="0"/>
                        <a:t> </a:t>
                      </a:r>
                      <a:r>
                        <a:rPr lang="en-US" sz="1800" dirty="0" err="1" smtClean="0"/>
                        <a:t>umum</a:t>
                      </a:r>
                      <a:r>
                        <a:rPr lang="en-US" sz="1800" dirty="0" smtClean="0"/>
                        <a:t> </a:t>
                      </a:r>
                      <a:r>
                        <a:rPr lang="en-US" sz="1800" dirty="0" err="1" smtClean="0"/>
                        <a:t>dan</a:t>
                      </a:r>
                      <a:r>
                        <a:rPr lang="en-US" sz="1800" dirty="0" smtClean="0"/>
                        <a:t> </a:t>
                      </a:r>
                      <a:r>
                        <a:rPr lang="en-US" sz="1800" dirty="0" err="1" smtClean="0"/>
                        <a:t>sukar</a:t>
                      </a:r>
                      <a:r>
                        <a:rPr lang="en-US" sz="1800" dirty="0" smtClean="0"/>
                        <a:t> </a:t>
                      </a:r>
                      <a:r>
                        <a:rPr lang="en-US" sz="1800" dirty="0" err="1" smtClean="0"/>
                        <a:t>diukur</a:t>
                      </a:r>
                      <a:r>
                        <a:rPr lang="en-US" sz="1800" dirty="0" smtClean="0"/>
                        <a:t> </a:t>
                      </a:r>
                      <a:r>
                        <a:rPr lang="en-US" sz="1800" dirty="0" err="1" smtClean="0"/>
                        <a:t>keberkesan</a:t>
                      </a:r>
                      <a:r>
                        <a:rPr lang="en-US" sz="1800" baseline="0" dirty="0" smtClean="0"/>
                        <a:t> </a:t>
                      </a:r>
                      <a:r>
                        <a:rPr lang="en-US" sz="1800" baseline="0" dirty="0" err="1" smtClean="0"/>
                        <a:t>dan</a:t>
                      </a:r>
                      <a:r>
                        <a:rPr lang="en-US" sz="1800" baseline="0" dirty="0" smtClean="0"/>
                        <a:t> </a:t>
                      </a:r>
                      <a:r>
                        <a:rPr lang="en-US" sz="1800" baseline="0" dirty="0" err="1" smtClean="0"/>
                        <a:t>impak</a:t>
                      </a:r>
                      <a:r>
                        <a:rPr lang="en-US" sz="1800" baseline="0" dirty="0" smtClean="0"/>
                        <a:t>.]</a:t>
                      </a:r>
                      <a:endParaRPr lang="en-US" sz="1800" dirty="0" smtClean="0"/>
                    </a:p>
                    <a:p>
                      <a:pPr marL="0" marR="0">
                        <a:lnSpc>
                          <a:spcPct val="115000"/>
                        </a:lnSpc>
                        <a:spcBef>
                          <a:spcPts val="0"/>
                        </a:spcBef>
                        <a:spcAft>
                          <a:spcPts val="1000"/>
                        </a:spcAft>
                      </a:pPr>
                      <a:endParaRPr lang="en-US" sz="1800" dirty="0">
                        <a:latin typeface="+mn-lt"/>
                        <a:ea typeface="Calibri"/>
                        <a:cs typeface="Times New Roman"/>
                      </a:endParaRPr>
                    </a:p>
                  </a:txBody>
                  <a:tcPr marL="62345" marR="62345" marT="0" marB="0"/>
                </a:tc>
              </a:tr>
            </a:tbl>
          </a:graphicData>
        </a:graphic>
      </p:graphicFrame>
      <p:pic>
        <p:nvPicPr>
          <p:cNvPr id="68620" name="Picture 4" descr="http://openclipart.org/image/2400px/svg_to_png/166734/bad.png"/>
          <p:cNvPicPr>
            <a:picLocks noChangeAspect="1" noChangeArrowheads="1"/>
          </p:cNvPicPr>
          <p:nvPr/>
        </p:nvPicPr>
        <p:blipFill>
          <a:blip r:embed="rId2" cstate="print"/>
          <a:srcRect/>
          <a:stretch>
            <a:fillRect/>
          </a:stretch>
        </p:blipFill>
        <p:spPr bwMode="auto">
          <a:xfrm>
            <a:off x="6011863" y="3101975"/>
            <a:ext cx="881062" cy="1246188"/>
          </a:xfrm>
          <a:prstGeom prst="rect">
            <a:avLst/>
          </a:prstGeom>
          <a:noFill/>
          <a:ln w="9525">
            <a:noFill/>
            <a:miter lim="800000"/>
            <a:headEnd/>
            <a:tailEnd/>
          </a:ln>
        </p:spPr>
      </p:pic>
      <p:pic>
        <p:nvPicPr>
          <p:cNvPr id="68621" name="Picture 6" descr="http://www.salespoint.co.kr/images/board/sp_story/good.png"/>
          <p:cNvPicPr>
            <a:picLocks noChangeAspect="1" noChangeArrowheads="1"/>
          </p:cNvPicPr>
          <p:nvPr/>
        </p:nvPicPr>
        <p:blipFill>
          <a:blip r:embed="rId3" cstate="print"/>
          <a:srcRect/>
          <a:stretch>
            <a:fillRect/>
          </a:stretch>
        </p:blipFill>
        <p:spPr bwMode="auto">
          <a:xfrm>
            <a:off x="1835150" y="3044825"/>
            <a:ext cx="935038" cy="1320800"/>
          </a:xfrm>
          <a:prstGeom prst="rect">
            <a:avLst/>
          </a:prstGeom>
          <a:noFill/>
          <a:ln w="9525">
            <a:noFill/>
            <a:miter lim="800000"/>
            <a:headEnd/>
            <a:tailEnd/>
          </a:ln>
        </p:spPr>
      </p:pic>
      <p:sp>
        <p:nvSpPr>
          <p:cNvPr id="8" name="Title 1"/>
          <p:cNvSpPr txBox="1">
            <a:spLocks/>
          </p:cNvSpPr>
          <p:nvPr/>
        </p:nvSpPr>
        <p:spPr>
          <a:xfrm>
            <a:off x="0" y="0"/>
            <a:ext cx="9144000" cy="1341438"/>
          </a:xfrm>
          <a:prstGeom prst="rect">
            <a:avLst/>
          </a:prstGeom>
          <a:solidFill>
            <a:srgbClr val="C00000"/>
          </a:solidFill>
        </p:spPr>
        <p:txBody>
          <a:bodyPr anchor="b"/>
          <a:lstStyle>
            <a:lvl1pPr algn="ctr" defTabSz="914400" rtl="0" eaLnBrk="1" latinLnBrk="0" hangingPunct="1">
              <a:spcBef>
                <a:spcPct val="0"/>
              </a:spcBef>
              <a:buNone/>
              <a:defRPr sz="4400" kern="1200">
                <a:solidFill>
                  <a:schemeClr val="tx1"/>
                </a:solidFill>
                <a:latin typeface="+mj-lt"/>
                <a:ea typeface="+mj-ea"/>
                <a:cs typeface="+mj-cs"/>
              </a:defRPr>
            </a:lvl1pPr>
          </a:lstStyle>
          <a:p>
            <a:pPr marL="173038" algn="l">
              <a:defRPr/>
            </a:pPr>
            <a:r>
              <a:rPr lang="en-MY" sz="4000"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Elemen</a:t>
            </a:r>
            <a:r>
              <a:rPr lang="en-MY" sz="4000" b="1" dirty="0"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 </a:t>
            </a:r>
            <a:r>
              <a:rPr lang="en-MY" sz="4000" b="1" dirty="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2:  </a:t>
            </a:r>
            <a:br>
              <a:rPr lang="en-MY" sz="4000" b="1" dirty="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br>
            <a:r>
              <a:rPr lang="en-US" sz="4000"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Huraikan</a:t>
            </a:r>
            <a:r>
              <a:rPr lang="en-US" sz="4000" b="1" dirty="0"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 </a:t>
            </a:r>
            <a:r>
              <a:rPr lang="en-US" sz="4000"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Objektif</a:t>
            </a:r>
            <a:endParaRPr lang="en-MY" sz="4000" b="1" dirty="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endParaRPr>
          </a:p>
        </p:txBody>
      </p:sp>
      <p:sp>
        <p:nvSpPr>
          <p:cNvPr id="9" name="Slide Number Placeholder 1"/>
          <p:cNvSpPr>
            <a:spLocks noGrp="1"/>
          </p:cNvSpPr>
          <p:nvPr>
            <p:ph type="sldNum" sz="quarter" idx="12"/>
          </p:nvPr>
        </p:nvSpPr>
        <p:spPr>
          <a:xfrm>
            <a:off x="6975475" y="6519863"/>
            <a:ext cx="2133600" cy="365125"/>
          </a:xfrm>
        </p:spPr>
        <p:txBody>
          <a:bodyPr/>
          <a:lstStyle/>
          <a:p>
            <a:pPr>
              <a:defRPr/>
            </a:pPr>
            <a:fld id="{B7157FED-2FC7-483D-ADBE-21E4ACFEF76D}" type="slidenum">
              <a:rPr lang="en-US"/>
              <a:pPr>
                <a:defRPr/>
              </a:pPr>
              <a:t>12</a:t>
            </a:fld>
            <a:endParaRPr lang="en-US" dirty="0"/>
          </a:p>
        </p:txBody>
      </p:sp>
    </p:spTree>
    <p:extLst>
      <p:ext uri="{BB962C8B-B14F-4D97-AF65-F5344CB8AC3E}">
        <p14:creationId xmlns:p14="http://schemas.microsoft.com/office/powerpoint/2010/main" xmlns="" val="8278998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idx="1"/>
          </p:nvPr>
        </p:nvSpPr>
        <p:spPr>
          <a:xfrm>
            <a:off x="927100" y="1316038"/>
            <a:ext cx="7321550" cy="4846637"/>
          </a:xfrm>
        </p:spPr>
        <p:txBody>
          <a:bodyPr lIns="82058" tIns="41029" rIns="82058" bIns="41029"/>
          <a:lstStyle/>
          <a:p>
            <a:pPr marL="0" indent="0">
              <a:buFont typeface="Arial" charset="0"/>
              <a:buNone/>
            </a:pPr>
            <a:endParaRPr lang="en-US" sz="2500" smtClean="0"/>
          </a:p>
          <a:p>
            <a:pPr marL="0" indent="0">
              <a:buFont typeface="Arial" charset="0"/>
              <a:buNone/>
            </a:pPr>
            <a:endParaRPr lang="en-US" sz="2500" b="1" smtClean="0"/>
          </a:p>
        </p:txBody>
      </p:sp>
      <p:graphicFrame>
        <p:nvGraphicFramePr>
          <p:cNvPr id="5" name="Diagram 4"/>
          <p:cNvGraphicFramePr/>
          <p:nvPr>
            <p:extLst>
              <p:ext uri="{D42A27DB-BD31-4B8C-83A1-F6EECF244321}">
                <p14:modId xmlns:p14="http://schemas.microsoft.com/office/powerpoint/2010/main" xmlns="" val="3499795287"/>
              </p:ext>
            </p:extLst>
          </p:nvPr>
        </p:nvGraphicFramePr>
        <p:xfrm>
          <a:off x="675019" y="1124744"/>
          <a:ext cx="7920880" cy="5197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
          <p:cNvSpPr/>
          <p:nvPr/>
        </p:nvSpPr>
        <p:spPr>
          <a:xfrm>
            <a:off x="-228600" y="76200"/>
            <a:ext cx="9448800" cy="646331"/>
          </a:xfrm>
          <a:prstGeom prst="rect">
            <a:avLst/>
          </a:prstGeom>
        </p:spPr>
        <p:txBody>
          <a:bodyPr wrap="square">
            <a:spAutoFit/>
          </a:bodyPr>
          <a:lstStyle/>
          <a:p>
            <a:pPr marL="442913">
              <a:defRPr/>
            </a:pPr>
            <a:r>
              <a:rPr lang="en-MY" sz="3600" b="1" dirty="0" err="1" smtClean="0">
                <a:solidFill>
                  <a:srgbClr val="FF0000"/>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Matlamat</a:t>
            </a:r>
            <a:r>
              <a:rPr lang="en-MY" sz="3600" b="1" dirty="0" smtClean="0">
                <a:solidFill>
                  <a:srgbClr val="FF0000"/>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 </a:t>
            </a:r>
            <a:r>
              <a:rPr lang="en-MY" sz="3600" b="1" dirty="0" err="1" smtClean="0">
                <a:solidFill>
                  <a:srgbClr val="FF0000"/>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Pelaksanaan</a:t>
            </a:r>
            <a:r>
              <a:rPr lang="en-MY" sz="3600" b="1" dirty="0" smtClean="0">
                <a:solidFill>
                  <a:srgbClr val="FF0000"/>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 </a:t>
            </a:r>
            <a:r>
              <a:rPr lang="en-MY" sz="3600" b="1" dirty="0" err="1" smtClean="0">
                <a:solidFill>
                  <a:srgbClr val="FF0000"/>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Polisi</a:t>
            </a:r>
            <a:r>
              <a:rPr lang="en-MY" sz="3600" b="1" dirty="0" smtClean="0">
                <a:solidFill>
                  <a:srgbClr val="FF0000"/>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a:t>
            </a:r>
            <a:r>
              <a:rPr lang="en-MY" sz="3600" b="1" dirty="0" err="1" smtClean="0">
                <a:solidFill>
                  <a:srgbClr val="FF0000"/>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Peraturan</a:t>
            </a:r>
            <a:endParaRPr lang="en-MY" sz="3600" b="1" dirty="0">
              <a:solidFill>
                <a:srgbClr val="FF0000"/>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endParaRPr>
          </a:p>
        </p:txBody>
      </p:sp>
      <p:sp>
        <p:nvSpPr>
          <p:cNvPr id="3" name="Slide Number Placeholder 2"/>
          <p:cNvSpPr>
            <a:spLocks noGrp="1"/>
          </p:cNvSpPr>
          <p:nvPr>
            <p:ph type="sldNum" sz="quarter" idx="12"/>
          </p:nvPr>
        </p:nvSpPr>
        <p:spPr/>
        <p:txBody>
          <a:bodyPr/>
          <a:lstStyle/>
          <a:p>
            <a:pPr>
              <a:defRPr/>
            </a:pPr>
            <a:fld id="{6885B77E-3FD4-4081-81D6-3F9563904A1C}" type="slidenum">
              <a:rPr lang="en-US"/>
              <a:pPr>
                <a:defRPr/>
              </a:pPr>
              <a:t>13</a:t>
            </a:fld>
            <a:endParaRPr lang="en-US" dirty="0"/>
          </a:p>
        </p:txBody>
      </p:sp>
    </p:spTree>
    <p:extLst>
      <p:ext uri="{BB962C8B-B14F-4D97-AF65-F5344CB8AC3E}">
        <p14:creationId xmlns:p14="http://schemas.microsoft.com/office/powerpoint/2010/main" xmlns="" val="24603139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2"/>
          <p:cNvSpPr>
            <a:spLocks noGrp="1"/>
          </p:cNvSpPr>
          <p:nvPr>
            <p:ph type="title"/>
          </p:nvPr>
        </p:nvSpPr>
        <p:spPr>
          <a:xfrm>
            <a:off x="457200" y="-152400"/>
            <a:ext cx="8229600" cy="1143000"/>
          </a:xfrm>
        </p:spPr>
        <p:txBody>
          <a:bodyPr/>
          <a:lstStyle/>
          <a:p>
            <a:r>
              <a:rPr lang="en-GB" b="1" dirty="0" err="1" smtClean="0"/>
              <a:t>Apa</a:t>
            </a:r>
            <a:r>
              <a:rPr lang="en-GB" b="1" dirty="0" smtClean="0"/>
              <a:t> yang </a:t>
            </a:r>
            <a:r>
              <a:rPr lang="en-GB" b="1" dirty="0" err="1" smtClean="0"/>
              <a:t>bukan</a:t>
            </a:r>
            <a:r>
              <a:rPr lang="en-GB" b="1" dirty="0" smtClean="0"/>
              <a:t> </a:t>
            </a:r>
            <a:r>
              <a:rPr lang="en-GB" b="1" dirty="0" err="1" smtClean="0"/>
              <a:t>Objektif</a:t>
            </a:r>
            <a:r>
              <a:rPr lang="en-GB" b="1" dirty="0" smtClean="0"/>
              <a:t> </a:t>
            </a:r>
            <a:r>
              <a:rPr lang="en-GB" b="1" dirty="0" err="1" smtClean="0"/>
              <a:t>Polisi</a:t>
            </a:r>
            <a:endParaRPr lang="en-US" b="1" dirty="0" smtClean="0"/>
          </a:p>
        </p:txBody>
      </p:sp>
      <p:sp>
        <p:nvSpPr>
          <p:cNvPr id="71682" name="Content Placeholder 1"/>
          <p:cNvSpPr>
            <a:spLocks noGrp="1"/>
          </p:cNvSpPr>
          <p:nvPr>
            <p:ph idx="1"/>
          </p:nvPr>
        </p:nvSpPr>
        <p:spPr>
          <a:xfrm>
            <a:off x="457200" y="990600"/>
            <a:ext cx="8229600" cy="4525963"/>
          </a:xfrm>
        </p:spPr>
        <p:txBody>
          <a:bodyPr/>
          <a:lstStyle/>
          <a:p>
            <a:r>
              <a:rPr lang="en-GB" dirty="0" err="1" smtClean="0"/>
              <a:t>Untuk</a:t>
            </a:r>
            <a:r>
              <a:rPr lang="en-GB" dirty="0" smtClean="0"/>
              <a:t> </a:t>
            </a:r>
            <a:r>
              <a:rPr lang="en-GB" dirty="0" err="1" smtClean="0"/>
              <a:t>menangani</a:t>
            </a:r>
            <a:r>
              <a:rPr lang="en-GB" dirty="0" smtClean="0"/>
              <a:t> </a:t>
            </a:r>
            <a:r>
              <a:rPr lang="en-GB" dirty="0" err="1" smtClean="0"/>
              <a:t>masalah</a:t>
            </a:r>
            <a:endParaRPr lang="en-GB" dirty="0" smtClean="0"/>
          </a:p>
          <a:p>
            <a:r>
              <a:rPr lang="en-GB" dirty="0" err="1" smtClean="0"/>
              <a:t>Untuk</a:t>
            </a:r>
            <a:r>
              <a:rPr lang="en-GB" dirty="0" smtClean="0"/>
              <a:t> </a:t>
            </a:r>
            <a:r>
              <a:rPr lang="en-GB" dirty="0" err="1" smtClean="0"/>
              <a:t>melaksanakan</a:t>
            </a:r>
            <a:r>
              <a:rPr lang="en-GB" dirty="0" smtClean="0"/>
              <a:t> </a:t>
            </a:r>
            <a:r>
              <a:rPr lang="en-GB" dirty="0" err="1" smtClean="0"/>
              <a:t>arahan</a:t>
            </a:r>
            <a:r>
              <a:rPr lang="en-GB" dirty="0" smtClean="0"/>
              <a:t> </a:t>
            </a:r>
            <a:r>
              <a:rPr lang="en-GB" dirty="0" err="1" smtClean="0"/>
              <a:t>Menteri</a:t>
            </a:r>
            <a:endParaRPr lang="en-GB" dirty="0" smtClean="0"/>
          </a:p>
          <a:p>
            <a:r>
              <a:rPr lang="en-GB" dirty="0" err="1" smtClean="0"/>
              <a:t>Untuk</a:t>
            </a:r>
            <a:r>
              <a:rPr lang="en-GB" dirty="0" smtClean="0"/>
              <a:t> </a:t>
            </a:r>
            <a:r>
              <a:rPr lang="en-GB" dirty="0" err="1" smtClean="0"/>
              <a:t>memperkenalkan</a:t>
            </a:r>
            <a:r>
              <a:rPr lang="en-GB" dirty="0" smtClean="0"/>
              <a:t> </a:t>
            </a:r>
            <a:r>
              <a:rPr lang="en-GB" dirty="0" err="1" smtClean="0"/>
              <a:t>peraturan</a:t>
            </a:r>
            <a:endParaRPr lang="en-GB" dirty="0" smtClean="0"/>
          </a:p>
          <a:p>
            <a:r>
              <a:rPr lang="en-GB" dirty="0" err="1" smtClean="0"/>
              <a:t>Untuk</a:t>
            </a:r>
            <a:r>
              <a:rPr lang="en-GB" dirty="0" smtClean="0"/>
              <a:t> </a:t>
            </a:r>
            <a:r>
              <a:rPr lang="en-GB" dirty="0" err="1" smtClean="0"/>
              <a:t>memberikan</a:t>
            </a:r>
            <a:r>
              <a:rPr lang="en-GB" dirty="0" smtClean="0"/>
              <a:t> </a:t>
            </a:r>
            <a:r>
              <a:rPr lang="en-GB" dirty="0" err="1" smtClean="0"/>
              <a:t>cadangan</a:t>
            </a:r>
            <a:r>
              <a:rPr lang="en-GB" dirty="0" smtClean="0"/>
              <a:t> </a:t>
            </a:r>
            <a:r>
              <a:rPr lang="en-GB" dirty="0" err="1" smtClean="0"/>
              <a:t>penyelesaian</a:t>
            </a:r>
            <a:endParaRPr lang="en-GB" dirty="0" smtClean="0"/>
          </a:p>
          <a:p>
            <a:r>
              <a:rPr lang="en-GB" dirty="0" err="1" smtClean="0"/>
              <a:t>Ianya</a:t>
            </a:r>
            <a:r>
              <a:rPr lang="en-GB" dirty="0" smtClean="0"/>
              <a:t> </a:t>
            </a:r>
            <a:r>
              <a:rPr lang="en-GB" dirty="0" err="1" smtClean="0"/>
              <a:t>adalah</a:t>
            </a:r>
            <a:r>
              <a:rPr lang="en-GB" dirty="0" smtClean="0"/>
              <a:t> </a:t>
            </a:r>
            <a:r>
              <a:rPr lang="en-GB" dirty="0" err="1" smtClean="0"/>
              <a:t>untuk</a:t>
            </a:r>
            <a:r>
              <a:rPr lang="en-GB" dirty="0" smtClean="0"/>
              <a:t> </a:t>
            </a:r>
            <a:r>
              <a:rPr lang="en-GB" dirty="0" err="1" smtClean="0"/>
              <a:t>menyatakan</a:t>
            </a:r>
            <a:r>
              <a:rPr lang="en-GB" dirty="0" smtClean="0"/>
              <a:t> </a:t>
            </a:r>
            <a:r>
              <a:rPr lang="en-GB" dirty="0" err="1" smtClean="0"/>
              <a:t>hasrat</a:t>
            </a:r>
            <a:r>
              <a:rPr lang="en-GB" dirty="0" smtClean="0"/>
              <a:t> </a:t>
            </a:r>
            <a:r>
              <a:rPr lang="en-GB" dirty="0" err="1" smtClean="0"/>
              <a:t>utama</a:t>
            </a:r>
            <a:r>
              <a:rPr lang="en-GB" dirty="0" smtClean="0"/>
              <a:t> yang </a:t>
            </a:r>
            <a:r>
              <a:rPr lang="en-GB" dirty="0" err="1" smtClean="0"/>
              <a:t>hendak</a:t>
            </a:r>
            <a:r>
              <a:rPr lang="en-GB" dirty="0" smtClean="0"/>
              <a:t> </a:t>
            </a:r>
            <a:r>
              <a:rPr lang="en-GB" dirty="0" err="1" smtClean="0"/>
              <a:t>dicapai</a:t>
            </a:r>
            <a:r>
              <a:rPr lang="en-GB" dirty="0" smtClean="0"/>
              <a:t> </a:t>
            </a:r>
            <a:r>
              <a:rPr lang="en-GB" dirty="0" err="1" smtClean="0"/>
              <a:t>apabila</a:t>
            </a:r>
            <a:r>
              <a:rPr lang="en-GB" dirty="0" smtClean="0"/>
              <a:t> </a:t>
            </a:r>
            <a:r>
              <a:rPr lang="en-GB" dirty="0" err="1" smtClean="0"/>
              <a:t>sesuatu</a:t>
            </a:r>
            <a:r>
              <a:rPr lang="en-GB" dirty="0" smtClean="0"/>
              <a:t> </a:t>
            </a:r>
            <a:r>
              <a:rPr lang="en-GB" dirty="0" err="1" smtClean="0"/>
              <a:t>dasar</a:t>
            </a:r>
            <a:r>
              <a:rPr lang="en-GB" dirty="0" smtClean="0"/>
              <a:t>/</a:t>
            </a:r>
            <a:r>
              <a:rPr lang="en-GB" dirty="0" err="1" smtClean="0"/>
              <a:t>polisi</a:t>
            </a:r>
            <a:r>
              <a:rPr lang="en-GB" dirty="0" smtClean="0"/>
              <a:t>/</a:t>
            </a:r>
            <a:r>
              <a:rPr lang="en-GB" dirty="0" err="1" smtClean="0"/>
              <a:t>peraturan</a:t>
            </a:r>
            <a:r>
              <a:rPr lang="en-GB" dirty="0" smtClean="0"/>
              <a:t> </a:t>
            </a:r>
            <a:r>
              <a:rPr lang="en-GB" dirty="0" err="1" smtClean="0"/>
              <a:t>dilaksanakan</a:t>
            </a:r>
            <a:r>
              <a:rPr lang="en-GB" dirty="0" smtClean="0"/>
              <a:t>.</a:t>
            </a:r>
          </a:p>
          <a:p>
            <a:endParaRPr lang="en-US" dirty="0" smtClean="0"/>
          </a:p>
        </p:txBody>
      </p:sp>
      <p:pic>
        <p:nvPicPr>
          <p:cNvPr id="71683" name="Picture 2" descr="http://livingdocs.org/wp-content/uploads/2012/05/1objective.png"/>
          <p:cNvPicPr>
            <a:picLocks noChangeAspect="1" noChangeArrowheads="1"/>
          </p:cNvPicPr>
          <p:nvPr/>
        </p:nvPicPr>
        <p:blipFill>
          <a:blip r:embed="rId2" cstate="print"/>
          <a:srcRect/>
          <a:stretch>
            <a:fillRect/>
          </a:stretch>
        </p:blipFill>
        <p:spPr bwMode="auto">
          <a:xfrm>
            <a:off x="6011863" y="4800600"/>
            <a:ext cx="2827337" cy="174625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1D352CA7-B48E-402F-AB9C-A0ECEE038F50}" type="slidenum">
              <a:rPr lang="en-US"/>
              <a:pPr>
                <a:defRPr/>
              </a:pPr>
              <a:t>14</a:t>
            </a:fld>
            <a:endParaRPr lang="en-US" dirty="0"/>
          </a:p>
        </p:txBody>
      </p:sp>
    </p:spTree>
    <p:extLst>
      <p:ext uri="{BB962C8B-B14F-4D97-AF65-F5344CB8AC3E}">
        <p14:creationId xmlns:p14="http://schemas.microsoft.com/office/powerpoint/2010/main" xmlns="" val="12915747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descr="carClamp_1641344c.jpg"/>
          <p:cNvPicPr>
            <a:picLocks noGrp="1" noChangeAspect="1"/>
          </p:cNvPicPr>
          <p:nvPr>
            <p:ph idx="1"/>
          </p:nvPr>
        </p:nvPicPr>
        <p:blipFill>
          <a:blip r:embed="rId3" cstate="print"/>
          <a:stretch>
            <a:fillRect/>
          </a:stretch>
        </p:blipFill>
        <p:spPr>
          <a:xfrm>
            <a:off x="6191829" y="3742716"/>
            <a:ext cx="2736655" cy="1713384"/>
          </a:xfrm>
          <a:solidFill>
            <a:srgbClr val="FFFFFF">
              <a:shade val="85000"/>
            </a:srgbClr>
          </a:solidFill>
          <a:ln w="88900" cap="sq">
            <a:solidFill>
              <a:srgbClr val="FFFFFF"/>
            </a:solidFill>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p:cNvSpPr txBox="1"/>
          <p:nvPr/>
        </p:nvSpPr>
        <p:spPr>
          <a:xfrm>
            <a:off x="3851275" y="5589588"/>
            <a:ext cx="5076825" cy="830262"/>
          </a:xfrm>
          <a:prstGeom prst="rect">
            <a:avLst/>
          </a:prstGeom>
          <a:noFill/>
        </p:spPr>
        <p:txBody>
          <a:bodyPr>
            <a:spAutoFit/>
          </a:bodyPr>
          <a:lstStyle/>
          <a:p>
            <a:pPr algn="r">
              <a:defRPr/>
            </a:pPr>
            <a:r>
              <a:rPr lang="en-GB" sz="2800" b="1" dirty="0">
                <a:solidFill>
                  <a:schemeClr val="tx2"/>
                </a:solidFill>
                <a:effectLst>
                  <a:outerShdw blurRad="38100" dist="38100" dir="2700000" algn="tl">
                    <a:srgbClr val="000000">
                      <a:alpha val="43137"/>
                    </a:srgbClr>
                  </a:outerShdw>
                </a:effectLst>
                <a:latin typeface="+mn-lt"/>
              </a:rPr>
              <a:t>Do Nothing </a:t>
            </a:r>
          </a:p>
          <a:p>
            <a:pPr algn="r">
              <a:defRPr/>
            </a:pPr>
            <a:r>
              <a:rPr lang="en-GB" sz="2000" b="1" dirty="0">
                <a:solidFill>
                  <a:schemeClr val="tx2"/>
                </a:solidFill>
                <a:effectLst>
                  <a:outerShdw blurRad="38100" dist="38100" dir="2700000" algn="tl">
                    <a:srgbClr val="000000">
                      <a:alpha val="43137"/>
                    </a:srgbClr>
                  </a:outerShdw>
                </a:effectLst>
                <a:latin typeface="+mn-lt"/>
              </a:rPr>
              <a:t>is always the first option...</a:t>
            </a:r>
            <a:endParaRPr lang="en-US" sz="2000" b="1" dirty="0">
              <a:solidFill>
                <a:schemeClr val="tx2"/>
              </a:solidFill>
              <a:effectLst>
                <a:outerShdw blurRad="38100" dist="38100" dir="2700000" algn="tl">
                  <a:srgbClr val="000000">
                    <a:alpha val="43137"/>
                  </a:srgbClr>
                </a:outerShdw>
              </a:effectLst>
              <a:latin typeface="+mn-lt"/>
            </a:endParaRPr>
          </a:p>
        </p:txBody>
      </p:sp>
      <p:sp>
        <p:nvSpPr>
          <p:cNvPr id="8" name="Title 1"/>
          <p:cNvSpPr txBox="1">
            <a:spLocks/>
          </p:cNvSpPr>
          <p:nvPr/>
        </p:nvSpPr>
        <p:spPr>
          <a:xfrm>
            <a:off x="0" y="-26988"/>
            <a:ext cx="9144000" cy="1295401"/>
          </a:xfrm>
          <a:prstGeom prst="rect">
            <a:avLst/>
          </a:prstGeom>
          <a:solidFill>
            <a:srgbClr val="C00000"/>
          </a:solidFill>
        </p:spPr>
        <p:txBody>
          <a:bodyPr anchor="b">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11125" algn="l">
              <a:defRPr/>
            </a:pPr>
            <a:r>
              <a:rPr lang="en-MY" sz="3400" b="1" dirty="0" err="1"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Elemen</a:t>
            </a:r>
            <a:r>
              <a:rPr lang="en-MY" sz="3400" b="1" dirty="0"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 </a:t>
            </a:r>
            <a:r>
              <a:rPr lang="en-MY" sz="3400" b="1"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3:  </a:t>
            </a:r>
            <a:br>
              <a:rPr lang="en-MY" sz="3400" b="1"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br>
            <a:r>
              <a:rPr lang="en-MY" sz="3400" b="1" dirty="0" err="1"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Mengenalpasti</a:t>
            </a:r>
            <a:r>
              <a:rPr lang="en-MY" sz="3400" b="1" dirty="0"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 </a:t>
            </a:r>
            <a:r>
              <a:rPr lang="en-MY" sz="3400" b="1" dirty="0" err="1"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Opsyen</a:t>
            </a:r>
            <a:r>
              <a:rPr lang="en-MY" sz="3400" b="1" dirty="0"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 yang </a:t>
            </a:r>
            <a:r>
              <a:rPr lang="en-MY" sz="3400" b="1" dirty="0" err="1"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boleh</a:t>
            </a:r>
            <a:r>
              <a:rPr lang="en-MY" sz="3400" b="1" dirty="0"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 </a:t>
            </a:r>
            <a:r>
              <a:rPr lang="en-MY" sz="3400" b="1" dirty="0" err="1"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menangani</a:t>
            </a:r>
            <a:r>
              <a:rPr lang="en-MY" sz="3400" b="1" dirty="0"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 </a:t>
            </a:r>
            <a:r>
              <a:rPr lang="en-MY" sz="3400" b="1" dirty="0" err="1"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permasalahan</a:t>
            </a:r>
            <a:endParaRPr lang="en-MY" sz="3400" b="1"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endParaRPr>
          </a:p>
        </p:txBody>
      </p:sp>
      <p:pic>
        <p:nvPicPr>
          <p:cNvPr id="73732" name="Picture 2" descr="http://openclipart.org/image/2400px/svg_to_png/174/tomas_arad_colored_bullets.png"/>
          <p:cNvPicPr>
            <a:picLocks noChangeAspect="1" noChangeArrowheads="1"/>
          </p:cNvPicPr>
          <p:nvPr/>
        </p:nvPicPr>
        <p:blipFill>
          <a:blip r:embed="rId4" cstate="print"/>
          <a:srcRect b="75954"/>
          <a:stretch>
            <a:fillRect/>
          </a:stretch>
        </p:blipFill>
        <p:spPr bwMode="auto">
          <a:xfrm>
            <a:off x="169863" y="1343025"/>
            <a:ext cx="1003300" cy="860425"/>
          </a:xfrm>
          <a:prstGeom prst="rect">
            <a:avLst/>
          </a:prstGeom>
          <a:noFill/>
          <a:ln w="9525">
            <a:noFill/>
            <a:miter lim="800000"/>
            <a:headEnd/>
            <a:tailEnd/>
          </a:ln>
        </p:spPr>
      </p:pic>
      <p:pic>
        <p:nvPicPr>
          <p:cNvPr id="73733" name="Picture 2" descr="http://openclipart.org/image/2400px/svg_to_png/174/tomas_arad_colored_bullets.png"/>
          <p:cNvPicPr>
            <a:picLocks noChangeAspect="1" noChangeArrowheads="1"/>
          </p:cNvPicPr>
          <p:nvPr/>
        </p:nvPicPr>
        <p:blipFill>
          <a:blip r:embed="rId4" cstate="print"/>
          <a:srcRect t="24634" b="51152"/>
          <a:stretch>
            <a:fillRect/>
          </a:stretch>
        </p:blipFill>
        <p:spPr bwMode="auto">
          <a:xfrm>
            <a:off x="169863" y="2133600"/>
            <a:ext cx="1003300" cy="866775"/>
          </a:xfrm>
          <a:prstGeom prst="rect">
            <a:avLst/>
          </a:prstGeom>
          <a:noFill/>
          <a:ln w="9525">
            <a:noFill/>
            <a:miter lim="800000"/>
            <a:headEnd/>
            <a:tailEnd/>
          </a:ln>
        </p:spPr>
      </p:pic>
      <p:pic>
        <p:nvPicPr>
          <p:cNvPr id="73734" name="Picture 2" descr="http://openclipart.org/image/2400px/svg_to_png/174/tomas_arad_colored_bullets.png"/>
          <p:cNvPicPr>
            <a:picLocks noChangeAspect="1" noChangeArrowheads="1"/>
          </p:cNvPicPr>
          <p:nvPr/>
        </p:nvPicPr>
        <p:blipFill>
          <a:blip r:embed="rId4" cstate="print"/>
          <a:srcRect t="75262"/>
          <a:stretch>
            <a:fillRect/>
          </a:stretch>
        </p:blipFill>
        <p:spPr bwMode="auto">
          <a:xfrm>
            <a:off x="169863" y="5229225"/>
            <a:ext cx="1003300" cy="885825"/>
          </a:xfrm>
          <a:prstGeom prst="rect">
            <a:avLst/>
          </a:prstGeom>
          <a:noFill/>
          <a:ln w="9525">
            <a:noFill/>
            <a:miter lim="800000"/>
            <a:headEnd/>
            <a:tailEnd/>
          </a:ln>
        </p:spPr>
      </p:pic>
      <p:sp>
        <p:nvSpPr>
          <p:cNvPr id="73735" name="Rectangle 2"/>
          <p:cNvSpPr>
            <a:spLocks noChangeArrowheads="1"/>
          </p:cNvSpPr>
          <p:nvPr/>
        </p:nvSpPr>
        <p:spPr bwMode="auto">
          <a:xfrm>
            <a:off x="1130300" y="1603375"/>
            <a:ext cx="1622560" cy="338554"/>
          </a:xfrm>
          <a:prstGeom prst="rect">
            <a:avLst/>
          </a:prstGeom>
          <a:noFill/>
          <a:ln w="9525">
            <a:noFill/>
            <a:miter lim="800000"/>
            <a:headEnd/>
            <a:tailEnd/>
          </a:ln>
        </p:spPr>
        <p:txBody>
          <a:bodyPr wrap="none">
            <a:spAutoFit/>
          </a:bodyPr>
          <a:lstStyle/>
          <a:p>
            <a:pPr>
              <a:lnSpc>
                <a:spcPct val="80000"/>
              </a:lnSpc>
            </a:pPr>
            <a:r>
              <a:rPr lang="en-AU" altLang="en-US" sz="2000" b="1" i="1" dirty="0" smtClean="0"/>
              <a:t>Status Quo</a:t>
            </a:r>
            <a:r>
              <a:rPr lang="en-AU" altLang="en-US" sz="2000" i="1" dirty="0" smtClean="0"/>
              <a:t> </a:t>
            </a:r>
            <a:endParaRPr lang="en-AU" altLang="en-US" sz="2000" i="1" dirty="0"/>
          </a:p>
        </p:txBody>
      </p:sp>
      <p:sp>
        <p:nvSpPr>
          <p:cNvPr id="73736" name="Rectangle 4"/>
          <p:cNvSpPr>
            <a:spLocks noChangeArrowheads="1"/>
          </p:cNvSpPr>
          <p:nvPr/>
        </p:nvSpPr>
        <p:spPr bwMode="auto">
          <a:xfrm>
            <a:off x="1116013" y="2409825"/>
            <a:ext cx="2393604" cy="338554"/>
          </a:xfrm>
          <a:prstGeom prst="rect">
            <a:avLst/>
          </a:prstGeom>
          <a:noFill/>
          <a:ln w="9525">
            <a:noFill/>
            <a:miter lim="800000"/>
            <a:headEnd/>
            <a:tailEnd/>
          </a:ln>
        </p:spPr>
        <p:txBody>
          <a:bodyPr wrap="none">
            <a:spAutoFit/>
          </a:bodyPr>
          <a:lstStyle/>
          <a:p>
            <a:pPr>
              <a:lnSpc>
                <a:spcPct val="80000"/>
              </a:lnSpc>
            </a:pPr>
            <a:r>
              <a:rPr lang="en-AU" altLang="en-US" sz="2000" b="1" dirty="0" err="1" smtClean="0"/>
              <a:t>Opsyen</a:t>
            </a:r>
            <a:r>
              <a:rPr lang="en-AU" altLang="en-US" sz="2000" b="1" dirty="0" smtClean="0"/>
              <a:t> </a:t>
            </a:r>
            <a:r>
              <a:rPr lang="en-AU" altLang="en-US" sz="2000" b="1" dirty="0" err="1" smtClean="0"/>
              <a:t>Peraturan</a:t>
            </a:r>
            <a:endParaRPr lang="en-AU" altLang="en-US" sz="2000" b="1" dirty="0"/>
          </a:p>
        </p:txBody>
      </p:sp>
      <p:sp>
        <p:nvSpPr>
          <p:cNvPr id="73737" name="Rectangle 12"/>
          <p:cNvSpPr>
            <a:spLocks noChangeArrowheads="1"/>
          </p:cNvSpPr>
          <p:nvPr/>
        </p:nvSpPr>
        <p:spPr bwMode="auto">
          <a:xfrm>
            <a:off x="1119188" y="5502275"/>
            <a:ext cx="3249608" cy="338554"/>
          </a:xfrm>
          <a:prstGeom prst="rect">
            <a:avLst/>
          </a:prstGeom>
          <a:noFill/>
          <a:ln w="9525">
            <a:noFill/>
            <a:miter lim="800000"/>
            <a:headEnd/>
            <a:tailEnd/>
          </a:ln>
        </p:spPr>
        <p:txBody>
          <a:bodyPr wrap="none">
            <a:spAutoFit/>
          </a:bodyPr>
          <a:lstStyle/>
          <a:p>
            <a:pPr>
              <a:lnSpc>
                <a:spcPct val="80000"/>
              </a:lnSpc>
            </a:pPr>
            <a:r>
              <a:rPr lang="en-AU" altLang="en-US" sz="2000" b="1" dirty="0" err="1" smtClean="0"/>
              <a:t>Opsyen</a:t>
            </a:r>
            <a:r>
              <a:rPr lang="en-AU" altLang="en-US" sz="2000" b="1" dirty="0" smtClean="0"/>
              <a:t> </a:t>
            </a:r>
            <a:r>
              <a:rPr lang="en-AU" altLang="en-US" sz="2000" b="1" dirty="0" err="1" smtClean="0"/>
              <a:t>Bukan</a:t>
            </a:r>
            <a:r>
              <a:rPr lang="en-AU" altLang="en-US" sz="2000" b="1" dirty="0" smtClean="0"/>
              <a:t> </a:t>
            </a:r>
            <a:r>
              <a:rPr lang="en-AU" altLang="en-US" sz="2000" b="1" dirty="0" err="1" smtClean="0"/>
              <a:t>Peraturan</a:t>
            </a:r>
            <a:endParaRPr lang="en-AU" altLang="en-US" sz="2000" b="1" dirty="0"/>
          </a:p>
        </p:txBody>
      </p:sp>
      <p:sp>
        <p:nvSpPr>
          <p:cNvPr id="12" name="Rectangle 11"/>
          <p:cNvSpPr/>
          <p:nvPr/>
        </p:nvSpPr>
        <p:spPr>
          <a:xfrm>
            <a:off x="504825" y="2711450"/>
            <a:ext cx="5743575" cy="2616101"/>
          </a:xfrm>
          <a:prstGeom prst="rect">
            <a:avLst/>
          </a:prstGeom>
        </p:spPr>
        <p:txBody>
          <a:bodyPr wrap="square">
            <a:spAutoFit/>
          </a:bodyPr>
          <a:lstStyle/>
          <a:p>
            <a:pPr marL="1082675" lvl="1" indent="-449263" fontAlgn="auto">
              <a:spcAft>
                <a:spcPts val="0"/>
              </a:spcAft>
              <a:buFont typeface="Arial" panose="020B0604020202020204" pitchFamily="34" charset="0"/>
              <a:buChar char="•"/>
              <a:defRPr/>
            </a:pPr>
            <a:r>
              <a:rPr lang="en-AU" altLang="en-US" sz="1600" b="1" i="1" dirty="0"/>
              <a:t>Self-regulation</a:t>
            </a:r>
          </a:p>
          <a:p>
            <a:pPr marL="1601788" lvl="2" indent="-404813" fontAlgn="auto">
              <a:spcAft>
                <a:spcPts val="0"/>
              </a:spcAft>
              <a:buFont typeface="Arial" panose="020B0604020202020204" pitchFamily="34" charset="0"/>
              <a:buChar char="•"/>
              <a:defRPr/>
            </a:pPr>
            <a:r>
              <a:rPr lang="en-AU" altLang="en-US" sz="1400" i="1" dirty="0" err="1" smtClean="0"/>
              <a:t>Risiko</a:t>
            </a:r>
            <a:r>
              <a:rPr lang="en-AU" altLang="en-US" sz="1400" i="1" dirty="0" smtClean="0"/>
              <a:t>  </a:t>
            </a:r>
            <a:r>
              <a:rPr lang="en-AU" altLang="en-US" sz="1400" i="1" dirty="0" err="1" smtClean="0"/>
              <a:t>dan</a:t>
            </a:r>
            <a:r>
              <a:rPr lang="en-AU" altLang="en-US" sz="1400" i="1" dirty="0" smtClean="0"/>
              <a:t> </a:t>
            </a:r>
            <a:r>
              <a:rPr lang="en-AU" altLang="en-US" sz="1400" i="1" dirty="0" err="1" smtClean="0"/>
              <a:t>Impak</a:t>
            </a:r>
            <a:r>
              <a:rPr lang="en-AU" altLang="en-US" sz="1400" i="1" dirty="0" smtClean="0"/>
              <a:t> yang </a:t>
            </a:r>
            <a:r>
              <a:rPr lang="en-AU" altLang="en-US" sz="1400" i="1" dirty="0" err="1" smtClean="0"/>
              <a:t>rendah</a:t>
            </a:r>
            <a:endParaRPr lang="en-AU" altLang="en-US" sz="1400" i="1" dirty="0"/>
          </a:p>
          <a:p>
            <a:pPr marL="1601788" lvl="2" indent="-404813" fontAlgn="auto">
              <a:spcAft>
                <a:spcPts val="0"/>
              </a:spcAft>
              <a:buFont typeface="Arial" panose="020B0604020202020204" pitchFamily="34" charset="0"/>
              <a:buChar char="•"/>
              <a:defRPr/>
            </a:pPr>
            <a:r>
              <a:rPr lang="en-AU" altLang="en-US" sz="1400" i="1" dirty="0" err="1" smtClean="0"/>
              <a:t>Secara</a:t>
            </a:r>
            <a:r>
              <a:rPr lang="en-AU" altLang="en-US" sz="1400" i="1" dirty="0" smtClean="0"/>
              <a:t> </a:t>
            </a:r>
            <a:r>
              <a:rPr lang="en-AU" altLang="en-US" sz="1400" i="1" dirty="0" err="1" smtClean="0"/>
              <a:t>umum</a:t>
            </a:r>
            <a:r>
              <a:rPr lang="en-AU" altLang="en-US" sz="1400" i="1" dirty="0" smtClean="0"/>
              <a:t> </a:t>
            </a:r>
            <a:r>
              <a:rPr lang="en-AU" altLang="en-US" sz="1400" i="1" dirty="0" err="1" smtClean="0"/>
              <a:t>masyarakat</a:t>
            </a:r>
            <a:r>
              <a:rPr lang="en-AU" altLang="en-US" sz="1400" i="1" dirty="0" smtClean="0"/>
              <a:t> </a:t>
            </a:r>
            <a:r>
              <a:rPr lang="en-AU" altLang="en-US" sz="1400" i="1" dirty="0" err="1" smtClean="0"/>
              <a:t>tidak</a:t>
            </a:r>
            <a:r>
              <a:rPr lang="en-AU" altLang="en-US" sz="1400" i="1" dirty="0" smtClean="0"/>
              <a:t> </a:t>
            </a:r>
            <a:r>
              <a:rPr lang="en-AU" altLang="en-US" sz="1400" i="1" dirty="0" err="1" smtClean="0"/>
              <a:t>begitu</a:t>
            </a:r>
            <a:r>
              <a:rPr lang="en-AU" altLang="en-US" sz="1400" i="1" dirty="0" smtClean="0"/>
              <a:t> </a:t>
            </a:r>
            <a:r>
              <a:rPr lang="en-AU" altLang="en-US" sz="1400" i="1" dirty="0" err="1" smtClean="0"/>
              <a:t>terkesan</a:t>
            </a:r>
            <a:endParaRPr lang="en-AU" altLang="en-US" sz="1400" i="1" dirty="0"/>
          </a:p>
          <a:p>
            <a:pPr marL="1082675" lvl="1" indent="-449263" fontAlgn="auto">
              <a:spcAft>
                <a:spcPts val="0"/>
              </a:spcAft>
              <a:buFont typeface="Arial" panose="020B0604020202020204" pitchFamily="34" charset="0"/>
              <a:buChar char="•"/>
              <a:defRPr/>
            </a:pPr>
            <a:r>
              <a:rPr lang="en-AU" altLang="en-US" sz="1600" b="1" i="1" dirty="0"/>
              <a:t>Quasi-regulation</a:t>
            </a:r>
          </a:p>
          <a:p>
            <a:pPr marL="1601788" lvl="2" indent="-404813" fontAlgn="auto">
              <a:spcAft>
                <a:spcPts val="0"/>
              </a:spcAft>
              <a:buFont typeface="Arial" panose="020B0604020202020204" pitchFamily="34" charset="0"/>
              <a:buChar char="•"/>
              <a:defRPr/>
            </a:pPr>
            <a:r>
              <a:rPr lang="en-AU" altLang="en-US" sz="1400" i="1" dirty="0" err="1" smtClean="0"/>
              <a:t>Kod</a:t>
            </a:r>
            <a:r>
              <a:rPr lang="en-AU" altLang="en-US" sz="1400" i="1" dirty="0" smtClean="0"/>
              <a:t> </a:t>
            </a:r>
            <a:r>
              <a:rPr lang="en-AU" altLang="en-US" sz="1400" i="1" dirty="0" err="1" smtClean="0"/>
              <a:t>Amalan</a:t>
            </a:r>
            <a:r>
              <a:rPr lang="en-AU" altLang="en-US" sz="1400" i="1" dirty="0" smtClean="0"/>
              <a:t> </a:t>
            </a:r>
            <a:r>
              <a:rPr lang="en-AU" altLang="en-US" sz="1400" i="1" dirty="0" err="1" smtClean="0"/>
              <a:t>Industri</a:t>
            </a:r>
            <a:endParaRPr lang="en-AU" altLang="en-US" sz="1400" i="1" dirty="0"/>
          </a:p>
          <a:p>
            <a:pPr marL="1601788" lvl="2" indent="-404813" fontAlgn="auto">
              <a:spcAft>
                <a:spcPts val="0"/>
              </a:spcAft>
              <a:buFont typeface="Arial" panose="020B0604020202020204" pitchFamily="34" charset="0"/>
              <a:buChar char="•"/>
              <a:defRPr/>
            </a:pPr>
            <a:r>
              <a:rPr lang="en-AU" altLang="en-US" sz="1400" i="1" dirty="0" err="1" smtClean="0"/>
              <a:t>Garispanduan</a:t>
            </a:r>
            <a:r>
              <a:rPr lang="en-AU" altLang="en-US" sz="1400" i="1" dirty="0" smtClean="0"/>
              <a:t> </a:t>
            </a:r>
            <a:r>
              <a:rPr lang="en-AU" altLang="en-US" sz="1400" i="1" dirty="0" err="1" smtClean="0"/>
              <a:t>dilaksanakan</a:t>
            </a:r>
            <a:r>
              <a:rPr lang="en-AU" altLang="en-US" sz="1400" i="1" dirty="0" smtClean="0"/>
              <a:t> </a:t>
            </a:r>
            <a:r>
              <a:rPr lang="en-AU" altLang="en-US" sz="1400" i="1" dirty="0" err="1" smtClean="0"/>
              <a:t>secara</a:t>
            </a:r>
            <a:r>
              <a:rPr lang="en-AU" altLang="en-US" sz="1400" i="1" dirty="0" smtClean="0"/>
              <a:t> </a:t>
            </a:r>
            <a:r>
              <a:rPr lang="en-AU" altLang="en-US" sz="1400" i="1" dirty="0" err="1" smtClean="0"/>
              <a:t>sukarela</a:t>
            </a:r>
            <a:endParaRPr lang="en-AU" altLang="en-US" sz="1400" i="1" dirty="0"/>
          </a:p>
          <a:p>
            <a:pPr marL="1087438" lvl="1" indent="-457200">
              <a:buFont typeface="Arial" panose="020B0604020202020204" pitchFamily="34" charset="0"/>
              <a:buChar char="•"/>
              <a:defRPr/>
            </a:pPr>
            <a:r>
              <a:rPr lang="en-MY" sz="1600" b="1" i="1" dirty="0"/>
              <a:t>Co-regulation</a:t>
            </a:r>
            <a:endParaRPr lang="en-GB" sz="1600" b="1" i="1" dirty="0"/>
          </a:p>
          <a:p>
            <a:pPr marL="1608138" lvl="2" indent="-409575">
              <a:buFont typeface="Arial" panose="020B0604020202020204" pitchFamily="34" charset="0"/>
              <a:buChar char="•"/>
              <a:defRPr/>
            </a:pPr>
            <a:r>
              <a:rPr lang="en-US" sz="1400" i="1" dirty="0" err="1" smtClean="0"/>
              <a:t>Piawaian</a:t>
            </a:r>
            <a:r>
              <a:rPr lang="en-US" sz="1400" i="1" dirty="0" smtClean="0"/>
              <a:t> </a:t>
            </a:r>
            <a:r>
              <a:rPr lang="en-US" sz="1400" i="1" dirty="0" err="1" smtClean="0"/>
              <a:t>kerajaan</a:t>
            </a:r>
            <a:r>
              <a:rPr lang="en-US" sz="1400" i="1" dirty="0" smtClean="0"/>
              <a:t> yang </a:t>
            </a:r>
            <a:r>
              <a:rPr lang="en-US" sz="1400" i="1" dirty="0" err="1" smtClean="0"/>
              <a:t>wajib</a:t>
            </a:r>
            <a:r>
              <a:rPr lang="en-US" sz="1400" i="1" dirty="0" smtClean="0"/>
              <a:t> </a:t>
            </a:r>
            <a:r>
              <a:rPr lang="en-US" sz="1400" i="1" dirty="0" err="1" smtClean="0"/>
              <a:t>dipatuhi</a:t>
            </a:r>
            <a:endParaRPr lang="en-US" sz="1400" i="1" dirty="0"/>
          </a:p>
          <a:p>
            <a:pPr marL="1608138" lvl="2" indent="-409575">
              <a:buFont typeface="Arial" panose="020B0604020202020204" pitchFamily="34" charset="0"/>
              <a:buChar char="•"/>
              <a:defRPr/>
            </a:pPr>
            <a:r>
              <a:rPr lang="en-US" sz="1400" i="1" dirty="0" err="1" smtClean="0"/>
              <a:t>Pematuhan</a:t>
            </a:r>
            <a:r>
              <a:rPr lang="en-US" sz="1400" i="1" dirty="0" smtClean="0"/>
              <a:t> </a:t>
            </a:r>
            <a:r>
              <a:rPr lang="en-US" sz="1400" i="1" dirty="0" err="1" smtClean="0"/>
              <a:t>kepada</a:t>
            </a:r>
            <a:r>
              <a:rPr lang="en-US" sz="1400" i="1" dirty="0" smtClean="0"/>
              <a:t> </a:t>
            </a:r>
            <a:r>
              <a:rPr lang="en-US" sz="1400" i="1" dirty="0" err="1" smtClean="0"/>
              <a:t>kod</a:t>
            </a:r>
            <a:r>
              <a:rPr lang="en-US" sz="1400" i="1" dirty="0" smtClean="0"/>
              <a:t> </a:t>
            </a:r>
            <a:r>
              <a:rPr lang="en-US" sz="1400" i="1" dirty="0" err="1" smtClean="0"/>
              <a:t>industri</a:t>
            </a:r>
            <a:endParaRPr lang="en-AU" sz="1400" i="1" dirty="0"/>
          </a:p>
          <a:p>
            <a:pPr marL="1082675" lvl="1" indent="-449263" fontAlgn="auto">
              <a:spcAft>
                <a:spcPts val="0"/>
              </a:spcAft>
              <a:buFont typeface="Arial" panose="020B0604020202020204" pitchFamily="34" charset="0"/>
              <a:buChar char="•"/>
              <a:defRPr/>
            </a:pPr>
            <a:r>
              <a:rPr lang="en-AU" altLang="en-US" sz="1600" b="1" i="1" dirty="0"/>
              <a:t>Explicit government regulation</a:t>
            </a:r>
          </a:p>
          <a:p>
            <a:pPr marL="1601788" lvl="2" indent="-404813" fontAlgn="auto">
              <a:spcAft>
                <a:spcPts val="0"/>
              </a:spcAft>
              <a:buFont typeface="Arial" panose="020B0604020202020204" pitchFamily="34" charset="0"/>
              <a:buChar char="•"/>
              <a:defRPr/>
            </a:pPr>
            <a:r>
              <a:rPr lang="en-AU" altLang="en-US" sz="1400" i="1" dirty="0" err="1" smtClean="0"/>
              <a:t>Risiko</a:t>
            </a:r>
            <a:r>
              <a:rPr lang="en-AU" altLang="en-US" sz="1400" i="1" dirty="0" smtClean="0"/>
              <a:t> </a:t>
            </a:r>
            <a:r>
              <a:rPr lang="en-AU" altLang="en-US" sz="1400" i="1" dirty="0" err="1" smtClean="0"/>
              <a:t>dan</a:t>
            </a:r>
            <a:r>
              <a:rPr lang="en-AU" altLang="en-US" sz="1400" i="1" dirty="0" smtClean="0"/>
              <a:t> </a:t>
            </a:r>
            <a:r>
              <a:rPr lang="en-AU" altLang="en-US" sz="1400" i="1" dirty="0" err="1" smtClean="0"/>
              <a:t>impak</a:t>
            </a:r>
            <a:r>
              <a:rPr lang="en-AU" altLang="en-US" sz="1400" i="1" dirty="0" smtClean="0"/>
              <a:t> yang </a:t>
            </a:r>
            <a:r>
              <a:rPr lang="en-AU" altLang="en-US" sz="1400" i="1" dirty="0" err="1" smtClean="0"/>
              <a:t>tinggi</a:t>
            </a:r>
            <a:endParaRPr lang="en-AU" altLang="en-US" sz="1400" i="1" dirty="0"/>
          </a:p>
        </p:txBody>
      </p:sp>
      <p:sp>
        <p:nvSpPr>
          <p:cNvPr id="73739" name="Rectangle 13"/>
          <p:cNvSpPr>
            <a:spLocks noChangeArrowheads="1"/>
          </p:cNvSpPr>
          <p:nvPr/>
        </p:nvSpPr>
        <p:spPr bwMode="auto">
          <a:xfrm>
            <a:off x="506413" y="5822950"/>
            <a:ext cx="5218112" cy="485775"/>
          </a:xfrm>
          <a:prstGeom prst="rect">
            <a:avLst/>
          </a:prstGeom>
          <a:noFill/>
          <a:ln w="9525">
            <a:noFill/>
            <a:miter lim="800000"/>
            <a:headEnd/>
            <a:tailEnd/>
          </a:ln>
        </p:spPr>
        <p:txBody>
          <a:bodyPr>
            <a:spAutoFit/>
          </a:bodyPr>
          <a:lstStyle/>
          <a:p>
            <a:pPr marL="1087438" lvl="1" indent="-457200">
              <a:lnSpc>
                <a:spcPct val="80000"/>
              </a:lnSpc>
              <a:buFont typeface="Arial" charset="0"/>
              <a:buChar char="•"/>
            </a:pPr>
            <a:r>
              <a:rPr lang="en-AU" altLang="en-US" sz="1600" b="1" i="1" dirty="0" err="1" smtClean="0"/>
              <a:t>Kempen</a:t>
            </a:r>
            <a:r>
              <a:rPr lang="en-AU" altLang="en-US" sz="1600" b="1" i="1" dirty="0" smtClean="0"/>
              <a:t> </a:t>
            </a:r>
            <a:r>
              <a:rPr lang="en-AU" altLang="en-US" sz="1600" b="1" i="1" dirty="0" err="1" smtClean="0"/>
              <a:t>Kesedaran</a:t>
            </a:r>
            <a:r>
              <a:rPr lang="en-AU" altLang="en-US" sz="1600" b="1" i="1" dirty="0" smtClean="0"/>
              <a:t>  </a:t>
            </a:r>
            <a:endParaRPr lang="en-AU" altLang="en-US" sz="1600" b="1" i="1" dirty="0"/>
          </a:p>
          <a:p>
            <a:pPr marL="1087438" lvl="1" indent="-457200">
              <a:lnSpc>
                <a:spcPct val="80000"/>
              </a:lnSpc>
              <a:buFont typeface="Arial" charset="0"/>
              <a:buChar char="•"/>
            </a:pPr>
            <a:r>
              <a:rPr lang="en-AU" altLang="en-US" sz="1600" b="1" i="1" dirty="0" smtClean="0"/>
              <a:t>Pembangunan </a:t>
            </a:r>
            <a:r>
              <a:rPr lang="en-AU" altLang="en-US" sz="1600" b="1" i="1" dirty="0" err="1" smtClean="0"/>
              <a:t>Kapasiti</a:t>
            </a:r>
            <a:endParaRPr lang="en-AU" altLang="en-US" sz="1600" b="1" i="1" dirty="0"/>
          </a:p>
        </p:txBody>
      </p:sp>
      <p:sp>
        <p:nvSpPr>
          <p:cNvPr id="2" name="Slide Number Placeholder 1"/>
          <p:cNvSpPr>
            <a:spLocks noGrp="1"/>
          </p:cNvSpPr>
          <p:nvPr>
            <p:ph type="sldNum" sz="quarter" idx="12"/>
          </p:nvPr>
        </p:nvSpPr>
        <p:spPr/>
        <p:txBody>
          <a:bodyPr/>
          <a:lstStyle/>
          <a:p>
            <a:pPr>
              <a:defRPr/>
            </a:pPr>
            <a:fld id="{C74AE404-BFE8-4151-BF8F-50FCEE18C2A4}" type="slidenum">
              <a:rPr lang="en-US"/>
              <a:pPr>
                <a:defRPr/>
              </a:pPr>
              <a:t>15</a:t>
            </a:fld>
            <a:endParaRPr lang="en-US" dirty="0"/>
          </a:p>
        </p:txBody>
      </p:sp>
    </p:spTree>
    <p:extLst>
      <p:ext uri="{BB962C8B-B14F-4D97-AF65-F5344CB8AC3E}">
        <p14:creationId xmlns:p14="http://schemas.microsoft.com/office/powerpoint/2010/main" xmlns="" val="84118711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3"/>
          <p:cNvSpPr>
            <a:spLocks noGrp="1" noChangeArrowheads="1"/>
          </p:cNvSpPr>
          <p:nvPr>
            <p:ph idx="1"/>
          </p:nvPr>
        </p:nvSpPr>
        <p:spPr>
          <a:xfrm>
            <a:off x="457200" y="1646237"/>
            <a:ext cx="8229600" cy="4525963"/>
          </a:xfrm>
        </p:spPr>
        <p:txBody>
          <a:bodyPr/>
          <a:lstStyle/>
          <a:p>
            <a:pPr marL="519113" indent="-519113">
              <a:lnSpc>
                <a:spcPct val="80000"/>
              </a:lnSpc>
              <a:spcBef>
                <a:spcPct val="60000"/>
              </a:spcBef>
            </a:pPr>
            <a:r>
              <a:rPr lang="en-AU" altLang="en-US" sz="2400" b="1" dirty="0" err="1" smtClean="0"/>
              <a:t>Siapa</a:t>
            </a:r>
            <a:r>
              <a:rPr lang="en-AU" altLang="en-US" sz="2400" b="1" dirty="0" smtClean="0"/>
              <a:t> yang </a:t>
            </a:r>
            <a:r>
              <a:rPr lang="en-AU" altLang="en-US" sz="2400" b="1" dirty="0" err="1" smtClean="0"/>
              <a:t>akan</a:t>
            </a:r>
            <a:r>
              <a:rPr lang="en-AU" altLang="en-US" sz="2400" b="1" dirty="0" smtClean="0"/>
              <a:t> </a:t>
            </a:r>
            <a:r>
              <a:rPr lang="en-AU" altLang="en-US" sz="2400" b="1" dirty="0" err="1" smtClean="0"/>
              <a:t>menerima</a:t>
            </a:r>
            <a:r>
              <a:rPr lang="en-AU" altLang="en-US" sz="2400" b="1" dirty="0" smtClean="0"/>
              <a:t> </a:t>
            </a:r>
            <a:r>
              <a:rPr lang="en-AU" altLang="en-US" sz="2400" b="1" dirty="0" err="1" smtClean="0"/>
              <a:t>kesan</a:t>
            </a:r>
            <a:r>
              <a:rPr lang="en-AU" altLang="en-US" sz="2400" b="1" dirty="0" smtClean="0"/>
              <a:t>?</a:t>
            </a:r>
          </a:p>
          <a:p>
            <a:pPr marL="519113" indent="-519113">
              <a:lnSpc>
                <a:spcPct val="80000"/>
              </a:lnSpc>
              <a:spcBef>
                <a:spcPct val="60000"/>
              </a:spcBef>
            </a:pPr>
            <a:r>
              <a:rPr lang="en-AU" altLang="en-US" sz="2400" b="1" dirty="0" err="1" smtClean="0"/>
              <a:t>Kesan</a:t>
            </a:r>
            <a:r>
              <a:rPr lang="en-AU" altLang="en-US" sz="2400" b="1" dirty="0" smtClean="0"/>
              <a:t> yang </a:t>
            </a:r>
            <a:r>
              <a:rPr lang="en-AU" altLang="en-US" sz="2400" b="1" dirty="0" err="1" smtClean="0"/>
              <a:t>positif</a:t>
            </a:r>
            <a:r>
              <a:rPr lang="en-AU" altLang="en-US" sz="2400" b="1" dirty="0" smtClean="0"/>
              <a:t> </a:t>
            </a:r>
            <a:r>
              <a:rPr lang="en-AU" altLang="en-US" sz="2400" b="1" dirty="0" err="1" smtClean="0"/>
              <a:t>atau</a:t>
            </a:r>
            <a:r>
              <a:rPr lang="en-AU" altLang="en-US" sz="2400" b="1" dirty="0" smtClean="0"/>
              <a:t> </a:t>
            </a:r>
            <a:r>
              <a:rPr lang="en-AU" altLang="en-US" sz="2400" b="1" dirty="0" err="1" smtClean="0"/>
              <a:t>negatif</a:t>
            </a:r>
            <a:endParaRPr lang="en-AU" altLang="en-US" sz="2400" b="1" dirty="0" smtClean="0"/>
          </a:p>
          <a:p>
            <a:pPr marL="519113" indent="-519113">
              <a:lnSpc>
                <a:spcPct val="80000"/>
              </a:lnSpc>
              <a:spcBef>
                <a:spcPct val="60000"/>
              </a:spcBef>
            </a:pPr>
            <a:r>
              <a:rPr lang="en-AU" altLang="en-US" sz="2400" b="1" dirty="0" err="1" smtClean="0"/>
              <a:t>Membuat</a:t>
            </a:r>
            <a:r>
              <a:rPr lang="en-AU" altLang="en-US" sz="2400" b="1" dirty="0" smtClean="0"/>
              <a:t> </a:t>
            </a:r>
            <a:r>
              <a:rPr lang="en-AU" altLang="en-US" sz="2400" b="1" dirty="0" err="1" smtClean="0"/>
              <a:t>Kajian</a:t>
            </a:r>
            <a:r>
              <a:rPr lang="en-AU" altLang="en-US" sz="2400" b="1" dirty="0" smtClean="0"/>
              <a:t> </a:t>
            </a:r>
            <a:r>
              <a:rPr lang="en-AU" altLang="en-US" sz="2400" b="1" dirty="0" err="1" smtClean="0"/>
              <a:t>Analisis</a:t>
            </a:r>
            <a:r>
              <a:rPr lang="en-AU" altLang="en-US" sz="2400" b="1" dirty="0" smtClean="0"/>
              <a:t> </a:t>
            </a:r>
            <a:r>
              <a:rPr lang="en-AU" altLang="en-US" sz="2400" b="1" dirty="0" err="1" smtClean="0"/>
              <a:t>Impak</a:t>
            </a:r>
            <a:r>
              <a:rPr lang="en-AU" altLang="en-US" sz="2400" b="1" dirty="0" smtClean="0"/>
              <a:t> (Kos, </a:t>
            </a:r>
            <a:r>
              <a:rPr lang="en-AU" altLang="en-US" sz="2400" b="1" dirty="0" err="1" smtClean="0"/>
              <a:t>Faedah</a:t>
            </a:r>
            <a:r>
              <a:rPr lang="en-AU" altLang="en-US" sz="2400" b="1" dirty="0" smtClean="0"/>
              <a:t> </a:t>
            </a:r>
            <a:r>
              <a:rPr lang="en-AU" altLang="en-US" sz="2400" b="1" dirty="0" err="1" smtClean="0"/>
              <a:t>dan</a:t>
            </a:r>
            <a:r>
              <a:rPr lang="en-AU" altLang="en-US" sz="2400" b="1" dirty="0" smtClean="0"/>
              <a:t> </a:t>
            </a:r>
            <a:r>
              <a:rPr lang="en-AU" altLang="en-US" sz="2400" b="1" dirty="0" err="1" smtClean="0"/>
              <a:t>risiko</a:t>
            </a:r>
            <a:r>
              <a:rPr lang="en-AU" altLang="en-US" sz="2400" b="1" dirty="0" smtClean="0"/>
              <a:t>)</a:t>
            </a:r>
          </a:p>
          <a:p>
            <a:pPr marL="519113" indent="-519113">
              <a:lnSpc>
                <a:spcPct val="80000"/>
              </a:lnSpc>
              <a:spcBef>
                <a:spcPct val="60000"/>
              </a:spcBef>
            </a:pPr>
            <a:r>
              <a:rPr lang="en-AU" altLang="en-US" sz="2400" b="1" dirty="0" err="1" smtClean="0"/>
              <a:t>Analisis</a:t>
            </a:r>
            <a:r>
              <a:rPr lang="en-AU" altLang="en-US" sz="2400" b="1" dirty="0" smtClean="0"/>
              <a:t> </a:t>
            </a:r>
            <a:r>
              <a:rPr lang="en-AU" altLang="en-US" sz="2400" b="1" dirty="0" err="1" smtClean="0"/>
              <a:t>Kuantitatif</a:t>
            </a:r>
            <a:r>
              <a:rPr lang="en-AU" altLang="en-US" sz="2400" b="1" dirty="0" smtClean="0"/>
              <a:t> </a:t>
            </a:r>
            <a:r>
              <a:rPr lang="en-AU" altLang="en-US" sz="2400" b="1" dirty="0" err="1" smtClean="0"/>
              <a:t>atau</a:t>
            </a:r>
            <a:r>
              <a:rPr lang="en-AU" altLang="en-US" sz="2400" b="1" dirty="0" smtClean="0"/>
              <a:t> </a:t>
            </a:r>
            <a:r>
              <a:rPr lang="en-AU" altLang="en-US" sz="2400" b="1" dirty="0" err="1" smtClean="0"/>
              <a:t>Kualitatif</a:t>
            </a:r>
            <a:r>
              <a:rPr lang="en-AU" altLang="en-US" sz="2400" b="1" dirty="0" smtClean="0"/>
              <a:t> </a:t>
            </a:r>
            <a:r>
              <a:rPr lang="en-AU" altLang="en-US" sz="2400" b="1" dirty="0" err="1" smtClean="0"/>
              <a:t>disokong</a:t>
            </a:r>
            <a:r>
              <a:rPr lang="en-AU" altLang="en-US" sz="2400" b="1" dirty="0" smtClean="0"/>
              <a:t> </a:t>
            </a:r>
            <a:r>
              <a:rPr lang="en-AU" altLang="en-US" sz="2400" b="1" dirty="0" err="1" smtClean="0"/>
              <a:t>dengan</a:t>
            </a:r>
            <a:r>
              <a:rPr lang="en-AU" altLang="en-US" sz="2400" b="1" dirty="0" smtClean="0"/>
              <a:t> </a:t>
            </a:r>
            <a:r>
              <a:rPr lang="en-AU" altLang="en-US" sz="2400" b="1" dirty="0" err="1" smtClean="0"/>
              <a:t>fakta</a:t>
            </a:r>
            <a:r>
              <a:rPr lang="en-AU" altLang="en-US" sz="2400" b="1" dirty="0" smtClean="0"/>
              <a:t> </a:t>
            </a:r>
            <a:r>
              <a:rPr lang="en-AU" altLang="en-US" sz="2400" b="1" dirty="0" err="1" smtClean="0"/>
              <a:t>atau</a:t>
            </a:r>
            <a:r>
              <a:rPr lang="en-AU" altLang="en-US" sz="2400" b="1" dirty="0" smtClean="0"/>
              <a:t> </a:t>
            </a:r>
            <a:r>
              <a:rPr lang="en-AU" altLang="en-US" sz="2400" b="1" dirty="0" err="1" smtClean="0"/>
              <a:t>kajian</a:t>
            </a:r>
            <a:r>
              <a:rPr lang="en-AU" altLang="en-US" sz="2400" b="1" dirty="0" smtClean="0"/>
              <a:t> yang </a:t>
            </a:r>
            <a:r>
              <a:rPr lang="en-AU" altLang="en-US" sz="2400" b="1" dirty="0" err="1" smtClean="0"/>
              <a:t>telah</a:t>
            </a:r>
            <a:r>
              <a:rPr lang="en-AU" altLang="en-US" sz="2400" b="1" dirty="0" smtClean="0"/>
              <a:t> </a:t>
            </a:r>
            <a:r>
              <a:rPr lang="en-AU" altLang="en-US" sz="2400" b="1" dirty="0" err="1" smtClean="0"/>
              <a:t>dijalankan</a:t>
            </a:r>
            <a:endParaRPr lang="en-AU" altLang="en-US" sz="2400" dirty="0" smtClean="0"/>
          </a:p>
        </p:txBody>
      </p:sp>
      <p:sp>
        <p:nvSpPr>
          <p:cNvPr id="4" name="Title 1"/>
          <p:cNvSpPr txBox="1">
            <a:spLocks/>
          </p:cNvSpPr>
          <p:nvPr/>
        </p:nvSpPr>
        <p:spPr>
          <a:xfrm>
            <a:off x="0" y="-26988"/>
            <a:ext cx="9144000" cy="1550988"/>
          </a:xfrm>
          <a:prstGeom prst="rect">
            <a:avLst/>
          </a:prstGeom>
          <a:solidFill>
            <a:srgbClr val="C00000"/>
          </a:solidFill>
        </p:spPr>
        <p:txBody>
          <a:bodyPr anchor="b"/>
          <a:lstStyle>
            <a:lvl1pPr algn="ctr" defTabSz="914400" rtl="0" eaLnBrk="1" latinLnBrk="0" hangingPunct="1">
              <a:spcBef>
                <a:spcPct val="0"/>
              </a:spcBef>
              <a:buNone/>
              <a:defRPr sz="4400" kern="1200">
                <a:solidFill>
                  <a:schemeClr val="tx1"/>
                </a:solidFill>
                <a:latin typeface="+mj-lt"/>
                <a:ea typeface="+mj-ea"/>
                <a:cs typeface="+mj-cs"/>
              </a:defRPr>
            </a:lvl1pPr>
          </a:lstStyle>
          <a:p>
            <a:pPr marL="442913" algn="l">
              <a:defRPr/>
            </a:pPr>
            <a:r>
              <a:rPr lang="en-MY" sz="3200" b="1" dirty="0" err="1"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Elemen</a:t>
            </a:r>
            <a:r>
              <a:rPr lang="en-MY" sz="3200" b="1" dirty="0"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 4: </a:t>
            </a:r>
          </a:p>
          <a:p>
            <a:pPr marL="442913" algn="l">
              <a:defRPr/>
            </a:pPr>
            <a:r>
              <a:rPr lang="en-MY" sz="3200" b="1" dirty="0" err="1"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Membuat</a:t>
            </a:r>
            <a:r>
              <a:rPr lang="en-MY" sz="3200" b="1" dirty="0"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 </a:t>
            </a:r>
            <a:r>
              <a:rPr lang="en-MY" sz="3200" b="1" dirty="0" err="1"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Kajian</a:t>
            </a:r>
            <a:r>
              <a:rPr lang="en-MY" sz="3200" b="1" dirty="0"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 </a:t>
            </a:r>
            <a:r>
              <a:rPr lang="en-MY" sz="3200" b="1" dirty="0" err="1"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Analisis</a:t>
            </a:r>
            <a:r>
              <a:rPr lang="en-MY" sz="3200" b="1" dirty="0"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 </a:t>
            </a:r>
            <a:r>
              <a:rPr lang="en-MY" sz="3200" b="1" dirty="0" err="1"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Impak</a:t>
            </a:r>
            <a:r>
              <a:rPr lang="en-MY" sz="3200" b="1" dirty="0"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 yang </a:t>
            </a:r>
            <a:r>
              <a:rPr lang="en-MY" sz="3200" b="1" dirty="0" err="1" smtClean="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Mendalam</a:t>
            </a:r>
            <a:endParaRPr lang="en-MY" sz="3200" b="1"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endParaRPr>
          </a:p>
        </p:txBody>
      </p:sp>
      <p:pic>
        <p:nvPicPr>
          <p:cNvPr id="79875" name="Picture 2" descr="http://blog.catchpoint.com/wp-content/uploads/2012/01/domino-effect.png?w=300"/>
          <p:cNvPicPr>
            <a:picLocks noChangeAspect="1" noChangeArrowheads="1"/>
          </p:cNvPicPr>
          <p:nvPr/>
        </p:nvPicPr>
        <p:blipFill>
          <a:blip r:embed="rId3" cstate="print"/>
          <a:srcRect/>
          <a:stretch>
            <a:fillRect/>
          </a:stretch>
        </p:blipFill>
        <p:spPr bwMode="auto">
          <a:xfrm>
            <a:off x="4067175" y="3105150"/>
            <a:ext cx="4968875" cy="3725863"/>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13CC74C3-EFFD-46EE-97FE-D641FAA64AC3}" type="slidenum">
              <a:rPr lang="en-US"/>
              <a:pPr>
                <a:defRPr/>
              </a:pPr>
              <a:t>16</a:t>
            </a:fld>
            <a:endParaRPr lang="en-US" dirty="0"/>
          </a:p>
        </p:txBody>
      </p:sp>
    </p:spTree>
    <p:extLst>
      <p:ext uri="{BB962C8B-B14F-4D97-AF65-F5344CB8AC3E}">
        <p14:creationId xmlns:p14="http://schemas.microsoft.com/office/powerpoint/2010/main" xmlns="" val="25248254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0013"/>
            <a:ext cx="9131300" cy="720726"/>
          </a:xfrm>
        </p:spPr>
        <p:txBody>
          <a:bodyPr rtlCol="0">
            <a:noAutofit/>
          </a:bodyPr>
          <a:lstStyle/>
          <a:p>
            <a:pPr fontAlgn="auto">
              <a:spcAft>
                <a:spcPts val="0"/>
              </a:spcAft>
              <a:defRPr/>
            </a:pPr>
            <a:r>
              <a:rPr lang="en-AU" sz="3600" b="1" dirty="0" err="1" smtClean="0">
                <a:effectLst>
                  <a:outerShdw blurRad="38100" dist="38100" dir="2700000" algn="tl">
                    <a:srgbClr val="000000">
                      <a:alpha val="43137"/>
                    </a:srgbClr>
                  </a:outerShdw>
                </a:effectLst>
                <a:cs typeface="Aharoni" panose="02010803020104030203" pitchFamily="2" charset="-79"/>
              </a:rPr>
              <a:t>Contoh-contoh</a:t>
            </a:r>
            <a:r>
              <a:rPr lang="en-AU" sz="3600" b="1" dirty="0" smtClean="0">
                <a:effectLst>
                  <a:outerShdw blurRad="38100" dist="38100" dir="2700000" algn="tl">
                    <a:srgbClr val="000000">
                      <a:alpha val="43137"/>
                    </a:srgbClr>
                  </a:outerShdw>
                </a:effectLst>
                <a:cs typeface="Aharoni" panose="02010803020104030203" pitchFamily="2" charset="-79"/>
              </a:rPr>
              <a:t> Kos</a:t>
            </a:r>
            <a:endParaRPr lang="ms-MY" sz="3600" dirty="0">
              <a:effectLst>
                <a:outerShdw blurRad="38100" dist="38100" dir="2700000" algn="tl">
                  <a:srgbClr val="000000">
                    <a:alpha val="43137"/>
                  </a:srgbClr>
                </a:outerShdw>
              </a:effectLst>
              <a:cs typeface="Aharoni" panose="02010803020104030203" pitchFamily="2" charset="-79"/>
            </a:endParaRPr>
          </a:p>
        </p:txBody>
      </p:sp>
      <p:sp>
        <p:nvSpPr>
          <p:cNvPr id="81922" name="Slide Number Placeholder 3"/>
          <p:cNvSpPr txBox="1">
            <a:spLocks/>
          </p:cNvSpPr>
          <p:nvPr/>
        </p:nvSpPr>
        <p:spPr bwMode="auto">
          <a:xfrm>
            <a:off x="8763000" y="6492875"/>
            <a:ext cx="2133600" cy="365125"/>
          </a:xfrm>
          <a:prstGeom prst="rect">
            <a:avLst/>
          </a:prstGeom>
          <a:noFill/>
          <a:ln w="9525">
            <a:noFill/>
            <a:miter lim="800000"/>
            <a:headEnd/>
            <a:tailEnd/>
          </a:ln>
        </p:spPr>
        <p:txBody>
          <a:bodyPr/>
          <a:lstStyle/>
          <a:p>
            <a:fld id="{90FD0889-06BE-4FDB-9A2C-60180A1B2E6F}" type="slidenum">
              <a:rPr lang="en-GB" sz="1400">
                <a:latin typeface="Calibri" pitchFamily="34" charset="0"/>
              </a:rPr>
              <a:pPr/>
              <a:t>17</a:t>
            </a:fld>
            <a:endParaRPr lang="en-GB" sz="1400">
              <a:latin typeface="Calibr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xmlns="" val="1280746019"/>
              </p:ext>
            </p:extLst>
          </p:nvPr>
        </p:nvGraphicFramePr>
        <p:xfrm>
          <a:off x="0" y="549275"/>
          <a:ext cx="9144000" cy="6309320"/>
        </p:xfrm>
        <a:graphic>
          <a:graphicData uri="http://schemas.openxmlformats.org/drawingml/2006/table">
            <a:tbl>
              <a:tblPr firstRow="1" bandRow="1">
                <a:tableStyleId>{5C22544A-7EE6-4342-B048-85BDC9FD1C3A}</a:tableStyleId>
              </a:tblPr>
              <a:tblGrid>
                <a:gridCol w="4572000"/>
                <a:gridCol w="4572000"/>
              </a:tblGrid>
              <a:tr h="31546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effectLst/>
                        </a:rPr>
                        <a:t>Kos </a:t>
                      </a:r>
                      <a:r>
                        <a:rPr lang="en-US" sz="2800" b="1" dirty="0" err="1" smtClean="0">
                          <a:solidFill>
                            <a:schemeClr val="tx1"/>
                          </a:solidFill>
                          <a:effectLst/>
                        </a:rPr>
                        <a:t>Perniagaan</a:t>
                      </a:r>
                      <a:endParaRPr lang="en-US" sz="2800" b="1" dirty="0" smtClean="0">
                        <a:solidFill>
                          <a:schemeClr val="tx1"/>
                        </a:solidFill>
                        <a:effectLst/>
                      </a:endParaRPr>
                    </a:p>
                    <a:p>
                      <a:pPr marL="457200" marR="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dirty="0" err="1" smtClean="0">
                          <a:solidFill>
                            <a:schemeClr val="tx1"/>
                          </a:solidFill>
                        </a:rPr>
                        <a:t>Bebanan</a:t>
                      </a:r>
                      <a:r>
                        <a:rPr lang="en-US" sz="2000" b="0" dirty="0" smtClean="0">
                          <a:solidFill>
                            <a:schemeClr val="tx1"/>
                          </a:solidFill>
                        </a:rPr>
                        <a:t> </a:t>
                      </a:r>
                      <a:r>
                        <a:rPr lang="en-US" sz="2000" b="0" dirty="0" err="1" smtClean="0">
                          <a:solidFill>
                            <a:schemeClr val="tx1"/>
                          </a:solidFill>
                        </a:rPr>
                        <a:t>kerja</a:t>
                      </a:r>
                      <a:r>
                        <a:rPr lang="en-US" sz="2000" b="0" dirty="0" smtClean="0">
                          <a:solidFill>
                            <a:schemeClr val="tx1"/>
                          </a:solidFill>
                        </a:rPr>
                        <a:t> </a:t>
                      </a:r>
                    </a:p>
                    <a:p>
                      <a:pPr marL="457200" marR="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dirty="0" smtClean="0">
                          <a:solidFill>
                            <a:schemeClr val="tx1"/>
                          </a:solidFill>
                        </a:rPr>
                        <a:t>Fi/</a:t>
                      </a:r>
                      <a:r>
                        <a:rPr lang="en-US" sz="2000" b="0" dirty="0" err="1" smtClean="0">
                          <a:solidFill>
                            <a:schemeClr val="tx1"/>
                          </a:solidFill>
                        </a:rPr>
                        <a:t>levi</a:t>
                      </a:r>
                      <a:r>
                        <a:rPr lang="en-US" sz="2000" b="0" dirty="0" smtClean="0">
                          <a:solidFill>
                            <a:schemeClr val="tx1"/>
                          </a:solidFill>
                        </a:rPr>
                        <a:t> </a:t>
                      </a:r>
                      <a:r>
                        <a:rPr lang="en-US" sz="2000" b="0" dirty="0" err="1" smtClean="0">
                          <a:solidFill>
                            <a:schemeClr val="tx1"/>
                          </a:solidFill>
                        </a:rPr>
                        <a:t>lesen</a:t>
                      </a:r>
                      <a:endParaRPr lang="en-US" sz="2000" b="0" dirty="0" smtClean="0">
                        <a:solidFill>
                          <a:schemeClr val="tx1"/>
                        </a:solidFill>
                      </a:endParaRPr>
                    </a:p>
                    <a:p>
                      <a:pPr marL="457200" marR="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dirty="0" err="1" smtClean="0">
                          <a:solidFill>
                            <a:schemeClr val="tx1"/>
                          </a:solidFill>
                        </a:rPr>
                        <a:t>Harga</a:t>
                      </a:r>
                      <a:r>
                        <a:rPr lang="en-US" sz="2000" b="0" baseline="0" dirty="0" smtClean="0">
                          <a:solidFill>
                            <a:schemeClr val="tx1"/>
                          </a:solidFill>
                        </a:rPr>
                        <a:t> input </a:t>
                      </a:r>
                      <a:r>
                        <a:rPr lang="en-US" sz="2000" b="0" baseline="0" dirty="0" err="1" smtClean="0">
                          <a:solidFill>
                            <a:schemeClr val="tx1"/>
                          </a:solidFill>
                        </a:rPr>
                        <a:t>tinggi</a:t>
                      </a:r>
                      <a:endParaRPr lang="en-US" sz="2000" b="0" dirty="0" smtClean="0">
                        <a:solidFill>
                          <a:schemeClr val="tx1"/>
                        </a:solidFill>
                      </a:endParaRPr>
                    </a:p>
                    <a:p>
                      <a:pPr marL="457200" marR="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dirty="0" err="1" smtClean="0">
                          <a:solidFill>
                            <a:schemeClr val="tx1"/>
                          </a:solidFill>
                        </a:rPr>
                        <a:t>Kemasukan</a:t>
                      </a:r>
                      <a:r>
                        <a:rPr lang="en-US" sz="2000" b="0" baseline="0" dirty="0" smtClean="0">
                          <a:solidFill>
                            <a:schemeClr val="tx1"/>
                          </a:solidFill>
                        </a:rPr>
                        <a:t> </a:t>
                      </a:r>
                      <a:r>
                        <a:rPr lang="en-US" sz="2000" b="0" baseline="0" dirty="0" err="1" smtClean="0">
                          <a:solidFill>
                            <a:schemeClr val="tx1"/>
                          </a:solidFill>
                        </a:rPr>
                        <a:t>p</a:t>
                      </a:r>
                      <a:r>
                        <a:rPr lang="en-US" sz="2000" b="0" dirty="0" err="1" smtClean="0">
                          <a:solidFill>
                            <a:schemeClr val="tx1"/>
                          </a:solidFill>
                        </a:rPr>
                        <a:t>asaran</a:t>
                      </a:r>
                      <a:r>
                        <a:rPr lang="en-US" sz="2000" b="0" dirty="0" smtClean="0">
                          <a:solidFill>
                            <a:schemeClr val="tx1"/>
                          </a:solidFill>
                        </a:rPr>
                        <a:t> yang </a:t>
                      </a:r>
                      <a:r>
                        <a:rPr lang="en-US" sz="2000" b="0" dirty="0" err="1" smtClean="0">
                          <a:solidFill>
                            <a:schemeClr val="tx1"/>
                          </a:solidFill>
                        </a:rPr>
                        <a:t>terhad</a:t>
                      </a:r>
                      <a:endParaRPr lang="en-US" sz="2000" b="0" dirty="0" smtClean="0">
                        <a:solidFill>
                          <a:schemeClr val="tx1"/>
                        </a:solidFill>
                      </a:endParaRPr>
                    </a:p>
                    <a:p>
                      <a:pPr algn="ctr"/>
                      <a:endParaRPr lang="ms-MY" sz="2800" b="1" dirty="0">
                        <a:solidFill>
                          <a:schemeClr val="tx1"/>
                        </a:solidFill>
                      </a:endParaRPr>
                    </a:p>
                  </a:txBody>
                  <a:tcPr>
                    <a:solidFill>
                      <a:schemeClr val="accent3">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effectLst/>
                        </a:rPr>
                        <a:t>Kos </a:t>
                      </a:r>
                      <a:r>
                        <a:rPr lang="en-US" sz="2800" b="1" dirty="0" err="1" smtClean="0">
                          <a:solidFill>
                            <a:schemeClr val="tx1"/>
                          </a:solidFill>
                          <a:effectLst/>
                        </a:rPr>
                        <a:t>Pelanggan</a:t>
                      </a:r>
                      <a:endParaRPr lang="en-US" sz="2800" b="1" dirty="0" smtClean="0">
                        <a:solidFill>
                          <a:schemeClr val="tx1"/>
                        </a:solidFill>
                        <a:effectLst/>
                      </a:endParaRPr>
                    </a:p>
                    <a:p>
                      <a:pPr marL="457200" marR="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dirty="0" err="1" smtClean="0">
                          <a:solidFill>
                            <a:schemeClr val="tx1"/>
                          </a:solidFill>
                        </a:rPr>
                        <a:t>Harga</a:t>
                      </a:r>
                      <a:r>
                        <a:rPr lang="en-US" sz="2000" b="0" dirty="0" smtClean="0">
                          <a:solidFill>
                            <a:schemeClr val="tx1"/>
                          </a:solidFill>
                        </a:rPr>
                        <a:t> </a:t>
                      </a:r>
                      <a:r>
                        <a:rPr lang="en-US" sz="2000" b="0" dirty="0" err="1" smtClean="0">
                          <a:solidFill>
                            <a:schemeClr val="tx1"/>
                          </a:solidFill>
                        </a:rPr>
                        <a:t>barangan</a:t>
                      </a:r>
                      <a:r>
                        <a:rPr lang="en-US" sz="2000" b="0" dirty="0" smtClean="0">
                          <a:solidFill>
                            <a:schemeClr val="tx1"/>
                          </a:solidFill>
                        </a:rPr>
                        <a:t> &amp; </a:t>
                      </a:r>
                      <a:r>
                        <a:rPr lang="en-US" sz="2000" b="0" dirty="0" err="1" smtClean="0">
                          <a:solidFill>
                            <a:schemeClr val="tx1"/>
                          </a:solidFill>
                        </a:rPr>
                        <a:t>servis</a:t>
                      </a:r>
                      <a:r>
                        <a:rPr lang="en-US" sz="2000" b="0" dirty="0" smtClean="0">
                          <a:solidFill>
                            <a:schemeClr val="tx1"/>
                          </a:solidFill>
                        </a:rPr>
                        <a:t> yang</a:t>
                      </a:r>
                      <a:r>
                        <a:rPr lang="en-US" sz="2000" b="0" baseline="0" dirty="0" smtClean="0">
                          <a:solidFill>
                            <a:schemeClr val="tx1"/>
                          </a:solidFill>
                        </a:rPr>
                        <a:t> </a:t>
                      </a:r>
                      <a:r>
                        <a:rPr lang="en-US" sz="2000" b="0" baseline="0" dirty="0" err="1" smtClean="0">
                          <a:solidFill>
                            <a:schemeClr val="tx1"/>
                          </a:solidFill>
                        </a:rPr>
                        <a:t>tinggi</a:t>
                      </a:r>
                      <a:endParaRPr lang="en-US" sz="2000" b="0" baseline="0" dirty="0" smtClean="0">
                        <a:solidFill>
                          <a:schemeClr val="tx1"/>
                        </a:solidFill>
                      </a:endParaRPr>
                    </a:p>
                    <a:p>
                      <a:pPr marL="457200" marR="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baseline="0" dirty="0" err="1" smtClean="0">
                          <a:solidFill>
                            <a:schemeClr val="tx1"/>
                          </a:solidFill>
                        </a:rPr>
                        <a:t>Pertukaran</a:t>
                      </a:r>
                      <a:r>
                        <a:rPr lang="en-US" sz="2000" b="0" baseline="0" dirty="0" smtClean="0">
                          <a:solidFill>
                            <a:schemeClr val="tx1"/>
                          </a:solidFill>
                        </a:rPr>
                        <a:t> </a:t>
                      </a:r>
                      <a:r>
                        <a:rPr lang="en-US" sz="2000" b="0" baseline="0" dirty="0" err="1" smtClean="0">
                          <a:solidFill>
                            <a:schemeClr val="tx1"/>
                          </a:solidFill>
                        </a:rPr>
                        <a:t>maklumat</a:t>
                      </a:r>
                      <a:r>
                        <a:rPr lang="en-US" sz="2000" b="0" baseline="0" dirty="0" smtClean="0">
                          <a:solidFill>
                            <a:schemeClr val="tx1"/>
                          </a:solidFill>
                        </a:rPr>
                        <a:t> </a:t>
                      </a:r>
                      <a:r>
                        <a:rPr lang="en-US" sz="2000" b="0" baseline="0" dirty="0" err="1" smtClean="0">
                          <a:solidFill>
                            <a:schemeClr val="tx1"/>
                          </a:solidFill>
                        </a:rPr>
                        <a:t>kepada</a:t>
                      </a:r>
                      <a:r>
                        <a:rPr lang="en-US" sz="2000" b="0" baseline="0" dirty="0" smtClean="0">
                          <a:solidFill>
                            <a:schemeClr val="tx1"/>
                          </a:solidFill>
                        </a:rPr>
                        <a:t> </a:t>
                      </a:r>
                      <a:r>
                        <a:rPr lang="en-US" sz="2000" b="0" baseline="0" dirty="0" err="1" smtClean="0">
                          <a:solidFill>
                            <a:schemeClr val="tx1"/>
                          </a:solidFill>
                        </a:rPr>
                        <a:t>pelanggan</a:t>
                      </a:r>
                      <a:endParaRPr lang="en-US" sz="2000" b="0" baseline="0" dirty="0" smtClean="0">
                        <a:solidFill>
                          <a:schemeClr val="tx1"/>
                        </a:solidFill>
                      </a:endParaRPr>
                    </a:p>
                    <a:p>
                      <a:pPr marL="457200" marR="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baseline="0" dirty="0" err="1" smtClean="0">
                          <a:solidFill>
                            <a:schemeClr val="tx1"/>
                          </a:solidFill>
                        </a:rPr>
                        <a:t>Penurunan</a:t>
                      </a:r>
                      <a:r>
                        <a:rPr lang="en-US" sz="2000" b="0" baseline="0" dirty="0" smtClean="0">
                          <a:solidFill>
                            <a:schemeClr val="tx1"/>
                          </a:solidFill>
                        </a:rPr>
                        <a:t> </a:t>
                      </a:r>
                      <a:r>
                        <a:rPr lang="en-US" sz="2000" b="0" baseline="0" dirty="0" err="1" smtClean="0">
                          <a:solidFill>
                            <a:schemeClr val="tx1"/>
                          </a:solidFill>
                        </a:rPr>
                        <a:t>kualiti</a:t>
                      </a:r>
                      <a:r>
                        <a:rPr lang="en-US" sz="2000" b="0" baseline="0" dirty="0" smtClean="0">
                          <a:solidFill>
                            <a:schemeClr val="tx1"/>
                          </a:solidFill>
                        </a:rPr>
                        <a:t> </a:t>
                      </a:r>
                      <a:r>
                        <a:rPr lang="en-US" sz="2000" b="0" baseline="0" dirty="0" err="1" smtClean="0">
                          <a:solidFill>
                            <a:schemeClr val="tx1"/>
                          </a:solidFill>
                        </a:rPr>
                        <a:t>dan</a:t>
                      </a:r>
                      <a:r>
                        <a:rPr lang="en-US" sz="2000" b="0" baseline="0" dirty="0" smtClean="0">
                          <a:solidFill>
                            <a:schemeClr val="tx1"/>
                          </a:solidFill>
                        </a:rPr>
                        <a:t> </a:t>
                      </a:r>
                      <a:r>
                        <a:rPr lang="en-US" sz="2000" b="0" baseline="0" dirty="0" err="1" smtClean="0">
                          <a:solidFill>
                            <a:schemeClr val="tx1"/>
                          </a:solidFill>
                        </a:rPr>
                        <a:t>kuantiti</a:t>
                      </a:r>
                      <a:r>
                        <a:rPr lang="en-US" sz="2000" b="0" baseline="0" dirty="0" smtClean="0">
                          <a:solidFill>
                            <a:schemeClr val="tx1"/>
                          </a:solidFill>
                        </a:rPr>
                        <a:t> </a:t>
                      </a:r>
                      <a:r>
                        <a:rPr lang="en-US" sz="2000" b="0" baseline="0" dirty="0" err="1" smtClean="0">
                          <a:solidFill>
                            <a:schemeClr val="tx1"/>
                          </a:solidFill>
                        </a:rPr>
                        <a:t>barangan</a:t>
                      </a:r>
                      <a:r>
                        <a:rPr lang="en-US" sz="2000" b="0" baseline="0" dirty="0" smtClean="0">
                          <a:solidFill>
                            <a:schemeClr val="tx1"/>
                          </a:solidFill>
                        </a:rPr>
                        <a:t> </a:t>
                      </a:r>
                      <a:endParaRPr lang="en-US" sz="2000" b="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2000" b="1" dirty="0" smtClean="0">
                        <a:solidFill>
                          <a:schemeClr val="tx1"/>
                        </a:solidFill>
                      </a:endParaRPr>
                    </a:p>
                    <a:p>
                      <a:pPr algn="l"/>
                      <a:endParaRPr lang="ms-MY" sz="2800" b="1" dirty="0">
                        <a:solidFill>
                          <a:schemeClr val="tx1"/>
                        </a:solidFill>
                      </a:endParaRPr>
                    </a:p>
                  </a:txBody>
                  <a:tcPr>
                    <a:solidFill>
                      <a:schemeClr val="accent2">
                        <a:lumMod val="40000"/>
                        <a:lumOff val="60000"/>
                      </a:schemeClr>
                    </a:solidFill>
                  </a:tcPr>
                </a:tc>
              </a:tr>
              <a:tr h="31546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b="1" dirty="0" smtClean="0">
                          <a:effectLst/>
                        </a:rPr>
                        <a:t>Kos </a:t>
                      </a:r>
                      <a:r>
                        <a:rPr lang="en-US" sz="2800" b="1" dirty="0" err="1" smtClean="0">
                          <a:effectLst/>
                        </a:rPr>
                        <a:t>Komuniti</a:t>
                      </a:r>
                      <a:endParaRPr lang="en-US" sz="2800" b="1" dirty="0" smtClean="0">
                        <a:effectLst/>
                      </a:endParaRP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dirty="0" err="1" smtClean="0"/>
                        <a:t>Pencemaran</a:t>
                      </a:r>
                      <a:r>
                        <a:rPr lang="en-US" sz="2000" b="0" dirty="0" smtClean="0"/>
                        <a:t> </a:t>
                      </a:r>
                      <a:r>
                        <a:rPr lang="en-US" sz="2000" b="0" dirty="0" err="1" smtClean="0"/>
                        <a:t>persekitaran</a:t>
                      </a:r>
                      <a:endParaRPr lang="en-US" sz="2000" b="0" dirty="0" smtClean="0"/>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baseline="0" dirty="0" err="1" smtClean="0"/>
                        <a:t>Penurunan</a:t>
                      </a:r>
                      <a:r>
                        <a:rPr lang="en-US" sz="2000" b="0" baseline="0" dirty="0" smtClean="0"/>
                        <a:t> </a:t>
                      </a:r>
                      <a:r>
                        <a:rPr lang="en-US" sz="2000" b="0" baseline="0" dirty="0" err="1" smtClean="0"/>
                        <a:t>kesihatan</a:t>
                      </a:r>
                      <a:r>
                        <a:rPr lang="en-US" sz="2000" b="0" baseline="0" dirty="0" smtClean="0"/>
                        <a:t> </a:t>
                      </a:r>
                      <a:r>
                        <a:rPr lang="en-US" sz="2000" b="0" baseline="0" dirty="0" err="1" smtClean="0"/>
                        <a:t>dan</a:t>
                      </a:r>
                      <a:r>
                        <a:rPr lang="en-US" sz="2000" b="0" baseline="0" dirty="0" smtClean="0"/>
                        <a:t> </a:t>
                      </a:r>
                      <a:r>
                        <a:rPr lang="en-US" sz="2000" b="0" baseline="0" dirty="0" err="1" smtClean="0"/>
                        <a:t>keselamatan</a:t>
                      </a:r>
                      <a:endParaRPr lang="en-US" sz="2000" b="0" baseline="0" dirty="0" smtClean="0"/>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baseline="0" dirty="0" err="1" smtClean="0"/>
                        <a:t>Kurang</a:t>
                      </a:r>
                      <a:r>
                        <a:rPr lang="en-US" sz="2000" b="0" baseline="0" dirty="0" smtClean="0"/>
                        <a:t> </a:t>
                      </a:r>
                      <a:r>
                        <a:rPr lang="en-US" sz="2000" b="0" baseline="0" dirty="0" err="1" smtClean="0"/>
                        <a:t>peluang</a:t>
                      </a:r>
                      <a:r>
                        <a:rPr lang="en-US" sz="2000" b="0" baseline="0" dirty="0" smtClean="0"/>
                        <a:t> </a:t>
                      </a:r>
                      <a:r>
                        <a:rPr lang="en-US" sz="2000" b="0" baseline="0" dirty="0" err="1" smtClean="0"/>
                        <a:t>pekerjaan</a:t>
                      </a:r>
                      <a:endParaRPr lang="en-US" sz="2000" b="0" dirty="0" smtClean="0"/>
                    </a:p>
                    <a:p>
                      <a:pPr algn="ctr"/>
                      <a:endParaRPr lang="ms-MY" sz="2800" b="1" dirty="0"/>
                    </a:p>
                  </a:txBody>
                  <a:tcPr>
                    <a:solidFill>
                      <a:schemeClr val="accent6">
                        <a:lumMod val="20000"/>
                        <a:lumOff val="80000"/>
                      </a:schemeClr>
                    </a:solidFill>
                  </a:tcPr>
                </a:tc>
                <a:tc>
                  <a:txBody>
                    <a:bodyPr/>
                    <a:lstStyle/>
                    <a:p>
                      <a:pPr marL="0" indent="0" algn="ctr">
                        <a:buNone/>
                      </a:pPr>
                      <a:r>
                        <a:rPr lang="en-US" sz="2800" b="1" dirty="0" smtClean="0">
                          <a:effectLst/>
                        </a:rPr>
                        <a:t>Kos </a:t>
                      </a:r>
                      <a:r>
                        <a:rPr lang="en-US" sz="2800" b="1" dirty="0" err="1" smtClean="0">
                          <a:effectLst/>
                        </a:rPr>
                        <a:t>Kerajaan</a:t>
                      </a:r>
                      <a:endParaRPr lang="en-US" sz="2800" b="1" dirty="0" smtClean="0">
                        <a:effectLst/>
                      </a:endParaRPr>
                    </a:p>
                    <a:p>
                      <a:pPr marL="457200" indent="-457200" algn="l">
                        <a:buFont typeface="Arial" panose="020B0604020202020204" pitchFamily="34" charset="0"/>
                        <a:buChar char="•"/>
                      </a:pPr>
                      <a:r>
                        <a:rPr lang="en-US" sz="2000" b="0" dirty="0" smtClean="0"/>
                        <a:t>Kos </a:t>
                      </a:r>
                      <a:r>
                        <a:rPr lang="en-US" sz="2000" b="0" dirty="0" err="1" smtClean="0"/>
                        <a:t>penggubalan</a:t>
                      </a:r>
                      <a:r>
                        <a:rPr lang="en-US" sz="2000" b="0" dirty="0" smtClean="0"/>
                        <a:t> </a:t>
                      </a:r>
                      <a:r>
                        <a:rPr lang="en-US" sz="2000" b="0" dirty="0" err="1" smtClean="0"/>
                        <a:t>perundangan</a:t>
                      </a:r>
                      <a:endParaRPr lang="en-US" sz="2000" b="0" dirty="0" smtClean="0"/>
                    </a:p>
                    <a:p>
                      <a:pPr marL="457200" indent="-457200" algn="l">
                        <a:buFont typeface="Arial" panose="020B0604020202020204" pitchFamily="34" charset="0"/>
                        <a:buChar char="•"/>
                      </a:pPr>
                      <a:r>
                        <a:rPr lang="en-US" sz="2000" b="0" dirty="0" err="1" smtClean="0"/>
                        <a:t>Urusan</a:t>
                      </a:r>
                      <a:r>
                        <a:rPr lang="en-US" sz="2000" b="0" dirty="0" smtClean="0"/>
                        <a:t> </a:t>
                      </a:r>
                      <a:r>
                        <a:rPr lang="en-US" sz="2000" b="0" dirty="0" err="1" smtClean="0"/>
                        <a:t>perlesenan</a:t>
                      </a:r>
                      <a:endParaRPr lang="en-US" sz="2000" b="0" baseline="0" dirty="0" smtClean="0"/>
                    </a:p>
                    <a:p>
                      <a:pPr marL="457200" indent="-457200" algn="l">
                        <a:buFont typeface="Arial" panose="020B0604020202020204" pitchFamily="34" charset="0"/>
                        <a:buChar char="•"/>
                      </a:pPr>
                      <a:r>
                        <a:rPr lang="en-US" sz="2000" b="0" baseline="0" dirty="0" err="1" smtClean="0"/>
                        <a:t>Pengumpulan</a:t>
                      </a:r>
                      <a:r>
                        <a:rPr lang="en-US" sz="2000" b="0" baseline="0" dirty="0" smtClean="0"/>
                        <a:t> </a:t>
                      </a:r>
                      <a:r>
                        <a:rPr lang="en-US" sz="2000" b="0" baseline="0" dirty="0" err="1" smtClean="0"/>
                        <a:t>maklumat</a:t>
                      </a:r>
                      <a:r>
                        <a:rPr lang="en-US" sz="2000" b="0" baseline="0" dirty="0" smtClean="0"/>
                        <a:t> </a:t>
                      </a:r>
                      <a:r>
                        <a:rPr lang="en-US" sz="2000" b="0" baseline="0" dirty="0" err="1" smtClean="0"/>
                        <a:t>perniagaan</a:t>
                      </a:r>
                      <a:endParaRPr lang="en-US" sz="2000" b="0" baseline="0" dirty="0" smtClean="0"/>
                    </a:p>
                    <a:p>
                      <a:pPr marL="457200" indent="-457200" algn="l">
                        <a:buFont typeface="Arial" panose="020B0604020202020204" pitchFamily="34" charset="0"/>
                        <a:buChar char="•"/>
                      </a:pPr>
                      <a:r>
                        <a:rPr lang="en-US" sz="2000" b="0" baseline="0" dirty="0" smtClean="0"/>
                        <a:t>Kos </a:t>
                      </a:r>
                      <a:r>
                        <a:rPr lang="en-US" sz="2000" b="0" baseline="0" dirty="0" err="1" smtClean="0"/>
                        <a:t>penguatkuasaan</a:t>
                      </a:r>
                      <a:endParaRPr lang="en-US" sz="2000" b="0" baseline="0" dirty="0" smtClean="0"/>
                    </a:p>
                    <a:p>
                      <a:pPr marL="0" indent="0" algn="l">
                        <a:buFont typeface="Arial" panose="020B0604020202020204" pitchFamily="34" charset="0"/>
                        <a:buNone/>
                      </a:pPr>
                      <a:r>
                        <a:rPr lang="en-US" sz="2800" b="1" dirty="0" smtClean="0"/>
                        <a:t> </a:t>
                      </a:r>
                      <a:endParaRPr lang="ms-MY" sz="2800" b="1" dirty="0" smtClean="0"/>
                    </a:p>
                    <a:p>
                      <a:pPr algn="ctr"/>
                      <a:endParaRPr lang="ms-MY" sz="2800" b="1" dirty="0" smtClean="0"/>
                    </a:p>
                    <a:p>
                      <a:pPr algn="ctr"/>
                      <a:endParaRPr lang="ms-MY" sz="2800" b="1" dirty="0"/>
                    </a:p>
                  </a:txBody>
                  <a:tcPr/>
                </a:tc>
              </a:tr>
            </a:tbl>
          </a:graphicData>
        </a:graphic>
      </p:graphicFrame>
      <p:pic>
        <p:nvPicPr>
          <p:cNvPr id="81934" name="Picture 2"/>
          <p:cNvPicPr>
            <a:picLocks noChangeAspect="1" noChangeArrowheads="1"/>
          </p:cNvPicPr>
          <p:nvPr/>
        </p:nvPicPr>
        <p:blipFill>
          <a:blip r:embed="rId2" cstate="print"/>
          <a:srcRect/>
          <a:stretch>
            <a:fillRect/>
          </a:stretch>
        </p:blipFill>
        <p:spPr bwMode="auto">
          <a:xfrm>
            <a:off x="152400" y="2460625"/>
            <a:ext cx="1035050" cy="1136650"/>
          </a:xfrm>
          <a:prstGeom prst="rect">
            <a:avLst/>
          </a:prstGeom>
          <a:noFill/>
          <a:ln w="9525">
            <a:noFill/>
            <a:miter lim="800000"/>
            <a:headEnd/>
            <a:tailEnd/>
          </a:ln>
        </p:spPr>
      </p:pic>
      <p:pic>
        <p:nvPicPr>
          <p:cNvPr id="81935" name="Picture 3"/>
          <p:cNvPicPr>
            <a:picLocks noChangeAspect="1" noChangeArrowheads="1"/>
          </p:cNvPicPr>
          <p:nvPr/>
        </p:nvPicPr>
        <p:blipFill>
          <a:blip r:embed="rId3" cstate="print"/>
          <a:srcRect/>
          <a:stretch>
            <a:fillRect/>
          </a:stretch>
        </p:blipFill>
        <p:spPr bwMode="auto">
          <a:xfrm>
            <a:off x="3203575" y="1095375"/>
            <a:ext cx="1200150" cy="544513"/>
          </a:xfrm>
          <a:prstGeom prst="rect">
            <a:avLst/>
          </a:prstGeom>
          <a:noFill/>
          <a:ln w="9525">
            <a:noFill/>
            <a:miter lim="800000"/>
            <a:headEnd/>
            <a:tailEnd/>
          </a:ln>
        </p:spPr>
      </p:pic>
      <p:pic>
        <p:nvPicPr>
          <p:cNvPr id="81936" name="Picture 4"/>
          <p:cNvPicPr>
            <a:picLocks noChangeAspect="1" noChangeArrowheads="1"/>
          </p:cNvPicPr>
          <p:nvPr/>
        </p:nvPicPr>
        <p:blipFill>
          <a:blip r:embed="rId4" cstate="print"/>
          <a:srcRect/>
          <a:stretch>
            <a:fillRect/>
          </a:stretch>
        </p:blipFill>
        <p:spPr bwMode="auto">
          <a:xfrm>
            <a:off x="1609725" y="2454275"/>
            <a:ext cx="1017588" cy="1143000"/>
          </a:xfrm>
          <a:prstGeom prst="rect">
            <a:avLst/>
          </a:prstGeom>
          <a:noFill/>
          <a:ln w="9525">
            <a:noFill/>
            <a:miter lim="800000"/>
            <a:headEnd/>
            <a:tailEnd/>
          </a:ln>
        </p:spPr>
      </p:pic>
      <p:pic>
        <p:nvPicPr>
          <p:cNvPr id="81937" name="Picture 5"/>
          <p:cNvPicPr>
            <a:picLocks noChangeAspect="1" noChangeArrowheads="1"/>
          </p:cNvPicPr>
          <p:nvPr/>
        </p:nvPicPr>
        <p:blipFill>
          <a:blip r:embed="rId5" cstate="print"/>
          <a:srcRect/>
          <a:stretch>
            <a:fillRect/>
          </a:stretch>
        </p:blipFill>
        <p:spPr bwMode="auto">
          <a:xfrm>
            <a:off x="3059113" y="2616200"/>
            <a:ext cx="1201737" cy="884238"/>
          </a:xfrm>
          <a:prstGeom prst="rect">
            <a:avLst/>
          </a:prstGeom>
          <a:noFill/>
          <a:ln w="9525">
            <a:noFill/>
            <a:miter lim="800000"/>
            <a:headEnd/>
            <a:tailEnd/>
          </a:ln>
        </p:spPr>
      </p:pic>
      <p:pic>
        <p:nvPicPr>
          <p:cNvPr id="81938" name="Picture 6"/>
          <p:cNvPicPr>
            <a:picLocks noChangeAspect="1" noChangeArrowheads="1"/>
          </p:cNvPicPr>
          <p:nvPr/>
        </p:nvPicPr>
        <p:blipFill>
          <a:blip r:embed="rId6" cstate="print"/>
          <a:srcRect/>
          <a:stretch>
            <a:fillRect/>
          </a:stretch>
        </p:blipFill>
        <p:spPr bwMode="auto">
          <a:xfrm>
            <a:off x="5435600" y="2654300"/>
            <a:ext cx="1223963" cy="919163"/>
          </a:xfrm>
          <a:prstGeom prst="rect">
            <a:avLst/>
          </a:prstGeom>
          <a:noFill/>
          <a:ln w="9525">
            <a:noFill/>
            <a:miter lim="800000"/>
            <a:headEnd/>
            <a:tailEnd/>
          </a:ln>
        </p:spPr>
      </p:pic>
      <p:pic>
        <p:nvPicPr>
          <p:cNvPr id="81939" name="Picture 7"/>
          <p:cNvPicPr>
            <a:picLocks noChangeAspect="1" noChangeArrowheads="1"/>
          </p:cNvPicPr>
          <p:nvPr/>
        </p:nvPicPr>
        <p:blipFill>
          <a:blip r:embed="rId7" cstate="print"/>
          <a:srcRect/>
          <a:stretch>
            <a:fillRect/>
          </a:stretch>
        </p:blipFill>
        <p:spPr bwMode="auto">
          <a:xfrm>
            <a:off x="7235825" y="2463800"/>
            <a:ext cx="1770063" cy="1128713"/>
          </a:xfrm>
          <a:prstGeom prst="rect">
            <a:avLst/>
          </a:prstGeom>
          <a:noFill/>
          <a:ln w="9525">
            <a:noFill/>
            <a:miter lim="800000"/>
            <a:headEnd/>
            <a:tailEnd/>
          </a:ln>
        </p:spPr>
      </p:pic>
      <p:pic>
        <p:nvPicPr>
          <p:cNvPr id="81940" name="Picture 8"/>
          <p:cNvPicPr>
            <a:picLocks noChangeAspect="1" noChangeArrowheads="1"/>
          </p:cNvPicPr>
          <p:nvPr/>
        </p:nvPicPr>
        <p:blipFill>
          <a:blip r:embed="rId8" cstate="print"/>
          <a:srcRect/>
          <a:stretch>
            <a:fillRect/>
          </a:stretch>
        </p:blipFill>
        <p:spPr bwMode="auto">
          <a:xfrm>
            <a:off x="2555875" y="5414963"/>
            <a:ext cx="1833563" cy="1327150"/>
          </a:xfrm>
          <a:prstGeom prst="rect">
            <a:avLst/>
          </a:prstGeom>
          <a:noFill/>
          <a:ln w="9525">
            <a:noFill/>
            <a:miter lim="800000"/>
            <a:headEnd/>
            <a:tailEnd/>
          </a:ln>
        </p:spPr>
      </p:pic>
      <p:pic>
        <p:nvPicPr>
          <p:cNvPr id="81941" name="Picture 9"/>
          <p:cNvPicPr>
            <a:picLocks noChangeAspect="1" noChangeArrowheads="1"/>
          </p:cNvPicPr>
          <p:nvPr/>
        </p:nvPicPr>
        <p:blipFill>
          <a:blip r:embed="rId9" cstate="print"/>
          <a:srcRect/>
          <a:stretch>
            <a:fillRect/>
          </a:stretch>
        </p:blipFill>
        <p:spPr bwMode="auto">
          <a:xfrm>
            <a:off x="468313" y="5300663"/>
            <a:ext cx="1865312" cy="1444625"/>
          </a:xfrm>
          <a:prstGeom prst="rect">
            <a:avLst/>
          </a:prstGeom>
          <a:noFill/>
          <a:ln w="9525">
            <a:noFill/>
            <a:miter lim="800000"/>
            <a:headEnd/>
            <a:tailEnd/>
          </a:ln>
        </p:spPr>
      </p:pic>
      <p:pic>
        <p:nvPicPr>
          <p:cNvPr id="81942" name="Picture 10"/>
          <p:cNvPicPr>
            <a:picLocks noChangeAspect="1" noChangeArrowheads="1"/>
          </p:cNvPicPr>
          <p:nvPr/>
        </p:nvPicPr>
        <p:blipFill>
          <a:blip r:embed="rId10" cstate="print"/>
          <a:srcRect/>
          <a:stretch>
            <a:fillRect/>
          </a:stretch>
        </p:blipFill>
        <p:spPr bwMode="auto">
          <a:xfrm>
            <a:off x="7956550" y="5084763"/>
            <a:ext cx="1055688" cy="1014412"/>
          </a:xfrm>
          <a:prstGeom prst="rect">
            <a:avLst/>
          </a:prstGeom>
          <a:noFill/>
          <a:ln w="9525">
            <a:noFill/>
            <a:miter lim="800000"/>
            <a:headEnd/>
            <a:tailEnd/>
          </a:ln>
        </p:spPr>
      </p:pic>
      <p:pic>
        <p:nvPicPr>
          <p:cNvPr id="81943" name="Picture 11"/>
          <p:cNvPicPr>
            <a:picLocks noChangeAspect="1" noChangeArrowheads="1"/>
          </p:cNvPicPr>
          <p:nvPr/>
        </p:nvPicPr>
        <p:blipFill>
          <a:blip r:embed="rId11" cstate="print"/>
          <a:srcRect/>
          <a:stretch>
            <a:fillRect/>
          </a:stretch>
        </p:blipFill>
        <p:spPr bwMode="auto">
          <a:xfrm>
            <a:off x="4667250" y="5411788"/>
            <a:ext cx="1538288" cy="882650"/>
          </a:xfrm>
          <a:prstGeom prst="rect">
            <a:avLst/>
          </a:prstGeom>
          <a:noFill/>
          <a:ln w="9525">
            <a:noFill/>
            <a:miter lim="800000"/>
            <a:headEnd/>
            <a:tailEnd/>
          </a:ln>
        </p:spPr>
      </p:pic>
      <p:pic>
        <p:nvPicPr>
          <p:cNvPr id="81944" name="Picture 12"/>
          <p:cNvPicPr>
            <a:picLocks noChangeAspect="1" noChangeArrowheads="1"/>
          </p:cNvPicPr>
          <p:nvPr/>
        </p:nvPicPr>
        <p:blipFill>
          <a:blip r:embed="rId12" cstate="print"/>
          <a:srcRect/>
          <a:stretch>
            <a:fillRect/>
          </a:stretch>
        </p:blipFill>
        <p:spPr bwMode="auto">
          <a:xfrm>
            <a:off x="6205538" y="5791200"/>
            <a:ext cx="1614487" cy="1008063"/>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pPr>
              <a:defRPr/>
            </a:pPr>
            <a:fld id="{FC14F7C4-824F-4668-906C-66C5FE7A7085}" type="slidenum">
              <a:rPr lang="en-US"/>
              <a:pPr>
                <a:defRPr/>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5888"/>
            <a:ext cx="8229600" cy="1143000"/>
          </a:xfrm>
        </p:spPr>
        <p:txBody>
          <a:bodyPr rtlCol="0">
            <a:normAutofit/>
          </a:bodyPr>
          <a:lstStyle/>
          <a:p>
            <a:pPr fontAlgn="auto">
              <a:spcAft>
                <a:spcPts val="0"/>
              </a:spcAft>
              <a:defRPr/>
            </a:pPr>
            <a:r>
              <a:rPr lang="en-US" b="1" dirty="0" err="1" smtClean="0">
                <a:effectLst>
                  <a:outerShdw blurRad="38100" dist="38100" dir="2700000" algn="tl">
                    <a:srgbClr val="000000">
                      <a:alpha val="43137"/>
                    </a:srgbClr>
                  </a:outerShdw>
                </a:effectLst>
              </a:rPr>
              <a:t>Contoh</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Faedah</a:t>
            </a:r>
            <a:endParaRPr lang="en-GB"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96975"/>
            <a:ext cx="8229600" cy="4525963"/>
          </a:xfrm>
        </p:spPr>
        <p:txBody>
          <a:bodyPr rtlCol="0">
            <a:normAutofit fontScale="77500" lnSpcReduction="20000"/>
          </a:bodyPr>
          <a:lstStyle/>
          <a:p>
            <a:pPr algn="just" fontAlgn="auto">
              <a:spcAft>
                <a:spcPts val="0"/>
              </a:spcAft>
              <a:buFont typeface="Arial" panose="020B0604020202020204" pitchFamily="34" charset="0"/>
              <a:buChar char="•"/>
              <a:defRPr/>
            </a:pPr>
            <a:r>
              <a:rPr lang="en-US" dirty="0" err="1" smtClean="0"/>
              <a:t>Penambahbaikan</a:t>
            </a:r>
            <a:r>
              <a:rPr lang="en-US" dirty="0" smtClean="0"/>
              <a:t> </a:t>
            </a:r>
            <a:r>
              <a:rPr lang="en-US" dirty="0" err="1" smtClean="0"/>
              <a:t>dari</a:t>
            </a:r>
            <a:r>
              <a:rPr lang="en-US" dirty="0" smtClean="0"/>
              <a:t> </a:t>
            </a:r>
            <a:r>
              <a:rPr lang="en-US" dirty="0" err="1" smtClean="0"/>
              <a:t>segi</a:t>
            </a:r>
            <a:r>
              <a:rPr lang="en-US" dirty="0" smtClean="0"/>
              <a:t> </a:t>
            </a:r>
            <a:r>
              <a:rPr lang="en-US" dirty="0" err="1" smtClean="0"/>
              <a:t>kualiti</a:t>
            </a:r>
            <a:r>
              <a:rPr lang="en-US" dirty="0" smtClean="0"/>
              <a:t> </a:t>
            </a:r>
            <a:r>
              <a:rPr lang="en-US" dirty="0" err="1" smtClean="0"/>
              <a:t>produk</a:t>
            </a:r>
            <a:r>
              <a:rPr lang="en-US" dirty="0" smtClean="0"/>
              <a:t> </a:t>
            </a:r>
            <a:r>
              <a:rPr lang="en-US" dirty="0" err="1" smtClean="0"/>
              <a:t>dan</a:t>
            </a:r>
            <a:r>
              <a:rPr lang="en-US" dirty="0" smtClean="0"/>
              <a:t> </a:t>
            </a:r>
            <a:r>
              <a:rPr lang="en-US" dirty="0" err="1" smtClean="0"/>
              <a:t>perkhidmatan</a:t>
            </a:r>
            <a:endParaRPr lang="en-US" dirty="0" smtClean="0"/>
          </a:p>
          <a:p>
            <a:pPr algn="just" fontAlgn="auto">
              <a:spcAft>
                <a:spcPts val="0"/>
              </a:spcAft>
              <a:buFont typeface="Arial" panose="020B0604020202020204" pitchFamily="34" charset="0"/>
              <a:buChar char="•"/>
              <a:defRPr/>
            </a:pPr>
            <a:r>
              <a:rPr lang="en-US" dirty="0" err="1" smtClean="0"/>
              <a:t>Penambahan</a:t>
            </a:r>
            <a:r>
              <a:rPr lang="en-US" dirty="0" smtClean="0"/>
              <a:t> </a:t>
            </a:r>
            <a:r>
              <a:rPr lang="en-US" dirty="0" err="1" smtClean="0"/>
              <a:t>dari</a:t>
            </a:r>
            <a:r>
              <a:rPr lang="en-US" dirty="0" smtClean="0"/>
              <a:t> </a:t>
            </a:r>
            <a:r>
              <a:rPr lang="en-US" dirty="0" err="1" smtClean="0"/>
              <a:t>segi</a:t>
            </a:r>
            <a:r>
              <a:rPr lang="en-US" dirty="0" smtClean="0"/>
              <a:t> </a:t>
            </a:r>
            <a:r>
              <a:rPr lang="en-US" dirty="0" err="1" smtClean="0"/>
              <a:t>produk</a:t>
            </a:r>
            <a:r>
              <a:rPr lang="en-US" dirty="0" smtClean="0"/>
              <a:t> </a:t>
            </a:r>
            <a:r>
              <a:rPr lang="en-US" dirty="0" err="1" smtClean="0"/>
              <a:t>dan</a:t>
            </a:r>
            <a:r>
              <a:rPr lang="en-US" dirty="0" smtClean="0"/>
              <a:t> </a:t>
            </a:r>
            <a:r>
              <a:rPr lang="en-US" dirty="0" err="1" smtClean="0"/>
              <a:t>perkhidmatan</a:t>
            </a:r>
            <a:endParaRPr lang="en-US" dirty="0" smtClean="0"/>
          </a:p>
          <a:p>
            <a:pPr algn="just" fontAlgn="auto">
              <a:spcAft>
                <a:spcPts val="0"/>
              </a:spcAft>
              <a:buFont typeface="Arial" panose="020B0604020202020204" pitchFamily="34" charset="0"/>
              <a:buChar char="•"/>
              <a:defRPr/>
            </a:pPr>
            <a:r>
              <a:rPr lang="en-US" dirty="0" err="1" smtClean="0"/>
              <a:t>Pengurangan</a:t>
            </a:r>
            <a:r>
              <a:rPr lang="en-US" dirty="0" smtClean="0"/>
              <a:t> </a:t>
            </a:r>
            <a:r>
              <a:rPr lang="en-US" dirty="0" err="1" smtClean="0"/>
              <a:t>harga</a:t>
            </a:r>
            <a:r>
              <a:rPr lang="en-US" dirty="0" smtClean="0"/>
              <a:t> </a:t>
            </a:r>
            <a:r>
              <a:rPr lang="en-US" dirty="0" err="1" smtClean="0"/>
              <a:t>produk</a:t>
            </a:r>
            <a:r>
              <a:rPr lang="en-US" dirty="0" smtClean="0"/>
              <a:t> </a:t>
            </a:r>
            <a:r>
              <a:rPr lang="en-US" dirty="0" err="1" smtClean="0"/>
              <a:t>dan</a:t>
            </a:r>
            <a:r>
              <a:rPr lang="en-US" dirty="0" smtClean="0"/>
              <a:t> </a:t>
            </a:r>
            <a:r>
              <a:rPr lang="en-US" dirty="0" err="1" smtClean="0"/>
              <a:t>perkhidmatan</a:t>
            </a:r>
            <a:r>
              <a:rPr lang="en-US" dirty="0" smtClean="0"/>
              <a:t> </a:t>
            </a:r>
            <a:r>
              <a:rPr lang="en-US" dirty="0" err="1" smtClean="0"/>
              <a:t>disebabkan</a:t>
            </a:r>
            <a:r>
              <a:rPr lang="en-US" dirty="0" smtClean="0"/>
              <a:t> </a:t>
            </a:r>
            <a:r>
              <a:rPr lang="en-US" dirty="0" err="1" smtClean="0"/>
              <a:t>pengurangan</a:t>
            </a:r>
            <a:r>
              <a:rPr lang="en-US" dirty="0" smtClean="0"/>
              <a:t> </a:t>
            </a:r>
            <a:r>
              <a:rPr lang="en-US" dirty="0" err="1" smtClean="0"/>
              <a:t>kos</a:t>
            </a:r>
            <a:endParaRPr lang="en-US" dirty="0" smtClean="0"/>
          </a:p>
          <a:p>
            <a:pPr algn="just" fontAlgn="auto">
              <a:spcAft>
                <a:spcPts val="0"/>
              </a:spcAft>
              <a:buFont typeface="Arial" panose="020B0604020202020204" pitchFamily="34" charset="0"/>
              <a:buChar char="•"/>
              <a:defRPr/>
            </a:pPr>
            <a:r>
              <a:rPr lang="en-US" dirty="0" err="1" smtClean="0"/>
              <a:t>Penambahbaikan</a:t>
            </a:r>
            <a:r>
              <a:rPr lang="en-US" dirty="0" smtClean="0"/>
              <a:t> </a:t>
            </a:r>
            <a:r>
              <a:rPr lang="en-US" dirty="0" err="1" smtClean="0"/>
              <a:t>dari</a:t>
            </a:r>
            <a:r>
              <a:rPr lang="en-US" dirty="0" smtClean="0"/>
              <a:t> </a:t>
            </a:r>
            <a:r>
              <a:rPr lang="en-US" dirty="0" err="1" smtClean="0"/>
              <a:t>segi</a:t>
            </a:r>
            <a:r>
              <a:rPr lang="en-US" dirty="0" smtClean="0"/>
              <a:t> </a:t>
            </a:r>
            <a:r>
              <a:rPr lang="en-US" dirty="0" err="1" smtClean="0"/>
              <a:t>kesihatan</a:t>
            </a:r>
            <a:r>
              <a:rPr lang="en-US" dirty="0" smtClean="0"/>
              <a:t> </a:t>
            </a:r>
            <a:r>
              <a:rPr lang="en-US" dirty="0" err="1" smtClean="0"/>
              <a:t>dan</a:t>
            </a:r>
            <a:r>
              <a:rPr lang="en-US" dirty="0" smtClean="0"/>
              <a:t> </a:t>
            </a:r>
            <a:r>
              <a:rPr lang="en-US" dirty="0" err="1" smtClean="0"/>
              <a:t>keselamatan</a:t>
            </a:r>
            <a:r>
              <a:rPr lang="en-US" dirty="0" smtClean="0"/>
              <a:t> </a:t>
            </a:r>
            <a:r>
              <a:rPr lang="en-US" dirty="0" err="1" smtClean="0"/>
              <a:t>masyarakat</a:t>
            </a:r>
            <a:endParaRPr lang="en-US" dirty="0" smtClean="0"/>
          </a:p>
          <a:p>
            <a:pPr algn="just" fontAlgn="auto">
              <a:spcAft>
                <a:spcPts val="0"/>
              </a:spcAft>
              <a:buFont typeface="Arial" panose="020B0604020202020204" pitchFamily="34" charset="0"/>
              <a:buChar char="•"/>
              <a:defRPr/>
            </a:pPr>
            <a:r>
              <a:rPr lang="en-US" dirty="0" err="1" smtClean="0"/>
              <a:t>Penambahbaikan</a:t>
            </a:r>
            <a:r>
              <a:rPr lang="en-US" dirty="0" smtClean="0"/>
              <a:t> </a:t>
            </a:r>
            <a:r>
              <a:rPr lang="en-US" dirty="0" err="1" smtClean="0"/>
              <a:t>dari</a:t>
            </a:r>
            <a:r>
              <a:rPr lang="en-US" dirty="0" smtClean="0"/>
              <a:t> </a:t>
            </a:r>
            <a:r>
              <a:rPr lang="en-US" dirty="0" err="1" smtClean="0"/>
              <a:t>segi</a:t>
            </a:r>
            <a:r>
              <a:rPr lang="en-US" dirty="0" smtClean="0"/>
              <a:t> </a:t>
            </a:r>
            <a:r>
              <a:rPr lang="en-US" dirty="0" err="1" smtClean="0"/>
              <a:t>pengurusan</a:t>
            </a:r>
            <a:r>
              <a:rPr lang="en-US" dirty="0" smtClean="0"/>
              <a:t> </a:t>
            </a:r>
            <a:r>
              <a:rPr lang="en-US" dirty="0" err="1" smtClean="0"/>
              <a:t>Alam</a:t>
            </a:r>
            <a:r>
              <a:rPr lang="en-US" dirty="0" smtClean="0"/>
              <a:t> </a:t>
            </a:r>
            <a:r>
              <a:rPr lang="en-US" dirty="0" err="1" smtClean="0"/>
              <a:t>Sekitar</a:t>
            </a:r>
            <a:endParaRPr lang="en-US" dirty="0" smtClean="0"/>
          </a:p>
          <a:p>
            <a:pPr algn="just" fontAlgn="auto">
              <a:spcAft>
                <a:spcPts val="0"/>
              </a:spcAft>
              <a:buFont typeface="Arial" panose="020B0604020202020204" pitchFamily="34" charset="0"/>
              <a:buChar char="•"/>
              <a:defRPr/>
            </a:pPr>
            <a:r>
              <a:rPr lang="en-US" dirty="0" err="1" smtClean="0"/>
              <a:t>Pengurangan</a:t>
            </a:r>
            <a:r>
              <a:rPr lang="en-US" dirty="0" smtClean="0"/>
              <a:t> </a:t>
            </a:r>
            <a:r>
              <a:rPr lang="en-US" dirty="0" err="1" smtClean="0"/>
              <a:t>kos</a:t>
            </a:r>
            <a:r>
              <a:rPr lang="en-US" dirty="0" smtClean="0"/>
              <a:t> </a:t>
            </a:r>
            <a:r>
              <a:rPr lang="en-US" dirty="0" err="1" smtClean="0"/>
              <a:t>pematuhan</a:t>
            </a:r>
            <a:r>
              <a:rPr lang="en-US" dirty="0" smtClean="0"/>
              <a:t> </a:t>
            </a:r>
            <a:r>
              <a:rPr lang="en-US" dirty="0" err="1" smtClean="0"/>
              <a:t>kepada</a:t>
            </a:r>
            <a:r>
              <a:rPr lang="en-US" dirty="0" smtClean="0"/>
              <a:t> </a:t>
            </a:r>
            <a:r>
              <a:rPr lang="en-US" dirty="0" err="1" smtClean="0"/>
              <a:t>komuniti</a:t>
            </a:r>
            <a:r>
              <a:rPr lang="en-US" dirty="0" smtClean="0"/>
              <a:t> </a:t>
            </a:r>
            <a:r>
              <a:rPr lang="en-US" dirty="0" err="1" smtClean="0"/>
              <a:t>perniagaan</a:t>
            </a:r>
            <a:r>
              <a:rPr lang="en-US" dirty="0" smtClean="0"/>
              <a:t> </a:t>
            </a:r>
            <a:r>
              <a:rPr lang="en-US" dirty="0" err="1" smtClean="0"/>
              <a:t>dan</a:t>
            </a:r>
            <a:r>
              <a:rPr lang="en-US" dirty="0" smtClean="0"/>
              <a:t> </a:t>
            </a:r>
            <a:r>
              <a:rPr lang="en-US" dirty="0" err="1" smtClean="0"/>
              <a:t>belanja</a:t>
            </a:r>
            <a:r>
              <a:rPr lang="en-US" dirty="0" smtClean="0"/>
              <a:t> </a:t>
            </a:r>
            <a:r>
              <a:rPr lang="en-US" dirty="0" err="1" smtClean="0"/>
              <a:t>mengurus</a:t>
            </a:r>
            <a:r>
              <a:rPr lang="en-US" dirty="0" smtClean="0"/>
              <a:t> </a:t>
            </a:r>
            <a:r>
              <a:rPr lang="en-US" dirty="0" err="1" smtClean="0"/>
              <a:t>oleh</a:t>
            </a:r>
            <a:r>
              <a:rPr lang="en-US" dirty="0" smtClean="0"/>
              <a:t> </a:t>
            </a:r>
            <a:r>
              <a:rPr lang="en-US" dirty="0" err="1" smtClean="0"/>
              <a:t>kerajaan</a:t>
            </a:r>
            <a:endParaRPr lang="en-US" dirty="0" smtClean="0"/>
          </a:p>
          <a:p>
            <a:pPr algn="just" fontAlgn="auto">
              <a:spcAft>
                <a:spcPts val="0"/>
              </a:spcAft>
              <a:buFont typeface="Arial" panose="020B0604020202020204" pitchFamily="34" charset="0"/>
              <a:buChar char="•"/>
              <a:defRPr/>
            </a:pPr>
            <a:r>
              <a:rPr lang="en-US" dirty="0" err="1" smtClean="0"/>
              <a:t>Penambahbaikan</a:t>
            </a:r>
            <a:r>
              <a:rPr lang="en-US" dirty="0" smtClean="0"/>
              <a:t> </a:t>
            </a:r>
            <a:r>
              <a:rPr lang="en-US" dirty="0" err="1" smtClean="0"/>
              <a:t>dari</a:t>
            </a:r>
            <a:r>
              <a:rPr lang="en-US" dirty="0" smtClean="0"/>
              <a:t> </a:t>
            </a:r>
            <a:r>
              <a:rPr lang="en-US" dirty="0" err="1" smtClean="0"/>
              <a:t>segi</a:t>
            </a:r>
            <a:r>
              <a:rPr lang="en-US" dirty="0" smtClean="0"/>
              <a:t> </a:t>
            </a:r>
            <a:r>
              <a:rPr lang="en-US" dirty="0" err="1" smtClean="0"/>
              <a:t>maklumat</a:t>
            </a:r>
            <a:r>
              <a:rPr lang="en-US" dirty="0" smtClean="0"/>
              <a:t> yang </a:t>
            </a:r>
            <a:r>
              <a:rPr lang="en-US" dirty="0" err="1" smtClean="0"/>
              <a:t>disampaikan</a:t>
            </a:r>
            <a:r>
              <a:rPr lang="en-US" dirty="0" smtClean="0"/>
              <a:t> </a:t>
            </a:r>
            <a:r>
              <a:rPr lang="en-US" dirty="0" err="1" smtClean="0"/>
              <a:t>kepada</a:t>
            </a:r>
            <a:r>
              <a:rPr lang="en-US" dirty="0" smtClean="0"/>
              <a:t> </a:t>
            </a:r>
            <a:r>
              <a:rPr lang="en-US" dirty="0" err="1" smtClean="0"/>
              <a:t>masyarakat</a:t>
            </a:r>
            <a:r>
              <a:rPr lang="en-US" dirty="0" smtClean="0"/>
              <a:t>, </a:t>
            </a:r>
            <a:r>
              <a:rPr lang="en-US" dirty="0" err="1" smtClean="0"/>
              <a:t>komuniti</a:t>
            </a:r>
            <a:r>
              <a:rPr lang="en-US" dirty="0" smtClean="0"/>
              <a:t> </a:t>
            </a:r>
            <a:r>
              <a:rPr lang="en-US" dirty="0" err="1" smtClean="0"/>
              <a:t>perniagaan</a:t>
            </a:r>
            <a:r>
              <a:rPr lang="en-US" dirty="0" smtClean="0"/>
              <a:t> </a:t>
            </a:r>
            <a:r>
              <a:rPr lang="en-US" dirty="0" err="1" smtClean="0"/>
              <a:t>dan</a:t>
            </a:r>
            <a:r>
              <a:rPr lang="en-US" dirty="0" smtClean="0"/>
              <a:t> </a:t>
            </a:r>
            <a:r>
              <a:rPr lang="en-US" dirty="0" err="1" smtClean="0"/>
              <a:t>komuniti</a:t>
            </a:r>
            <a:r>
              <a:rPr lang="en-US" dirty="0" smtClean="0"/>
              <a:t> </a:t>
            </a:r>
            <a:r>
              <a:rPr lang="en-US" dirty="0" err="1" smtClean="0"/>
              <a:t>pelaburan</a:t>
            </a:r>
            <a:r>
              <a:rPr lang="en-US" dirty="0" smtClean="0"/>
              <a:t> </a:t>
            </a:r>
            <a:r>
              <a:rPr lang="en-US" dirty="0" err="1" smtClean="0"/>
              <a:t>serta</a:t>
            </a:r>
            <a:r>
              <a:rPr lang="en-US" dirty="0" smtClean="0"/>
              <a:t> </a:t>
            </a:r>
            <a:r>
              <a:rPr lang="en-US" dirty="0" err="1" smtClean="0"/>
              <a:t>pihak-pihak</a:t>
            </a:r>
            <a:r>
              <a:rPr lang="en-US" dirty="0" smtClean="0"/>
              <a:t> </a:t>
            </a:r>
            <a:r>
              <a:rPr lang="en-US" dirty="0" err="1" smtClean="0"/>
              <a:t>berkepentingan</a:t>
            </a:r>
            <a:endParaRPr lang="en-GB" dirty="0"/>
          </a:p>
        </p:txBody>
      </p:sp>
      <p:sp>
        <p:nvSpPr>
          <p:cNvPr id="4" name="Slide Number Placeholder 3"/>
          <p:cNvSpPr>
            <a:spLocks noGrp="1"/>
          </p:cNvSpPr>
          <p:nvPr>
            <p:ph type="sldNum" sz="quarter" idx="12"/>
          </p:nvPr>
        </p:nvSpPr>
        <p:spPr/>
        <p:txBody>
          <a:bodyPr/>
          <a:lstStyle/>
          <a:p>
            <a:pPr>
              <a:defRPr/>
            </a:pPr>
            <a:fld id="{70690136-C0F2-4CDA-8CA2-2047B2BA477D}" type="slidenum">
              <a:rPr lang="en-US"/>
              <a:pPr>
                <a:defRPr/>
              </a:pPr>
              <a:t>18</a:t>
            </a:fld>
            <a:endParaRPr lang="en-US" dirty="0"/>
          </a:p>
        </p:txBody>
      </p:sp>
    </p:spTree>
    <p:extLst>
      <p:ext uri="{BB962C8B-B14F-4D97-AF65-F5344CB8AC3E}">
        <p14:creationId xmlns:p14="http://schemas.microsoft.com/office/powerpoint/2010/main" xmlns="" val="3201045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450"/>
            <a:ext cx="8229600" cy="720725"/>
          </a:xfrm>
        </p:spPr>
        <p:txBody>
          <a:bodyPr rtlCol="0">
            <a:noAutofit/>
          </a:bodyPr>
          <a:lstStyle/>
          <a:p>
            <a:pPr fontAlgn="auto">
              <a:spcAft>
                <a:spcPts val="0"/>
              </a:spcAft>
              <a:defRPr/>
            </a:pPr>
            <a:r>
              <a:rPr lang="en-US" sz="4000" b="1" dirty="0" err="1" smtClean="0">
                <a:effectLst>
                  <a:outerShdw blurRad="38100" dist="38100" dir="2700000" algn="tl">
                    <a:srgbClr val="000000">
                      <a:alpha val="43137"/>
                    </a:srgbClr>
                  </a:outerShdw>
                </a:effectLst>
              </a:rPr>
              <a:t>Analisa</a:t>
            </a:r>
            <a:r>
              <a:rPr lang="en-US" sz="4000" b="1" dirty="0" smtClean="0">
                <a:effectLst>
                  <a:outerShdw blurRad="38100" dist="38100" dir="2700000" algn="tl">
                    <a:srgbClr val="000000">
                      <a:alpha val="43137"/>
                    </a:srgbClr>
                  </a:outerShdw>
                </a:effectLst>
              </a:rPr>
              <a:t> Kos </a:t>
            </a:r>
            <a:r>
              <a:rPr lang="en-US" sz="4000" b="1" dirty="0" err="1" smtClean="0">
                <a:effectLst>
                  <a:outerShdw blurRad="38100" dist="38100" dir="2700000" algn="tl">
                    <a:srgbClr val="000000">
                      <a:alpha val="43137"/>
                    </a:srgbClr>
                  </a:outerShdw>
                </a:effectLst>
              </a:rPr>
              <a:t>Faedah</a:t>
            </a:r>
            <a:endParaRPr lang="en-GB" sz="4000" dirty="0">
              <a:effectLst>
                <a:outerShdw blurRad="38100" dist="38100" dir="2700000" algn="tl">
                  <a:srgbClr val="000000">
                    <a:alpha val="43137"/>
                  </a:srgbClr>
                </a:outerShdw>
              </a:effectLst>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xmlns="" val="4093559346"/>
              </p:ext>
            </p:extLst>
          </p:nvPr>
        </p:nvGraphicFramePr>
        <p:xfrm>
          <a:off x="468313" y="692150"/>
          <a:ext cx="8219257" cy="5544616"/>
        </p:xfrm>
        <a:graphic>
          <a:graphicData uri="http://schemas.openxmlformats.org/drawingml/2006/table">
            <a:tbl>
              <a:tblPr firstRow="1" bandRow="1">
                <a:tableStyleId>{21E4AEA4-8DFA-4A89-87EB-49C32662AFE0}</a:tableStyleId>
              </a:tblPr>
              <a:tblGrid>
                <a:gridCol w="890005"/>
                <a:gridCol w="3368811"/>
                <a:gridCol w="1944216"/>
                <a:gridCol w="2016225"/>
              </a:tblGrid>
              <a:tr h="554462">
                <a:tc rowSpan="2">
                  <a:txBody>
                    <a:bodyPr/>
                    <a:lstStyle/>
                    <a:p>
                      <a:pPr algn="ctr"/>
                      <a:r>
                        <a:rPr lang="en-US" sz="2400" dirty="0" err="1" smtClean="0"/>
                        <a:t>Bil</a:t>
                      </a:r>
                      <a:r>
                        <a:rPr lang="en-US" sz="2400" dirty="0" smtClean="0"/>
                        <a:t>.</a:t>
                      </a:r>
                      <a:endParaRPr lang="en-GB" sz="2400" b="1" dirty="0">
                        <a:solidFill>
                          <a:schemeClr val="bg1"/>
                        </a:solidFill>
                      </a:endParaRPr>
                    </a:p>
                  </a:txBody>
                  <a:tcPr/>
                </a:tc>
                <a:tc rowSpan="2">
                  <a:txBody>
                    <a:bodyPr/>
                    <a:lstStyle/>
                    <a:p>
                      <a:pPr algn="ctr"/>
                      <a:r>
                        <a:rPr lang="en-US" sz="2400" dirty="0" smtClean="0"/>
                        <a:t>OPSYEN</a:t>
                      </a:r>
                      <a:endParaRPr lang="en-GB" sz="2400" b="1" dirty="0">
                        <a:solidFill>
                          <a:schemeClr val="bg1"/>
                        </a:solidFill>
                      </a:endParaRPr>
                    </a:p>
                  </a:txBody>
                  <a:tcPr/>
                </a:tc>
                <a:tc gridSpan="2">
                  <a:txBody>
                    <a:bodyPr/>
                    <a:lstStyle/>
                    <a:p>
                      <a:pPr algn="ctr"/>
                      <a:r>
                        <a:rPr lang="en-US" sz="2400" dirty="0" smtClean="0"/>
                        <a:t>IMPAK</a:t>
                      </a:r>
                      <a:endParaRPr lang="en-GB" sz="2400" b="1" dirty="0">
                        <a:solidFill>
                          <a:schemeClr val="bg1"/>
                        </a:solidFill>
                      </a:endParaRPr>
                    </a:p>
                  </a:txBody>
                  <a:tcPr/>
                </a:tc>
                <a:tc hMerge="1">
                  <a:txBody>
                    <a:bodyPr/>
                    <a:lstStyle/>
                    <a:p>
                      <a:endParaRPr lang="en-GB" dirty="0"/>
                    </a:p>
                  </a:txBody>
                  <a:tcPr/>
                </a:tc>
              </a:tr>
              <a:tr h="554462">
                <a:tc vMerge="1">
                  <a:txBody>
                    <a:bodyPr/>
                    <a:lstStyle/>
                    <a:p>
                      <a:endParaRPr lang="en-GB" dirty="0"/>
                    </a:p>
                  </a:txBody>
                  <a:tcPr/>
                </a:tc>
                <a:tc vMerge="1">
                  <a:txBody>
                    <a:bodyPr/>
                    <a:lstStyle/>
                    <a:p>
                      <a:endParaRPr lang="en-GB" dirty="0"/>
                    </a:p>
                  </a:txBody>
                  <a:tcPr/>
                </a:tc>
                <a:tc>
                  <a:txBody>
                    <a:bodyPr/>
                    <a:lstStyle/>
                    <a:p>
                      <a:pPr algn="ctr"/>
                      <a:r>
                        <a:rPr lang="en-US" sz="2400" b="1" dirty="0" smtClean="0">
                          <a:solidFill>
                            <a:schemeClr val="bg1"/>
                          </a:solidFill>
                        </a:rPr>
                        <a:t>KOS</a:t>
                      </a:r>
                      <a:endParaRPr lang="en-GB" sz="2400" b="1" dirty="0">
                        <a:solidFill>
                          <a:schemeClr val="bg1"/>
                        </a:solidFill>
                      </a:endParaRPr>
                    </a:p>
                  </a:txBody>
                  <a:tcPr>
                    <a:solidFill>
                      <a:schemeClr val="accent2"/>
                    </a:solidFill>
                  </a:tcPr>
                </a:tc>
                <a:tc>
                  <a:txBody>
                    <a:bodyPr/>
                    <a:lstStyle/>
                    <a:p>
                      <a:pPr algn="ctr"/>
                      <a:r>
                        <a:rPr lang="en-US" sz="2400" b="1" dirty="0" smtClean="0">
                          <a:solidFill>
                            <a:schemeClr val="bg1"/>
                          </a:solidFill>
                        </a:rPr>
                        <a:t>FAEDAH</a:t>
                      </a:r>
                      <a:endParaRPr lang="en-GB" sz="2400" b="1" dirty="0">
                        <a:solidFill>
                          <a:schemeClr val="bg1"/>
                        </a:solidFill>
                      </a:endParaRPr>
                    </a:p>
                  </a:txBody>
                  <a:tcPr>
                    <a:solidFill>
                      <a:schemeClr val="accent2"/>
                    </a:solidFill>
                  </a:tcPr>
                </a:tc>
              </a:tr>
              <a:tr h="1108923">
                <a:tc>
                  <a:txBody>
                    <a:bodyPr/>
                    <a:lstStyle/>
                    <a:p>
                      <a:pPr algn="ctr"/>
                      <a:r>
                        <a:rPr lang="en-US" dirty="0" smtClean="0"/>
                        <a:t>1.</a:t>
                      </a: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US" dirty="0" smtClean="0"/>
                    </a:p>
                    <a:p>
                      <a:pPr algn="ctr"/>
                      <a:endParaRPr lang="en-US" dirty="0" smtClean="0"/>
                    </a:p>
                    <a:p>
                      <a:pPr algn="ctr"/>
                      <a:endParaRPr lang="en-US" dirty="0" smtClean="0"/>
                    </a:p>
                  </a:txBody>
                  <a:tcPr/>
                </a:tc>
              </a:tr>
              <a:tr h="1108923">
                <a:tc>
                  <a:txBody>
                    <a:bodyPr/>
                    <a:lstStyle/>
                    <a:p>
                      <a:pPr algn="ctr"/>
                      <a:r>
                        <a:rPr lang="en-US" dirty="0" smtClean="0"/>
                        <a:t>2.</a:t>
                      </a: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US" dirty="0" smtClean="0"/>
                    </a:p>
                    <a:p>
                      <a:pPr algn="ctr"/>
                      <a:endParaRPr lang="en-US" dirty="0" smtClean="0"/>
                    </a:p>
                    <a:p>
                      <a:pPr algn="ctr"/>
                      <a:endParaRPr lang="en-US" dirty="0" smtClean="0"/>
                    </a:p>
                  </a:txBody>
                  <a:tcPr/>
                </a:tc>
              </a:tr>
              <a:tr h="1108923">
                <a:tc>
                  <a:txBody>
                    <a:bodyPr/>
                    <a:lstStyle/>
                    <a:p>
                      <a:pPr algn="ctr"/>
                      <a:r>
                        <a:rPr lang="en-US" dirty="0" smtClean="0"/>
                        <a:t>3.</a:t>
                      </a: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US" dirty="0" smtClean="0"/>
                    </a:p>
                    <a:p>
                      <a:pPr algn="ctr"/>
                      <a:endParaRPr lang="en-US" dirty="0" smtClean="0"/>
                    </a:p>
                    <a:p>
                      <a:pPr algn="ctr"/>
                      <a:endParaRPr lang="en-GB" dirty="0"/>
                    </a:p>
                  </a:txBody>
                  <a:tcPr/>
                </a:tc>
              </a:tr>
              <a:tr h="1108923">
                <a:tc>
                  <a:txBody>
                    <a:bodyPr/>
                    <a:lstStyle/>
                    <a:p>
                      <a:pPr algn="ctr"/>
                      <a:r>
                        <a:rPr lang="en-US" dirty="0" smtClean="0"/>
                        <a:t>4.</a:t>
                      </a: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US" dirty="0" smtClean="0"/>
                    </a:p>
                    <a:p>
                      <a:pPr algn="ctr"/>
                      <a:endParaRPr lang="en-US" dirty="0" smtClean="0"/>
                    </a:p>
                    <a:p>
                      <a:pPr algn="ctr"/>
                      <a:endParaRPr lang="en-GB" dirty="0"/>
                    </a:p>
                  </a:txBody>
                  <a:tcPr/>
                </a:tc>
              </a:tr>
            </a:tbl>
          </a:graphicData>
        </a:graphic>
      </p:graphicFrame>
      <p:sp>
        <p:nvSpPr>
          <p:cNvPr id="4" name="Slide Number Placeholder 3"/>
          <p:cNvSpPr>
            <a:spLocks noGrp="1"/>
          </p:cNvSpPr>
          <p:nvPr>
            <p:ph type="sldNum" sz="quarter" idx="12"/>
          </p:nvPr>
        </p:nvSpPr>
        <p:spPr/>
        <p:txBody>
          <a:bodyPr/>
          <a:lstStyle/>
          <a:p>
            <a:pPr>
              <a:defRPr/>
            </a:pPr>
            <a:fld id="{7BBDF122-6362-4BBB-87CF-71345BF8A003}" type="slidenum">
              <a:rPr lang="en-US"/>
              <a:pPr>
                <a:defRPr/>
              </a:pPr>
              <a:t>19</a:t>
            </a:fld>
            <a:endParaRPr lang="en-US" dirty="0"/>
          </a:p>
        </p:txBody>
      </p:sp>
    </p:spTree>
    <p:extLst>
      <p:ext uri="{BB962C8B-B14F-4D97-AF65-F5344CB8AC3E}">
        <p14:creationId xmlns:p14="http://schemas.microsoft.com/office/powerpoint/2010/main" xmlns="" val="14462277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4" descr="http://www.walesbusiness.org/wp-content/uploads/2010/11/cut_red_tape-300x173.jpg"/>
          <p:cNvPicPr>
            <a:picLocks noChangeAspect="1" noChangeArrowheads="1"/>
          </p:cNvPicPr>
          <p:nvPr/>
        </p:nvPicPr>
        <p:blipFill>
          <a:blip r:embed="rId2" cstate="print"/>
          <a:srcRect/>
          <a:stretch>
            <a:fillRect/>
          </a:stretch>
        </p:blipFill>
        <p:spPr bwMode="auto">
          <a:xfrm>
            <a:off x="0" y="3425825"/>
            <a:ext cx="3348038" cy="2413000"/>
          </a:xfrm>
          <a:prstGeom prst="rect">
            <a:avLst/>
          </a:prstGeom>
          <a:noFill/>
          <a:ln w="9525">
            <a:noFill/>
            <a:miter lim="800000"/>
            <a:headEnd/>
            <a:tailEnd/>
          </a:ln>
        </p:spPr>
      </p:pic>
      <p:sp>
        <p:nvSpPr>
          <p:cNvPr id="15362" name="Title 1"/>
          <p:cNvSpPr>
            <a:spLocks noGrp="1"/>
          </p:cNvSpPr>
          <p:nvPr>
            <p:ph type="title" idx="4294967295"/>
          </p:nvPr>
        </p:nvSpPr>
        <p:spPr>
          <a:xfrm>
            <a:off x="1" y="228600"/>
            <a:ext cx="9144000" cy="990600"/>
          </a:xfrm>
        </p:spPr>
        <p:txBody>
          <a:bodyPr rtlCol="0">
            <a:normAutofit fontScale="90000"/>
          </a:bodyPr>
          <a:lstStyle/>
          <a:p>
            <a:pPr fontAlgn="auto">
              <a:spcAft>
                <a:spcPts val="0"/>
              </a:spcAft>
              <a:defRPr/>
            </a:pPr>
            <a:r>
              <a:rPr lang="en-US" altLang="en-US" b="1" dirty="0" smtClean="0">
                <a:effectLst>
                  <a:outerShdw blurRad="38100" dist="38100" dir="2700000" algn="tl">
                    <a:srgbClr val="000000">
                      <a:alpha val="43137"/>
                    </a:srgbClr>
                  </a:outerShdw>
                </a:effectLst>
                <a:cs typeface="Arial" charset="0"/>
              </a:rPr>
              <a:t>Malaysia </a:t>
            </a:r>
            <a:r>
              <a:rPr lang="en-US" altLang="en-US" b="1" dirty="0" err="1" smtClean="0">
                <a:effectLst>
                  <a:outerShdw blurRad="38100" dist="38100" dir="2700000" algn="tl">
                    <a:srgbClr val="000000">
                      <a:alpha val="43137"/>
                    </a:srgbClr>
                  </a:outerShdw>
                </a:effectLst>
                <a:cs typeface="Arial" charset="0"/>
              </a:rPr>
              <a:t>Mesti</a:t>
            </a:r>
            <a:r>
              <a:rPr lang="en-US" altLang="en-US" b="1" dirty="0" smtClean="0">
                <a:effectLst>
                  <a:outerShdw blurRad="38100" dist="38100" dir="2700000" algn="tl">
                    <a:srgbClr val="000000">
                      <a:alpha val="43137"/>
                    </a:srgbClr>
                  </a:outerShdw>
                </a:effectLst>
                <a:cs typeface="Arial" charset="0"/>
              </a:rPr>
              <a:t> </a:t>
            </a:r>
            <a:r>
              <a:rPr lang="en-US" altLang="en-US" b="1" dirty="0" err="1" smtClean="0">
                <a:effectLst>
                  <a:outerShdw blurRad="38100" dist="38100" dir="2700000" algn="tl">
                    <a:srgbClr val="000000">
                      <a:alpha val="43137"/>
                    </a:srgbClr>
                  </a:outerShdw>
                </a:effectLst>
                <a:cs typeface="Arial" charset="0"/>
              </a:rPr>
              <a:t>Membuat</a:t>
            </a:r>
            <a:r>
              <a:rPr lang="en-US" altLang="en-US" b="1" dirty="0" smtClean="0">
                <a:effectLst>
                  <a:outerShdw blurRad="38100" dist="38100" dir="2700000" algn="tl">
                    <a:srgbClr val="000000">
                      <a:alpha val="43137"/>
                    </a:srgbClr>
                  </a:outerShdw>
                </a:effectLst>
                <a:cs typeface="Arial" charset="0"/>
              </a:rPr>
              <a:t> </a:t>
            </a:r>
            <a:r>
              <a:rPr lang="en-US" altLang="en-US" b="1" dirty="0" err="1" smtClean="0">
                <a:effectLst>
                  <a:outerShdw blurRad="38100" dist="38100" dir="2700000" algn="tl">
                    <a:srgbClr val="000000">
                      <a:alpha val="43137"/>
                    </a:srgbClr>
                  </a:outerShdw>
                </a:effectLst>
                <a:cs typeface="Arial" charset="0"/>
              </a:rPr>
              <a:t>Perubahan</a:t>
            </a:r>
            <a:endParaRPr lang="en-US" altLang="en-US" b="1" dirty="0" smtClean="0">
              <a:effectLst>
                <a:outerShdw blurRad="38100" dist="38100" dir="2700000" algn="tl">
                  <a:srgbClr val="000000">
                    <a:alpha val="43137"/>
                  </a:srgbClr>
                </a:outerShdw>
              </a:effectLst>
              <a:cs typeface="Arial" charset="0"/>
            </a:endParaRPr>
          </a:p>
        </p:txBody>
      </p:sp>
      <p:sp>
        <p:nvSpPr>
          <p:cNvPr id="8" name="TextBox 7"/>
          <p:cNvSpPr txBox="1"/>
          <p:nvPr/>
        </p:nvSpPr>
        <p:spPr>
          <a:xfrm>
            <a:off x="3134698" y="3284984"/>
            <a:ext cx="5814392" cy="2369880"/>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algn="just">
              <a:defRPr/>
            </a:pPr>
            <a:r>
              <a:rPr lang="en-US" sz="2800" i="1" dirty="0">
                <a:cs typeface="Arial" pitchFamily="34" charset="0"/>
              </a:rPr>
              <a:t>There are over 3,000 regulatory procedures weighing heavily on businesses,  administered by 896 agencies, at federal and state levels.</a:t>
            </a:r>
          </a:p>
          <a:p>
            <a:pPr>
              <a:buFontTx/>
              <a:buChar char="-"/>
              <a:defRPr/>
            </a:pPr>
            <a:endParaRPr lang="en-US" dirty="0">
              <a:cs typeface="Arial" pitchFamily="34" charset="0"/>
            </a:endParaRPr>
          </a:p>
          <a:p>
            <a:pPr>
              <a:buFontTx/>
              <a:buChar char="-"/>
              <a:defRPr/>
            </a:pPr>
            <a:r>
              <a:rPr lang="en-US" b="1" dirty="0">
                <a:cs typeface="Arial" pitchFamily="34" charset="0"/>
              </a:rPr>
              <a:t>NEAC, </a:t>
            </a:r>
            <a:r>
              <a:rPr lang="en-US" b="1" dirty="0" err="1">
                <a:cs typeface="Arial" pitchFamily="34" charset="0"/>
              </a:rPr>
              <a:t>Bernama</a:t>
            </a:r>
            <a:r>
              <a:rPr lang="en-US" b="1" dirty="0">
                <a:cs typeface="Arial" pitchFamily="34" charset="0"/>
              </a:rPr>
              <a:t>, </a:t>
            </a:r>
            <a:r>
              <a:rPr lang="en-US" b="1" dirty="0" smtClean="0">
                <a:cs typeface="Arial" pitchFamily="34" charset="0"/>
              </a:rPr>
              <a:t>3 </a:t>
            </a:r>
            <a:r>
              <a:rPr lang="en-US" b="1" dirty="0" err="1" smtClean="0">
                <a:cs typeface="Arial" pitchFamily="34" charset="0"/>
              </a:rPr>
              <a:t>Disember</a:t>
            </a:r>
            <a:r>
              <a:rPr lang="en-US" b="1" dirty="0" smtClean="0">
                <a:cs typeface="Arial" pitchFamily="34" charset="0"/>
              </a:rPr>
              <a:t>, </a:t>
            </a:r>
            <a:r>
              <a:rPr lang="en-US" b="1" dirty="0">
                <a:cs typeface="Arial" pitchFamily="34" charset="0"/>
              </a:rPr>
              <a:t>2010</a:t>
            </a:r>
          </a:p>
        </p:txBody>
      </p:sp>
      <p:pic>
        <p:nvPicPr>
          <p:cNvPr id="40966" name="Picture 31" descr="mpc"/>
          <p:cNvPicPr>
            <a:picLocks noChangeAspect="1" noChangeArrowheads="1"/>
          </p:cNvPicPr>
          <p:nvPr/>
        </p:nvPicPr>
        <p:blipFill>
          <a:blip r:embed="rId3" cstate="print"/>
          <a:srcRect/>
          <a:stretch>
            <a:fillRect/>
          </a:stretch>
        </p:blipFill>
        <p:spPr bwMode="auto">
          <a:xfrm>
            <a:off x="468313" y="6518275"/>
            <a:ext cx="804862" cy="311150"/>
          </a:xfrm>
          <a:prstGeom prst="rect">
            <a:avLst/>
          </a:prstGeom>
          <a:noFill/>
          <a:ln w="9525">
            <a:noFill/>
            <a:miter lim="800000"/>
            <a:headEnd/>
            <a:tailEnd/>
          </a:ln>
        </p:spPr>
      </p:pic>
      <p:pic>
        <p:nvPicPr>
          <p:cNvPr id="40967" name="Picture 2" descr="http://img.freeflagicons.com/thumb/glossy_wave_icon/malaysia/malaysia_640.png"/>
          <p:cNvPicPr>
            <a:picLocks noChangeAspect="1" noChangeArrowheads="1"/>
          </p:cNvPicPr>
          <p:nvPr/>
        </p:nvPicPr>
        <p:blipFill>
          <a:blip r:embed="rId4" cstate="print"/>
          <a:srcRect/>
          <a:stretch>
            <a:fillRect/>
          </a:stretch>
        </p:blipFill>
        <p:spPr bwMode="auto">
          <a:xfrm>
            <a:off x="179388" y="1196975"/>
            <a:ext cx="3813175" cy="2859088"/>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CD36E0DC-3A1E-4F1E-9A16-85880297B2F7}" type="slidenum">
              <a:rPr lang="en-US"/>
              <a:pPr>
                <a:defRPr/>
              </a:pPr>
              <a:t>2</a:t>
            </a:fld>
            <a:endParaRPr lang="en-US"/>
          </a:p>
        </p:txBody>
      </p:sp>
    </p:spTree>
    <p:extLst>
      <p:ext uri="{BB962C8B-B14F-4D97-AF65-F5344CB8AC3E}">
        <p14:creationId xmlns:p14="http://schemas.microsoft.com/office/powerpoint/2010/main" xmlns="" val="3810642603"/>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26988"/>
            <a:ext cx="9144000" cy="1143001"/>
          </a:xfrm>
          <a:prstGeom prst="rect">
            <a:avLst/>
          </a:prstGeom>
          <a:solidFill>
            <a:srgbClr val="C00000"/>
          </a:solidFill>
        </p:spPr>
        <p:txBody>
          <a:bodyPr anchor="b">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73038" algn="l">
              <a:defRPr/>
            </a:pPr>
            <a:r>
              <a:rPr lang="en-MY"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Elemen</a:t>
            </a:r>
            <a:r>
              <a:rPr lang="en-MY" b="1" dirty="0"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 </a:t>
            </a:r>
            <a:r>
              <a:rPr lang="en-MY" b="1" dirty="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5: </a:t>
            </a:r>
            <a:endParaRPr lang="en-MY" b="1" dirty="0"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endParaRPr>
          </a:p>
          <a:p>
            <a:pPr marL="173038" algn="l">
              <a:defRPr/>
            </a:pPr>
            <a:r>
              <a:rPr lang="en-MY"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Jelaskan</a:t>
            </a:r>
            <a:r>
              <a:rPr lang="en-MY" b="1" dirty="0"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 </a:t>
            </a:r>
            <a:r>
              <a:rPr lang="en-MY"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bagaimana</a:t>
            </a:r>
            <a:r>
              <a:rPr lang="en-MY" b="1" dirty="0"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 </a:t>
            </a:r>
            <a:r>
              <a:rPr lang="en-MY"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Seranta</a:t>
            </a:r>
            <a:r>
              <a:rPr lang="en-MY" b="1" dirty="0"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 </a:t>
            </a:r>
            <a:r>
              <a:rPr lang="en-MY"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Awam</a:t>
            </a:r>
            <a:r>
              <a:rPr lang="en-MY" b="1" dirty="0"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 </a:t>
            </a:r>
            <a:r>
              <a:rPr lang="en-MY"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dilaksanakan</a:t>
            </a:r>
            <a:endParaRPr lang="en-MY" b="1" dirty="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endParaRPr>
          </a:p>
        </p:txBody>
      </p:sp>
      <p:sp>
        <p:nvSpPr>
          <p:cNvPr id="2" name="Slide Number Placeholder 1"/>
          <p:cNvSpPr>
            <a:spLocks noGrp="1"/>
          </p:cNvSpPr>
          <p:nvPr>
            <p:ph type="sldNum" sz="quarter" idx="12"/>
          </p:nvPr>
        </p:nvSpPr>
        <p:spPr/>
        <p:txBody>
          <a:bodyPr/>
          <a:lstStyle/>
          <a:p>
            <a:pPr>
              <a:defRPr/>
            </a:pPr>
            <a:fld id="{FD068149-4597-4136-A148-9C04844A8D6C}" type="slidenum">
              <a:rPr lang="en-US"/>
              <a:pPr>
                <a:defRPr/>
              </a:pPr>
              <a:t>20</a:t>
            </a:fld>
            <a:endParaRPr lang="en-US" dirty="0"/>
          </a:p>
        </p:txBody>
      </p:sp>
      <p:sp>
        <p:nvSpPr>
          <p:cNvPr id="4" name="Rounded Rectangle 3"/>
          <p:cNvSpPr/>
          <p:nvPr/>
        </p:nvSpPr>
        <p:spPr>
          <a:xfrm>
            <a:off x="323528" y="1268760"/>
            <a:ext cx="4172364" cy="2448272"/>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4000" b="1" dirty="0" smtClean="0"/>
              <a:t>KENAPA?</a:t>
            </a:r>
            <a:endParaRPr lang="en-US" sz="4000" b="1" dirty="0"/>
          </a:p>
          <a:p>
            <a:pPr marL="285750" indent="-285750" algn="ctr">
              <a:buFont typeface="Arial" panose="020B0604020202020204" pitchFamily="34" charset="0"/>
              <a:buChar char="•"/>
              <a:defRPr/>
            </a:pPr>
            <a:r>
              <a:rPr lang="en-US" sz="2400" i="1" dirty="0" err="1" smtClean="0"/>
              <a:t>Tujuan</a:t>
            </a:r>
            <a:r>
              <a:rPr lang="en-US" sz="2400" i="1" dirty="0" smtClean="0"/>
              <a:t> yang </a:t>
            </a:r>
            <a:r>
              <a:rPr lang="en-US" sz="2400" i="1" dirty="0" err="1" smtClean="0"/>
              <a:t>jelas</a:t>
            </a:r>
            <a:r>
              <a:rPr lang="en-US" sz="2400" i="1" dirty="0" smtClean="0"/>
              <a:t> </a:t>
            </a:r>
            <a:endParaRPr lang="en-GB" sz="2400" i="1" dirty="0"/>
          </a:p>
        </p:txBody>
      </p:sp>
      <p:sp>
        <p:nvSpPr>
          <p:cNvPr id="7" name="Rounded Rectangle 6"/>
          <p:cNvSpPr/>
          <p:nvPr/>
        </p:nvSpPr>
        <p:spPr>
          <a:xfrm>
            <a:off x="4644008" y="1268760"/>
            <a:ext cx="4172364" cy="2448272"/>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sz="4000" b="1" dirty="0" smtClean="0"/>
              <a:t>SIAPA?</a:t>
            </a:r>
            <a:endParaRPr lang="en-US" sz="4000" b="1" dirty="0"/>
          </a:p>
          <a:p>
            <a:pPr marL="285750" indent="-285750" algn="ctr">
              <a:buFont typeface="Arial" panose="020B0604020202020204" pitchFamily="34" charset="0"/>
              <a:buChar char="•"/>
              <a:defRPr/>
            </a:pPr>
            <a:r>
              <a:rPr lang="en-US" sz="2400" i="1" dirty="0" err="1" smtClean="0"/>
              <a:t>Siapa</a:t>
            </a:r>
            <a:r>
              <a:rPr lang="en-US" sz="2400" i="1" dirty="0" smtClean="0"/>
              <a:t> yang </a:t>
            </a:r>
            <a:r>
              <a:rPr lang="en-US" sz="2400" i="1" dirty="0" err="1" smtClean="0"/>
              <a:t>perlu</a:t>
            </a:r>
            <a:r>
              <a:rPr lang="en-US" sz="2400" i="1" dirty="0" smtClean="0"/>
              <a:t> </a:t>
            </a:r>
            <a:r>
              <a:rPr lang="en-US" sz="2400" i="1" dirty="0" err="1" smtClean="0"/>
              <a:t>dirunding</a:t>
            </a:r>
            <a:endParaRPr lang="en-US" sz="2400" i="1" dirty="0"/>
          </a:p>
          <a:p>
            <a:pPr marL="285750" indent="-285750" algn="ctr">
              <a:buFont typeface="Arial" panose="020B0604020202020204" pitchFamily="34" charset="0"/>
              <a:buChar char="•"/>
              <a:defRPr/>
            </a:pPr>
            <a:r>
              <a:rPr lang="en-US" sz="2400" i="1" dirty="0" err="1" smtClean="0"/>
              <a:t>Analisis</a:t>
            </a:r>
            <a:r>
              <a:rPr lang="en-US" sz="2400" i="1" dirty="0" smtClean="0"/>
              <a:t> </a:t>
            </a:r>
            <a:r>
              <a:rPr lang="en-US" sz="2400" i="1" dirty="0" err="1" smtClean="0"/>
              <a:t>Pihak</a:t>
            </a:r>
            <a:r>
              <a:rPr lang="en-US" sz="2400" i="1" dirty="0" smtClean="0"/>
              <a:t> </a:t>
            </a:r>
            <a:r>
              <a:rPr lang="en-US" sz="2400" i="1" dirty="0" err="1" smtClean="0"/>
              <a:t>Berkepentingan</a:t>
            </a:r>
            <a:endParaRPr lang="en-GB" sz="2400" i="1" dirty="0"/>
          </a:p>
        </p:txBody>
      </p:sp>
      <p:sp>
        <p:nvSpPr>
          <p:cNvPr id="8" name="Rounded Rectangle 7"/>
          <p:cNvSpPr/>
          <p:nvPr/>
        </p:nvSpPr>
        <p:spPr>
          <a:xfrm>
            <a:off x="323528" y="3869432"/>
            <a:ext cx="4172364" cy="2448272"/>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4000" b="1" dirty="0" smtClean="0"/>
              <a:t>BILA?</a:t>
            </a:r>
            <a:endParaRPr lang="en-US" sz="4000" b="1" dirty="0"/>
          </a:p>
          <a:p>
            <a:pPr marL="285750" indent="-285750" algn="ctr">
              <a:buFont typeface="Arial" panose="020B0604020202020204" pitchFamily="34" charset="0"/>
              <a:buChar char="•"/>
              <a:defRPr/>
            </a:pPr>
            <a:r>
              <a:rPr lang="en-US" sz="2400" i="1" dirty="0" err="1" smtClean="0"/>
              <a:t>Rangka</a:t>
            </a:r>
            <a:r>
              <a:rPr lang="en-US" sz="2400" i="1" dirty="0" smtClean="0"/>
              <a:t> </a:t>
            </a:r>
            <a:r>
              <a:rPr lang="en-US" sz="2400" i="1" dirty="0" err="1" smtClean="0"/>
              <a:t>Kerja</a:t>
            </a:r>
            <a:endParaRPr lang="en-US" sz="2400" i="1" dirty="0"/>
          </a:p>
          <a:p>
            <a:pPr marL="285750" indent="-285750" algn="ctr">
              <a:buFont typeface="Arial" panose="020B0604020202020204" pitchFamily="34" charset="0"/>
              <a:buChar char="•"/>
              <a:defRPr/>
            </a:pPr>
            <a:r>
              <a:rPr lang="en-US" sz="2400" i="1" dirty="0" err="1" smtClean="0"/>
              <a:t>Jangkamasa</a:t>
            </a:r>
            <a:endParaRPr lang="en-GB" sz="2400" i="1" dirty="0"/>
          </a:p>
        </p:txBody>
      </p:sp>
      <p:sp>
        <p:nvSpPr>
          <p:cNvPr id="9" name="Rounded Rectangle 8"/>
          <p:cNvSpPr/>
          <p:nvPr/>
        </p:nvSpPr>
        <p:spPr>
          <a:xfrm>
            <a:off x="4644008" y="3869432"/>
            <a:ext cx="4172364" cy="2448272"/>
          </a:xfrm>
          <a:prstGeom prst="roundRect">
            <a:avLst/>
          </a:prstGeom>
          <a:solidFill>
            <a:srgbClr val="FF0000"/>
          </a:solidFill>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sz="4000" b="1" dirty="0" smtClean="0"/>
              <a:t>BAGAIMANA?</a:t>
            </a:r>
            <a:endParaRPr lang="en-US" sz="4000" b="1" dirty="0"/>
          </a:p>
          <a:p>
            <a:pPr marL="285750" indent="-285750" algn="ctr">
              <a:buFont typeface="Arial" panose="020B0604020202020204" pitchFamily="34" charset="0"/>
              <a:buChar char="•"/>
              <a:defRPr/>
            </a:pPr>
            <a:r>
              <a:rPr lang="en-US" sz="2400" i="1" dirty="0" err="1" smtClean="0"/>
              <a:t>Fleksibel</a:t>
            </a:r>
            <a:endParaRPr lang="en-US" sz="2400" i="1" dirty="0"/>
          </a:p>
          <a:p>
            <a:pPr marL="285750" indent="-285750" algn="ctr">
              <a:buFont typeface="Arial" panose="020B0604020202020204" pitchFamily="34" charset="0"/>
              <a:buChar char="•"/>
              <a:defRPr/>
            </a:pPr>
            <a:r>
              <a:rPr lang="en-US" sz="2400" i="1" dirty="0" err="1" smtClean="0"/>
              <a:t>Pelbagai</a:t>
            </a:r>
            <a:r>
              <a:rPr lang="en-US" sz="2400" i="1" dirty="0" smtClean="0"/>
              <a:t> </a:t>
            </a:r>
            <a:r>
              <a:rPr lang="en-US" sz="2400" i="1" dirty="0" err="1" smtClean="0"/>
              <a:t>platfom</a:t>
            </a:r>
            <a:endParaRPr lang="en-US" sz="2400" i="1" dirty="0"/>
          </a:p>
          <a:p>
            <a:pPr marL="285750" indent="-285750" algn="ctr">
              <a:buFont typeface="Arial" panose="020B0604020202020204" pitchFamily="34" charset="0"/>
              <a:buChar char="•"/>
              <a:defRPr/>
            </a:pPr>
            <a:r>
              <a:rPr lang="en-US" sz="2400" i="1" dirty="0" err="1" smtClean="0"/>
              <a:t>Memberi</a:t>
            </a:r>
            <a:r>
              <a:rPr lang="en-US" sz="2400" i="1" dirty="0" smtClean="0"/>
              <a:t> </a:t>
            </a:r>
            <a:r>
              <a:rPr lang="en-US" sz="2400" i="1" dirty="0" err="1" smtClean="0"/>
              <a:t>maklumbalas</a:t>
            </a:r>
            <a:endParaRPr lang="en-US" sz="2400" i="1" dirty="0"/>
          </a:p>
          <a:p>
            <a:pPr marL="285750" indent="-285750" algn="ctr">
              <a:buFont typeface="Arial" panose="020B0604020202020204" pitchFamily="34" charset="0"/>
              <a:buChar char="•"/>
              <a:defRPr/>
            </a:pPr>
            <a:r>
              <a:rPr lang="en-US" sz="2400" i="1" dirty="0" err="1" smtClean="0"/>
              <a:t>Penggunaan</a:t>
            </a:r>
            <a:r>
              <a:rPr lang="en-US" sz="2400" i="1" dirty="0" smtClean="0"/>
              <a:t> ICT</a:t>
            </a:r>
            <a:endParaRPr lang="en-GB" sz="2400" i="1" dirty="0"/>
          </a:p>
        </p:txBody>
      </p:sp>
    </p:spTree>
    <p:extLst>
      <p:ext uri="{BB962C8B-B14F-4D97-AF65-F5344CB8AC3E}">
        <p14:creationId xmlns:p14="http://schemas.microsoft.com/office/powerpoint/2010/main" xmlns="" val="36663853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10177287"/>
              </p:ext>
            </p:extLst>
          </p:nvPr>
        </p:nvGraphicFramePr>
        <p:xfrm>
          <a:off x="373063" y="3624263"/>
          <a:ext cx="8303089" cy="2826126"/>
        </p:xfrm>
        <a:graphic>
          <a:graphicData uri="http://schemas.openxmlformats.org/drawingml/2006/table">
            <a:tbl>
              <a:tblPr firstRow="1" firstCol="1" bandRow="1">
                <a:tableStyleId>{7DF18680-E054-41AD-8BC1-D1AEF772440D}</a:tableStyleId>
              </a:tblPr>
              <a:tblGrid>
                <a:gridCol w="2542450"/>
                <a:gridCol w="2952328"/>
                <a:gridCol w="2808311"/>
              </a:tblGrid>
              <a:tr h="617850">
                <a:tc>
                  <a:txBody>
                    <a:bodyPr/>
                    <a:lstStyle/>
                    <a:p>
                      <a:pPr algn="ctr">
                        <a:lnSpc>
                          <a:spcPct val="115000"/>
                        </a:lnSpc>
                        <a:spcAft>
                          <a:spcPts val="0"/>
                        </a:spcAft>
                      </a:pPr>
                      <a:r>
                        <a:rPr lang="en-MY" sz="1800" dirty="0" err="1" smtClean="0">
                          <a:effectLst/>
                        </a:rPr>
                        <a:t>Pengaruh</a:t>
                      </a:r>
                      <a:r>
                        <a:rPr lang="en-MY" sz="1800" dirty="0" smtClean="0">
                          <a:effectLst/>
                        </a:rPr>
                        <a:t>/</a:t>
                      </a:r>
                      <a:r>
                        <a:rPr lang="en-MY" sz="1800" dirty="0" err="1" smtClean="0">
                          <a:effectLst/>
                        </a:rPr>
                        <a:t>Faedah</a:t>
                      </a:r>
                      <a:endParaRPr lang="ms-MY" sz="1800" dirty="0">
                        <a:effectLst/>
                        <a:latin typeface="Aharoni" panose="02010803020104030203" pitchFamily="2" charset="-79"/>
                        <a:ea typeface="Calibri"/>
                        <a:cs typeface="Aharoni" panose="02010803020104030203" pitchFamily="2" charset="-79"/>
                      </a:endParaRPr>
                    </a:p>
                  </a:txBody>
                  <a:tcPr marL="68580" marR="68580" marT="0" marB="0" anchor="ctr"/>
                </a:tc>
                <a:tc>
                  <a:txBody>
                    <a:bodyPr/>
                    <a:lstStyle/>
                    <a:p>
                      <a:pPr algn="ctr">
                        <a:lnSpc>
                          <a:spcPct val="115000"/>
                        </a:lnSpc>
                        <a:spcAft>
                          <a:spcPts val="0"/>
                        </a:spcAft>
                      </a:pPr>
                      <a:r>
                        <a:rPr lang="en-MY" sz="1800" dirty="0" err="1" smtClean="0">
                          <a:effectLst/>
                        </a:rPr>
                        <a:t>Pengaruh</a:t>
                      </a:r>
                      <a:r>
                        <a:rPr lang="en-MY" sz="1800" dirty="0" smtClean="0">
                          <a:effectLst/>
                        </a:rPr>
                        <a:t> </a:t>
                      </a:r>
                      <a:r>
                        <a:rPr lang="en-MY" sz="1800" dirty="0" err="1" smtClean="0">
                          <a:effectLst/>
                        </a:rPr>
                        <a:t>Rendah</a:t>
                      </a:r>
                      <a:endParaRPr lang="ms-MY" sz="1800" b="0" i="1" dirty="0">
                        <a:solidFill>
                          <a:sysClr val="windowText" lastClr="000000"/>
                        </a:solidFill>
                        <a:effectLst/>
                        <a:latin typeface="Aharoni" panose="02010803020104030203" pitchFamily="2" charset="-79"/>
                        <a:ea typeface="Calibri"/>
                        <a:cs typeface="Aharoni" panose="02010803020104030203" pitchFamily="2" charset="-79"/>
                      </a:endParaRPr>
                    </a:p>
                  </a:txBody>
                  <a:tcPr marL="68580" marR="68580" marT="0" marB="0" anchor="ctr"/>
                </a:tc>
                <a:tc>
                  <a:txBody>
                    <a:bodyPr/>
                    <a:lstStyle/>
                    <a:p>
                      <a:pPr algn="ctr">
                        <a:lnSpc>
                          <a:spcPct val="115000"/>
                        </a:lnSpc>
                        <a:spcAft>
                          <a:spcPts val="0"/>
                        </a:spcAft>
                      </a:pPr>
                      <a:r>
                        <a:rPr lang="en-MY" sz="1800" dirty="0" err="1" smtClean="0">
                          <a:effectLst/>
                        </a:rPr>
                        <a:t>Pengaruh</a:t>
                      </a:r>
                      <a:r>
                        <a:rPr lang="en-MY" sz="1800" dirty="0" smtClean="0">
                          <a:effectLst/>
                        </a:rPr>
                        <a:t> </a:t>
                      </a:r>
                      <a:r>
                        <a:rPr lang="en-MY" sz="1800" dirty="0" err="1" smtClean="0">
                          <a:effectLst/>
                        </a:rPr>
                        <a:t>Tinggi</a:t>
                      </a:r>
                      <a:endParaRPr lang="ms-MY" sz="1800" b="0" i="1" dirty="0">
                        <a:solidFill>
                          <a:sysClr val="windowText" lastClr="000000"/>
                        </a:solidFill>
                        <a:effectLst/>
                        <a:latin typeface="Aharoni" panose="02010803020104030203" pitchFamily="2" charset="-79"/>
                        <a:ea typeface="Calibri"/>
                        <a:cs typeface="Aharoni" panose="02010803020104030203" pitchFamily="2" charset="-79"/>
                      </a:endParaRPr>
                    </a:p>
                  </a:txBody>
                  <a:tcPr marL="68580" marR="68580" marT="0" marB="0" anchor="ctr"/>
                </a:tc>
              </a:tr>
              <a:tr h="936104">
                <a:tc>
                  <a:txBody>
                    <a:bodyPr/>
                    <a:lstStyle/>
                    <a:p>
                      <a:pPr algn="ctr">
                        <a:lnSpc>
                          <a:spcPct val="115000"/>
                        </a:lnSpc>
                        <a:spcAft>
                          <a:spcPts val="0"/>
                        </a:spcAft>
                      </a:pPr>
                      <a:r>
                        <a:rPr lang="en-MY" sz="1800" dirty="0" err="1" smtClean="0">
                          <a:effectLst/>
                        </a:rPr>
                        <a:t>Kepentingan</a:t>
                      </a:r>
                      <a:r>
                        <a:rPr lang="en-MY" sz="1800" dirty="0" smtClean="0">
                          <a:effectLst/>
                        </a:rPr>
                        <a:t> </a:t>
                      </a:r>
                      <a:r>
                        <a:rPr lang="en-MY" sz="1800" dirty="0" err="1" smtClean="0">
                          <a:effectLst/>
                        </a:rPr>
                        <a:t>Rendah</a:t>
                      </a:r>
                      <a:r>
                        <a:rPr lang="en-MY" sz="1800" dirty="0" smtClean="0">
                          <a:effectLst/>
                        </a:rPr>
                        <a:t> (</a:t>
                      </a:r>
                      <a:r>
                        <a:rPr lang="en-MY" sz="1800" dirty="0" err="1" smtClean="0">
                          <a:effectLst/>
                        </a:rPr>
                        <a:t>Prihatin</a:t>
                      </a:r>
                      <a:r>
                        <a:rPr lang="en-MY" sz="1800" dirty="0" smtClean="0">
                          <a:effectLst/>
                        </a:rPr>
                        <a:t>)</a:t>
                      </a:r>
                      <a:endParaRPr lang="ms-MY" sz="1800" i="1" dirty="0">
                        <a:effectLst/>
                        <a:latin typeface="Aharoni" panose="02010803020104030203" pitchFamily="2" charset="-79"/>
                        <a:ea typeface="Calibri"/>
                        <a:cs typeface="Aharoni" panose="02010803020104030203" pitchFamily="2" charset="-79"/>
                      </a:endParaRPr>
                    </a:p>
                  </a:txBody>
                  <a:tcPr marL="68580" marR="68580" marT="0" marB="0" anchor="ctr"/>
                </a:tc>
                <a:tc>
                  <a:txBody>
                    <a:bodyPr/>
                    <a:lstStyle/>
                    <a:p>
                      <a:pPr algn="ctr">
                        <a:lnSpc>
                          <a:spcPct val="115000"/>
                        </a:lnSpc>
                        <a:spcAft>
                          <a:spcPts val="0"/>
                        </a:spcAft>
                      </a:pPr>
                      <a:r>
                        <a:rPr lang="fi-FI" sz="1800" b="0" i="0" kern="1200" dirty="0" smtClean="0">
                          <a:solidFill>
                            <a:schemeClr val="dk1"/>
                          </a:solidFill>
                          <a:effectLst/>
                          <a:latin typeface="+mn-lt"/>
                          <a:ea typeface="+mn-ea"/>
                          <a:cs typeface="+mn-cs"/>
                        </a:rPr>
                        <a:t>Kumpulan pihak berkepentingan keutamaan terendah</a:t>
                      </a:r>
                      <a:endParaRPr lang="ms-MY" sz="1800" dirty="0">
                        <a:effectLst/>
                        <a:latin typeface="Aharoni" panose="02010803020104030203" pitchFamily="2" charset="-79"/>
                        <a:ea typeface="Calibri"/>
                        <a:cs typeface="Aharoni" panose="02010803020104030203" pitchFamily="2" charset="-79"/>
                      </a:endParaRPr>
                    </a:p>
                  </a:txBody>
                  <a:tcPr marL="68580" marR="68580" marT="0" marB="0" anchor="ctr">
                    <a:solidFill>
                      <a:schemeClr val="accent1">
                        <a:lumMod val="40000"/>
                        <a:lumOff val="60000"/>
                      </a:schemeClr>
                    </a:solidFill>
                  </a:tcPr>
                </a:tc>
                <a:tc>
                  <a:txBody>
                    <a:bodyPr/>
                    <a:lstStyle/>
                    <a:p>
                      <a:pPr algn="ctr">
                        <a:lnSpc>
                          <a:spcPct val="115000"/>
                        </a:lnSpc>
                        <a:spcAft>
                          <a:spcPts val="0"/>
                        </a:spcAft>
                      </a:pPr>
                      <a:r>
                        <a:rPr lang="en-US" sz="1800" b="0" i="0" kern="1200" dirty="0" err="1" smtClean="0">
                          <a:solidFill>
                            <a:schemeClr val="dk1"/>
                          </a:solidFill>
                          <a:effectLst/>
                          <a:latin typeface="+mn-lt"/>
                          <a:ea typeface="+mn-ea"/>
                          <a:cs typeface="+mn-cs"/>
                        </a:rPr>
                        <a:t>Berguna</a:t>
                      </a:r>
                      <a:r>
                        <a:rPr lang="en-US" sz="1800" b="0" i="0" kern="1200" dirty="0" smtClean="0">
                          <a:solidFill>
                            <a:schemeClr val="dk1"/>
                          </a:solidFill>
                          <a:effectLst/>
                          <a:latin typeface="+mn-lt"/>
                          <a:ea typeface="+mn-ea"/>
                          <a:cs typeface="+mn-cs"/>
                        </a:rPr>
                        <a:t> </a:t>
                      </a:r>
                      <a:r>
                        <a:rPr lang="en-US" sz="1800" b="0" i="0" kern="1200" dirty="0" err="1" smtClean="0">
                          <a:solidFill>
                            <a:schemeClr val="dk1"/>
                          </a:solidFill>
                          <a:effectLst/>
                          <a:latin typeface="+mn-lt"/>
                          <a:ea typeface="+mn-ea"/>
                          <a:cs typeface="+mn-cs"/>
                        </a:rPr>
                        <a:t>untuk</a:t>
                      </a:r>
                      <a:r>
                        <a:rPr lang="en-US" sz="1800" b="0" i="0" kern="1200" dirty="0" smtClean="0">
                          <a:solidFill>
                            <a:schemeClr val="dk1"/>
                          </a:solidFill>
                          <a:effectLst/>
                          <a:latin typeface="+mn-lt"/>
                          <a:ea typeface="+mn-ea"/>
                          <a:cs typeface="+mn-cs"/>
                        </a:rPr>
                        <a:t> </a:t>
                      </a:r>
                      <a:r>
                        <a:rPr lang="en-US" sz="1800" b="0" i="0" kern="1200" dirty="0" err="1" smtClean="0">
                          <a:solidFill>
                            <a:schemeClr val="dk1"/>
                          </a:solidFill>
                          <a:effectLst/>
                          <a:latin typeface="+mn-lt"/>
                          <a:ea typeface="+mn-ea"/>
                          <a:cs typeface="+mn-cs"/>
                        </a:rPr>
                        <a:t>keputusan</a:t>
                      </a:r>
                      <a:r>
                        <a:rPr lang="en-US" sz="1800" b="0" i="0" kern="1200" dirty="0" smtClean="0">
                          <a:solidFill>
                            <a:schemeClr val="dk1"/>
                          </a:solidFill>
                          <a:effectLst/>
                          <a:latin typeface="+mn-lt"/>
                          <a:ea typeface="+mn-ea"/>
                          <a:cs typeface="+mn-cs"/>
                        </a:rPr>
                        <a:t> </a:t>
                      </a:r>
                      <a:r>
                        <a:rPr lang="en-US" sz="1800" b="0" i="0" kern="1200" dirty="0" err="1" smtClean="0">
                          <a:solidFill>
                            <a:schemeClr val="dk1"/>
                          </a:solidFill>
                          <a:effectLst/>
                          <a:latin typeface="+mn-lt"/>
                          <a:ea typeface="+mn-ea"/>
                          <a:cs typeface="+mn-cs"/>
                        </a:rPr>
                        <a:t>dan</a:t>
                      </a:r>
                      <a:r>
                        <a:rPr lang="en-US" sz="1800" b="0" i="0" kern="1200" dirty="0" smtClean="0">
                          <a:solidFill>
                            <a:schemeClr val="dk1"/>
                          </a:solidFill>
                          <a:effectLst/>
                          <a:latin typeface="+mn-lt"/>
                          <a:ea typeface="+mn-ea"/>
                          <a:cs typeface="+mn-cs"/>
                        </a:rPr>
                        <a:t> </a:t>
                      </a:r>
                      <a:r>
                        <a:rPr lang="en-US" sz="1800" b="0" i="0" kern="1200" dirty="0" err="1" smtClean="0">
                          <a:solidFill>
                            <a:schemeClr val="dk1"/>
                          </a:solidFill>
                          <a:effectLst/>
                          <a:latin typeface="+mn-lt"/>
                          <a:ea typeface="+mn-ea"/>
                          <a:cs typeface="+mn-cs"/>
                        </a:rPr>
                        <a:t>rumusan</a:t>
                      </a:r>
                      <a:r>
                        <a:rPr lang="en-US" sz="1800" b="0" i="0" kern="1200" dirty="0" smtClean="0">
                          <a:solidFill>
                            <a:schemeClr val="dk1"/>
                          </a:solidFill>
                          <a:effectLst/>
                          <a:latin typeface="+mn-lt"/>
                          <a:ea typeface="+mn-ea"/>
                          <a:cs typeface="+mn-cs"/>
                        </a:rPr>
                        <a:t> </a:t>
                      </a:r>
                      <a:r>
                        <a:rPr lang="en-US" sz="1800" b="0" i="0" kern="1200" dirty="0" err="1" smtClean="0">
                          <a:solidFill>
                            <a:schemeClr val="dk1"/>
                          </a:solidFill>
                          <a:effectLst/>
                          <a:latin typeface="+mn-lt"/>
                          <a:ea typeface="+mn-ea"/>
                          <a:cs typeface="+mn-cs"/>
                        </a:rPr>
                        <a:t>pendapat</a:t>
                      </a:r>
                      <a:endParaRPr lang="ms-MY" sz="1800" dirty="0">
                        <a:effectLst/>
                        <a:latin typeface="Aharoni" panose="02010803020104030203" pitchFamily="2" charset="-79"/>
                        <a:ea typeface="Calibri"/>
                        <a:cs typeface="Aharoni" panose="02010803020104030203" pitchFamily="2" charset="-79"/>
                      </a:endParaRPr>
                    </a:p>
                  </a:txBody>
                  <a:tcPr marL="68580" marR="68580" marT="0" marB="0" anchor="ctr">
                    <a:solidFill>
                      <a:schemeClr val="accent1">
                        <a:lumMod val="40000"/>
                        <a:lumOff val="60000"/>
                      </a:schemeClr>
                    </a:solidFill>
                  </a:tcPr>
                </a:tc>
              </a:tr>
              <a:tr h="1254359">
                <a:tc>
                  <a:txBody>
                    <a:bodyPr/>
                    <a:lstStyle/>
                    <a:p>
                      <a:pPr algn="ctr">
                        <a:lnSpc>
                          <a:spcPct val="115000"/>
                        </a:lnSpc>
                        <a:spcAft>
                          <a:spcPts val="0"/>
                        </a:spcAft>
                      </a:pPr>
                      <a:r>
                        <a:rPr lang="en-MY" sz="1800" dirty="0" err="1" smtClean="0">
                          <a:effectLst/>
                        </a:rPr>
                        <a:t>Kepentingan</a:t>
                      </a:r>
                      <a:r>
                        <a:rPr lang="en-MY" sz="1800" dirty="0" smtClean="0">
                          <a:effectLst/>
                        </a:rPr>
                        <a:t> </a:t>
                      </a:r>
                      <a:r>
                        <a:rPr lang="en-MY" sz="1800" dirty="0" err="1" smtClean="0">
                          <a:effectLst/>
                        </a:rPr>
                        <a:t>Tinggi</a:t>
                      </a:r>
                      <a:r>
                        <a:rPr lang="en-MY" sz="1800" dirty="0" smtClean="0">
                          <a:effectLst/>
                        </a:rPr>
                        <a:t> (</a:t>
                      </a:r>
                      <a:r>
                        <a:rPr lang="en-MY" sz="1800" dirty="0" err="1" smtClean="0">
                          <a:effectLst/>
                        </a:rPr>
                        <a:t>Terbabit</a:t>
                      </a:r>
                      <a:r>
                        <a:rPr lang="en-MY" sz="1800" dirty="0" smtClean="0">
                          <a:effectLst/>
                        </a:rPr>
                        <a:t>)</a:t>
                      </a:r>
                      <a:endParaRPr lang="ms-MY" sz="1800" i="1" dirty="0">
                        <a:effectLst/>
                        <a:latin typeface="Aharoni" panose="02010803020104030203" pitchFamily="2" charset="-79"/>
                        <a:ea typeface="Calibri"/>
                        <a:cs typeface="Aharoni" panose="02010803020104030203" pitchFamily="2" charset="-79"/>
                      </a:endParaRPr>
                    </a:p>
                  </a:txBody>
                  <a:tcPr marL="68580" marR="68580" marT="0" marB="0" anchor="ctr"/>
                </a:tc>
                <a:tc>
                  <a:txBody>
                    <a:bodyPr/>
                    <a:lstStyle/>
                    <a:p>
                      <a:pPr algn="ctr">
                        <a:lnSpc>
                          <a:spcPct val="115000"/>
                        </a:lnSpc>
                        <a:spcAft>
                          <a:spcPts val="0"/>
                        </a:spcAft>
                      </a:pPr>
                      <a:r>
                        <a:rPr lang="fi-FI" sz="1800" b="0" i="0" kern="1200" dirty="0" smtClean="0">
                          <a:solidFill>
                            <a:schemeClr val="dk1"/>
                          </a:solidFill>
                          <a:effectLst/>
                          <a:latin typeface="+mn-lt"/>
                          <a:ea typeface="+mn-ea"/>
                          <a:cs typeface="+mn-cs"/>
                        </a:rPr>
                        <a:t>Kumpulan pihak berkepentingan penting </a:t>
                      </a:r>
                      <a:r>
                        <a:rPr lang="en-MY" sz="1800" dirty="0" smtClean="0">
                          <a:effectLst/>
                        </a:rPr>
                        <a:t>(</a:t>
                      </a:r>
                      <a:r>
                        <a:rPr lang="en-MY" sz="1800" dirty="0" err="1" smtClean="0">
                          <a:effectLst/>
                        </a:rPr>
                        <a:t>mungkin</a:t>
                      </a:r>
                      <a:r>
                        <a:rPr lang="en-MY" sz="1800" dirty="0" smtClean="0">
                          <a:effectLst/>
                        </a:rPr>
                        <a:t> </a:t>
                      </a:r>
                      <a:r>
                        <a:rPr lang="en-MY" sz="1800" dirty="0" err="1" smtClean="0">
                          <a:effectLst/>
                        </a:rPr>
                        <a:t>memerlukan</a:t>
                      </a:r>
                      <a:r>
                        <a:rPr lang="en-MY" sz="1800" dirty="0" smtClean="0">
                          <a:effectLst/>
                        </a:rPr>
                        <a:t> </a:t>
                      </a:r>
                      <a:r>
                        <a:rPr lang="en-MY" sz="1800" dirty="0" err="1" smtClean="0">
                          <a:effectLst/>
                        </a:rPr>
                        <a:t>pemerkasaan</a:t>
                      </a:r>
                      <a:r>
                        <a:rPr lang="en-MY" sz="1800" dirty="0" smtClean="0">
                          <a:effectLst/>
                        </a:rPr>
                        <a:t>)</a:t>
                      </a:r>
                      <a:endParaRPr lang="ms-MY" sz="1800" dirty="0">
                        <a:effectLst/>
                        <a:latin typeface="Aharoni" panose="02010803020104030203" pitchFamily="2" charset="-79"/>
                        <a:ea typeface="Calibri"/>
                        <a:cs typeface="Aharoni" panose="02010803020104030203" pitchFamily="2" charset="-79"/>
                      </a:endParaRPr>
                    </a:p>
                  </a:txBody>
                  <a:tcPr marL="68580" marR="68580" marT="0" marB="0" anchor="ctr">
                    <a:solidFill>
                      <a:schemeClr val="accent1">
                        <a:lumMod val="40000"/>
                        <a:lumOff val="60000"/>
                      </a:schemeClr>
                    </a:solidFill>
                  </a:tcPr>
                </a:tc>
                <a:tc>
                  <a:txBody>
                    <a:bodyPr/>
                    <a:lstStyle/>
                    <a:p>
                      <a:pPr algn="ctr">
                        <a:lnSpc>
                          <a:spcPct val="115000"/>
                        </a:lnSpc>
                        <a:spcAft>
                          <a:spcPts val="0"/>
                        </a:spcAft>
                      </a:pPr>
                      <a:r>
                        <a:rPr lang="fi-FI" sz="1800" b="0" i="0" kern="1200" dirty="0" smtClean="0">
                          <a:solidFill>
                            <a:schemeClr val="dk1"/>
                          </a:solidFill>
                          <a:effectLst/>
                          <a:latin typeface="+mn-lt"/>
                          <a:ea typeface="+mn-ea"/>
                          <a:cs typeface="+mn-cs"/>
                        </a:rPr>
                        <a:t>Kumpulan pihak berkepentingan paling kritikal</a:t>
                      </a:r>
                      <a:endParaRPr lang="ms-MY" sz="1800" dirty="0">
                        <a:effectLst/>
                        <a:latin typeface="Aharoni" panose="02010803020104030203" pitchFamily="2" charset="-79"/>
                        <a:ea typeface="Calibri"/>
                        <a:cs typeface="Aharoni" panose="02010803020104030203" pitchFamily="2" charset="-79"/>
                      </a:endParaRPr>
                    </a:p>
                  </a:txBody>
                  <a:tcPr marL="68580" marR="68580" marT="0" marB="0" anchor="ctr">
                    <a:solidFill>
                      <a:schemeClr val="accent1">
                        <a:lumMod val="40000"/>
                        <a:lumOff val="60000"/>
                      </a:schemeClr>
                    </a:solidFill>
                  </a:tcPr>
                </a:tc>
              </a:tr>
            </a:tbl>
          </a:graphicData>
        </a:graphic>
      </p:graphicFrame>
      <p:sp>
        <p:nvSpPr>
          <p:cNvPr id="89107" name="Rectangle 1"/>
          <p:cNvSpPr>
            <a:spLocks noGrp="1" noChangeArrowheads="1"/>
          </p:cNvSpPr>
          <p:nvPr>
            <p:ph type="subTitle" idx="1"/>
          </p:nvPr>
        </p:nvSpPr>
        <p:spPr>
          <a:xfrm>
            <a:off x="346075" y="3236913"/>
            <a:ext cx="3470275" cy="400050"/>
          </a:xfrm>
        </p:spPr>
        <p:txBody>
          <a:bodyPr anchor="ctr">
            <a:spAutoFit/>
          </a:bodyPr>
          <a:lstStyle/>
          <a:p>
            <a:pPr algn="l" eaLnBrk="0" hangingPunct="0">
              <a:spcBef>
                <a:spcPct val="0"/>
              </a:spcBef>
              <a:buFontTx/>
              <a:buNone/>
            </a:pPr>
            <a:r>
              <a:rPr lang="ms-MY" altLang="ms-MY" sz="2000" b="1" dirty="0" smtClean="0">
                <a:solidFill>
                  <a:schemeClr val="tx1"/>
                </a:solidFill>
                <a:latin typeface="Aharoni"/>
                <a:ea typeface="Calibri" pitchFamily="34" charset="0"/>
                <a:cs typeface="Aharoni"/>
              </a:rPr>
              <a:t>Matrix Pengaruh-Faedah</a:t>
            </a:r>
            <a:endParaRPr lang="ms-MY" altLang="ms-MY" sz="2000" dirty="0" smtClean="0">
              <a:solidFill>
                <a:schemeClr val="tx1"/>
              </a:solidFill>
              <a:latin typeface="Aharoni"/>
              <a:ea typeface="Calibri" pitchFamily="34" charset="0"/>
              <a:cs typeface="Aharoni"/>
            </a:endParaRPr>
          </a:p>
        </p:txBody>
      </p:sp>
      <p:sp>
        <p:nvSpPr>
          <p:cNvPr id="2" name="Rounded Rectangle 1"/>
          <p:cNvSpPr/>
          <p:nvPr/>
        </p:nvSpPr>
        <p:spPr>
          <a:xfrm>
            <a:off x="2124075" y="1052513"/>
            <a:ext cx="5903913" cy="6477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ms-MY" altLang="ms-MY" sz="1600" dirty="0" smtClean="0">
                <a:solidFill>
                  <a:schemeClr val="tx1"/>
                </a:solidFill>
                <a:latin typeface="+mj-lt"/>
                <a:ea typeface="Calibri" pitchFamily="34" charset="0"/>
                <a:cs typeface="Aharoni" panose="02010803020104030203" pitchFamily="2" charset="-79"/>
              </a:rPr>
              <a:t>Mulakan dengan senarai panjang pihak berkepentingan</a:t>
            </a:r>
            <a:endParaRPr lang="en-GB" sz="1600" dirty="0">
              <a:latin typeface="+mj-lt"/>
              <a:cs typeface="Aharoni" panose="02010803020104030203" pitchFamily="2" charset="-79"/>
            </a:endParaRPr>
          </a:p>
        </p:txBody>
      </p:sp>
      <p:sp>
        <p:nvSpPr>
          <p:cNvPr id="9" name="Rounded Rectangle 8"/>
          <p:cNvSpPr/>
          <p:nvPr/>
        </p:nvSpPr>
        <p:spPr>
          <a:xfrm>
            <a:off x="2124075" y="1773238"/>
            <a:ext cx="6048375" cy="6477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r>
              <a:rPr lang="en-US" sz="1600" dirty="0" err="1" smtClean="0">
                <a:solidFill>
                  <a:schemeClr val="tx1"/>
                </a:solidFill>
                <a:cs typeface="Aharoni"/>
              </a:rPr>
              <a:t>Sediakan</a:t>
            </a:r>
            <a:r>
              <a:rPr lang="en-US" sz="1600" dirty="0" smtClean="0">
                <a:solidFill>
                  <a:schemeClr val="tx1"/>
                </a:solidFill>
                <a:cs typeface="Aharoni"/>
              </a:rPr>
              <a:t> </a:t>
            </a:r>
            <a:r>
              <a:rPr lang="en-US" sz="1600" dirty="0" err="1">
                <a:solidFill>
                  <a:schemeClr val="tx1"/>
                </a:solidFill>
                <a:cs typeface="Aharoni"/>
              </a:rPr>
              <a:t>matriks</a:t>
            </a:r>
            <a:r>
              <a:rPr lang="en-US" sz="1600" dirty="0">
                <a:solidFill>
                  <a:schemeClr val="tx1"/>
                </a:solidFill>
                <a:cs typeface="Aharoni"/>
              </a:rPr>
              <a:t> </a:t>
            </a:r>
            <a:r>
              <a:rPr lang="en-US" sz="1600" dirty="0" err="1">
                <a:solidFill>
                  <a:schemeClr val="tx1"/>
                </a:solidFill>
                <a:cs typeface="Aharoni"/>
              </a:rPr>
              <a:t>pengaruh</a:t>
            </a:r>
            <a:r>
              <a:rPr lang="en-US" sz="1600" dirty="0">
                <a:solidFill>
                  <a:schemeClr val="tx1"/>
                </a:solidFill>
                <a:cs typeface="Aharoni"/>
              </a:rPr>
              <a:t> </a:t>
            </a:r>
            <a:r>
              <a:rPr lang="en-US" sz="1600" dirty="0" err="1">
                <a:solidFill>
                  <a:schemeClr val="tx1"/>
                </a:solidFill>
                <a:cs typeface="Aharoni"/>
              </a:rPr>
              <a:t>faedah</a:t>
            </a:r>
            <a:r>
              <a:rPr lang="en-US" sz="1600" dirty="0">
                <a:solidFill>
                  <a:schemeClr val="tx1"/>
                </a:solidFill>
                <a:cs typeface="Aharoni"/>
              </a:rPr>
              <a:t> </a:t>
            </a:r>
            <a:r>
              <a:rPr lang="en-US" sz="1600" dirty="0" err="1">
                <a:solidFill>
                  <a:schemeClr val="tx1"/>
                </a:solidFill>
                <a:cs typeface="Aharoni"/>
              </a:rPr>
              <a:t>kepada</a:t>
            </a:r>
            <a:r>
              <a:rPr lang="en-US" sz="1600" dirty="0">
                <a:solidFill>
                  <a:schemeClr val="tx1"/>
                </a:solidFill>
                <a:cs typeface="Aharoni"/>
              </a:rPr>
              <a:t> </a:t>
            </a:r>
            <a:r>
              <a:rPr lang="en-US" sz="1600" dirty="0" err="1">
                <a:solidFill>
                  <a:schemeClr val="tx1"/>
                </a:solidFill>
                <a:cs typeface="Aharoni"/>
              </a:rPr>
              <a:t>pihak</a:t>
            </a:r>
            <a:r>
              <a:rPr lang="en-US" sz="1600" dirty="0">
                <a:solidFill>
                  <a:schemeClr val="tx1"/>
                </a:solidFill>
                <a:cs typeface="Aharoni"/>
              </a:rPr>
              <a:t> yang </a:t>
            </a:r>
            <a:r>
              <a:rPr lang="en-US" sz="1600" dirty="0" err="1">
                <a:solidFill>
                  <a:schemeClr val="tx1"/>
                </a:solidFill>
                <a:cs typeface="Aharoni"/>
              </a:rPr>
              <a:t>berkepentingan</a:t>
            </a:r>
            <a:r>
              <a:rPr lang="en-US" sz="1600" dirty="0">
                <a:solidFill>
                  <a:schemeClr val="tx1"/>
                </a:solidFill>
                <a:cs typeface="Aharoni"/>
              </a:rPr>
              <a:t> </a:t>
            </a:r>
            <a:r>
              <a:rPr lang="en-US" sz="1600" dirty="0" err="1">
                <a:solidFill>
                  <a:schemeClr val="tx1"/>
                </a:solidFill>
                <a:cs typeface="Aharoni"/>
              </a:rPr>
              <a:t>sasaran</a:t>
            </a:r>
            <a:r>
              <a:rPr lang="en-US" sz="1600" dirty="0">
                <a:solidFill>
                  <a:schemeClr val="tx1"/>
                </a:solidFill>
                <a:cs typeface="Aharoni"/>
              </a:rPr>
              <a:t> </a:t>
            </a:r>
            <a:r>
              <a:rPr lang="en-US" sz="1600" dirty="0" err="1" smtClean="0">
                <a:solidFill>
                  <a:schemeClr val="tx1"/>
                </a:solidFill>
                <a:cs typeface="Aharoni"/>
              </a:rPr>
              <a:t>berdasarkan</a:t>
            </a:r>
            <a:r>
              <a:rPr lang="en-US" sz="1600" dirty="0" smtClean="0">
                <a:solidFill>
                  <a:schemeClr val="tx1"/>
                </a:solidFill>
                <a:cs typeface="Aharoni"/>
              </a:rPr>
              <a:t> </a:t>
            </a:r>
            <a:r>
              <a:rPr lang="en-US" sz="1600" dirty="0" err="1" smtClean="0">
                <a:solidFill>
                  <a:schemeClr val="tx1"/>
                </a:solidFill>
                <a:cs typeface="Aharoni"/>
              </a:rPr>
              <a:t>tahap</a:t>
            </a:r>
            <a:r>
              <a:rPr lang="en-US" sz="1600" dirty="0" smtClean="0">
                <a:solidFill>
                  <a:schemeClr val="tx1"/>
                </a:solidFill>
                <a:cs typeface="Aharoni"/>
              </a:rPr>
              <a:t> </a:t>
            </a:r>
            <a:r>
              <a:rPr lang="en-US" sz="1600" dirty="0" err="1">
                <a:solidFill>
                  <a:schemeClr val="tx1"/>
                </a:solidFill>
                <a:cs typeface="Aharoni"/>
              </a:rPr>
              <a:t>kepentingan</a:t>
            </a:r>
            <a:r>
              <a:rPr lang="en-US" sz="1600" dirty="0">
                <a:solidFill>
                  <a:schemeClr val="tx1"/>
                </a:solidFill>
                <a:cs typeface="Aharoni"/>
              </a:rPr>
              <a:t> </a:t>
            </a:r>
            <a:r>
              <a:rPr lang="en-US" sz="1600" dirty="0" err="1">
                <a:solidFill>
                  <a:schemeClr val="tx1"/>
                </a:solidFill>
                <a:cs typeface="Aharoni"/>
              </a:rPr>
              <a:t>dan</a:t>
            </a:r>
            <a:r>
              <a:rPr lang="en-US" sz="1600" dirty="0">
                <a:solidFill>
                  <a:schemeClr val="tx1"/>
                </a:solidFill>
                <a:cs typeface="Aharoni"/>
              </a:rPr>
              <a:t> </a:t>
            </a:r>
            <a:r>
              <a:rPr lang="en-US" sz="1600" dirty="0" err="1">
                <a:solidFill>
                  <a:schemeClr val="tx1"/>
                </a:solidFill>
                <a:cs typeface="Aharoni"/>
              </a:rPr>
              <a:t>tahap</a:t>
            </a:r>
            <a:r>
              <a:rPr lang="en-US" sz="1600" dirty="0">
                <a:solidFill>
                  <a:schemeClr val="tx1"/>
                </a:solidFill>
                <a:cs typeface="Aharoni"/>
              </a:rPr>
              <a:t> </a:t>
            </a:r>
            <a:r>
              <a:rPr lang="en-US" sz="1600" dirty="0" err="1" smtClean="0">
                <a:solidFill>
                  <a:schemeClr val="tx1"/>
                </a:solidFill>
                <a:cs typeface="Aharoni"/>
              </a:rPr>
              <a:t>pengaruh</a:t>
            </a:r>
            <a:r>
              <a:rPr lang="en-US" sz="1600" dirty="0" smtClean="0">
                <a:solidFill>
                  <a:schemeClr val="tx1"/>
                </a:solidFill>
                <a:cs typeface="Aharoni"/>
              </a:rPr>
              <a:t>.</a:t>
            </a:r>
            <a:endParaRPr lang="ms-MY" altLang="ms-MY" sz="1600" dirty="0">
              <a:solidFill>
                <a:schemeClr val="tx1"/>
              </a:solidFill>
              <a:latin typeface="Aharoni"/>
              <a:ea typeface="Calibri" pitchFamily="34" charset="0"/>
              <a:cs typeface="Aharoni"/>
            </a:endParaRPr>
          </a:p>
        </p:txBody>
      </p:sp>
      <p:sp>
        <p:nvSpPr>
          <p:cNvPr id="10" name="Rounded Rectangle 9"/>
          <p:cNvSpPr/>
          <p:nvPr/>
        </p:nvSpPr>
        <p:spPr>
          <a:xfrm>
            <a:off x="2124075" y="2565400"/>
            <a:ext cx="6048375" cy="6477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r>
              <a:rPr lang="en-US" sz="1600" dirty="0" err="1">
                <a:solidFill>
                  <a:schemeClr val="tx1"/>
                </a:solidFill>
              </a:rPr>
              <a:t>Mengenal</a:t>
            </a:r>
            <a:r>
              <a:rPr lang="en-US" sz="1600" dirty="0">
                <a:solidFill>
                  <a:schemeClr val="tx1"/>
                </a:solidFill>
              </a:rPr>
              <a:t> </a:t>
            </a:r>
            <a:r>
              <a:rPr lang="en-US" sz="1600" dirty="0" err="1">
                <a:solidFill>
                  <a:schemeClr val="tx1"/>
                </a:solidFill>
              </a:rPr>
              <a:t>pasti</a:t>
            </a:r>
            <a:r>
              <a:rPr lang="en-US" sz="1600" dirty="0">
                <a:solidFill>
                  <a:schemeClr val="tx1"/>
                </a:solidFill>
              </a:rPr>
              <a:t> </a:t>
            </a:r>
            <a:r>
              <a:rPr lang="en-US" sz="1600" dirty="0" err="1" smtClean="0">
                <a:solidFill>
                  <a:schemeClr val="tx1"/>
                </a:solidFill>
              </a:rPr>
              <a:t>pembinaan</a:t>
            </a:r>
            <a:r>
              <a:rPr lang="en-US" sz="1600" dirty="0" smtClean="0">
                <a:solidFill>
                  <a:schemeClr val="tx1"/>
                </a:solidFill>
              </a:rPr>
              <a:t> </a:t>
            </a:r>
            <a:r>
              <a:rPr lang="en-US" sz="1600" dirty="0" err="1">
                <a:solidFill>
                  <a:schemeClr val="tx1"/>
                </a:solidFill>
              </a:rPr>
              <a:t>keupayaan</a:t>
            </a:r>
            <a:r>
              <a:rPr lang="en-US" sz="1600" dirty="0">
                <a:solidFill>
                  <a:schemeClr val="tx1"/>
                </a:solidFill>
              </a:rPr>
              <a:t> yang </a:t>
            </a:r>
            <a:r>
              <a:rPr lang="en-US" sz="1600" dirty="0" err="1">
                <a:solidFill>
                  <a:schemeClr val="tx1"/>
                </a:solidFill>
              </a:rPr>
              <a:t>diperlukan</a:t>
            </a:r>
            <a:r>
              <a:rPr lang="en-US" sz="1600" dirty="0">
                <a:solidFill>
                  <a:schemeClr val="tx1"/>
                </a:solidFill>
              </a:rPr>
              <a:t> </a:t>
            </a:r>
            <a:r>
              <a:rPr lang="en-US" sz="1600" dirty="0" err="1">
                <a:solidFill>
                  <a:schemeClr val="tx1"/>
                </a:solidFill>
              </a:rPr>
              <a:t>untuk</a:t>
            </a:r>
            <a:r>
              <a:rPr lang="en-US" sz="1600" dirty="0">
                <a:solidFill>
                  <a:schemeClr val="tx1"/>
                </a:solidFill>
              </a:rPr>
              <a:t> </a:t>
            </a:r>
            <a:r>
              <a:rPr lang="en-US" sz="1600" dirty="0" err="1" smtClean="0">
                <a:solidFill>
                  <a:schemeClr val="tx1"/>
                </a:solidFill>
              </a:rPr>
              <a:t>memastikan</a:t>
            </a:r>
            <a:r>
              <a:rPr lang="en-US" sz="1600" dirty="0" smtClean="0">
                <a:solidFill>
                  <a:schemeClr val="tx1"/>
                </a:solidFill>
              </a:rPr>
              <a:t> </a:t>
            </a:r>
            <a:r>
              <a:rPr lang="en-US" sz="1600" dirty="0" err="1" smtClean="0">
                <a:solidFill>
                  <a:schemeClr val="tx1"/>
                </a:solidFill>
              </a:rPr>
              <a:t>keberkesanan</a:t>
            </a:r>
            <a:r>
              <a:rPr lang="en-US" sz="1600" dirty="0" smtClean="0">
                <a:solidFill>
                  <a:schemeClr val="tx1"/>
                </a:solidFill>
              </a:rPr>
              <a:t> </a:t>
            </a:r>
            <a:r>
              <a:rPr lang="en-US" sz="1600" dirty="0" err="1" smtClean="0">
                <a:solidFill>
                  <a:schemeClr val="tx1"/>
                </a:solidFill>
              </a:rPr>
              <a:t>penyertaan</a:t>
            </a:r>
            <a:r>
              <a:rPr lang="en-US" sz="1600" dirty="0" smtClean="0">
                <a:solidFill>
                  <a:schemeClr val="tx1"/>
                </a:solidFill>
              </a:rPr>
              <a:t> </a:t>
            </a:r>
            <a:r>
              <a:rPr lang="en-US" sz="1600" dirty="0" err="1" smtClean="0">
                <a:solidFill>
                  <a:schemeClr val="tx1"/>
                </a:solidFill>
              </a:rPr>
              <a:t>dan</a:t>
            </a:r>
            <a:r>
              <a:rPr lang="en-US" sz="1600" dirty="0" smtClean="0">
                <a:solidFill>
                  <a:schemeClr val="tx1"/>
                </a:solidFill>
              </a:rPr>
              <a:t> </a:t>
            </a:r>
            <a:r>
              <a:rPr lang="en-US" sz="1600" dirty="0" err="1" smtClean="0">
                <a:solidFill>
                  <a:schemeClr val="tx1"/>
                </a:solidFill>
              </a:rPr>
              <a:t>menyatakan</a:t>
            </a:r>
            <a:r>
              <a:rPr lang="en-US" sz="1600" dirty="0" smtClean="0">
                <a:solidFill>
                  <a:schemeClr val="tx1"/>
                </a:solidFill>
              </a:rPr>
              <a:t> </a:t>
            </a:r>
            <a:r>
              <a:rPr lang="en-US" sz="1600" dirty="0" err="1">
                <a:solidFill>
                  <a:schemeClr val="tx1"/>
                </a:solidFill>
              </a:rPr>
              <a:t>jurang</a:t>
            </a:r>
            <a:r>
              <a:rPr lang="en-US" sz="1600" dirty="0">
                <a:solidFill>
                  <a:schemeClr val="tx1"/>
                </a:solidFill>
              </a:rPr>
              <a:t> </a:t>
            </a:r>
            <a:r>
              <a:rPr lang="en-US" sz="1600" dirty="0" err="1" smtClean="0">
                <a:solidFill>
                  <a:schemeClr val="tx1"/>
                </a:solidFill>
              </a:rPr>
              <a:t>antara</a:t>
            </a:r>
            <a:r>
              <a:rPr lang="en-US" sz="1600" dirty="0" smtClean="0">
                <a:solidFill>
                  <a:schemeClr val="tx1"/>
                </a:solidFill>
              </a:rPr>
              <a:t> </a:t>
            </a:r>
            <a:r>
              <a:rPr lang="en-US" sz="1600" dirty="0" err="1" smtClean="0">
                <a:solidFill>
                  <a:schemeClr val="tx1"/>
                </a:solidFill>
              </a:rPr>
              <a:t>pihak</a:t>
            </a:r>
            <a:r>
              <a:rPr lang="en-US" sz="1600" dirty="0" smtClean="0">
                <a:solidFill>
                  <a:schemeClr val="tx1"/>
                </a:solidFill>
              </a:rPr>
              <a:t> </a:t>
            </a:r>
            <a:r>
              <a:rPr lang="en-US" sz="1600" dirty="0" err="1" smtClean="0">
                <a:solidFill>
                  <a:schemeClr val="tx1"/>
                </a:solidFill>
              </a:rPr>
              <a:t>berkepentingan</a:t>
            </a:r>
            <a:r>
              <a:rPr lang="en-US" sz="1600" dirty="0" smtClean="0">
                <a:solidFill>
                  <a:schemeClr val="tx1"/>
                </a:solidFill>
              </a:rPr>
              <a:t>.</a:t>
            </a:r>
            <a:endParaRPr lang="ms-MY" altLang="ms-MY" sz="1600" dirty="0">
              <a:solidFill>
                <a:schemeClr val="tx1"/>
              </a:solidFill>
              <a:latin typeface="Aharoni"/>
              <a:ea typeface="Calibri" pitchFamily="34" charset="0"/>
              <a:cs typeface="Aharoni"/>
            </a:endParaRPr>
          </a:p>
        </p:txBody>
      </p:sp>
      <p:pic>
        <p:nvPicPr>
          <p:cNvPr id="11" name="Picture 2" descr="http://www.esavvy.com.au/esavvydnn/Portals/0/Stakeholder%20Management%20Logo%20CI.png"/>
          <p:cNvPicPr>
            <a:picLocks noChangeAspect="1" noChangeArrowheads="1"/>
          </p:cNvPicPr>
          <p:nvPr/>
        </p:nvPicPr>
        <p:blipFill rotWithShape="1">
          <a:blip r:embed="rId2" cstate="print"/>
          <a:srcRect l="24132" t="4499" r="6801" b="53886"/>
          <a:stretch/>
        </p:blipFill>
        <p:spPr bwMode="auto">
          <a:xfrm>
            <a:off x="1708150" y="212725"/>
            <a:ext cx="3946525" cy="754063"/>
          </a:xfrm>
          <a:prstGeom prst="rect">
            <a:avLst/>
          </a:prstGeom>
          <a:ln>
            <a:noFill/>
          </a:ln>
          <a:effectLst>
            <a:outerShdw blurRad="190500" algn="tl" rotWithShape="0">
              <a:srgbClr val="000000">
                <a:alpha val="70000"/>
              </a:srgbClr>
            </a:outerShdw>
          </a:effectLst>
          <a:extLst/>
        </p:spPr>
      </p:pic>
      <p:pic>
        <p:nvPicPr>
          <p:cNvPr id="89112" name="Picture 4" descr="http://www.sparpointgroup.com/uploadedImages/Site_Content/3DLM_Logo_cmyk%20%5bConverted%5d.PNG"/>
          <p:cNvPicPr>
            <a:picLocks noChangeAspect="1" noChangeArrowheads="1"/>
          </p:cNvPicPr>
          <p:nvPr/>
        </p:nvPicPr>
        <p:blipFill>
          <a:blip r:embed="rId3" cstate="print"/>
          <a:srcRect l="24939" t="45920"/>
          <a:stretch>
            <a:fillRect/>
          </a:stretch>
        </p:blipFill>
        <p:spPr bwMode="auto">
          <a:xfrm rot="-247141">
            <a:off x="5813425" y="395288"/>
            <a:ext cx="1760538" cy="542925"/>
          </a:xfrm>
          <a:prstGeom prst="rect">
            <a:avLst/>
          </a:prstGeom>
          <a:noFill/>
          <a:ln w="9525">
            <a:noFill/>
            <a:miter lim="800000"/>
            <a:headEnd/>
            <a:tailEnd/>
          </a:ln>
        </p:spPr>
      </p:pic>
      <p:pic>
        <p:nvPicPr>
          <p:cNvPr id="89113" name="Picture 6" descr="http://www.koreanwikiproject.com/wiki/images/6/65/Step1_icon.png"/>
          <p:cNvPicPr>
            <a:picLocks noChangeAspect="1" noChangeArrowheads="1"/>
          </p:cNvPicPr>
          <p:nvPr/>
        </p:nvPicPr>
        <p:blipFill>
          <a:blip r:embed="rId4" cstate="print"/>
          <a:srcRect/>
          <a:stretch>
            <a:fillRect/>
          </a:stretch>
        </p:blipFill>
        <p:spPr bwMode="auto">
          <a:xfrm>
            <a:off x="539750" y="1049338"/>
            <a:ext cx="1673225" cy="674687"/>
          </a:xfrm>
          <a:prstGeom prst="rect">
            <a:avLst/>
          </a:prstGeom>
          <a:noFill/>
          <a:ln w="9525">
            <a:noFill/>
            <a:miter lim="800000"/>
            <a:headEnd/>
            <a:tailEnd/>
          </a:ln>
        </p:spPr>
      </p:pic>
      <p:pic>
        <p:nvPicPr>
          <p:cNvPr id="89114" name="Picture 8" descr="http://www.koreanwikiproject.com/wiki/images/9/97/Step2_icon.png"/>
          <p:cNvPicPr>
            <a:picLocks noChangeAspect="1" noChangeArrowheads="1"/>
          </p:cNvPicPr>
          <p:nvPr/>
        </p:nvPicPr>
        <p:blipFill>
          <a:blip r:embed="rId5" cstate="print"/>
          <a:srcRect/>
          <a:stretch>
            <a:fillRect/>
          </a:stretch>
        </p:blipFill>
        <p:spPr bwMode="auto">
          <a:xfrm>
            <a:off x="541338" y="1798638"/>
            <a:ext cx="1673225" cy="674687"/>
          </a:xfrm>
          <a:prstGeom prst="rect">
            <a:avLst/>
          </a:prstGeom>
          <a:noFill/>
          <a:ln w="9525">
            <a:noFill/>
            <a:miter lim="800000"/>
            <a:headEnd/>
            <a:tailEnd/>
          </a:ln>
        </p:spPr>
      </p:pic>
      <p:pic>
        <p:nvPicPr>
          <p:cNvPr id="89115" name="Picture 10" descr="http://www.koreanwikiproject.com/wiki/images/7/7c/Step3_icon.png"/>
          <p:cNvPicPr>
            <a:picLocks noChangeAspect="1" noChangeArrowheads="1"/>
          </p:cNvPicPr>
          <p:nvPr/>
        </p:nvPicPr>
        <p:blipFill>
          <a:blip r:embed="rId6" cstate="print"/>
          <a:srcRect/>
          <a:stretch>
            <a:fillRect/>
          </a:stretch>
        </p:blipFill>
        <p:spPr bwMode="auto">
          <a:xfrm>
            <a:off x="541338" y="2541588"/>
            <a:ext cx="1673225" cy="674687"/>
          </a:xfrm>
          <a:prstGeom prst="rect">
            <a:avLst/>
          </a:prstGeom>
          <a:noFill/>
          <a:ln w="9525">
            <a:noFill/>
            <a:miter lim="800000"/>
            <a:headEnd/>
            <a:tailEnd/>
          </a:ln>
        </p:spPr>
      </p:pic>
      <p:pic>
        <p:nvPicPr>
          <p:cNvPr id="89116" name="Picture 12" descr="http://thumbs.dreamstime.com/x/gps-navigation-map-icons-24278937.jpg"/>
          <p:cNvPicPr>
            <a:picLocks noChangeAspect="1" noChangeArrowheads="1"/>
          </p:cNvPicPr>
          <p:nvPr/>
        </p:nvPicPr>
        <p:blipFill>
          <a:blip r:embed="rId7" cstate="print"/>
          <a:srcRect t="59657" r="84206" b="20172"/>
          <a:stretch>
            <a:fillRect/>
          </a:stretch>
        </p:blipFill>
        <p:spPr bwMode="auto">
          <a:xfrm rot="896845">
            <a:off x="7483475" y="92075"/>
            <a:ext cx="879475" cy="1235075"/>
          </a:xfrm>
          <a:prstGeom prst="rect">
            <a:avLst/>
          </a:prstGeom>
          <a:noFill/>
          <a:ln w="9525">
            <a:noFill/>
            <a:miter lim="800000"/>
            <a:headEnd/>
            <a:tailEnd/>
          </a:ln>
        </p:spPr>
      </p:pic>
      <p:pic>
        <p:nvPicPr>
          <p:cNvPr id="89117" name="Picture 31" descr="mpc"/>
          <p:cNvPicPr>
            <a:picLocks noChangeAspect="1" noChangeArrowheads="1"/>
          </p:cNvPicPr>
          <p:nvPr/>
        </p:nvPicPr>
        <p:blipFill>
          <a:blip r:embed="rId8" cstate="print"/>
          <a:srcRect/>
          <a:stretch>
            <a:fillRect/>
          </a:stretch>
        </p:blipFill>
        <p:spPr bwMode="auto">
          <a:xfrm>
            <a:off x="468313" y="6518275"/>
            <a:ext cx="804862" cy="31115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pPr>
              <a:defRPr/>
            </a:pPr>
            <a:fld id="{10328CC9-2CEE-4E43-97E7-DCDDE31A9C6D}" type="slidenum">
              <a:rPr lang="en-GB"/>
              <a:pPr>
                <a:defRPr/>
              </a:pPr>
              <a:t>21</a:t>
            </a:fld>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3"/>
          <p:cNvSpPr>
            <a:spLocks noGrp="1" noChangeArrowheads="1"/>
          </p:cNvSpPr>
          <p:nvPr>
            <p:ph idx="1"/>
          </p:nvPr>
        </p:nvSpPr>
        <p:spPr>
          <a:xfrm>
            <a:off x="457200" y="1628774"/>
            <a:ext cx="8293100" cy="4162425"/>
          </a:xfrm>
        </p:spPr>
        <p:txBody>
          <a:bodyPr/>
          <a:lstStyle/>
          <a:p>
            <a:pPr algn="just"/>
            <a:r>
              <a:rPr lang="en-AU" altLang="en-US" dirty="0" err="1" smtClean="0"/>
              <a:t>Menyediakan</a:t>
            </a:r>
            <a:r>
              <a:rPr lang="en-AU" altLang="en-US" dirty="0" smtClean="0"/>
              <a:t> </a:t>
            </a:r>
            <a:r>
              <a:rPr lang="en-AU" altLang="en-US" dirty="0" err="1" smtClean="0"/>
              <a:t>ringkasan</a:t>
            </a:r>
            <a:r>
              <a:rPr lang="en-AU" altLang="en-US" dirty="0" smtClean="0"/>
              <a:t> </a:t>
            </a:r>
            <a:r>
              <a:rPr lang="en-AU" altLang="en-US" dirty="0" err="1" smtClean="0"/>
              <a:t>berkaitan</a:t>
            </a:r>
            <a:r>
              <a:rPr lang="en-AU" altLang="en-US" dirty="0" smtClean="0"/>
              <a:t> </a:t>
            </a:r>
            <a:r>
              <a:rPr lang="en-AU" altLang="en-US" dirty="0" err="1" smtClean="0"/>
              <a:t>opsyen</a:t>
            </a:r>
            <a:r>
              <a:rPr lang="en-AU" altLang="en-US" dirty="0" smtClean="0"/>
              <a:t> </a:t>
            </a:r>
            <a:r>
              <a:rPr lang="en-AU" altLang="en-US" dirty="0" err="1" smtClean="0"/>
              <a:t>dan</a:t>
            </a:r>
            <a:r>
              <a:rPr lang="en-AU" altLang="en-US" dirty="0" smtClean="0"/>
              <a:t> </a:t>
            </a:r>
            <a:r>
              <a:rPr lang="en-AU" altLang="en-US" dirty="0" err="1" smtClean="0"/>
              <a:t>analisis</a:t>
            </a:r>
            <a:r>
              <a:rPr lang="en-AU" altLang="en-US" dirty="0" smtClean="0"/>
              <a:t> </a:t>
            </a:r>
            <a:r>
              <a:rPr lang="en-AU" altLang="en-US" dirty="0" err="1" smtClean="0"/>
              <a:t>impak</a:t>
            </a:r>
            <a:r>
              <a:rPr lang="en-AU" altLang="en-US" dirty="0" smtClean="0"/>
              <a:t> yang </a:t>
            </a:r>
            <a:r>
              <a:rPr lang="en-AU" altLang="en-US" dirty="0" err="1" smtClean="0"/>
              <a:t>telah</a:t>
            </a:r>
            <a:r>
              <a:rPr lang="en-AU" altLang="en-US" dirty="0" smtClean="0"/>
              <a:t> </a:t>
            </a:r>
            <a:r>
              <a:rPr lang="en-AU" altLang="en-US" dirty="0" err="1" smtClean="0"/>
              <a:t>dibuat</a:t>
            </a:r>
            <a:r>
              <a:rPr lang="en-AU" altLang="en-US" dirty="0" smtClean="0"/>
              <a:t> </a:t>
            </a:r>
            <a:r>
              <a:rPr lang="en-AU" altLang="en-US" dirty="0" err="1" smtClean="0"/>
              <a:t>kajian</a:t>
            </a:r>
            <a:r>
              <a:rPr lang="en-AU" altLang="en-US" dirty="0" smtClean="0"/>
              <a:t>.</a:t>
            </a:r>
          </a:p>
          <a:p>
            <a:pPr algn="just"/>
            <a:r>
              <a:rPr lang="en-AU" altLang="en-US" dirty="0" err="1" smtClean="0"/>
              <a:t>Mengenalpasti</a:t>
            </a:r>
            <a:r>
              <a:rPr lang="en-AU" altLang="en-US" dirty="0" smtClean="0"/>
              <a:t> </a:t>
            </a:r>
            <a:r>
              <a:rPr lang="en-AU" altLang="en-US" dirty="0" err="1" smtClean="0"/>
              <a:t>opsyen</a:t>
            </a:r>
            <a:r>
              <a:rPr lang="en-AU" altLang="en-US" dirty="0" smtClean="0"/>
              <a:t> yang </a:t>
            </a:r>
            <a:r>
              <a:rPr lang="en-AU" altLang="en-US" dirty="0" err="1" smtClean="0"/>
              <a:t>disyorkan</a:t>
            </a:r>
            <a:r>
              <a:rPr lang="en-AU" altLang="en-US" dirty="0" smtClean="0"/>
              <a:t> </a:t>
            </a:r>
            <a:r>
              <a:rPr lang="en-AU" altLang="en-US" dirty="0" err="1" smtClean="0"/>
              <a:t>dan</a:t>
            </a:r>
            <a:r>
              <a:rPr lang="en-AU" altLang="en-US" dirty="0" smtClean="0"/>
              <a:t> </a:t>
            </a:r>
            <a:r>
              <a:rPr lang="en-AU" altLang="en-US" dirty="0" err="1" smtClean="0"/>
              <a:t>menyatakan</a:t>
            </a:r>
            <a:r>
              <a:rPr lang="en-AU" altLang="en-US" dirty="0" smtClean="0"/>
              <a:t> </a:t>
            </a:r>
            <a:r>
              <a:rPr lang="en-AU" altLang="en-US" dirty="0" err="1" smtClean="0"/>
              <a:t>dengan</a:t>
            </a:r>
            <a:r>
              <a:rPr lang="en-AU" altLang="en-US" dirty="0" smtClean="0"/>
              <a:t> </a:t>
            </a:r>
            <a:r>
              <a:rPr lang="en-AU" altLang="en-US" dirty="0" err="1" smtClean="0"/>
              <a:t>jelas</a:t>
            </a:r>
            <a:r>
              <a:rPr lang="en-AU" altLang="en-US" dirty="0" smtClean="0"/>
              <a:t> </a:t>
            </a:r>
            <a:r>
              <a:rPr lang="en-AU" altLang="en-US" dirty="0" err="1" smtClean="0"/>
              <a:t>mengapa</a:t>
            </a:r>
            <a:r>
              <a:rPr lang="en-AU" altLang="en-US" dirty="0" smtClean="0"/>
              <a:t> </a:t>
            </a:r>
            <a:r>
              <a:rPr lang="en-AU" altLang="en-US" dirty="0" err="1" smtClean="0"/>
              <a:t>opsyen</a:t>
            </a:r>
            <a:r>
              <a:rPr lang="en-AU" altLang="en-US" dirty="0" smtClean="0"/>
              <a:t> lain </a:t>
            </a:r>
            <a:r>
              <a:rPr lang="en-AU" altLang="en-US" dirty="0" err="1" smtClean="0"/>
              <a:t>ditolak</a:t>
            </a:r>
            <a:r>
              <a:rPr lang="en-AU" altLang="en-US" dirty="0" smtClean="0"/>
              <a:t>.</a:t>
            </a:r>
          </a:p>
          <a:p>
            <a:pPr algn="just"/>
            <a:r>
              <a:rPr lang="en-AU" altLang="en-US" dirty="0" err="1" smtClean="0"/>
              <a:t>Memberikan</a:t>
            </a:r>
            <a:r>
              <a:rPr lang="en-AU" altLang="en-US" dirty="0" smtClean="0"/>
              <a:t> </a:t>
            </a:r>
            <a:r>
              <a:rPr lang="en-AU" altLang="en-US" dirty="0" err="1" smtClean="0"/>
              <a:t>penjelasan</a:t>
            </a:r>
            <a:r>
              <a:rPr lang="en-AU" altLang="en-US" dirty="0" smtClean="0"/>
              <a:t> </a:t>
            </a:r>
            <a:r>
              <a:rPr lang="en-AU" altLang="en-US" dirty="0" err="1" smtClean="0"/>
              <a:t>berkaitan</a:t>
            </a:r>
            <a:r>
              <a:rPr lang="en-AU" altLang="en-US" dirty="0" smtClean="0"/>
              <a:t> </a:t>
            </a:r>
            <a:r>
              <a:rPr lang="en-AU" altLang="en-US" dirty="0" err="1" smtClean="0"/>
              <a:t>faedah</a:t>
            </a:r>
            <a:r>
              <a:rPr lang="en-AU" altLang="en-US" dirty="0" smtClean="0"/>
              <a:t> yang </a:t>
            </a:r>
            <a:r>
              <a:rPr lang="en-AU" altLang="en-US" dirty="0" err="1" smtClean="0"/>
              <a:t>lebih</a:t>
            </a:r>
            <a:r>
              <a:rPr lang="en-AU" altLang="en-US" dirty="0" smtClean="0"/>
              <a:t> </a:t>
            </a:r>
            <a:r>
              <a:rPr lang="en-AU" altLang="en-US" dirty="0" err="1" smtClean="0"/>
              <a:t>tinggi</a:t>
            </a:r>
            <a:r>
              <a:rPr lang="en-AU" altLang="en-US" dirty="0" smtClean="0"/>
              <a:t> </a:t>
            </a:r>
            <a:r>
              <a:rPr lang="en-AU" altLang="en-US" dirty="0" err="1" smtClean="0"/>
              <a:t>berbanding</a:t>
            </a:r>
            <a:r>
              <a:rPr lang="en-AU" altLang="en-US" dirty="0" smtClean="0"/>
              <a:t> </a:t>
            </a:r>
            <a:r>
              <a:rPr lang="en-AU" altLang="en-US" dirty="0" err="1" smtClean="0"/>
              <a:t>kos</a:t>
            </a:r>
            <a:r>
              <a:rPr lang="en-AU" altLang="en-US" dirty="0" smtClean="0"/>
              <a:t> </a:t>
            </a:r>
            <a:r>
              <a:rPr lang="en-AU" altLang="en-US" dirty="0" err="1" smtClean="0"/>
              <a:t>bagi</a:t>
            </a:r>
            <a:r>
              <a:rPr lang="en-AU" altLang="en-US" dirty="0" smtClean="0"/>
              <a:t> </a:t>
            </a:r>
            <a:r>
              <a:rPr lang="en-AU" altLang="en-US" dirty="0" err="1" smtClean="0"/>
              <a:t>opsyen</a:t>
            </a:r>
            <a:r>
              <a:rPr lang="en-AU" altLang="en-US" dirty="0" smtClean="0"/>
              <a:t> yang </a:t>
            </a:r>
            <a:r>
              <a:rPr lang="en-AU" altLang="en-US" dirty="0" err="1" smtClean="0"/>
              <a:t>disyorkan</a:t>
            </a:r>
            <a:r>
              <a:rPr lang="en-AU" altLang="en-US" dirty="0" smtClean="0"/>
              <a:t>.</a:t>
            </a:r>
          </a:p>
          <a:p>
            <a:endParaRPr lang="en-AU" altLang="en-US" dirty="0" smtClean="0"/>
          </a:p>
        </p:txBody>
      </p:sp>
      <p:sp>
        <p:nvSpPr>
          <p:cNvPr id="4" name="Title 1"/>
          <p:cNvSpPr txBox="1">
            <a:spLocks/>
          </p:cNvSpPr>
          <p:nvPr/>
        </p:nvSpPr>
        <p:spPr>
          <a:xfrm>
            <a:off x="0" y="-26988"/>
            <a:ext cx="9144000" cy="1295401"/>
          </a:xfrm>
          <a:prstGeom prst="rect">
            <a:avLst/>
          </a:prstGeom>
          <a:solidFill>
            <a:srgbClr val="C00000"/>
          </a:solidFill>
        </p:spPr>
        <p:txBody>
          <a:bodyPr anchor="b">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84163" algn="l">
              <a:defRPr/>
            </a:pPr>
            <a:r>
              <a:rPr lang="en-MY"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Elemen</a:t>
            </a:r>
            <a:r>
              <a:rPr lang="en-MY" b="1" dirty="0"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 </a:t>
            </a:r>
            <a:r>
              <a:rPr lang="en-MY" b="1" dirty="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6: </a:t>
            </a:r>
            <a:br>
              <a:rPr lang="en-MY" b="1" dirty="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br>
            <a:r>
              <a:rPr lang="en-MY"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Nyatakan</a:t>
            </a:r>
            <a:r>
              <a:rPr lang="en-MY" b="1" dirty="0"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 </a:t>
            </a:r>
            <a:r>
              <a:rPr lang="en-MY"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Kesimpulan</a:t>
            </a:r>
            <a:r>
              <a:rPr lang="en-MY" b="1" dirty="0"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 </a:t>
            </a:r>
            <a:r>
              <a:rPr lang="en-MY"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dan</a:t>
            </a:r>
            <a:r>
              <a:rPr lang="en-MY" b="1" dirty="0"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 </a:t>
            </a:r>
            <a:r>
              <a:rPr lang="en-MY"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Syor</a:t>
            </a:r>
            <a:endParaRPr lang="en-MY" b="1" dirty="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endParaRPr>
          </a:p>
        </p:txBody>
      </p:sp>
      <p:sp>
        <p:nvSpPr>
          <p:cNvPr id="2" name="Slide Number Placeholder 1"/>
          <p:cNvSpPr>
            <a:spLocks noGrp="1"/>
          </p:cNvSpPr>
          <p:nvPr>
            <p:ph type="sldNum" sz="quarter" idx="12"/>
          </p:nvPr>
        </p:nvSpPr>
        <p:spPr/>
        <p:txBody>
          <a:bodyPr/>
          <a:lstStyle/>
          <a:p>
            <a:pPr>
              <a:defRPr/>
            </a:pPr>
            <a:fld id="{E9CBB629-D8C9-4FB4-B002-128B0940FBC2}" type="slidenum">
              <a:rPr lang="en-US"/>
              <a:pPr>
                <a:defRPr/>
              </a:pPr>
              <a:t>22</a:t>
            </a:fld>
            <a:endParaRPr lang="en-US" dirty="0"/>
          </a:p>
        </p:txBody>
      </p:sp>
    </p:spTree>
    <p:extLst>
      <p:ext uri="{BB962C8B-B14F-4D97-AF65-F5344CB8AC3E}">
        <p14:creationId xmlns:p14="http://schemas.microsoft.com/office/powerpoint/2010/main" xmlns="" val="3781633211"/>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ubtitle 2"/>
          <p:cNvSpPr txBox="1">
            <a:spLocks/>
          </p:cNvSpPr>
          <p:nvPr/>
        </p:nvSpPr>
        <p:spPr bwMode="auto">
          <a:xfrm>
            <a:off x="395288" y="1341438"/>
            <a:ext cx="8353425" cy="4608512"/>
          </a:xfrm>
          <a:prstGeom prst="rect">
            <a:avLst/>
          </a:prstGeom>
          <a:noFill/>
          <a:ln w="9525">
            <a:noFill/>
            <a:miter lim="800000"/>
            <a:headEnd/>
            <a:tailEnd/>
          </a:ln>
        </p:spPr>
        <p:txBody>
          <a:bodyPr/>
          <a:lstStyle/>
          <a:p>
            <a:pPr marL="457200" indent="-457200">
              <a:spcBef>
                <a:spcPct val="20000"/>
              </a:spcBef>
              <a:buFont typeface="Wingdings" pitchFamily="2" charset="2"/>
              <a:buChar char="ü"/>
            </a:pPr>
            <a:r>
              <a:rPr lang="en-US" sz="2800" dirty="0" err="1"/>
              <a:t>Pelan</a:t>
            </a:r>
            <a:r>
              <a:rPr lang="en-US" sz="2800" dirty="0"/>
              <a:t> </a:t>
            </a:r>
            <a:r>
              <a:rPr lang="en-US" sz="2800" dirty="0" err="1"/>
              <a:t>komunikasi</a:t>
            </a:r>
            <a:r>
              <a:rPr lang="en-US" sz="2800" dirty="0"/>
              <a:t> </a:t>
            </a:r>
            <a:r>
              <a:rPr lang="en-US" sz="2800" dirty="0" err="1"/>
              <a:t>untuk</a:t>
            </a:r>
            <a:r>
              <a:rPr lang="en-US" sz="2800" dirty="0"/>
              <a:t> </a:t>
            </a:r>
            <a:r>
              <a:rPr lang="en-US" sz="2800" dirty="0" err="1"/>
              <a:t>memastikan</a:t>
            </a:r>
            <a:r>
              <a:rPr lang="en-US" sz="2800" dirty="0"/>
              <a:t> </a:t>
            </a:r>
            <a:r>
              <a:rPr lang="en-US" sz="2800" dirty="0" err="1"/>
              <a:t>pihak</a:t>
            </a:r>
            <a:r>
              <a:rPr lang="en-US" sz="2800" dirty="0"/>
              <a:t> yang </a:t>
            </a:r>
            <a:r>
              <a:rPr lang="en-US" sz="2800" dirty="0" err="1"/>
              <a:t>terlibat</a:t>
            </a:r>
            <a:r>
              <a:rPr lang="en-US" sz="2800" dirty="0"/>
              <a:t> </a:t>
            </a:r>
            <a:r>
              <a:rPr lang="en-US" sz="2800" dirty="0" err="1"/>
              <a:t>dimaklumkan</a:t>
            </a:r>
            <a:r>
              <a:rPr lang="en-US" sz="2800" dirty="0"/>
              <a:t> </a:t>
            </a:r>
            <a:r>
              <a:rPr lang="en-US" sz="2800" dirty="0" err="1"/>
              <a:t>mengenai</a:t>
            </a:r>
            <a:r>
              <a:rPr lang="en-US" sz="2800" dirty="0"/>
              <a:t> </a:t>
            </a:r>
            <a:r>
              <a:rPr lang="en-US" sz="2800" dirty="0" err="1"/>
              <a:t>peraturan</a:t>
            </a:r>
            <a:r>
              <a:rPr lang="en-US" sz="2800" dirty="0"/>
              <a:t> </a:t>
            </a:r>
            <a:r>
              <a:rPr lang="en-US" sz="2800" dirty="0" err="1"/>
              <a:t>dan</a:t>
            </a:r>
            <a:r>
              <a:rPr lang="en-US" sz="2800" dirty="0"/>
              <a:t> </a:t>
            </a:r>
            <a:r>
              <a:rPr lang="en-US" sz="2800" dirty="0" err="1" smtClean="0"/>
              <a:t>pelan</a:t>
            </a:r>
            <a:r>
              <a:rPr lang="en-US" sz="2800" dirty="0" smtClean="0"/>
              <a:t> </a:t>
            </a:r>
            <a:r>
              <a:rPr lang="en-US" sz="2800" dirty="0" err="1" smtClean="0"/>
              <a:t>pelaksanaan</a:t>
            </a:r>
            <a:endParaRPr lang="en-US" sz="2800" dirty="0" smtClean="0"/>
          </a:p>
          <a:p>
            <a:pPr marL="457200" indent="-457200">
              <a:spcBef>
                <a:spcPct val="20000"/>
              </a:spcBef>
              <a:buFont typeface="Wingdings" pitchFamily="2" charset="2"/>
              <a:buChar char="ü"/>
            </a:pPr>
            <a:r>
              <a:rPr lang="en-US" sz="2800" dirty="0" err="1" smtClean="0"/>
              <a:t>Terangkan</a:t>
            </a:r>
            <a:r>
              <a:rPr lang="en-US" sz="2800" dirty="0" smtClean="0"/>
              <a:t> </a:t>
            </a:r>
            <a:r>
              <a:rPr lang="en-US" sz="2800" dirty="0" err="1" smtClean="0"/>
              <a:t>mekanisma</a:t>
            </a:r>
            <a:r>
              <a:rPr lang="en-US" sz="2800" dirty="0" smtClean="0"/>
              <a:t> </a:t>
            </a:r>
            <a:r>
              <a:rPr lang="en-US" sz="2800" dirty="0"/>
              <a:t>yang </a:t>
            </a:r>
            <a:r>
              <a:rPr lang="en-US" sz="2800" dirty="0" err="1"/>
              <a:t>diterima</a:t>
            </a:r>
            <a:r>
              <a:rPr lang="en-US" sz="2800" dirty="0"/>
              <a:t> </a:t>
            </a:r>
            <a:r>
              <a:rPr lang="en-US" sz="2800" dirty="0" err="1"/>
              <a:t>pakai</a:t>
            </a:r>
            <a:r>
              <a:rPr lang="en-US" sz="2800" dirty="0"/>
              <a:t> </a:t>
            </a:r>
            <a:r>
              <a:rPr lang="en-US" sz="2800" dirty="0" err="1"/>
              <a:t>untuk</a:t>
            </a:r>
            <a:r>
              <a:rPr lang="en-US" sz="2800" dirty="0"/>
              <a:t> </a:t>
            </a:r>
            <a:r>
              <a:rPr lang="en-US" sz="2800" dirty="0" err="1"/>
              <a:t>memastikan</a:t>
            </a:r>
            <a:r>
              <a:rPr lang="en-US" sz="2800" dirty="0"/>
              <a:t> </a:t>
            </a:r>
            <a:r>
              <a:rPr lang="en-US" sz="2800" dirty="0" err="1"/>
              <a:t>p</a:t>
            </a:r>
            <a:r>
              <a:rPr lang="en-US" sz="2800" dirty="0" err="1" smtClean="0"/>
              <a:t>ematuhan</a:t>
            </a:r>
            <a:r>
              <a:rPr lang="en-US" sz="2800" dirty="0" smtClean="0"/>
              <a:t> </a:t>
            </a:r>
          </a:p>
          <a:p>
            <a:pPr marL="457200" indent="-457200">
              <a:spcBef>
                <a:spcPct val="20000"/>
              </a:spcBef>
              <a:buFont typeface="Wingdings" pitchFamily="2" charset="2"/>
              <a:buChar char="ü"/>
            </a:pPr>
            <a:r>
              <a:rPr lang="en-US" sz="2800" dirty="0" err="1" smtClean="0"/>
              <a:t>Pematuhan</a:t>
            </a:r>
            <a:r>
              <a:rPr lang="en-US" sz="2800" dirty="0" smtClean="0"/>
              <a:t> </a:t>
            </a:r>
            <a:r>
              <a:rPr lang="en-US" sz="2800" dirty="0" err="1"/>
              <a:t>dan</a:t>
            </a:r>
            <a:r>
              <a:rPr lang="en-US" sz="2800" dirty="0"/>
              <a:t> </a:t>
            </a:r>
            <a:r>
              <a:rPr lang="en-US" sz="2800" dirty="0" err="1"/>
              <a:t>strategi</a:t>
            </a:r>
            <a:r>
              <a:rPr lang="en-US" sz="2800" dirty="0"/>
              <a:t> </a:t>
            </a:r>
            <a:r>
              <a:rPr lang="en-US" sz="2800" dirty="0" err="1"/>
              <a:t>penguatkuasaan</a:t>
            </a:r>
            <a:r>
              <a:rPr lang="en-US" sz="2800" dirty="0"/>
              <a:t> </a:t>
            </a:r>
            <a:r>
              <a:rPr lang="en-US" sz="2800" dirty="0" err="1"/>
              <a:t>telah</a:t>
            </a:r>
            <a:r>
              <a:rPr lang="en-US" sz="2800" dirty="0"/>
              <a:t> </a:t>
            </a:r>
            <a:r>
              <a:rPr lang="en-US" sz="2800" dirty="0" err="1"/>
              <a:t>dibangunkan</a:t>
            </a:r>
            <a:r>
              <a:rPr lang="en-US" sz="2800" dirty="0"/>
              <a:t> </a:t>
            </a:r>
            <a:r>
              <a:rPr lang="en-US" sz="2800" dirty="0" err="1"/>
              <a:t>dan</a:t>
            </a:r>
            <a:r>
              <a:rPr lang="en-US" sz="2800" dirty="0"/>
              <a:t> </a:t>
            </a:r>
            <a:r>
              <a:rPr lang="en-US" sz="2800" dirty="0" err="1" smtClean="0"/>
              <a:t>dijelaskan</a:t>
            </a:r>
            <a:r>
              <a:rPr lang="en-US" sz="2800" dirty="0" smtClean="0"/>
              <a:t> </a:t>
            </a:r>
          </a:p>
          <a:p>
            <a:pPr marL="457200" indent="-457200">
              <a:spcBef>
                <a:spcPct val="20000"/>
              </a:spcBef>
              <a:buFont typeface="Wingdings" pitchFamily="2" charset="2"/>
              <a:buChar char="ü"/>
            </a:pPr>
            <a:r>
              <a:rPr lang="en-US" sz="2800" dirty="0" err="1" smtClean="0"/>
              <a:t>Terangkan</a:t>
            </a:r>
            <a:r>
              <a:rPr lang="en-US" sz="2800" dirty="0" smtClean="0"/>
              <a:t> </a:t>
            </a:r>
            <a:r>
              <a:rPr lang="en-US" sz="2800" dirty="0" err="1"/>
              <a:t>cara</a:t>
            </a:r>
            <a:r>
              <a:rPr lang="en-US" sz="2800" dirty="0"/>
              <a:t> yang </a:t>
            </a:r>
            <a:r>
              <a:rPr lang="en-US" sz="2800" dirty="0" err="1"/>
              <a:t>akan</a:t>
            </a:r>
            <a:r>
              <a:rPr lang="en-US" sz="2800" dirty="0"/>
              <a:t> </a:t>
            </a:r>
            <a:r>
              <a:rPr lang="en-US" sz="2800" dirty="0" err="1"/>
              <a:t>digunakan</a:t>
            </a:r>
            <a:r>
              <a:rPr lang="en-US" sz="2800" dirty="0"/>
              <a:t> </a:t>
            </a:r>
            <a:r>
              <a:rPr lang="en-US" sz="2800" dirty="0" err="1"/>
              <a:t>untuk</a:t>
            </a:r>
            <a:r>
              <a:rPr lang="en-US" sz="2800" dirty="0"/>
              <a:t> </a:t>
            </a:r>
            <a:r>
              <a:rPr lang="en-US" sz="2800" dirty="0" err="1"/>
              <a:t>mengesan</a:t>
            </a:r>
            <a:r>
              <a:rPr lang="en-US" sz="2800" dirty="0"/>
              <a:t> </a:t>
            </a:r>
            <a:r>
              <a:rPr lang="en-US" sz="2800" dirty="0" err="1"/>
              <a:t>ketidakpatuhan</a:t>
            </a:r>
            <a:r>
              <a:rPr lang="en-US" sz="2800" dirty="0"/>
              <a:t> (</a:t>
            </a:r>
            <a:r>
              <a:rPr lang="en-US" sz="2800" dirty="0" err="1"/>
              <a:t>contohnya</a:t>
            </a:r>
            <a:r>
              <a:rPr lang="en-US" sz="2800" dirty="0"/>
              <a:t>, </a:t>
            </a:r>
            <a:r>
              <a:rPr lang="en-US" sz="2800" dirty="0" err="1" smtClean="0"/>
              <a:t>pemeriksaan</a:t>
            </a:r>
            <a:r>
              <a:rPr lang="en-US" sz="2800" dirty="0" smtClean="0"/>
              <a:t> </a:t>
            </a:r>
            <a:r>
              <a:rPr lang="en-US" sz="2800" dirty="0" err="1"/>
              <a:t>dan</a:t>
            </a:r>
            <a:r>
              <a:rPr lang="en-US" sz="2800" dirty="0"/>
              <a:t> </a:t>
            </a:r>
            <a:r>
              <a:rPr lang="en-US" sz="2800" dirty="0" err="1"/>
              <a:t>penyiasatan</a:t>
            </a:r>
            <a:r>
              <a:rPr lang="en-US" sz="2800" dirty="0" smtClean="0"/>
              <a:t>)</a:t>
            </a:r>
          </a:p>
        </p:txBody>
      </p:sp>
      <p:sp>
        <p:nvSpPr>
          <p:cNvPr id="96258" name="TextBox 4"/>
          <p:cNvSpPr txBox="1">
            <a:spLocks noChangeArrowheads="1"/>
          </p:cNvSpPr>
          <p:nvPr/>
        </p:nvSpPr>
        <p:spPr bwMode="auto">
          <a:xfrm>
            <a:off x="345733" y="5972433"/>
            <a:ext cx="6480175" cy="338138"/>
          </a:xfrm>
          <a:prstGeom prst="rect">
            <a:avLst/>
          </a:prstGeom>
          <a:noFill/>
          <a:ln w="9525">
            <a:noFill/>
            <a:miter lim="800000"/>
            <a:headEnd/>
            <a:tailEnd/>
          </a:ln>
        </p:spPr>
        <p:txBody>
          <a:bodyPr>
            <a:spAutoFit/>
          </a:bodyPr>
          <a:lstStyle/>
          <a:p>
            <a:r>
              <a:rPr lang="en-US" sz="1600" i="1" dirty="0" err="1" smtClean="0"/>
              <a:t>Sumber</a:t>
            </a:r>
            <a:r>
              <a:rPr lang="en-US" sz="1600" i="1" dirty="0" smtClean="0"/>
              <a:t>: </a:t>
            </a:r>
            <a:r>
              <a:rPr lang="en-US" sz="1600" i="1" dirty="0"/>
              <a:t>Best Practice Regulation Handbook, </a:t>
            </a:r>
            <a:r>
              <a:rPr lang="en-US" sz="1600" i="1" dirty="0" err="1" smtClean="0"/>
              <a:t>halaman</a:t>
            </a:r>
            <a:r>
              <a:rPr lang="en-US" sz="1600" i="1" dirty="0" smtClean="0"/>
              <a:t> </a:t>
            </a:r>
            <a:r>
              <a:rPr lang="en-US" sz="1600" i="1" dirty="0"/>
              <a:t>42 </a:t>
            </a:r>
            <a:endParaRPr lang="ms-MY" sz="1600" i="1" dirty="0"/>
          </a:p>
        </p:txBody>
      </p:sp>
      <p:sp>
        <p:nvSpPr>
          <p:cNvPr id="6" name="Title 1"/>
          <p:cNvSpPr txBox="1">
            <a:spLocks/>
          </p:cNvSpPr>
          <p:nvPr/>
        </p:nvSpPr>
        <p:spPr>
          <a:xfrm>
            <a:off x="0" y="-26988"/>
            <a:ext cx="9144000" cy="1223963"/>
          </a:xfrm>
          <a:prstGeom prst="rect">
            <a:avLst/>
          </a:prstGeom>
          <a:solidFill>
            <a:srgbClr val="C00000"/>
          </a:solidFill>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marL="236538" algn="l">
              <a:defRPr/>
            </a:pPr>
            <a:r>
              <a:rPr lang="en-MY" sz="3600"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Elemen</a:t>
            </a:r>
            <a:r>
              <a:rPr lang="en-MY" sz="3600" b="1" dirty="0"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 </a:t>
            </a:r>
            <a:r>
              <a:rPr lang="en-MY" sz="3600" b="1" dirty="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7: </a:t>
            </a:r>
            <a:endParaRPr lang="en-MY" sz="3600" b="1" dirty="0"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endParaRPr>
          </a:p>
          <a:p>
            <a:pPr marL="236538" algn="l">
              <a:defRPr/>
            </a:pPr>
            <a:r>
              <a:rPr lang="en-MY" sz="3600"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Kemukakan</a:t>
            </a:r>
            <a:r>
              <a:rPr lang="en-MY" sz="3600" b="1" dirty="0"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 </a:t>
            </a:r>
            <a:r>
              <a:rPr lang="en-MY" sz="3600"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Strategi</a:t>
            </a:r>
            <a:r>
              <a:rPr lang="en-MY" sz="3600" b="1" dirty="0"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 </a:t>
            </a:r>
            <a:r>
              <a:rPr lang="en-MY" sz="3600" b="1" dirty="0" err="1" smtClean="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Pelaksanaan</a:t>
            </a:r>
            <a:endParaRPr lang="en-MY" sz="3600" b="1" dirty="0">
              <a:solidFill>
                <a:schemeClr val="bg1"/>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endParaRPr>
          </a:p>
        </p:txBody>
      </p:sp>
      <p:sp>
        <p:nvSpPr>
          <p:cNvPr id="2" name="Slide Number Placeholder 1"/>
          <p:cNvSpPr>
            <a:spLocks noGrp="1"/>
          </p:cNvSpPr>
          <p:nvPr>
            <p:ph type="sldNum" sz="quarter" idx="12"/>
          </p:nvPr>
        </p:nvSpPr>
        <p:spPr/>
        <p:txBody>
          <a:bodyPr/>
          <a:lstStyle/>
          <a:p>
            <a:pPr>
              <a:defRPr/>
            </a:pPr>
            <a:fld id="{405BF7C8-D6F4-4104-BD54-B12D45A98310}" type="slidenum">
              <a:rPr lang="en-US"/>
              <a:pPr>
                <a:defRPr/>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dirty="0" err="1" smtClean="0">
                <a:effectLst>
                  <a:outerShdw blurRad="38100" dist="38100" dir="2700000" algn="tl">
                    <a:srgbClr val="000000">
                      <a:alpha val="43137"/>
                    </a:srgbClr>
                  </a:outerShdw>
                </a:effectLst>
              </a:rPr>
              <a:t>Strategi</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Pelaksanaan</a:t>
            </a:r>
            <a:endParaRPr lang="en-GB" b="1" dirty="0">
              <a:effectLst>
                <a:outerShdw blurRad="38100" dist="38100" dir="2700000" algn="tl">
                  <a:srgbClr val="000000">
                    <a:alpha val="43137"/>
                  </a:srgbClr>
                </a:outerShdw>
              </a:effectLst>
            </a:endParaRPr>
          </a:p>
        </p:txBody>
      </p:sp>
      <p:sp>
        <p:nvSpPr>
          <p:cNvPr id="105474" name="Content Placeholder 2"/>
          <p:cNvSpPr>
            <a:spLocks noGrp="1"/>
          </p:cNvSpPr>
          <p:nvPr>
            <p:ph idx="1"/>
          </p:nvPr>
        </p:nvSpPr>
        <p:spPr/>
        <p:txBody>
          <a:bodyPr/>
          <a:lstStyle/>
          <a:p>
            <a:r>
              <a:rPr lang="en-US" dirty="0" err="1" smtClean="0"/>
              <a:t>Pelan</a:t>
            </a:r>
            <a:r>
              <a:rPr lang="en-US" dirty="0" smtClean="0"/>
              <a:t> </a:t>
            </a:r>
            <a:r>
              <a:rPr lang="en-US" dirty="0" err="1" smtClean="0"/>
              <a:t>Penguatkuasaan</a:t>
            </a:r>
            <a:endParaRPr lang="en-US" dirty="0" smtClean="0"/>
          </a:p>
          <a:p>
            <a:endParaRPr lang="en-US" dirty="0" smtClean="0"/>
          </a:p>
          <a:p>
            <a:r>
              <a:rPr lang="en-US" dirty="0" err="1" smtClean="0"/>
              <a:t>Pemantauan</a:t>
            </a:r>
            <a:r>
              <a:rPr lang="en-US" dirty="0" smtClean="0"/>
              <a:t> </a:t>
            </a:r>
            <a:r>
              <a:rPr lang="en-US" dirty="0" err="1" smtClean="0"/>
              <a:t>dan</a:t>
            </a:r>
            <a:r>
              <a:rPr lang="en-US" dirty="0" smtClean="0"/>
              <a:t> </a:t>
            </a:r>
            <a:r>
              <a:rPr lang="en-US" dirty="0" err="1" smtClean="0"/>
              <a:t>Penilaian</a:t>
            </a:r>
            <a:endParaRPr lang="en-GB" dirty="0" smtClean="0"/>
          </a:p>
        </p:txBody>
      </p:sp>
      <p:pic>
        <p:nvPicPr>
          <p:cNvPr id="105475" name="Picture 2" descr="http://images.rapgenius.com/e6998de55060a95a38dcd0e3924fe2a2.1000x559x1.png"/>
          <p:cNvPicPr>
            <a:picLocks noChangeAspect="1" noChangeArrowheads="1"/>
          </p:cNvPicPr>
          <p:nvPr/>
        </p:nvPicPr>
        <p:blipFill>
          <a:blip r:embed="rId2" cstate="print"/>
          <a:srcRect/>
          <a:stretch>
            <a:fillRect/>
          </a:stretch>
        </p:blipFill>
        <p:spPr bwMode="auto">
          <a:xfrm>
            <a:off x="4067175" y="3500438"/>
            <a:ext cx="4629150" cy="258762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18785BDE-5037-491D-800E-7AC0360D1CBD}" type="slidenum">
              <a:rPr lang="en-US"/>
              <a:pPr>
                <a:defRPr/>
              </a:pPr>
              <a:t>24</a:t>
            </a:fld>
            <a:endParaRPr lang="en-US" dirty="0"/>
          </a:p>
        </p:txBody>
      </p:sp>
    </p:spTree>
    <p:extLst>
      <p:ext uri="{BB962C8B-B14F-4D97-AF65-F5344CB8AC3E}">
        <p14:creationId xmlns:p14="http://schemas.microsoft.com/office/powerpoint/2010/main" xmlns="" val="2770333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919162"/>
          </a:xfrm>
        </p:spPr>
        <p:txBody>
          <a:bodyPr rtlCol="0">
            <a:normAutofit/>
          </a:bodyPr>
          <a:lstStyle/>
          <a:p>
            <a:pPr fontAlgn="auto">
              <a:spcAft>
                <a:spcPts val="0"/>
              </a:spcAft>
              <a:defRPr/>
            </a:pPr>
            <a:r>
              <a:rPr lang="en-US" b="1" dirty="0" err="1" smtClean="0">
                <a:effectLst>
                  <a:outerShdw blurRad="38100" dist="38100" dir="2700000" algn="tl">
                    <a:srgbClr val="000000">
                      <a:alpha val="43137"/>
                    </a:srgbClr>
                  </a:outerShdw>
                </a:effectLst>
              </a:rPr>
              <a:t>Pelan</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Penguatkuasaan</a:t>
            </a:r>
            <a:endParaRPr lang="en-GB" b="1" dirty="0">
              <a:effectLst>
                <a:outerShdw blurRad="38100" dist="38100" dir="2700000" algn="tl">
                  <a:srgbClr val="000000">
                    <a:alpha val="43137"/>
                  </a:srgbClr>
                </a:outerShdw>
              </a:effectLst>
            </a:endParaRPr>
          </a:p>
        </p:txBody>
      </p:sp>
      <p:sp>
        <p:nvSpPr>
          <p:cNvPr id="584707" name="Rectangle 3"/>
          <p:cNvSpPr>
            <a:spLocks noGrp="1" noChangeArrowheads="1"/>
          </p:cNvSpPr>
          <p:nvPr>
            <p:ph idx="1"/>
          </p:nvPr>
        </p:nvSpPr>
        <p:spPr>
          <a:xfrm>
            <a:off x="457200" y="1600200"/>
            <a:ext cx="5554663" cy="4525963"/>
          </a:xfrm>
        </p:spPr>
        <p:txBody>
          <a:bodyPr lIns="82058" tIns="41029" rIns="82058" bIns="41029" rtlCol="0">
            <a:normAutofit fontScale="92500" lnSpcReduction="10000"/>
          </a:bodyPr>
          <a:lstStyle/>
          <a:p>
            <a:pPr marL="284163" indent="-284163" fontAlgn="auto">
              <a:spcAft>
                <a:spcPts val="0"/>
              </a:spcAft>
              <a:buFont typeface="Arial" panose="020B0604020202020204" pitchFamily="34" charset="0"/>
              <a:buChar char="•"/>
              <a:defRPr/>
            </a:pPr>
            <a:r>
              <a:rPr lang="en-US" sz="2200" b="1" dirty="0" err="1" smtClean="0"/>
              <a:t>Siapa</a:t>
            </a:r>
            <a:r>
              <a:rPr lang="en-US" sz="2200" b="1" dirty="0" smtClean="0"/>
              <a:t> yang </a:t>
            </a:r>
            <a:r>
              <a:rPr lang="en-US" sz="2200" b="1" dirty="0" err="1" smtClean="0"/>
              <a:t>akan</a:t>
            </a:r>
            <a:r>
              <a:rPr lang="en-US" sz="2200" b="1" dirty="0" smtClean="0"/>
              <a:t> </a:t>
            </a:r>
            <a:r>
              <a:rPr lang="en-US" sz="2200" b="1" dirty="0" err="1" smtClean="0"/>
              <a:t>menguatkuasakan</a:t>
            </a:r>
            <a:r>
              <a:rPr lang="en-US" sz="2200" b="1" dirty="0" smtClean="0"/>
              <a:t> </a:t>
            </a:r>
            <a:r>
              <a:rPr lang="en-US" sz="2200" b="1" dirty="0" err="1" smtClean="0"/>
              <a:t>dasar</a:t>
            </a:r>
            <a:r>
              <a:rPr lang="en-US" sz="2200" b="1" dirty="0" smtClean="0"/>
              <a:t>/</a:t>
            </a:r>
            <a:r>
              <a:rPr lang="en-US" sz="2200" b="1" dirty="0" err="1" smtClean="0"/>
              <a:t>polisi</a:t>
            </a:r>
            <a:r>
              <a:rPr lang="en-US" sz="2200" b="1" dirty="0" smtClean="0"/>
              <a:t>/</a:t>
            </a:r>
            <a:r>
              <a:rPr lang="en-US" sz="2200" b="1" dirty="0" err="1" smtClean="0"/>
              <a:t>peraturan</a:t>
            </a:r>
            <a:r>
              <a:rPr lang="en-US" sz="2200" b="1" dirty="0" smtClean="0"/>
              <a:t>? </a:t>
            </a:r>
          </a:p>
          <a:p>
            <a:pPr marL="284163" indent="-284163" fontAlgn="auto">
              <a:spcAft>
                <a:spcPts val="0"/>
              </a:spcAft>
              <a:buFont typeface="Arial" panose="020B0604020202020204" pitchFamily="34" charset="0"/>
              <a:buNone/>
              <a:defRPr/>
            </a:pPr>
            <a:endParaRPr lang="en-US" sz="2200" b="1" dirty="0" smtClean="0"/>
          </a:p>
          <a:p>
            <a:pPr marL="284163" indent="-284163" fontAlgn="auto">
              <a:spcAft>
                <a:spcPts val="0"/>
              </a:spcAft>
              <a:buFont typeface="Arial" panose="020B0604020202020204" pitchFamily="34" charset="0"/>
              <a:buChar char="•"/>
              <a:defRPr/>
            </a:pPr>
            <a:r>
              <a:rPr lang="en-US" sz="2200" b="1" dirty="0" err="1" smtClean="0"/>
              <a:t>Berapakah</a:t>
            </a:r>
            <a:r>
              <a:rPr lang="en-US" sz="2200" b="1" dirty="0" smtClean="0"/>
              <a:t> </a:t>
            </a:r>
            <a:r>
              <a:rPr lang="en-US" sz="2200" b="1" dirty="0" err="1" smtClean="0"/>
              <a:t>anggaran</a:t>
            </a:r>
            <a:r>
              <a:rPr lang="en-US" sz="2200" b="1" dirty="0" smtClean="0"/>
              <a:t> </a:t>
            </a:r>
            <a:r>
              <a:rPr lang="en-US" sz="2200" b="1" dirty="0" err="1" smtClean="0"/>
              <a:t>kos</a:t>
            </a:r>
            <a:r>
              <a:rPr lang="en-US" sz="2200" b="1" dirty="0" smtClean="0"/>
              <a:t> </a:t>
            </a:r>
            <a:r>
              <a:rPr lang="en-US" sz="2200" b="1" dirty="0" err="1" smtClean="0"/>
              <a:t>penguatkuasaan</a:t>
            </a:r>
            <a:r>
              <a:rPr lang="en-US" sz="2200" b="1" dirty="0" smtClean="0"/>
              <a:t>? </a:t>
            </a:r>
          </a:p>
          <a:p>
            <a:pPr marL="284163" indent="-284163" fontAlgn="auto">
              <a:spcAft>
                <a:spcPts val="0"/>
              </a:spcAft>
              <a:buFont typeface="Arial" panose="020B0604020202020204" pitchFamily="34" charset="0"/>
              <a:buNone/>
              <a:defRPr/>
            </a:pPr>
            <a:endParaRPr lang="en-US" sz="2200" b="1" dirty="0" smtClean="0"/>
          </a:p>
          <a:p>
            <a:pPr marL="284163" indent="-284163" fontAlgn="auto">
              <a:spcAft>
                <a:spcPts val="0"/>
              </a:spcAft>
              <a:buFont typeface="Arial" panose="020B0604020202020204" pitchFamily="34" charset="0"/>
              <a:buChar char="•"/>
              <a:defRPr/>
            </a:pPr>
            <a:r>
              <a:rPr lang="en-US" sz="2200" b="1" dirty="0" err="1" smtClean="0"/>
              <a:t>Apakah</a:t>
            </a:r>
            <a:r>
              <a:rPr lang="en-US" sz="2200" b="1" dirty="0" smtClean="0"/>
              <a:t> </a:t>
            </a:r>
            <a:r>
              <a:rPr lang="en-US" sz="2200" b="1" dirty="0" err="1" smtClean="0"/>
              <a:t>puncakuasa</a:t>
            </a:r>
            <a:r>
              <a:rPr lang="en-US" sz="2200" b="1" dirty="0" smtClean="0"/>
              <a:t> yang </a:t>
            </a:r>
            <a:r>
              <a:rPr lang="en-US" sz="2200" b="1" dirty="0" err="1" smtClean="0"/>
              <a:t>diperlukan</a:t>
            </a:r>
            <a:r>
              <a:rPr lang="en-US" sz="2200" b="1" dirty="0" smtClean="0"/>
              <a:t> </a:t>
            </a:r>
            <a:r>
              <a:rPr lang="en-US" sz="2200" b="1" dirty="0" err="1" smtClean="0"/>
              <a:t>untuk</a:t>
            </a:r>
            <a:r>
              <a:rPr lang="en-US" sz="2200" b="1" dirty="0" smtClean="0"/>
              <a:t> </a:t>
            </a:r>
            <a:r>
              <a:rPr lang="en-US" sz="2200" b="1" dirty="0" err="1" smtClean="0"/>
              <a:t>membuat</a:t>
            </a:r>
            <a:r>
              <a:rPr lang="en-US" sz="2200" b="1" dirty="0" smtClean="0"/>
              <a:t> </a:t>
            </a:r>
            <a:r>
              <a:rPr lang="en-US" sz="2200" b="1" dirty="0" err="1" smtClean="0"/>
              <a:t>penguatkuasaan</a:t>
            </a:r>
            <a:r>
              <a:rPr lang="en-US" sz="2200" b="1" dirty="0" smtClean="0"/>
              <a:t>?</a:t>
            </a:r>
          </a:p>
          <a:p>
            <a:pPr marL="284163" indent="-284163" fontAlgn="auto">
              <a:spcAft>
                <a:spcPts val="0"/>
              </a:spcAft>
              <a:buFont typeface="Arial" panose="020B0604020202020204" pitchFamily="34" charset="0"/>
              <a:buNone/>
              <a:defRPr/>
            </a:pPr>
            <a:endParaRPr lang="en-US" sz="2200" b="1" dirty="0"/>
          </a:p>
          <a:p>
            <a:pPr marL="284163" indent="-284163" fontAlgn="auto">
              <a:spcAft>
                <a:spcPts val="0"/>
              </a:spcAft>
              <a:buFont typeface="Arial" panose="020B0604020202020204" pitchFamily="34" charset="0"/>
              <a:buChar char="•"/>
              <a:defRPr/>
            </a:pPr>
            <a:r>
              <a:rPr lang="en-US" sz="2200" b="1" dirty="0" err="1" smtClean="0"/>
              <a:t>Adakah</a:t>
            </a:r>
            <a:r>
              <a:rPr lang="en-US" sz="2200" b="1" dirty="0" smtClean="0"/>
              <a:t> </a:t>
            </a:r>
            <a:r>
              <a:rPr lang="en-US" sz="2200" b="1" dirty="0" err="1" smtClean="0"/>
              <a:t>terdapat</a:t>
            </a:r>
            <a:r>
              <a:rPr lang="en-US" sz="2200" b="1" dirty="0" smtClean="0"/>
              <a:t> </a:t>
            </a:r>
            <a:r>
              <a:rPr lang="en-US" sz="2200" b="1" dirty="0" err="1" smtClean="0"/>
              <a:t>pertindihan</a:t>
            </a:r>
            <a:r>
              <a:rPr lang="en-US" sz="2200" b="1" dirty="0" smtClean="0"/>
              <a:t> </a:t>
            </a:r>
            <a:r>
              <a:rPr lang="en-US" sz="2200" b="1" dirty="0" err="1" smtClean="0"/>
              <a:t>kuasa</a:t>
            </a:r>
            <a:r>
              <a:rPr lang="en-US" sz="2200" b="1" dirty="0" smtClean="0"/>
              <a:t> </a:t>
            </a:r>
            <a:r>
              <a:rPr lang="en-US" sz="2200" b="1" dirty="0" err="1" smtClean="0"/>
              <a:t>bagi</a:t>
            </a:r>
            <a:r>
              <a:rPr lang="en-US" sz="2200" b="1" dirty="0" smtClean="0"/>
              <a:t> </a:t>
            </a:r>
            <a:r>
              <a:rPr lang="en-US" sz="2200" b="1" dirty="0" err="1" smtClean="0"/>
              <a:t>melaksanakan</a:t>
            </a:r>
            <a:r>
              <a:rPr lang="en-US" sz="2200" b="1" dirty="0" smtClean="0"/>
              <a:t> </a:t>
            </a:r>
            <a:r>
              <a:rPr lang="en-US" sz="2200" b="1" dirty="0" err="1" smtClean="0"/>
              <a:t>penguatkuasaan</a:t>
            </a:r>
            <a:r>
              <a:rPr lang="en-US" sz="2200" b="1" dirty="0" smtClean="0"/>
              <a:t>?</a:t>
            </a:r>
          </a:p>
          <a:p>
            <a:pPr marL="284163" indent="-284163" fontAlgn="auto">
              <a:spcAft>
                <a:spcPts val="0"/>
              </a:spcAft>
              <a:buFont typeface="Arial" panose="020B0604020202020204" pitchFamily="34" charset="0"/>
              <a:buNone/>
              <a:defRPr/>
            </a:pPr>
            <a:endParaRPr lang="en-US" sz="2200" b="1" dirty="0" smtClean="0"/>
          </a:p>
          <a:p>
            <a:pPr marL="284163" indent="-284163" fontAlgn="auto">
              <a:spcAft>
                <a:spcPts val="0"/>
              </a:spcAft>
              <a:buFont typeface="Arial" panose="020B0604020202020204" pitchFamily="34" charset="0"/>
              <a:buChar char="•"/>
              <a:defRPr/>
            </a:pPr>
            <a:r>
              <a:rPr lang="en-US" sz="2200" b="1" dirty="0" err="1" smtClean="0"/>
              <a:t>Bagaimana</a:t>
            </a:r>
            <a:r>
              <a:rPr lang="en-US" sz="2200" b="1" dirty="0" smtClean="0"/>
              <a:t> proses </a:t>
            </a:r>
            <a:r>
              <a:rPr lang="en-US" sz="2200" b="1" dirty="0" err="1" smtClean="0"/>
              <a:t>penguatkuasaan</a:t>
            </a:r>
            <a:r>
              <a:rPr lang="en-US" sz="2200" b="1" dirty="0" smtClean="0"/>
              <a:t> </a:t>
            </a:r>
            <a:r>
              <a:rPr lang="en-US" sz="2200" b="1" dirty="0" err="1" smtClean="0"/>
              <a:t>dilaksanakan</a:t>
            </a:r>
            <a:r>
              <a:rPr lang="en-US" sz="2200" b="1" dirty="0" smtClean="0"/>
              <a:t> </a:t>
            </a:r>
            <a:r>
              <a:rPr lang="en-US" sz="2200" b="1" dirty="0" err="1" smtClean="0"/>
              <a:t>dan</a:t>
            </a:r>
            <a:r>
              <a:rPr lang="en-US" sz="2200" b="1" dirty="0" smtClean="0"/>
              <a:t> </a:t>
            </a:r>
            <a:r>
              <a:rPr lang="en-US" sz="2200" b="1" dirty="0" err="1" smtClean="0"/>
              <a:t>apakah</a:t>
            </a:r>
            <a:r>
              <a:rPr lang="en-US" sz="2200" b="1" dirty="0" smtClean="0"/>
              <a:t> </a:t>
            </a:r>
            <a:r>
              <a:rPr lang="en-US" sz="2200" b="1" dirty="0" err="1" smtClean="0"/>
              <a:t>impak</a:t>
            </a:r>
            <a:r>
              <a:rPr lang="en-US" sz="2200" b="1" dirty="0" smtClean="0"/>
              <a:t> </a:t>
            </a:r>
            <a:r>
              <a:rPr lang="en-US" sz="2200" b="1" dirty="0" err="1" smtClean="0"/>
              <a:t>kepada</a:t>
            </a:r>
            <a:r>
              <a:rPr lang="en-US" sz="2200" b="1" dirty="0" smtClean="0"/>
              <a:t> </a:t>
            </a:r>
            <a:r>
              <a:rPr lang="en-US" sz="2200" b="1" dirty="0" err="1" smtClean="0"/>
              <a:t>pihak</a:t>
            </a:r>
            <a:r>
              <a:rPr lang="en-US" sz="2200" b="1" dirty="0" smtClean="0"/>
              <a:t> </a:t>
            </a:r>
            <a:r>
              <a:rPr lang="en-US" sz="2200" b="1" dirty="0" err="1" smtClean="0"/>
              <a:t>berkepentingan</a:t>
            </a:r>
            <a:r>
              <a:rPr lang="en-US" sz="2200" b="1" dirty="0" smtClean="0"/>
              <a:t>?</a:t>
            </a:r>
            <a:endParaRPr lang="en-US" sz="2200" b="1" dirty="0"/>
          </a:p>
        </p:txBody>
      </p:sp>
      <p:pic>
        <p:nvPicPr>
          <p:cNvPr id="4" name="Content Placeholder 5"/>
          <p:cNvPicPr>
            <a:picLocks noChangeAspect="1"/>
          </p:cNvPicPr>
          <p:nvPr/>
        </p:nvPicPr>
        <p:blipFill>
          <a:blip r:embed="rId3" cstate="print"/>
          <a:srcRect/>
          <a:stretch>
            <a:fillRect/>
          </a:stretch>
        </p:blipFill>
        <p:spPr bwMode="auto">
          <a:xfrm>
            <a:off x="6240463" y="1314450"/>
            <a:ext cx="2478087" cy="1857375"/>
          </a:xfrm>
          <a:prstGeom prst="rect">
            <a:avLst/>
          </a:prstGeom>
          <a:ln>
            <a:noFill/>
          </a:ln>
          <a:effectLst>
            <a:outerShdw blurRad="292100" dist="139700" dir="2700000" algn="tl" rotWithShape="0">
              <a:srgbClr val="333333">
                <a:alpha val="65000"/>
              </a:srgbClr>
            </a:outerShdw>
          </a:effectLst>
          <a:extLst/>
        </p:spPr>
      </p:pic>
      <p:pic>
        <p:nvPicPr>
          <p:cNvPr id="97284" name="Picture 2" descr="http://blog.lib.umn.edu/lever093/myblog/FocusGroup.png"/>
          <p:cNvPicPr>
            <a:picLocks noChangeAspect="1" noChangeArrowheads="1"/>
          </p:cNvPicPr>
          <p:nvPr/>
        </p:nvPicPr>
        <p:blipFill>
          <a:blip r:embed="rId4" cstate="print"/>
          <a:srcRect/>
          <a:stretch>
            <a:fillRect/>
          </a:stretch>
        </p:blipFill>
        <p:spPr bwMode="auto">
          <a:xfrm>
            <a:off x="5830888" y="3429000"/>
            <a:ext cx="3297237" cy="2752725"/>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pPr>
              <a:defRPr/>
            </a:pPr>
            <a:fld id="{5748566C-25FB-4C77-AF16-8117D18D79E4}" type="slidenum">
              <a:rPr lang="en-US"/>
              <a:pPr>
                <a:defRPr/>
              </a:pPr>
              <a:t>25</a:t>
            </a:fld>
            <a:endParaRPr lang="en-US" dirty="0"/>
          </a:p>
        </p:txBody>
      </p:sp>
    </p:spTree>
    <p:extLst>
      <p:ext uri="{BB962C8B-B14F-4D97-AF65-F5344CB8AC3E}">
        <p14:creationId xmlns:p14="http://schemas.microsoft.com/office/powerpoint/2010/main" xmlns="" val="4710405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88913"/>
            <a:ext cx="8229600" cy="936625"/>
          </a:xfrm>
        </p:spPr>
        <p:txBody>
          <a:bodyPr rtlCol="0">
            <a:normAutofit/>
          </a:bodyPr>
          <a:lstStyle/>
          <a:p>
            <a:pPr fontAlgn="auto">
              <a:spcAft>
                <a:spcPts val="0"/>
              </a:spcAft>
              <a:defRPr/>
            </a:pPr>
            <a:r>
              <a:rPr lang="en-GB" b="1" dirty="0" err="1" smtClean="0">
                <a:effectLst>
                  <a:outerShdw blurRad="38100" dist="38100" dir="2700000" algn="tl">
                    <a:srgbClr val="000000">
                      <a:alpha val="43137"/>
                    </a:srgbClr>
                  </a:outerShdw>
                </a:effectLst>
              </a:rPr>
              <a:t>Pelan</a:t>
            </a:r>
            <a:r>
              <a:rPr lang="en-GB" b="1" dirty="0" smtClean="0">
                <a:effectLst>
                  <a:outerShdw blurRad="38100" dist="38100" dir="2700000" algn="tl">
                    <a:srgbClr val="000000">
                      <a:alpha val="43137"/>
                    </a:srgbClr>
                  </a:outerShdw>
                </a:effectLst>
              </a:rPr>
              <a:t> </a:t>
            </a:r>
            <a:r>
              <a:rPr lang="en-GB" b="1" dirty="0" err="1" smtClean="0">
                <a:effectLst>
                  <a:outerShdw blurRad="38100" dist="38100" dir="2700000" algn="tl">
                    <a:srgbClr val="000000">
                      <a:alpha val="43137"/>
                    </a:srgbClr>
                  </a:outerShdw>
                </a:effectLst>
              </a:rPr>
              <a:t>Pemantauan</a:t>
            </a:r>
            <a:r>
              <a:rPr lang="en-GB" b="1" dirty="0" smtClean="0">
                <a:effectLst>
                  <a:outerShdw blurRad="38100" dist="38100" dir="2700000" algn="tl">
                    <a:srgbClr val="000000">
                      <a:alpha val="43137"/>
                    </a:srgbClr>
                  </a:outerShdw>
                </a:effectLst>
              </a:rPr>
              <a:t> </a:t>
            </a:r>
            <a:r>
              <a:rPr lang="en-GB" b="1" dirty="0" err="1" smtClean="0">
                <a:effectLst>
                  <a:outerShdw blurRad="38100" dist="38100" dir="2700000" algn="tl">
                    <a:srgbClr val="000000">
                      <a:alpha val="43137"/>
                    </a:srgbClr>
                  </a:outerShdw>
                </a:effectLst>
              </a:rPr>
              <a:t>dan</a:t>
            </a:r>
            <a:r>
              <a:rPr lang="en-GB" b="1" dirty="0" smtClean="0">
                <a:effectLst>
                  <a:outerShdw blurRad="38100" dist="38100" dir="2700000" algn="tl">
                    <a:srgbClr val="000000">
                      <a:alpha val="43137"/>
                    </a:srgbClr>
                  </a:outerShdw>
                </a:effectLst>
              </a:rPr>
              <a:t> </a:t>
            </a:r>
            <a:r>
              <a:rPr lang="en-GB" b="1" dirty="0" err="1" smtClean="0">
                <a:effectLst>
                  <a:outerShdw blurRad="38100" dist="38100" dir="2700000" algn="tl">
                    <a:srgbClr val="000000">
                      <a:alpha val="43137"/>
                    </a:srgbClr>
                  </a:outerShdw>
                </a:effectLst>
              </a:rPr>
              <a:t>Penilaian</a:t>
            </a:r>
            <a:endParaRPr lang="en-US" b="1" dirty="0">
              <a:effectLst>
                <a:outerShdw blurRad="38100" dist="38100" dir="2700000" algn="tl">
                  <a:srgbClr val="000000">
                    <a:alpha val="43137"/>
                  </a:srgbClr>
                </a:outerShdw>
              </a:effectLst>
            </a:endParaRPr>
          </a:p>
        </p:txBody>
      </p:sp>
      <p:sp>
        <p:nvSpPr>
          <p:cNvPr id="4" name="Rectangle 3"/>
          <p:cNvSpPr>
            <a:spLocks noGrp="1" noChangeArrowheads="1"/>
          </p:cNvSpPr>
          <p:nvPr>
            <p:ph idx="1"/>
          </p:nvPr>
        </p:nvSpPr>
        <p:spPr>
          <a:xfrm>
            <a:off x="250825" y="1125538"/>
            <a:ext cx="6564313" cy="4679950"/>
          </a:xfrm>
        </p:spPr>
        <p:txBody>
          <a:bodyPr lIns="82058" tIns="41029" rIns="82058" bIns="41029" rtlCol="0">
            <a:normAutofit/>
          </a:bodyPr>
          <a:lstStyle/>
          <a:p>
            <a:pPr algn="just" fontAlgn="auto">
              <a:lnSpc>
                <a:spcPct val="80000"/>
              </a:lnSpc>
              <a:spcAft>
                <a:spcPts val="0"/>
              </a:spcAft>
              <a:buFont typeface="Arial"/>
              <a:buChar char="•"/>
              <a:defRPr/>
            </a:pPr>
            <a:r>
              <a:rPr lang="en-GB" sz="2400" dirty="0" err="1" smtClean="0"/>
              <a:t>Pemantauan</a:t>
            </a:r>
            <a:r>
              <a:rPr lang="en-GB" sz="2400" dirty="0" smtClean="0"/>
              <a:t> </a:t>
            </a:r>
            <a:r>
              <a:rPr lang="en-GB" sz="2400" dirty="0" err="1" smtClean="0"/>
              <a:t>dan</a:t>
            </a:r>
            <a:r>
              <a:rPr lang="en-GB" sz="2400" dirty="0" smtClean="0"/>
              <a:t> </a:t>
            </a:r>
            <a:r>
              <a:rPr lang="en-GB" sz="2400" dirty="0" err="1" smtClean="0"/>
              <a:t>Penilaian</a:t>
            </a:r>
            <a:r>
              <a:rPr lang="en-GB" sz="2400" dirty="0" smtClean="0"/>
              <a:t> </a:t>
            </a:r>
            <a:r>
              <a:rPr lang="en-GB" sz="2400" dirty="0" err="1" smtClean="0"/>
              <a:t>adalah</a:t>
            </a:r>
            <a:r>
              <a:rPr lang="en-GB" sz="2400" dirty="0" smtClean="0"/>
              <a:t> </a:t>
            </a:r>
            <a:r>
              <a:rPr lang="en-GB" sz="2400" dirty="0" err="1" smtClean="0"/>
              <a:t>penting</a:t>
            </a:r>
            <a:r>
              <a:rPr lang="en-GB" sz="2400" dirty="0" smtClean="0"/>
              <a:t> </a:t>
            </a:r>
            <a:r>
              <a:rPr lang="en-GB" sz="2400" dirty="0" err="1" smtClean="0"/>
              <a:t>dalam</a:t>
            </a:r>
            <a:r>
              <a:rPr lang="en-GB" sz="2400" dirty="0" smtClean="0"/>
              <a:t> </a:t>
            </a:r>
            <a:r>
              <a:rPr lang="en-GB" sz="2400" dirty="0" err="1" smtClean="0"/>
              <a:t>pelaksanaan</a:t>
            </a:r>
            <a:r>
              <a:rPr lang="en-GB" sz="2400" dirty="0" smtClean="0"/>
              <a:t> </a:t>
            </a:r>
            <a:r>
              <a:rPr lang="en-GB" sz="2400" dirty="0" err="1" smtClean="0"/>
              <a:t>Amalan</a:t>
            </a:r>
            <a:r>
              <a:rPr lang="en-GB" sz="2400" dirty="0" smtClean="0"/>
              <a:t> </a:t>
            </a:r>
            <a:r>
              <a:rPr lang="en-GB" sz="2400" dirty="0" err="1" smtClean="0"/>
              <a:t>Baik</a:t>
            </a:r>
            <a:r>
              <a:rPr lang="en-GB" sz="2400" dirty="0" smtClean="0"/>
              <a:t> </a:t>
            </a:r>
            <a:r>
              <a:rPr lang="en-GB" sz="2400" dirty="0" err="1" smtClean="0"/>
              <a:t>Peraturan</a:t>
            </a:r>
            <a:endParaRPr lang="en-GB" sz="2400" dirty="0"/>
          </a:p>
          <a:p>
            <a:pPr marL="0" indent="0" algn="just" fontAlgn="auto">
              <a:lnSpc>
                <a:spcPct val="80000"/>
              </a:lnSpc>
              <a:spcAft>
                <a:spcPts val="0"/>
              </a:spcAft>
              <a:buFont typeface="Arial" panose="020B0604020202020204" pitchFamily="34" charset="0"/>
              <a:buNone/>
              <a:defRPr/>
            </a:pPr>
            <a:endParaRPr lang="en-GB" sz="2400" dirty="0"/>
          </a:p>
          <a:p>
            <a:pPr algn="just" fontAlgn="auto">
              <a:lnSpc>
                <a:spcPct val="80000"/>
              </a:lnSpc>
              <a:spcAft>
                <a:spcPts val="0"/>
              </a:spcAft>
              <a:buFont typeface="Arial"/>
              <a:buChar char="•"/>
              <a:defRPr/>
            </a:pPr>
            <a:r>
              <a:rPr lang="en-GB" sz="2400" dirty="0" err="1" smtClean="0"/>
              <a:t>Semua</a:t>
            </a:r>
            <a:r>
              <a:rPr lang="en-GB" sz="2400" dirty="0" smtClean="0"/>
              <a:t> </a:t>
            </a:r>
            <a:r>
              <a:rPr lang="en-GB" sz="2400" dirty="0" err="1" smtClean="0"/>
              <a:t>peraturan</a:t>
            </a:r>
            <a:r>
              <a:rPr lang="en-GB" sz="2400" dirty="0" smtClean="0"/>
              <a:t> </a:t>
            </a:r>
            <a:r>
              <a:rPr lang="en-GB" sz="2400" dirty="0" err="1" smtClean="0"/>
              <a:t>perlu</a:t>
            </a:r>
            <a:r>
              <a:rPr lang="en-GB" sz="2400" dirty="0" smtClean="0"/>
              <a:t> </a:t>
            </a:r>
            <a:r>
              <a:rPr lang="en-GB" sz="2400" dirty="0" err="1" smtClean="0"/>
              <a:t>dipantau</a:t>
            </a:r>
            <a:r>
              <a:rPr lang="en-GB" sz="2400" dirty="0" smtClean="0"/>
              <a:t> </a:t>
            </a:r>
            <a:r>
              <a:rPr lang="en-GB" sz="2400" dirty="0" err="1" smtClean="0"/>
              <a:t>dan</a:t>
            </a:r>
            <a:r>
              <a:rPr lang="en-GB" sz="2400" dirty="0" smtClean="0"/>
              <a:t> </a:t>
            </a:r>
            <a:r>
              <a:rPr lang="en-GB" sz="2400" dirty="0" err="1" smtClean="0"/>
              <a:t>dinilai</a:t>
            </a:r>
            <a:r>
              <a:rPr lang="en-GB" sz="2400" dirty="0" smtClean="0"/>
              <a:t> </a:t>
            </a:r>
            <a:r>
              <a:rPr lang="en-GB" sz="2400" dirty="0" err="1" smtClean="0"/>
              <a:t>tahap</a:t>
            </a:r>
            <a:r>
              <a:rPr lang="en-GB" sz="2400" dirty="0" smtClean="0"/>
              <a:t> </a:t>
            </a:r>
            <a:r>
              <a:rPr lang="en-GB" sz="2400" dirty="0" err="1" smtClean="0"/>
              <a:t>keberkesanan</a:t>
            </a:r>
            <a:r>
              <a:rPr lang="en-GB" sz="2400" dirty="0" smtClean="0"/>
              <a:t> </a:t>
            </a:r>
            <a:r>
              <a:rPr lang="en-GB" sz="2400" dirty="0" err="1" smtClean="0"/>
              <a:t>dalam</a:t>
            </a:r>
            <a:r>
              <a:rPr lang="en-GB" sz="2400" dirty="0" smtClean="0"/>
              <a:t> </a:t>
            </a:r>
            <a:r>
              <a:rPr lang="en-GB" sz="2400" dirty="0" err="1" smtClean="0"/>
              <a:t>memastikan</a:t>
            </a:r>
            <a:r>
              <a:rPr lang="en-GB" sz="2400" dirty="0" smtClean="0"/>
              <a:t> </a:t>
            </a:r>
            <a:r>
              <a:rPr lang="en-GB" sz="2400" dirty="0" err="1" smtClean="0"/>
              <a:t>ianya</a:t>
            </a:r>
            <a:r>
              <a:rPr lang="en-GB" sz="2400" dirty="0" smtClean="0"/>
              <a:t> </a:t>
            </a:r>
            <a:r>
              <a:rPr lang="en-GB" sz="2400" dirty="0" err="1" smtClean="0"/>
              <a:t>mencapai</a:t>
            </a:r>
            <a:r>
              <a:rPr lang="en-GB" sz="2400" dirty="0" smtClean="0"/>
              <a:t> </a:t>
            </a:r>
            <a:r>
              <a:rPr lang="en-GB" sz="2400" dirty="0" err="1" smtClean="0"/>
              <a:t>objektif</a:t>
            </a:r>
            <a:r>
              <a:rPr lang="en-GB" sz="2400" dirty="0" smtClean="0"/>
              <a:t> yang </a:t>
            </a:r>
            <a:r>
              <a:rPr lang="en-GB" sz="2400" dirty="0" err="1" smtClean="0"/>
              <a:t>digariskan</a:t>
            </a:r>
            <a:endParaRPr lang="en-GB" sz="2400" dirty="0"/>
          </a:p>
          <a:p>
            <a:pPr algn="just" fontAlgn="auto">
              <a:lnSpc>
                <a:spcPct val="80000"/>
              </a:lnSpc>
              <a:spcAft>
                <a:spcPts val="0"/>
              </a:spcAft>
              <a:buFont typeface="Arial"/>
              <a:buChar char="•"/>
              <a:defRPr/>
            </a:pPr>
            <a:endParaRPr lang="en-GB" sz="2400" dirty="0"/>
          </a:p>
          <a:p>
            <a:pPr algn="just" fontAlgn="auto">
              <a:lnSpc>
                <a:spcPct val="80000"/>
              </a:lnSpc>
              <a:spcAft>
                <a:spcPts val="0"/>
              </a:spcAft>
              <a:buFont typeface="Arial"/>
              <a:buChar char="•"/>
              <a:defRPr/>
            </a:pPr>
            <a:r>
              <a:rPr lang="en-GB" sz="2400" dirty="0" smtClean="0"/>
              <a:t>Proses </a:t>
            </a:r>
            <a:r>
              <a:rPr lang="en-GB" sz="2400" dirty="0" err="1" smtClean="0"/>
              <a:t>Pemantauan</a:t>
            </a:r>
            <a:r>
              <a:rPr lang="en-GB" sz="2400" dirty="0" smtClean="0"/>
              <a:t> </a:t>
            </a:r>
            <a:r>
              <a:rPr lang="en-GB" sz="2400" dirty="0" err="1" smtClean="0"/>
              <a:t>dan</a:t>
            </a:r>
            <a:r>
              <a:rPr lang="en-GB" sz="2400" dirty="0" smtClean="0"/>
              <a:t> </a:t>
            </a:r>
            <a:r>
              <a:rPr lang="en-GB" sz="2400" dirty="0" err="1" smtClean="0"/>
              <a:t>Penilaian</a:t>
            </a:r>
            <a:r>
              <a:rPr lang="en-GB" sz="2400" dirty="0" smtClean="0"/>
              <a:t> yang </a:t>
            </a:r>
            <a:r>
              <a:rPr lang="en-GB" sz="2400" dirty="0" err="1" smtClean="0"/>
              <a:t>dijalankan</a:t>
            </a:r>
            <a:r>
              <a:rPr lang="en-GB" sz="2400" dirty="0" smtClean="0"/>
              <a:t> </a:t>
            </a:r>
            <a:r>
              <a:rPr lang="en-GB" sz="2400" dirty="0" err="1" smtClean="0"/>
              <a:t>dapat</a:t>
            </a:r>
            <a:r>
              <a:rPr lang="en-GB" sz="2400" dirty="0" smtClean="0"/>
              <a:t> </a:t>
            </a:r>
            <a:r>
              <a:rPr lang="en-GB" sz="2400" dirty="0" err="1" smtClean="0"/>
              <a:t>memastikan</a:t>
            </a:r>
            <a:r>
              <a:rPr lang="en-GB" sz="2400" dirty="0" smtClean="0"/>
              <a:t> </a:t>
            </a:r>
            <a:r>
              <a:rPr lang="en-GB" sz="2400" dirty="0" err="1" smtClean="0"/>
              <a:t>peraturan</a:t>
            </a:r>
            <a:r>
              <a:rPr lang="en-GB" sz="2400" dirty="0" smtClean="0"/>
              <a:t> yang </a:t>
            </a:r>
            <a:r>
              <a:rPr lang="en-GB" sz="2400" dirty="0" err="1" smtClean="0"/>
              <a:t>diperkenalkan</a:t>
            </a:r>
            <a:r>
              <a:rPr lang="en-GB" sz="2400" dirty="0" smtClean="0"/>
              <a:t> </a:t>
            </a:r>
            <a:r>
              <a:rPr lang="en-GB" sz="2400" dirty="0" err="1" smtClean="0"/>
              <a:t>boleh</a:t>
            </a:r>
            <a:r>
              <a:rPr lang="en-GB" sz="2400" dirty="0" smtClean="0"/>
              <a:t> </a:t>
            </a:r>
            <a:r>
              <a:rPr lang="en-GB" sz="2400" dirty="0" err="1" smtClean="0"/>
              <a:t>dilaksanakan</a:t>
            </a:r>
            <a:r>
              <a:rPr lang="en-GB" sz="2400" dirty="0" smtClean="0"/>
              <a:t> </a:t>
            </a:r>
            <a:r>
              <a:rPr lang="en-GB" sz="2400" dirty="0" err="1" smtClean="0"/>
              <a:t>secara</a:t>
            </a:r>
            <a:r>
              <a:rPr lang="en-GB" sz="2400" dirty="0" smtClean="0"/>
              <a:t> </a:t>
            </a:r>
            <a:r>
              <a:rPr lang="en-GB" sz="2400" dirty="0" err="1" smtClean="0"/>
              <a:t>berkesan</a:t>
            </a:r>
            <a:r>
              <a:rPr lang="en-GB" sz="2400" dirty="0" smtClean="0"/>
              <a:t> </a:t>
            </a:r>
            <a:r>
              <a:rPr lang="en-GB" sz="2400" dirty="0" err="1" smtClean="0"/>
              <a:t>dan</a:t>
            </a:r>
            <a:r>
              <a:rPr lang="en-GB" sz="2400" dirty="0" smtClean="0"/>
              <a:t> </a:t>
            </a:r>
            <a:r>
              <a:rPr lang="en-GB" sz="2400" dirty="0" err="1" smtClean="0"/>
              <a:t>efektif</a:t>
            </a:r>
            <a:endParaRPr lang="en-GB" sz="2400" dirty="0" smtClean="0"/>
          </a:p>
          <a:p>
            <a:pPr algn="just" fontAlgn="auto">
              <a:lnSpc>
                <a:spcPct val="80000"/>
              </a:lnSpc>
              <a:spcAft>
                <a:spcPts val="0"/>
              </a:spcAft>
              <a:buFont typeface="Arial"/>
              <a:buChar char="•"/>
              <a:defRPr/>
            </a:pPr>
            <a:endParaRPr lang="en-GB" sz="2400" dirty="0"/>
          </a:p>
          <a:p>
            <a:pPr algn="just" fontAlgn="auto">
              <a:lnSpc>
                <a:spcPct val="80000"/>
              </a:lnSpc>
              <a:spcAft>
                <a:spcPts val="0"/>
              </a:spcAft>
              <a:buFont typeface="Arial"/>
              <a:buChar char="•"/>
              <a:defRPr/>
            </a:pPr>
            <a:r>
              <a:rPr lang="en-GB" sz="2400" dirty="0" err="1" smtClean="0"/>
              <a:t>Perancangan</a:t>
            </a:r>
            <a:r>
              <a:rPr lang="en-GB" sz="2400" dirty="0" smtClean="0"/>
              <a:t>  </a:t>
            </a:r>
            <a:r>
              <a:rPr lang="en-GB" sz="2400" dirty="0" err="1" smtClean="0"/>
              <a:t>serta</a:t>
            </a:r>
            <a:r>
              <a:rPr lang="en-GB" sz="2400" dirty="0" smtClean="0"/>
              <a:t> Proses </a:t>
            </a:r>
            <a:r>
              <a:rPr lang="en-GB" sz="2400" dirty="0" err="1" smtClean="0"/>
              <a:t>Pemantauan</a:t>
            </a:r>
            <a:r>
              <a:rPr lang="en-GB" sz="2400" dirty="0" smtClean="0"/>
              <a:t> </a:t>
            </a:r>
            <a:r>
              <a:rPr lang="en-GB" sz="2400" dirty="0" err="1" smtClean="0"/>
              <a:t>dan</a:t>
            </a:r>
            <a:r>
              <a:rPr lang="en-GB" sz="2400" dirty="0" smtClean="0"/>
              <a:t> </a:t>
            </a:r>
            <a:r>
              <a:rPr lang="en-GB" sz="2400" dirty="0" err="1" smtClean="0"/>
              <a:t>Penilaian</a:t>
            </a:r>
            <a:r>
              <a:rPr lang="en-GB" sz="2400" dirty="0" smtClean="0"/>
              <a:t> </a:t>
            </a:r>
            <a:r>
              <a:rPr lang="en-GB" sz="2400" dirty="0" err="1" smtClean="0"/>
              <a:t>mesti</a:t>
            </a:r>
            <a:r>
              <a:rPr lang="en-GB" sz="2400" dirty="0" smtClean="0"/>
              <a:t> </a:t>
            </a:r>
            <a:r>
              <a:rPr lang="en-GB" sz="2400" dirty="0" err="1" smtClean="0"/>
              <a:t>direkodkan</a:t>
            </a:r>
            <a:r>
              <a:rPr lang="en-GB" sz="2400" dirty="0" smtClean="0"/>
              <a:t> </a:t>
            </a:r>
            <a:r>
              <a:rPr lang="en-GB" sz="2400" dirty="0" err="1" smtClean="0"/>
              <a:t>dalam</a:t>
            </a:r>
            <a:r>
              <a:rPr lang="en-GB" sz="2400" dirty="0" smtClean="0"/>
              <a:t> RIA</a:t>
            </a:r>
            <a:endParaRPr lang="en-GB" sz="2400" dirty="0"/>
          </a:p>
          <a:p>
            <a:pPr marL="0" indent="0" algn="just" fontAlgn="auto">
              <a:lnSpc>
                <a:spcPct val="80000"/>
              </a:lnSpc>
              <a:spcAft>
                <a:spcPts val="0"/>
              </a:spcAft>
              <a:buFont typeface="Arial" panose="020B0604020202020204" pitchFamily="34" charset="0"/>
              <a:buNone/>
              <a:defRPr/>
            </a:pPr>
            <a:endParaRPr lang="en-GB" sz="2400" dirty="0"/>
          </a:p>
        </p:txBody>
      </p:sp>
      <p:pic>
        <p:nvPicPr>
          <p:cNvPr id="99331" name="Picture 2" descr="http://wolf-tracker.com/images/Monitoring.png"/>
          <p:cNvPicPr>
            <a:picLocks noChangeAspect="1" noChangeArrowheads="1"/>
          </p:cNvPicPr>
          <p:nvPr/>
        </p:nvPicPr>
        <p:blipFill>
          <a:blip r:embed="rId3" cstate="print"/>
          <a:srcRect/>
          <a:stretch>
            <a:fillRect/>
          </a:stretch>
        </p:blipFill>
        <p:spPr bwMode="auto">
          <a:xfrm>
            <a:off x="6761163" y="1844675"/>
            <a:ext cx="2438400" cy="2438400"/>
          </a:xfrm>
          <a:prstGeom prst="rect">
            <a:avLst/>
          </a:prstGeom>
          <a:noFill/>
          <a:ln w="9525">
            <a:noFill/>
            <a:miter lim="800000"/>
            <a:headEnd/>
            <a:tailEnd/>
          </a:ln>
        </p:spPr>
      </p:pic>
      <p:pic>
        <p:nvPicPr>
          <p:cNvPr id="99332" name="Picture 4" descr="http://www.bgpanel.net/img/parallax-slider/chart-icon.png"/>
          <p:cNvPicPr>
            <a:picLocks noChangeAspect="1" noChangeArrowheads="1"/>
          </p:cNvPicPr>
          <p:nvPr/>
        </p:nvPicPr>
        <p:blipFill>
          <a:blip r:embed="rId4" cstate="print"/>
          <a:srcRect/>
          <a:stretch>
            <a:fillRect/>
          </a:stretch>
        </p:blipFill>
        <p:spPr bwMode="auto">
          <a:xfrm>
            <a:off x="6551613" y="4060825"/>
            <a:ext cx="2592387" cy="2592388"/>
          </a:xfrm>
          <a:prstGeom prst="rect">
            <a:avLst/>
          </a:prstGeom>
          <a:noFill/>
          <a:ln w="9525">
            <a:noFill/>
            <a:miter lim="800000"/>
            <a:headEnd/>
            <a:tailEnd/>
          </a:ln>
        </p:spPr>
      </p:pic>
      <p:sp>
        <p:nvSpPr>
          <p:cNvPr id="2" name="Slide Number Placeholder 1"/>
          <p:cNvSpPr>
            <a:spLocks noGrp="1"/>
          </p:cNvSpPr>
          <p:nvPr>
            <p:ph type="sldNum" sz="quarter" idx="12"/>
          </p:nvPr>
        </p:nvSpPr>
        <p:spPr>
          <a:xfrm>
            <a:off x="6902450" y="6519863"/>
            <a:ext cx="2133600" cy="365125"/>
          </a:xfrm>
        </p:spPr>
        <p:txBody>
          <a:bodyPr/>
          <a:lstStyle/>
          <a:p>
            <a:pPr>
              <a:defRPr/>
            </a:pPr>
            <a:fld id="{E68057B2-19ED-4812-AF46-6F3D328CC6B4}" type="slidenum">
              <a:rPr lang="en-US"/>
              <a:pPr>
                <a:defRPr/>
              </a:pPr>
              <a:t>26</a:t>
            </a:fld>
            <a:endParaRPr lang="en-US" dirty="0"/>
          </a:p>
        </p:txBody>
      </p:sp>
    </p:spTree>
    <p:extLst>
      <p:ext uri="{BB962C8B-B14F-4D97-AF65-F5344CB8AC3E}">
        <p14:creationId xmlns:p14="http://schemas.microsoft.com/office/powerpoint/2010/main" xmlns="" val="658200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4654996" y="1124743"/>
            <a:ext cx="4381500" cy="4477075"/>
          </a:xfrm>
          <a:prstGeom prst="roundRect">
            <a:avLst>
              <a:gd name="adj" fmla="val 8391"/>
            </a:avLst>
          </a:prstGeom>
          <a:solidFill>
            <a:srgbClr val="604A7B">
              <a:alpha val="27843"/>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107504" y="1124744"/>
            <a:ext cx="4381500" cy="4477075"/>
          </a:xfrm>
          <a:prstGeom prst="roundRect">
            <a:avLst>
              <a:gd name="adj" fmla="val 8391"/>
            </a:avLst>
          </a:prstGeom>
          <a:solidFill>
            <a:srgbClr val="E73962">
              <a:alpha val="49804"/>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31" descr="mpc"/>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6518275"/>
            <a:ext cx="804862" cy="311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Content Placeholder 1"/>
          <p:cNvSpPr>
            <a:spLocks noGrp="1"/>
          </p:cNvSpPr>
          <p:nvPr>
            <p:ph sz="quarter" idx="4"/>
          </p:nvPr>
        </p:nvSpPr>
        <p:spPr>
          <a:xfrm>
            <a:off x="4850705" y="1548482"/>
            <a:ext cx="4041775" cy="3951288"/>
          </a:xfrm>
        </p:spPr>
        <p:txBody>
          <a:bodyPr>
            <a:normAutofit/>
          </a:bodyPr>
          <a:lstStyle/>
          <a:p>
            <a:r>
              <a:rPr lang="en-US" sz="2000" dirty="0" err="1" smtClean="0"/>
              <a:t>Menunggu</a:t>
            </a:r>
            <a:r>
              <a:rPr lang="en-US" sz="2000" dirty="0" smtClean="0"/>
              <a:t> </a:t>
            </a:r>
            <a:r>
              <a:rPr lang="en-US" sz="2000" dirty="0" err="1" smtClean="0"/>
              <a:t>Kelulusan</a:t>
            </a:r>
            <a:endParaRPr lang="en-US" sz="2000" dirty="0" smtClean="0"/>
          </a:p>
          <a:p>
            <a:r>
              <a:rPr lang="en-US" sz="2000" dirty="0" err="1" smtClean="0"/>
              <a:t>Keperluan</a:t>
            </a:r>
            <a:r>
              <a:rPr lang="en-US" sz="2000" dirty="0" smtClean="0"/>
              <a:t> </a:t>
            </a:r>
            <a:r>
              <a:rPr lang="en-US" sz="2000" dirty="0" err="1" smtClean="0"/>
              <a:t>Maklumat</a:t>
            </a:r>
            <a:r>
              <a:rPr lang="en-US" sz="2000" dirty="0" smtClean="0"/>
              <a:t> (</a:t>
            </a:r>
            <a:r>
              <a:rPr lang="en-US" sz="2000" dirty="0" err="1" smtClean="0"/>
              <a:t>masa</a:t>
            </a:r>
            <a:r>
              <a:rPr lang="en-US" sz="2000" dirty="0" smtClean="0"/>
              <a:t> </a:t>
            </a:r>
            <a:r>
              <a:rPr lang="en-US" sz="2000" dirty="0" err="1"/>
              <a:t>untuk</a:t>
            </a:r>
            <a:r>
              <a:rPr lang="en-US" sz="2000" dirty="0"/>
              <a:t> </a:t>
            </a:r>
            <a:r>
              <a:rPr lang="en-US" sz="2000" dirty="0" err="1" smtClean="0"/>
              <a:t>mengisi</a:t>
            </a:r>
            <a:r>
              <a:rPr lang="en-US" sz="2000" dirty="0" smtClean="0"/>
              <a:t> </a:t>
            </a:r>
            <a:r>
              <a:rPr lang="en-US" sz="2000" dirty="0" err="1"/>
              <a:t>borang</a:t>
            </a:r>
            <a:r>
              <a:rPr lang="en-US" sz="2000" dirty="0"/>
              <a:t> </a:t>
            </a:r>
            <a:r>
              <a:rPr lang="en-US" sz="2000" dirty="0" err="1"/>
              <a:t>dan</a:t>
            </a:r>
            <a:r>
              <a:rPr lang="en-US" sz="2000" dirty="0"/>
              <a:t> </a:t>
            </a:r>
            <a:r>
              <a:rPr lang="en-US" sz="2000" dirty="0" err="1"/>
              <a:t>penyimpanan</a:t>
            </a:r>
            <a:r>
              <a:rPr lang="en-US" sz="2000" dirty="0"/>
              <a:t> data)</a:t>
            </a:r>
            <a:endParaRPr lang="en-US" sz="2000" dirty="0" smtClean="0"/>
          </a:p>
          <a:p>
            <a:r>
              <a:rPr lang="en-US" sz="2000" dirty="0" err="1"/>
              <a:t>Pengambilalihan</a:t>
            </a:r>
            <a:r>
              <a:rPr lang="en-US" sz="2000" dirty="0"/>
              <a:t> (</a:t>
            </a:r>
            <a:r>
              <a:rPr lang="en-US" sz="2000" dirty="0" err="1"/>
              <a:t>nilai</a:t>
            </a:r>
            <a:r>
              <a:rPr lang="en-US" sz="2000" dirty="0"/>
              <a:t> </a:t>
            </a:r>
            <a:r>
              <a:rPr lang="en-US" sz="2000" dirty="0" err="1"/>
              <a:t>kewangan</a:t>
            </a:r>
            <a:r>
              <a:rPr lang="en-US" sz="2000" dirty="0"/>
              <a:t>)</a:t>
            </a:r>
            <a:endParaRPr lang="en-GB" sz="2000" dirty="0"/>
          </a:p>
        </p:txBody>
      </p:sp>
      <p:graphicFrame>
        <p:nvGraphicFramePr>
          <p:cNvPr id="4" name="Content Placeholder 3"/>
          <p:cNvGraphicFramePr>
            <a:graphicFrameLocks noGrp="1"/>
          </p:cNvGraphicFramePr>
          <p:nvPr>
            <p:ph sz="half" idx="2"/>
            <p:extLst>
              <p:ext uri="{D42A27DB-BD31-4B8C-83A1-F6EECF244321}">
                <p14:modId xmlns:p14="http://schemas.microsoft.com/office/powerpoint/2010/main" xmlns="" val="4279950600"/>
              </p:ext>
            </p:extLst>
          </p:nvPr>
        </p:nvGraphicFramePr>
        <p:xfrm>
          <a:off x="251520" y="1196752"/>
          <a:ext cx="4040188" cy="40869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 Placeholder 4"/>
          <p:cNvSpPr>
            <a:spLocks noGrp="1"/>
          </p:cNvSpPr>
          <p:nvPr>
            <p:ph type="body" idx="1"/>
          </p:nvPr>
        </p:nvSpPr>
        <p:spPr>
          <a:xfrm>
            <a:off x="385192" y="908720"/>
            <a:ext cx="4040188" cy="639762"/>
          </a:xfrm>
        </p:spPr>
        <p:txBody>
          <a:bodyPr/>
          <a:lstStyle/>
          <a:p>
            <a:r>
              <a:rPr lang="en-US" dirty="0" err="1" smtClean="0"/>
              <a:t>Perundangan</a:t>
            </a:r>
            <a:endParaRPr lang="en-GB" dirty="0"/>
          </a:p>
        </p:txBody>
      </p:sp>
      <p:sp>
        <p:nvSpPr>
          <p:cNvPr id="7" name="Text Placeholder 6"/>
          <p:cNvSpPr>
            <a:spLocks noGrp="1"/>
          </p:cNvSpPr>
          <p:nvPr>
            <p:ph type="body" sz="quarter" idx="3"/>
          </p:nvPr>
        </p:nvSpPr>
        <p:spPr>
          <a:xfrm>
            <a:off x="4850705" y="908720"/>
            <a:ext cx="4041775" cy="639762"/>
          </a:xfrm>
        </p:spPr>
        <p:txBody>
          <a:bodyPr/>
          <a:lstStyle/>
          <a:p>
            <a:r>
              <a:rPr lang="en-US" dirty="0" err="1" smtClean="0"/>
              <a:t>Kesan</a:t>
            </a:r>
            <a:r>
              <a:rPr lang="en-US" dirty="0" smtClean="0"/>
              <a:t> </a:t>
            </a:r>
            <a:r>
              <a:rPr lang="en-US" dirty="0" err="1" smtClean="0"/>
              <a:t>Ke</a:t>
            </a:r>
            <a:r>
              <a:rPr lang="en-US" dirty="0" smtClean="0"/>
              <a:t> </a:t>
            </a:r>
            <a:r>
              <a:rPr lang="en-US" dirty="0" err="1" smtClean="0"/>
              <a:t>atas</a:t>
            </a:r>
            <a:r>
              <a:rPr lang="en-US" dirty="0" smtClean="0"/>
              <a:t> </a:t>
            </a:r>
            <a:r>
              <a:rPr lang="en-US" dirty="0" err="1" smtClean="0"/>
              <a:t>Perniagaan</a:t>
            </a:r>
            <a:endParaRPr lang="en-GB" dirty="0"/>
          </a:p>
        </p:txBody>
      </p:sp>
      <p:sp>
        <p:nvSpPr>
          <p:cNvPr id="15" name="Title 14"/>
          <p:cNvSpPr>
            <a:spLocks noGrp="1"/>
          </p:cNvSpPr>
          <p:nvPr>
            <p:ph type="title"/>
          </p:nvPr>
        </p:nvSpPr>
        <p:spPr>
          <a:xfrm>
            <a:off x="179512" y="44624"/>
            <a:ext cx="8784976" cy="922114"/>
          </a:xfrm>
        </p:spPr>
        <p:txBody>
          <a:bodyPr>
            <a:noAutofit/>
          </a:bodyPr>
          <a:lstStyle/>
          <a:p>
            <a:r>
              <a:rPr lang="en-US" altLang="ms-MY" sz="2800" b="1" dirty="0" err="1" smtClean="0">
                <a:effectLst>
                  <a:outerShdw blurRad="38100" dist="38100" dir="2700000" algn="tl">
                    <a:srgbClr val="000000">
                      <a:alpha val="43137"/>
                    </a:srgbClr>
                  </a:outerShdw>
                </a:effectLst>
                <a:cs typeface="Aharoni" panose="02010803020104030203" pitchFamily="2" charset="-79"/>
              </a:rPr>
              <a:t>Kesan</a:t>
            </a:r>
            <a:r>
              <a:rPr lang="en-US" altLang="ms-MY" sz="2800" b="1" dirty="0" smtClean="0">
                <a:effectLst>
                  <a:outerShdw blurRad="38100" dist="38100" dir="2700000" algn="tl">
                    <a:srgbClr val="000000">
                      <a:alpha val="43137"/>
                    </a:srgbClr>
                  </a:outerShdw>
                </a:effectLst>
                <a:cs typeface="Aharoni" panose="02010803020104030203" pitchFamily="2" charset="-79"/>
              </a:rPr>
              <a:t> </a:t>
            </a:r>
            <a:r>
              <a:rPr lang="en-US" altLang="ms-MY" sz="2800" b="1" dirty="0" err="1" smtClean="0">
                <a:effectLst>
                  <a:outerShdw blurRad="38100" dist="38100" dir="2700000" algn="tl">
                    <a:srgbClr val="000000">
                      <a:alpha val="43137"/>
                    </a:srgbClr>
                  </a:outerShdw>
                </a:effectLst>
                <a:cs typeface="Aharoni" panose="02010803020104030203" pitchFamily="2" charset="-79"/>
              </a:rPr>
              <a:t>Peraturan</a:t>
            </a:r>
            <a:r>
              <a:rPr lang="en-US" altLang="ms-MY" sz="2800" b="1" dirty="0" smtClean="0">
                <a:effectLst>
                  <a:outerShdw blurRad="38100" dist="38100" dir="2700000" algn="tl">
                    <a:srgbClr val="000000">
                      <a:alpha val="43137"/>
                    </a:srgbClr>
                  </a:outerShdw>
                </a:effectLst>
                <a:cs typeface="Aharoni" panose="02010803020104030203" pitchFamily="2" charset="-79"/>
              </a:rPr>
              <a:t>/</a:t>
            </a:r>
            <a:r>
              <a:rPr lang="en-US" altLang="ms-MY" sz="2800" b="1" dirty="0" err="1" smtClean="0">
                <a:effectLst>
                  <a:outerShdw blurRad="38100" dist="38100" dir="2700000" algn="tl">
                    <a:srgbClr val="000000">
                      <a:alpha val="43137"/>
                    </a:srgbClr>
                  </a:outerShdw>
                </a:effectLst>
                <a:cs typeface="Aharoni" panose="02010803020104030203" pitchFamily="2" charset="-79"/>
              </a:rPr>
              <a:t>Perundangan</a:t>
            </a:r>
            <a:r>
              <a:rPr lang="en-US" altLang="ms-MY" sz="2800" b="1" dirty="0" smtClean="0">
                <a:effectLst>
                  <a:outerShdw blurRad="38100" dist="38100" dir="2700000" algn="tl">
                    <a:srgbClr val="000000">
                      <a:alpha val="43137"/>
                    </a:srgbClr>
                  </a:outerShdw>
                </a:effectLst>
                <a:cs typeface="Aharoni" panose="02010803020104030203" pitchFamily="2" charset="-79"/>
              </a:rPr>
              <a:t> </a:t>
            </a:r>
            <a:r>
              <a:rPr lang="en-US" altLang="ms-MY" sz="2800" b="1" dirty="0" err="1" smtClean="0">
                <a:effectLst>
                  <a:outerShdw blurRad="38100" dist="38100" dir="2700000" algn="tl">
                    <a:srgbClr val="000000">
                      <a:alpha val="43137"/>
                    </a:srgbClr>
                  </a:outerShdw>
                </a:effectLst>
                <a:cs typeface="Aharoni" panose="02010803020104030203" pitchFamily="2" charset="-79"/>
              </a:rPr>
              <a:t>keatas</a:t>
            </a:r>
            <a:r>
              <a:rPr lang="en-US" altLang="ms-MY" sz="2800" b="1" dirty="0" smtClean="0">
                <a:effectLst>
                  <a:outerShdw blurRad="38100" dist="38100" dir="2700000" algn="tl">
                    <a:srgbClr val="000000">
                      <a:alpha val="43137"/>
                    </a:srgbClr>
                  </a:outerShdw>
                </a:effectLst>
                <a:cs typeface="Aharoni" panose="02010803020104030203" pitchFamily="2" charset="-79"/>
              </a:rPr>
              <a:t> </a:t>
            </a:r>
            <a:r>
              <a:rPr lang="en-US" altLang="ms-MY" sz="2800" b="1" dirty="0" err="1" smtClean="0">
                <a:effectLst>
                  <a:outerShdw blurRad="38100" dist="38100" dir="2700000" algn="tl">
                    <a:srgbClr val="000000">
                      <a:alpha val="43137"/>
                    </a:srgbClr>
                  </a:outerShdw>
                </a:effectLst>
                <a:cs typeface="Aharoni" panose="02010803020104030203" pitchFamily="2" charset="-79"/>
              </a:rPr>
              <a:t>Perniagaan</a:t>
            </a:r>
            <a:endParaRPr lang="en-GB" sz="2800" dirty="0"/>
          </a:p>
        </p:txBody>
      </p:sp>
      <p:pic>
        <p:nvPicPr>
          <p:cNvPr id="1026" name="Picture 2" descr="http://www.free-conduite.fr/wp-content/uploads/2013/06/legislation.png"/>
          <p:cNvPicPr>
            <a:picLocks noChangeAspect="1" noChangeArrowheads="1"/>
          </p:cNvPicPr>
          <p:nvPr/>
        </p:nvPicPr>
        <p:blipFill>
          <a:blip r:embed="rId8" cstate="print">
            <a:extLst>
              <a:ext uri="{BEBA8EAE-BF5A-486C-A8C5-ECC9F3942E4B}">
                <a14:imgProps xmlns:a14="http://schemas.microsoft.com/office/drawing/2010/main" xmlns="">
                  <a14:imgLayer r:embed="rId9">
                    <a14:imgEffect>
                      <a14:brightnessContrast bright="20000"/>
                    </a14:imgEffect>
                  </a14:imgLayer>
                </a14:imgProps>
              </a:ext>
              <a:ext uri="{28A0092B-C50C-407E-A947-70E740481C1C}">
                <a14:useLocalDpi xmlns:a14="http://schemas.microsoft.com/office/drawing/2010/main" xmlns="" val="0"/>
              </a:ext>
            </a:extLst>
          </a:blip>
          <a:srcRect/>
          <a:stretch>
            <a:fillRect/>
          </a:stretch>
        </p:blipFill>
        <p:spPr bwMode="auto">
          <a:xfrm>
            <a:off x="195987" y="3645024"/>
            <a:ext cx="2082766" cy="1759472"/>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http://www.zitrointeractive.com/wp-content/uploads/2013/12/slide-2.png"/>
          <p:cNvPicPr>
            <a:picLocks noChangeAspect="1" noChangeArrowheads="1"/>
          </p:cNvPicPr>
          <p:nvPr/>
        </p:nvPicPr>
        <p:blipFill>
          <a:blip r:embed="rId10" cstate="print">
            <a:extLst>
              <a:ext uri="{BEBA8EAE-BF5A-486C-A8C5-ECC9F3942E4B}">
                <a14:imgProps xmlns:a14="http://schemas.microsoft.com/office/drawing/2010/main" xmlns="">
                  <a14:imgLayer r:embed="rId11">
                    <a14:imgEffect>
                      <a14:brightnessContrast bright="20000"/>
                    </a14:imgEffect>
                  </a14:imgLayer>
                </a14:imgProps>
              </a:ext>
              <a:ext uri="{28A0092B-C50C-407E-A947-70E740481C1C}">
                <a14:useLocalDpi xmlns:a14="http://schemas.microsoft.com/office/drawing/2010/main" xmlns="" val="0"/>
              </a:ext>
            </a:extLst>
          </a:blip>
          <a:srcRect/>
          <a:stretch>
            <a:fillRect/>
          </a:stretch>
        </p:blipFill>
        <p:spPr bwMode="auto">
          <a:xfrm>
            <a:off x="5410200" y="3226708"/>
            <a:ext cx="3390050" cy="233100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Slide Number Placeholder 2"/>
          <p:cNvSpPr>
            <a:spLocks noGrp="1"/>
          </p:cNvSpPr>
          <p:nvPr>
            <p:ph type="sldNum" sz="quarter" idx="12"/>
          </p:nvPr>
        </p:nvSpPr>
        <p:spPr/>
        <p:txBody>
          <a:bodyPr/>
          <a:lstStyle/>
          <a:p>
            <a:pPr>
              <a:defRPr/>
            </a:pPr>
            <a:fld id="{2D642A3A-0416-4172-8A37-5214F7043302}" type="slidenum">
              <a:rPr lang="en-US" smtClean="0"/>
              <a:pPr>
                <a:defRPr/>
              </a:pPr>
              <a:t>3</a:t>
            </a:fld>
            <a:endParaRPr lang="en-US"/>
          </a:p>
        </p:txBody>
      </p:sp>
    </p:spTree>
    <p:extLst>
      <p:ext uri="{BB962C8B-B14F-4D97-AF65-F5344CB8AC3E}">
        <p14:creationId xmlns:p14="http://schemas.microsoft.com/office/powerpoint/2010/main" xmlns="" val="4203087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9688"/>
            <a:ext cx="8229600" cy="920751"/>
          </a:xfrm>
        </p:spPr>
        <p:txBody>
          <a:bodyPr rtlCol="0">
            <a:normAutofit fontScale="90000"/>
          </a:bodyPr>
          <a:lstStyle/>
          <a:p>
            <a:pPr fontAlgn="auto">
              <a:spcAft>
                <a:spcPts val="0"/>
              </a:spcAft>
              <a:defRPr/>
            </a:pPr>
            <a:r>
              <a:rPr lang="en-US" sz="3600" b="1" dirty="0" smtClean="0">
                <a:effectLst>
                  <a:outerShdw blurRad="38100" dist="38100" dir="2700000" algn="tl">
                    <a:srgbClr val="000000">
                      <a:alpha val="43137"/>
                    </a:srgbClr>
                  </a:outerShdw>
                </a:effectLst>
                <a:cs typeface="Aharoni Bold"/>
              </a:rPr>
              <a:t>Proses </a:t>
            </a:r>
            <a:r>
              <a:rPr lang="en-US" sz="3600" b="1" dirty="0" err="1" smtClean="0">
                <a:effectLst>
                  <a:outerShdw blurRad="38100" dist="38100" dir="2700000" algn="tl">
                    <a:srgbClr val="000000">
                      <a:alpha val="43137"/>
                    </a:srgbClr>
                  </a:outerShdw>
                </a:effectLst>
                <a:cs typeface="Aharoni Bold"/>
              </a:rPr>
              <a:t>Penggubalan</a:t>
            </a:r>
            <a:r>
              <a:rPr lang="en-US" sz="3600" b="1" dirty="0" smtClean="0">
                <a:effectLst>
                  <a:outerShdw blurRad="38100" dist="38100" dir="2700000" algn="tl">
                    <a:srgbClr val="000000">
                      <a:alpha val="43137"/>
                    </a:srgbClr>
                  </a:outerShdw>
                </a:effectLst>
                <a:cs typeface="Aharoni Bold"/>
              </a:rPr>
              <a:t> </a:t>
            </a:r>
            <a:r>
              <a:rPr lang="en-US" sz="3600" b="1" dirty="0" err="1" smtClean="0">
                <a:effectLst>
                  <a:outerShdw blurRad="38100" dist="38100" dir="2700000" algn="tl">
                    <a:srgbClr val="000000">
                      <a:alpha val="43137"/>
                    </a:srgbClr>
                  </a:outerShdw>
                </a:effectLst>
                <a:cs typeface="Aharoni Bold"/>
              </a:rPr>
              <a:t>Perundangan</a:t>
            </a:r>
            <a:r>
              <a:rPr lang="en-US" sz="3600" b="1" dirty="0" smtClean="0">
                <a:effectLst>
                  <a:outerShdw blurRad="38100" dist="38100" dir="2700000" algn="tl">
                    <a:srgbClr val="000000">
                      <a:alpha val="43137"/>
                    </a:srgbClr>
                  </a:outerShdw>
                </a:effectLst>
                <a:cs typeface="Aharoni Bold"/>
              </a:rPr>
              <a:t>: </a:t>
            </a:r>
            <a:br>
              <a:rPr lang="en-US" sz="3600" b="1" dirty="0" smtClean="0">
                <a:effectLst>
                  <a:outerShdw blurRad="38100" dist="38100" dir="2700000" algn="tl">
                    <a:srgbClr val="000000">
                      <a:alpha val="43137"/>
                    </a:srgbClr>
                  </a:outerShdw>
                </a:effectLst>
                <a:cs typeface="Aharoni Bold"/>
              </a:rPr>
            </a:br>
            <a:r>
              <a:rPr lang="en-US" sz="2700" b="1" dirty="0" err="1" smtClean="0">
                <a:effectLst>
                  <a:outerShdw blurRad="38100" dist="38100" dir="2700000" algn="tl">
                    <a:srgbClr val="000000">
                      <a:alpha val="43137"/>
                    </a:srgbClr>
                  </a:outerShdw>
                </a:effectLst>
                <a:cs typeface="Aharoni Bold"/>
              </a:rPr>
              <a:t>Peringkat-peringkat</a:t>
            </a:r>
            <a:endParaRPr lang="en-US" sz="3600" b="1"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252681711"/>
              </p:ext>
            </p:extLst>
          </p:nvPr>
        </p:nvGraphicFramePr>
        <p:xfrm>
          <a:off x="340151" y="764704"/>
          <a:ext cx="8552329" cy="57526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7347" name="Picture 4"/>
          <p:cNvPicPr>
            <a:picLocks noChangeAspect="1"/>
          </p:cNvPicPr>
          <p:nvPr/>
        </p:nvPicPr>
        <p:blipFill>
          <a:blip r:embed="rId7" cstate="print"/>
          <a:srcRect/>
          <a:stretch>
            <a:fillRect/>
          </a:stretch>
        </p:blipFill>
        <p:spPr bwMode="auto">
          <a:xfrm rot="473681">
            <a:off x="3578225" y="2865438"/>
            <a:ext cx="2397125" cy="1749425"/>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pPr>
              <a:defRPr/>
            </a:pPr>
            <a:fld id="{D18F6CD7-710F-44D3-A380-D7A57F9385E0}" type="slidenum">
              <a:rPr lang="en-US"/>
              <a:pPr>
                <a:defRPr/>
              </a:pPr>
              <a:t>4</a:t>
            </a:fld>
            <a:endParaRPr lang="en-US" dirty="0"/>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457200" y="0"/>
            <a:ext cx="8229600" cy="914400"/>
          </a:xfrm>
        </p:spPr>
        <p:txBody>
          <a:bodyPr rtlCol="0">
            <a:normAutofit/>
          </a:bodyPr>
          <a:lstStyle/>
          <a:p>
            <a:pPr fontAlgn="auto">
              <a:spcAft>
                <a:spcPts val="0"/>
              </a:spcAft>
              <a:defRPr/>
            </a:pPr>
            <a:r>
              <a:rPr lang="en-US" b="1" dirty="0" smtClean="0">
                <a:effectLst>
                  <a:outerShdw blurRad="38100" dist="38100" dir="2700000" algn="tl">
                    <a:srgbClr val="000000">
                      <a:alpha val="43137"/>
                    </a:srgbClr>
                  </a:outerShdw>
                </a:effectLst>
                <a:cs typeface="Aharoni" pitchFamily="2" charset="-79"/>
              </a:rPr>
              <a:t>Regulatory Impact Analysis (RIA)</a:t>
            </a:r>
            <a:endParaRPr lang="en-MY" b="1" dirty="0" smtClean="0">
              <a:effectLst>
                <a:outerShdw blurRad="38100" dist="38100" dir="2700000" algn="tl">
                  <a:srgbClr val="000000">
                    <a:alpha val="43137"/>
                  </a:srgbClr>
                </a:outerShdw>
              </a:effectLst>
              <a:cs typeface="Aharoni" pitchFamily="2" charset="-79"/>
            </a:endParaRPr>
          </a:p>
        </p:txBody>
      </p:sp>
      <p:sp>
        <p:nvSpPr>
          <p:cNvPr id="49154" name="Slide Number Placeholder 3"/>
          <p:cNvSpPr txBox="1">
            <a:spLocks/>
          </p:cNvSpPr>
          <p:nvPr/>
        </p:nvSpPr>
        <p:spPr bwMode="auto">
          <a:xfrm>
            <a:off x="8763000" y="6492875"/>
            <a:ext cx="2133600" cy="365125"/>
          </a:xfrm>
          <a:prstGeom prst="rect">
            <a:avLst/>
          </a:prstGeom>
          <a:noFill/>
          <a:ln w="9525">
            <a:noFill/>
            <a:miter lim="800000"/>
            <a:headEnd/>
            <a:tailEnd/>
          </a:ln>
        </p:spPr>
        <p:txBody>
          <a:bodyPr/>
          <a:lstStyle/>
          <a:p>
            <a:fld id="{B01BB230-404B-4AC1-A876-E9E35B0A5E8E}" type="slidenum">
              <a:rPr lang="en-GB" sz="1400">
                <a:latin typeface="Calibri" pitchFamily="34" charset="0"/>
              </a:rPr>
              <a:pPr/>
              <a:t>5</a:t>
            </a:fld>
            <a:endParaRPr lang="en-GB" sz="1400">
              <a:latin typeface="Calibri" pitchFamily="34" charset="0"/>
            </a:endParaRPr>
          </a:p>
        </p:txBody>
      </p:sp>
      <p:pic>
        <p:nvPicPr>
          <p:cNvPr id="49155" name="Picture 3"/>
          <p:cNvPicPr>
            <a:picLocks noChangeAspect="1"/>
          </p:cNvPicPr>
          <p:nvPr/>
        </p:nvPicPr>
        <p:blipFill>
          <a:blip r:embed="rId2" cstate="print"/>
          <a:srcRect/>
          <a:stretch>
            <a:fillRect/>
          </a:stretch>
        </p:blipFill>
        <p:spPr bwMode="auto">
          <a:xfrm rot="-668208">
            <a:off x="250825" y="1268413"/>
            <a:ext cx="2379663" cy="1655762"/>
          </a:xfrm>
          <a:prstGeom prst="rect">
            <a:avLst/>
          </a:prstGeom>
          <a:noFill/>
          <a:ln w="9525">
            <a:noFill/>
            <a:miter lim="800000"/>
            <a:headEnd/>
            <a:tailEnd/>
          </a:ln>
        </p:spPr>
      </p:pic>
      <p:sp>
        <p:nvSpPr>
          <p:cNvPr id="49156" name="TextBox 4"/>
          <p:cNvSpPr txBox="1">
            <a:spLocks noChangeArrowheads="1"/>
          </p:cNvSpPr>
          <p:nvPr/>
        </p:nvSpPr>
        <p:spPr bwMode="auto">
          <a:xfrm>
            <a:off x="825500" y="1681163"/>
            <a:ext cx="1298575" cy="523875"/>
          </a:xfrm>
          <a:prstGeom prst="rect">
            <a:avLst/>
          </a:prstGeom>
          <a:noFill/>
          <a:ln w="9525">
            <a:noFill/>
            <a:miter lim="800000"/>
            <a:headEnd/>
            <a:tailEnd/>
          </a:ln>
        </p:spPr>
        <p:txBody>
          <a:bodyPr wrap="none">
            <a:spAutoFit/>
          </a:bodyPr>
          <a:lstStyle/>
          <a:p>
            <a:r>
              <a:rPr lang="en-US" sz="2800" b="1">
                <a:solidFill>
                  <a:schemeClr val="bg1"/>
                </a:solidFill>
              </a:rPr>
              <a:t>WHAT?</a:t>
            </a:r>
          </a:p>
        </p:txBody>
      </p:sp>
      <p:sp>
        <p:nvSpPr>
          <p:cNvPr id="7" name="Rounded Rectangle 6"/>
          <p:cNvSpPr/>
          <p:nvPr/>
        </p:nvSpPr>
        <p:spPr>
          <a:xfrm>
            <a:off x="2627313" y="1412875"/>
            <a:ext cx="6337300" cy="2232025"/>
          </a:xfrm>
          <a:prstGeom prst="roundRect">
            <a:avLst/>
          </a:prstGeom>
          <a:solidFill>
            <a:schemeClr val="bg1"/>
          </a:solidFill>
          <a:ln w="57150" cmpd="thickThi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marL="609600" indent="-609600" algn="just">
              <a:defRPr/>
            </a:pPr>
            <a:r>
              <a:rPr lang="en-US" sz="2400" b="1" dirty="0">
                <a:solidFill>
                  <a:schemeClr val="tx1"/>
                </a:solidFill>
                <a:cs typeface="Aharoni" pitchFamily="2" charset="-79"/>
              </a:rPr>
              <a:t>Regulatory Impact Analysis (RIA)</a:t>
            </a:r>
          </a:p>
          <a:p>
            <a:pPr algn="just">
              <a:defRPr/>
            </a:pPr>
            <a:r>
              <a:rPr lang="en-US" sz="2400" dirty="0">
                <a:solidFill>
                  <a:schemeClr val="tx1"/>
                </a:solidFill>
              </a:rPr>
              <a:t>Proses </a:t>
            </a:r>
            <a:r>
              <a:rPr lang="en-US" sz="2400" dirty="0" err="1" smtClean="0">
                <a:solidFill>
                  <a:schemeClr val="tx1"/>
                </a:solidFill>
              </a:rPr>
              <a:t>pemeriksaan</a:t>
            </a:r>
            <a:r>
              <a:rPr lang="en-US" sz="2400" dirty="0" smtClean="0">
                <a:solidFill>
                  <a:schemeClr val="tx1"/>
                </a:solidFill>
              </a:rPr>
              <a:t> </a:t>
            </a:r>
            <a:r>
              <a:rPr lang="en-US" sz="2400" dirty="0" err="1">
                <a:solidFill>
                  <a:schemeClr val="tx1"/>
                </a:solidFill>
              </a:rPr>
              <a:t>kesan</a:t>
            </a:r>
            <a:r>
              <a:rPr lang="en-US" sz="2400" dirty="0">
                <a:solidFill>
                  <a:schemeClr val="tx1"/>
                </a:solidFill>
              </a:rPr>
              <a:t> </a:t>
            </a:r>
            <a:r>
              <a:rPr lang="en-US" sz="2400" dirty="0" err="1" smtClean="0">
                <a:solidFill>
                  <a:schemeClr val="tx1"/>
                </a:solidFill>
              </a:rPr>
              <a:t>berkemungkinan</a:t>
            </a:r>
            <a:r>
              <a:rPr lang="en-US" sz="2400" dirty="0" smtClean="0">
                <a:solidFill>
                  <a:schemeClr val="tx1"/>
                </a:solidFill>
              </a:rPr>
              <a:t> </a:t>
            </a:r>
            <a:r>
              <a:rPr lang="en-US" sz="2400" dirty="0" err="1" smtClean="0">
                <a:solidFill>
                  <a:schemeClr val="tx1"/>
                </a:solidFill>
              </a:rPr>
              <a:t>akibat</a:t>
            </a:r>
            <a:r>
              <a:rPr lang="en-US" sz="2400" dirty="0" smtClean="0">
                <a:solidFill>
                  <a:schemeClr val="tx1"/>
                </a:solidFill>
              </a:rPr>
              <a:t> </a:t>
            </a:r>
            <a:r>
              <a:rPr lang="en-US" sz="2400" dirty="0" err="1" smtClean="0">
                <a:solidFill>
                  <a:schemeClr val="tx1"/>
                </a:solidFill>
              </a:rPr>
              <a:t>cadangan</a:t>
            </a:r>
            <a:r>
              <a:rPr lang="en-US" sz="2400" dirty="0" smtClean="0">
                <a:solidFill>
                  <a:schemeClr val="tx1"/>
                </a:solidFill>
              </a:rPr>
              <a:t> </a:t>
            </a:r>
            <a:r>
              <a:rPr lang="en-US" sz="2400" dirty="0" err="1" smtClean="0">
                <a:solidFill>
                  <a:schemeClr val="tx1"/>
                </a:solidFill>
              </a:rPr>
              <a:t>dan</a:t>
            </a:r>
            <a:r>
              <a:rPr lang="en-US" sz="2400" dirty="0" smtClean="0">
                <a:solidFill>
                  <a:schemeClr val="tx1"/>
                </a:solidFill>
              </a:rPr>
              <a:t> </a:t>
            </a:r>
            <a:r>
              <a:rPr lang="en-US" sz="2400" dirty="0" err="1" smtClean="0">
                <a:solidFill>
                  <a:schemeClr val="tx1"/>
                </a:solidFill>
              </a:rPr>
              <a:t>pindaan</a:t>
            </a:r>
            <a:r>
              <a:rPr lang="en-US" sz="2400" dirty="0" smtClean="0">
                <a:solidFill>
                  <a:schemeClr val="tx1"/>
                </a:solidFill>
              </a:rPr>
              <a:t> </a:t>
            </a:r>
            <a:r>
              <a:rPr lang="en-US" sz="2400" dirty="0" err="1" smtClean="0">
                <a:solidFill>
                  <a:schemeClr val="tx1"/>
                </a:solidFill>
              </a:rPr>
              <a:t>peraturan-peraturan</a:t>
            </a:r>
            <a:r>
              <a:rPr lang="en-US" sz="2400" dirty="0" smtClean="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pelbagai</a:t>
            </a:r>
            <a:r>
              <a:rPr lang="en-US" sz="2400" dirty="0">
                <a:solidFill>
                  <a:schemeClr val="tx1"/>
                </a:solidFill>
              </a:rPr>
              <a:t> </a:t>
            </a:r>
            <a:r>
              <a:rPr lang="en-US" sz="2400" dirty="0" err="1">
                <a:solidFill>
                  <a:schemeClr val="tx1"/>
                </a:solidFill>
              </a:rPr>
              <a:t>pilihan</a:t>
            </a:r>
            <a:r>
              <a:rPr lang="en-US" sz="2400" dirty="0">
                <a:solidFill>
                  <a:schemeClr val="tx1"/>
                </a:solidFill>
              </a:rPr>
              <a:t> </a:t>
            </a:r>
            <a:r>
              <a:rPr lang="en-US" sz="2400" dirty="0" err="1">
                <a:solidFill>
                  <a:schemeClr val="tx1"/>
                </a:solidFill>
              </a:rPr>
              <a:t>alternatif</a:t>
            </a:r>
            <a:r>
              <a:rPr lang="en-US" sz="2400" dirty="0">
                <a:solidFill>
                  <a:schemeClr val="tx1"/>
                </a:solidFill>
              </a:rPr>
              <a:t> yang </a:t>
            </a:r>
            <a:r>
              <a:rPr lang="en-US" sz="2400" dirty="0" err="1">
                <a:solidFill>
                  <a:schemeClr val="tx1"/>
                </a:solidFill>
              </a:rPr>
              <a:t>dapat</a:t>
            </a:r>
            <a:r>
              <a:rPr lang="en-US" sz="2400" dirty="0">
                <a:solidFill>
                  <a:schemeClr val="tx1"/>
                </a:solidFill>
              </a:rPr>
              <a:t> </a:t>
            </a:r>
            <a:r>
              <a:rPr lang="en-US" sz="2400" dirty="0" err="1">
                <a:solidFill>
                  <a:schemeClr val="tx1"/>
                </a:solidFill>
              </a:rPr>
              <a:t>memenuhi</a:t>
            </a:r>
            <a:r>
              <a:rPr lang="en-US" sz="2400" dirty="0">
                <a:solidFill>
                  <a:schemeClr val="tx1"/>
                </a:solidFill>
              </a:rPr>
              <a:t> </a:t>
            </a:r>
            <a:r>
              <a:rPr lang="en-US" sz="2400" dirty="0" err="1">
                <a:solidFill>
                  <a:schemeClr val="tx1"/>
                </a:solidFill>
              </a:rPr>
              <a:t>objektif</a:t>
            </a:r>
            <a:r>
              <a:rPr lang="en-US" sz="2400" dirty="0">
                <a:solidFill>
                  <a:schemeClr val="tx1"/>
                </a:solidFill>
              </a:rPr>
              <a:t> </a:t>
            </a:r>
            <a:r>
              <a:rPr lang="en-US" sz="2400" dirty="0" err="1">
                <a:solidFill>
                  <a:schemeClr val="tx1"/>
                </a:solidFill>
              </a:rPr>
              <a:t>dasar</a:t>
            </a:r>
            <a:r>
              <a:rPr lang="en-US" sz="2400" dirty="0">
                <a:solidFill>
                  <a:schemeClr val="tx1"/>
                </a:solidFill>
              </a:rPr>
              <a:t> </a:t>
            </a:r>
            <a:r>
              <a:rPr lang="en-US" sz="2400" dirty="0" err="1" smtClean="0">
                <a:solidFill>
                  <a:schemeClr val="tx1"/>
                </a:solidFill>
              </a:rPr>
              <a:t>kerajaan</a:t>
            </a:r>
            <a:r>
              <a:rPr lang="en-US" sz="2400" dirty="0" smtClean="0">
                <a:solidFill>
                  <a:schemeClr val="tx1"/>
                </a:solidFill>
              </a:rPr>
              <a:t>.</a:t>
            </a:r>
            <a:endParaRPr lang="en-US" sz="2400" dirty="0">
              <a:solidFill>
                <a:schemeClr val="tx1"/>
              </a:solidFill>
            </a:endParaRPr>
          </a:p>
        </p:txBody>
      </p:sp>
      <p:pic>
        <p:nvPicPr>
          <p:cNvPr id="12" name="Picture 11"/>
          <p:cNvPicPr>
            <a:picLocks noChangeAspect="1"/>
          </p:cNvPicPr>
          <p:nvPr/>
        </p:nvPicPr>
        <p:blipFill>
          <a:blip r:embed="rId2" cstate="print">
            <a:duotone>
              <a:schemeClr val="accent1">
                <a:shade val="45000"/>
                <a:satMod val="135000"/>
              </a:schemeClr>
              <a:prstClr val="white"/>
            </a:duotone>
          </a:blip>
          <a:stretch>
            <a:fillRect/>
          </a:stretch>
        </p:blipFill>
        <p:spPr>
          <a:xfrm rot="20931792">
            <a:off x="245058" y="3284984"/>
            <a:ext cx="2378430" cy="1656184"/>
          </a:xfrm>
          <a:prstGeom prst="rect">
            <a:avLst/>
          </a:prstGeom>
        </p:spPr>
      </p:pic>
      <p:sp>
        <p:nvSpPr>
          <p:cNvPr id="49159" name="TextBox 12"/>
          <p:cNvSpPr txBox="1">
            <a:spLocks noChangeArrowheads="1"/>
          </p:cNvSpPr>
          <p:nvPr/>
        </p:nvSpPr>
        <p:spPr bwMode="auto">
          <a:xfrm>
            <a:off x="819150" y="3697288"/>
            <a:ext cx="1089025" cy="523875"/>
          </a:xfrm>
          <a:prstGeom prst="rect">
            <a:avLst/>
          </a:prstGeom>
          <a:noFill/>
          <a:ln w="9525">
            <a:noFill/>
            <a:miter lim="800000"/>
            <a:headEnd/>
            <a:tailEnd/>
          </a:ln>
        </p:spPr>
        <p:txBody>
          <a:bodyPr wrap="none">
            <a:spAutoFit/>
          </a:bodyPr>
          <a:lstStyle/>
          <a:p>
            <a:r>
              <a:rPr lang="en-US" sz="2800" b="1">
                <a:solidFill>
                  <a:schemeClr val="bg1"/>
                </a:solidFill>
              </a:rPr>
              <a:t>WHY?</a:t>
            </a:r>
          </a:p>
        </p:txBody>
      </p:sp>
      <p:sp>
        <p:nvSpPr>
          <p:cNvPr id="14" name="Rounded Rectangle 13"/>
          <p:cNvSpPr/>
          <p:nvPr/>
        </p:nvSpPr>
        <p:spPr>
          <a:xfrm>
            <a:off x="2620963" y="3860800"/>
            <a:ext cx="6337300" cy="2160588"/>
          </a:xfrm>
          <a:prstGeom prst="roundRect">
            <a:avLst/>
          </a:prstGeom>
          <a:solidFill>
            <a:schemeClr val="bg1"/>
          </a:solidFill>
          <a:ln w="57150" cmpd="thickThi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defRPr/>
            </a:pPr>
            <a:r>
              <a:rPr lang="en-US" sz="2400" b="1" dirty="0" err="1" smtClean="0">
                <a:solidFill>
                  <a:schemeClr val="tx1"/>
                </a:solidFill>
              </a:rPr>
              <a:t>Keperluan</a:t>
            </a:r>
            <a:r>
              <a:rPr lang="en-US" sz="2400" dirty="0" smtClean="0">
                <a:solidFill>
                  <a:schemeClr val="tx1"/>
                </a:solidFill>
              </a:rPr>
              <a:t> </a:t>
            </a:r>
            <a:r>
              <a:rPr lang="en-US" sz="2400" b="1" dirty="0">
                <a:solidFill>
                  <a:schemeClr val="tx1"/>
                </a:solidFill>
              </a:rPr>
              <a:t>RIA</a:t>
            </a:r>
            <a:r>
              <a:rPr lang="en-US" sz="2400" dirty="0">
                <a:solidFill>
                  <a:schemeClr val="tx1"/>
                </a:solidFill>
              </a:rPr>
              <a:t> </a:t>
            </a:r>
            <a:r>
              <a:rPr lang="en-US" sz="2400" dirty="0" err="1">
                <a:solidFill>
                  <a:schemeClr val="tx1"/>
                </a:solidFill>
              </a:rPr>
              <a:t>adalah</a:t>
            </a:r>
            <a:r>
              <a:rPr lang="en-US" sz="2400" dirty="0">
                <a:solidFill>
                  <a:schemeClr val="tx1"/>
                </a:solidFill>
              </a:rPr>
              <a:t> </a:t>
            </a:r>
            <a:r>
              <a:rPr lang="en-US" sz="2400" dirty="0" err="1">
                <a:solidFill>
                  <a:schemeClr val="tx1"/>
                </a:solidFill>
              </a:rPr>
              <a:t>bertujuan</a:t>
            </a:r>
            <a:r>
              <a:rPr lang="en-US" sz="2400" dirty="0">
                <a:solidFill>
                  <a:schemeClr val="tx1"/>
                </a:solidFill>
              </a:rPr>
              <a:t> </a:t>
            </a:r>
            <a:r>
              <a:rPr lang="en-US" sz="2400" dirty="0" err="1" smtClean="0">
                <a:solidFill>
                  <a:schemeClr val="tx1"/>
                </a:solidFill>
              </a:rPr>
              <a:t>untuk</a:t>
            </a:r>
            <a:r>
              <a:rPr lang="en-US" sz="2400" dirty="0">
                <a:solidFill>
                  <a:schemeClr val="tx1"/>
                </a:solidFill>
              </a:rPr>
              <a:t> </a:t>
            </a:r>
            <a:r>
              <a:rPr lang="en-US" sz="2400" dirty="0" err="1" smtClean="0">
                <a:solidFill>
                  <a:schemeClr val="tx1"/>
                </a:solidFill>
              </a:rPr>
              <a:t>mencapai</a:t>
            </a:r>
            <a:r>
              <a:rPr lang="en-US" sz="2400" dirty="0" smtClean="0">
                <a:solidFill>
                  <a:schemeClr val="tx1"/>
                </a:solidFill>
              </a:rPr>
              <a:t> </a:t>
            </a:r>
            <a:r>
              <a:rPr lang="en-US" sz="2400" dirty="0" err="1" smtClean="0">
                <a:solidFill>
                  <a:schemeClr val="tx1"/>
                </a:solidFill>
              </a:rPr>
              <a:t>peraturan-peraturan</a:t>
            </a:r>
            <a:r>
              <a:rPr lang="en-US" sz="2400" dirty="0" smtClean="0">
                <a:solidFill>
                  <a:schemeClr val="tx1"/>
                </a:solidFill>
              </a:rPr>
              <a:t> </a:t>
            </a:r>
            <a:r>
              <a:rPr lang="en-US" sz="2400" dirty="0">
                <a:solidFill>
                  <a:schemeClr val="tx1"/>
                </a:solidFill>
              </a:rPr>
              <a:t>yang </a:t>
            </a:r>
            <a:r>
              <a:rPr lang="en-US" sz="2400" dirty="0" err="1">
                <a:solidFill>
                  <a:schemeClr val="tx1"/>
                </a:solidFill>
              </a:rPr>
              <a:t>lebih</a:t>
            </a:r>
            <a:r>
              <a:rPr lang="en-US" sz="2400" dirty="0">
                <a:solidFill>
                  <a:schemeClr val="tx1"/>
                </a:solidFill>
              </a:rPr>
              <a:t> </a:t>
            </a:r>
            <a:r>
              <a:rPr lang="en-US" sz="2400" dirty="0" err="1">
                <a:solidFill>
                  <a:schemeClr val="tx1"/>
                </a:solidFill>
              </a:rPr>
              <a:t>baik</a:t>
            </a:r>
            <a:r>
              <a:rPr lang="en-US" sz="2400" dirty="0">
                <a:solidFill>
                  <a:schemeClr val="tx1"/>
                </a:solidFill>
              </a:rPr>
              <a:t> </a:t>
            </a:r>
            <a:r>
              <a:rPr lang="en-US" sz="2400" dirty="0" err="1">
                <a:solidFill>
                  <a:schemeClr val="tx1"/>
                </a:solidFill>
              </a:rPr>
              <a:t>dengan</a:t>
            </a:r>
            <a:r>
              <a:rPr lang="en-US" sz="2400" dirty="0">
                <a:solidFill>
                  <a:schemeClr val="tx1"/>
                </a:solidFill>
              </a:rPr>
              <a:t> </a:t>
            </a:r>
            <a:r>
              <a:rPr lang="en-US" sz="2400" dirty="0" err="1">
                <a:solidFill>
                  <a:schemeClr val="tx1"/>
                </a:solidFill>
              </a:rPr>
              <a:t>menyokong</a:t>
            </a:r>
            <a:r>
              <a:rPr lang="en-US" sz="2400" dirty="0" smtClean="0">
                <a:solidFill>
                  <a:schemeClr val="tx1"/>
                </a:solidFill>
                <a:cs typeface="Aharoni" pitchFamily="2" charset="-79"/>
              </a:rPr>
              <a:t>:</a:t>
            </a:r>
            <a:endParaRPr lang="en-US" sz="2400" dirty="0">
              <a:solidFill>
                <a:schemeClr val="tx1"/>
              </a:solidFill>
              <a:cs typeface="Aharoni" pitchFamily="2" charset="-79"/>
            </a:endParaRPr>
          </a:p>
          <a:p>
            <a:pPr marL="1257300" indent="-342900">
              <a:buFont typeface="Arial" panose="020B0604020202020204" pitchFamily="34" charset="0"/>
              <a:buChar char="•"/>
              <a:defRPr/>
            </a:pPr>
            <a:r>
              <a:rPr lang="en-US" sz="2400" b="1" i="1" dirty="0">
                <a:solidFill>
                  <a:schemeClr val="tx1"/>
                </a:solidFill>
                <a:cs typeface="Aharoni" pitchFamily="2" charset="-79"/>
              </a:rPr>
              <a:t>Sound Analysis</a:t>
            </a:r>
          </a:p>
          <a:p>
            <a:pPr marL="1257300" indent="-342900">
              <a:buFont typeface="Arial" panose="020B0604020202020204" pitchFamily="34" charset="0"/>
              <a:buChar char="•"/>
              <a:defRPr/>
            </a:pPr>
            <a:r>
              <a:rPr lang="en-US" sz="2400" b="1" i="1" dirty="0">
                <a:solidFill>
                  <a:schemeClr val="tx1"/>
                </a:solidFill>
                <a:cs typeface="Aharoni" pitchFamily="2" charset="-79"/>
              </a:rPr>
              <a:t>Informed Decision Making</a:t>
            </a:r>
          </a:p>
          <a:p>
            <a:pPr marL="1257300" indent="-342900">
              <a:buFont typeface="Arial" panose="020B0604020202020204" pitchFamily="34" charset="0"/>
              <a:buChar char="•"/>
              <a:defRPr/>
            </a:pPr>
            <a:r>
              <a:rPr lang="en-US" sz="2400" b="1" i="1" dirty="0">
                <a:solidFill>
                  <a:schemeClr val="tx1"/>
                </a:solidFill>
                <a:cs typeface="Aharoni" pitchFamily="2" charset="-79"/>
              </a:rPr>
              <a:t>Transparency</a:t>
            </a:r>
          </a:p>
        </p:txBody>
      </p:sp>
      <p:pic>
        <p:nvPicPr>
          <p:cNvPr id="49161" name="Picture 31" descr="mpc"/>
          <p:cNvPicPr>
            <a:picLocks noChangeAspect="1" noChangeArrowheads="1"/>
          </p:cNvPicPr>
          <p:nvPr/>
        </p:nvPicPr>
        <p:blipFill>
          <a:blip r:embed="rId3" cstate="print"/>
          <a:srcRect/>
          <a:stretch>
            <a:fillRect/>
          </a:stretch>
        </p:blipFill>
        <p:spPr bwMode="auto">
          <a:xfrm>
            <a:off x="468313" y="6413500"/>
            <a:ext cx="804862" cy="311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913"/>
            <a:ext cx="8229600" cy="849312"/>
          </a:xfrm>
        </p:spPr>
        <p:txBody>
          <a:bodyPr rtlCol="0">
            <a:normAutofit/>
          </a:bodyPr>
          <a:lstStyle/>
          <a:p>
            <a:pPr fontAlgn="auto">
              <a:spcAft>
                <a:spcPts val="0"/>
              </a:spcAft>
              <a:defRPr/>
            </a:pPr>
            <a:r>
              <a:rPr lang="en-US" b="1" dirty="0" err="1" smtClean="0">
                <a:effectLst>
                  <a:outerShdw blurRad="38100" dist="38100" dir="2700000" algn="tl">
                    <a:srgbClr val="000000">
                      <a:alpha val="43137"/>
                    </a:srgbClr>
                  </a:outerShdw>
                </a:effectLst>
              </a:rPr>
              <a:t>Skop</a:t>
            </a:r>
            <a:endParaRPr lang="en-GB" b="1" dirty="0">
              <a:effectLst>
                <a:outerShdw blurRad="38100" dist="38100" dir="2700000" algn="tl">
                  <a:srgbClr val="000000">
                    <a:alpha val="43137"/>
                  </a:srgbClr>
                </a:outerShdw>
              </a:effectLst>
            </a:endParaRPr>
          </a:p>
        </p:txBody>
      </p:sp>
      <p:sp>
        <p:nvSpPr>
          <p:cNvPr id="50178" name="Content Placeholder 2"/>
          <p:cNvSpPr>
            <a:spLocks noGrp="1"/>
          </p:cNvSpPr>
          <p:nvPr>
            <p:ph idx="1"/>
          </p:nvPr>
        </p:nvSpPr>
        <p:spPr>
          <a:xfrm>
            <a:off x="892175" y="1125538"/>
            <a:ext cx="4618038" cy="5046662"/>
          </a:xfrm>
          <a:solidFill>
            <a:srgbClr val="92D050"/>
          </a:solidFill>
        </p:spPr>
        <p:txBody>
          <a:bodyPr anchor="ctr"/>
          <a:lstStyle/>
          <a:p>
            <a:r>
              <a:rPr lang="en-US" sz="2800" dirty="0" err="1"/>
              <a:t>Terhad</a:t>
            </a:r>
            <a:r>
              <a:rPr lang="en-US" sz="2800" dirty="0"/>
              <a:t> </a:t>
            </a:r>
            <a:r>
              <a:rPr lang="en-US" sz="2800" dirty="0" err="1"/>
              <a:t>kepada</a:t>
            </a:r>
            <a:r>
              <a:rPr lang="en-US" sz="2800" dirty="0"/>
              <a:t> </a:t>
            </a:r>
            <a:r>
              <a:rPr lang="en-US" sz="2800" dirty="0" err="1"/>
              <a:t>peraturan-peraturan</a:t>
            </a:r>
            <a:r>
              <a:rPr lang="en-US" sz="2800" dirty="0"/>
              <a:t> yang </a:t>
            </a:r>
            <a:r>
              <a:rPr lang="en-US" sz="2800" dirty="0" err="1"/>
              <a:t>berkaitan</a:t>
            </a:r>
            <a:r>
              <a:rPr lang="en-US" sz="2800" dirty="0"/>
              <a:t> </a:t>
            </a:r>
            <a:r>
              <a:rPr lang="en-US" sz="2800" dirty="0" err="1"/>
              <a:t>dengan</a:t>
            </a:r>
            <a:r>
              <a:rPr lang="en-US" sz="2800" dirty="0"/>
              <a:t> </a:t>
            </a:r>
            <a:r>
              <a:rPr lang="en-US" sz="2800" dirty="0" err="1"/>
              <a:t>atau</a:t>
            </a:r>
            <a:r>
              <a:rPr lang="en-US" sz="2800" dirty="0"/>
              <a:t> </a:t>
            </a:r>
            <a:r>
              <a:rPr lang="en-US" sz="2800" dirty="0" err="1"/>
              <a:t>memberi</a:t>
            </a:r>
            <a:r>
              <a:rPr lang="en-US" sz="2800" dirty="0"/>
              <a:t> </a:t>
            </a:r>
            <a:r>
              <a:rPr lang="en-US" sz="2800" dirty="0" err="1"/>
              <a:t>kesan</a:t>
            </a:r>
            <a:r>
              <a:rPr lang="en-US" sz="2800" dirty="0"/>
              <a:t> </a:t>
            </a:r>
            <a:r>
              <a:rPr lang="en-US" sz="2800" dirty="0" err="1"/>
              <a:t>kepada</a:t>
            </a:r>
            <a:r>
              <a:rPr lang="en-US" sz="2800" dirty="0"/>
              <a:t> </a:t>
            </a:r>
            <a:r>
              <a:rPr lang="en-US" sz="2800" b="1" dirty="0" err="1"/>
              <a:t>perniagaan</a:t>
            </a:r>
            <a:r>
              <a:rPr lang="en-US" sz="2800" b="1" dirty="0"/>
              <a:t>, </a:t>
            </a:r>
            <a:r>
              <a:rPr lang="en-US" sz="2800" b="1" dirty="0" err="1"/>
              <a:t>perdagangan</a:t>
            </a:r>
            <a:r>
              <a:rPr lang="en-US" sz="2800" b="1" dirty="0"/>
              <a:t> </a:t>
            </a:r>
            <a:r>
              <a:rPr lang="en-US" sz="2800" b="1" dirty="0" err="1"/>
              <a:t>dan</a:t>
            </a:r>
            <a:r>
              <a:rPr lang="en-US" sz="2800" b="1" dirty="0"/>
              <a:t> </a:t>
            </a:r>
            <a:r>
              <a:rPr lang="en-US" sz="2800" b="1" dirty="0" err="1"/>
              <a:t>pelaburan</a:t>
            </a:r>
            <a:r>
              <a:rPr lang="en-US" sz="2800" b="1" dirty="0"/>
              <a:t> </a:t>
            </a:r>
            <a:endParaRPr lang="en-US" sz="2800" b="1" dirty="0" smtClean="0"/>
          </a:p>
          <a:p>
            <a:r>
              <a:rPr lang="en-US" sz="2800" dirty="0" err="1" smtClean="0"/>
              <a:t>Pengecualian</a:t>
            </a:r>
            <a:r>
              <a:rPr lang="en-US" sz="2800" dirty="0" smtClean="0"/>
              <a:t> </a:t>
            </a:r>
            <a:r>
              <a:rPr lang="en-US" sz="2800" dirty="0" err="1"/>
              <a:t>kepada</a:t>
            </a:r>
            <a:r>
              <a:rPr lang="en-US" sz="2800" dirty="0"/>
              <a:t> </a:t>
            </a:r>
            <a:r>
              <a:rPr lang="en-US" sz="2800" dirty="0" err="1"/>
              <a:t>perkara-perkara</a:t>
            </a:r>
            <a:r>
              <a:rPr lang="en-US" sz="2800" dirty="0"/>
              <a:t> </a:t>
            </a:r>
            <a:r>
              <a:rPr lang="en-US" sz="2800" dirty="0" err="1"/>
              <a:t>berkenaan</a:t>
            </a:r>
            <a:r>
              <a:rPr lang="en-US" sz="2800" dirty="0"/>
              <a:t> </a:t>
            </a:r>
            <a:r>
              <a:rPr lang="en-US" sz="2800" dirty="0" err="1"/>
              <a:t>dengan</a:t>
            </a:r>
            <a:r>
              <a:rPr lang="en-US" sz="2800" dirty="0"/>
              <a:t> </a:t>
            </a:r>
            <a:r>
              <a:rPr lang="en-US" sz="2800" b="1" dirty="0" err="1"/>
              <a:t>keselamatan</a:t>
            </a:r>
            <a:r>
              <a:rPr lang="en-US" sz="2800" b="1" dirty="0"/>
              <a:t> </a:t>
            </a:r>
            <a:r>
              <a:rPr lang="en-US" sz="2800" b="1" dirty="0" err="1"/>
              <a:t>negara</a:t>
            </a:r>
            <a:r>
              <a:rPr lang="en-US" sz="2800" b="1" dirty="0"/>
              <a:t>, </a:t>
            </a:r>
            <a:r>
              <a:rPr lang="en-US" sz="2800" b="1" dirty="0" err="1"/>
              <a:t>kedaulatan</a:t>
            </a:r>
            <a:r>
              <a:rPr lang="en-US" sz="2800" b="1" dirty="0"/>
              <a:t> </a:t>
            </a:r>
            <a:r>
              <a:rPr lang="en-US" sz="2800" b="1" dirty="0" err="1"/>
              <a:t>dan</a:t>
            </a:r>
            <a:r>
              <a:rPr lang="en-US" sz="2800" b="1" dirty="0"/>
              <a:t> </a:t>
            </a:r>
            <a:r>
              <a:rPr lang="en-US" sz="2800" b="1" dirty="0" err="1"/>
              <a:t>perkara</a:t>
            </a:r>
            <a:r>
              <a:rPr lang="en-US" sz="2800" b="1" dirty="0"/>
              <a:t> </a:t>
            </a:r>
            <a:r>
              <a:rPr lang="en-US" sz="2800" b="1" dirty="0" err="1"/>
              <a:t>penting</a:t>
            </a:r>
            <a:endParaRPr lang="en-GB" b="1" dirty="0" smtClean="0"/>
          </a:p>
        </p:txBody>
      </p:sp>
      <p:pic>
        <p:nvPicPr>
          <p:cNvPr id="5" name="Content Placeholder 3"/>
          <p:cNvPicPr>
            <a:picLocks noChangeAspect="1"/>
          </p:cNvPicPr>
          <p:nvPr/>
        </p:nvPicPr>
        <p:blipFill>
          <a:blip r:embed="rId2" cstate="print"/>
          <a:stretch>
            <a:fillRect/>
          </a:stretch>
        </p:blipFill>
        <p:spPr>
          <a:xfrm>
            <a:off x="5894388" y="1125538"/>
            <a:ext cx="2306637" cy="1295400"/>
          </a:xfrm>
          <a:prstGeom prst="rect">
            <a:avLst/>
          </a:prstGeom>
          <a:ln>
            <a:noFill/>
          </a:ln>
          <a:effectLst>
            <a:outerShdw blurRad="292100" dist="139700" dir="2700000" algn="tl" rotWithShape="0">
              <a:srgbClr val="333333">
                <a:alpha val="65000"/>
              </a:srgbClr>
            </a:outerShdw>
          </a:effectLst>
        </p:spPr>
      </p:pic>
      <p:pic>
        <p:nvPicPr>
          <p:cNvPr id="6" name="Content Placeholder 5"/>
          <p:cNvPicPr>
            <a:picLocks noChangeAspect="1"/>
          </p:cNvPicPr>
          <p:nvPr/>
        </p:nvPicPr>
        <p:blipFill>
          <a:blip r:embed="rId3" cstate="print"/>
          <a:stretch>
            <a:fillRect/>
          </a:stretch>
        </p:blipFill>
        <p:spPr>
          <a:xfrm>
            <a:off x="5943600" y="2781300"/>
            <a:ext cx="2257425" cy="1295400"/>
          </a:xfrm>
          <a:prstGeom prst="rect">
            <a:avLst/>
          </a:prstGeom>
          <a:ln>
            <a:noFill/>
          </a:ln>
          <a:effectLst>
            <a:outerShdw blurRad="292100" dist="139700" dir="2700000" algn="tl" rotWithShape="0">
              <a:srgbClr val="333333">
                <a:alpha val="65000"/>
              </a:srgbClr>
            </a:outerShdw>
          </a:effectLst>
        </p:spPr>
      </p:pic>
      <p:pic>
        <p:nvPicPr>
          <p:cNvPr id="7" name="Content Placeholder 3"/>
          <p:cNvPicPr>
            <a:picLocks noChangeAspect="1"/>
          </p:cNvPicPr>
          <p:nvPr/>
        </p:nvPicPr>
        <p:blipFill>
          <a:blip r:embed="rId4" cstate="print"/>
          <a:stretch>
            <a:fillRect/>
          </a:stretch>
        </p:blipFill>
        <p:spPr>
          <a:xfrm>
            <a:off x="5975350" y="4395788"/>
            <a:ext cx="2225675" cy="1695450"/>
          </a:xfrm>
          <a:prstGeom prst="rect">
            <a:avLst/>
          </a:prstGeom>
          <a:ln>
            <a:noFill/>
          </a:ln>
          <a:effectLst>
            <a:outerShdw blurRad="292100" dist="139700" dir="2700000" algn="tl" rotWithShape="0">
              <a:srgbClr val="333333">
                <a:alpha val="65000"/>
              </a:srgbClr>
            </a:outerShdw>
          </a:effectLst>
        </p:spPr>
      </p:pic>
      <p:sp>
        <p:nvSpPr>
          <p:cNvPr id="4" name="Slide Number Placeholder 3"/>
          <p:cNvSpPr>
            <a:spLocks noGrp="1"/>
          </p:cNvSpPr>
          <p:nvPr>
            <p:ph type="sldNum" sz="quarter" idx="12"/>
          </p:nvPr>
        </p:nvSpPr>
        <p:spPr/>
        <p:txBody>
          <a:bodyPr/>
          <a:lstStyle/>
          <a:p>
            <a:pPr>
              <a:defRPr/>
            </a:pPr>
            <a:fld id="{5FCD6E6C-7960-46C5-8297-A2484650AE89}" type="slidenum">
              <a:rPr lang="en-US"/>
              <a:pPr>
                <a:defRPr/>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Content Placeholder 3"/>
          <p:cNvPicPr>
            <a:picLocks noChangeAspect="1"/>
          </p:cNvPicPr>
          <p:nvPr/>
        </p:nvPicPr>
        <p:blipFill>
          <a:blip r:embed="rId2" cstate="print"/>
          <a:srcRect/>
          <a:stretch>
            <a:fillRect/>
          </a:stretch>
        </p:blipFill>
        <p:spPr bwMode="auto">
          <a:xfrm>
            <a:off x="7938" y="4330700"/>
            <a:ext cx="2547937" cy="1825625"/>
          </a:xfrm>
          <a:prstGeom prst="rect">
            <a:avLst/>
          </a:prstGeom>
          <a:noFill/>
          <a:ln w="9525">
            <a:noFill/>
            <a:miter lim="800000"/>
            <a:headEnd/>
            <a:tailEnd/>
          </a:ln>
        </p:spPr>
      </p:pic>
      <p:pic>
        <p:nvPicPr>
          <p:cNvPr id="54274" name="Picture 4" descr="http://dc613.4shared.com/img/-tqpMcb3/s7/13d0c0044a8/arrow_curved_blue_1.png"/>
          <p:cNvPicPr>
            <a:picLocks noChangeAspect="1" noChangeArrowheads="1"/>
          </p:cNvPicPr>
          <p:nvPr/>
        </p:nvPicPr>
        <p:blipFill>
          <a:blip r:embed="rId3" cstate="print"/>
          <a:srcRect/>
          <a:stretch>
            <a:fillRect/>
          </a:stretch>
        </p:blipFill>
        <p:spPr bwMode="auto">
          <a:xfrm>
            <a:off x="706438" y="3338513"/>
            <a:ext cx="2411412" cy="1920875"/>
          </a:xfrm>
          <a:prstGeom prst="rect">
            <a:avLst/>
          </a:prstGeom>
          <a:noFill/>
          <a:ln w="9525">
            <a:noFill/>
            <a:miter lim="800000"/>
            <a:headEnd/>
            <a:tailEnd/>
          </a:ln>
        </p:spPr>
      </p:pic>
      <p:pic>
        <p:nvPicPr>
          <p:cNvPr id="54275" name="Picture 4" descr="http://dc613.4shared.com/img/-tqpMcb3/s7/13d0c0044a8/arrow_curved_blue_1.png"/>
          <p:cNvPicPr>
            <a:picLocks noChangeAspect="1" noChangeArrowheads="1"/>
          </p:cNvPicPr>
          <p:nvPr/>
        </p:nvPicPr>
        <p:blipFill>
          <a:blip r:embed="rId4" cstate="print"/>
          <a:srcRect/>
          <a:stretch>
            <a:fillRect/>
          </a:stretch>
        </p:blipFill>
        <p:spPr bwMode="auto">
          <a:xfrm>
            <a:off x="649288" y="1846263"/>
            <a:ext cx="2409825" cy="1819275"/>
          </a:xfrm>
          <a:prstGeom prst="rect">
            <a:avLst/>
          </a:prstGeom>
          <a:noFill/>
          <a:ln w="9525">
            <a:noFill/>
            <a:miter lim="800000"/>
            <a:headEnd/>
            <a:tailEnd/>
          </a:ln>
        </p:spPr>
      </p:pic>
      <p:sp>
        <p:nvSpPr>
          <p:cNvPr id="40961" name="Title 1"/>
          <p:cNvSpPr>
            <a:spLocks noGrp="1"/>
          </p:cNvSpPr>
          <p:nvPr>
            <p:ph type="title"/>
          </p:nvPr>
        </p:nvSpPr>
        <p:spPr>
          <a:xfrm>
            <a:off x="161925" y="93663"/>
            <a:ext cx="8802688" cy="1182687"/>
          </a:xfrm>
        </p:spPr>
        <p:txBody>
          <a:bodyPr rtlCol="0">
            <a:noAutofit/>
          </a:bodyPr>
          <a:lstStyle/>
          <a:p>
            <a:pPr fontAlgn="auto">
              <a:spcAft>
                <a:spcPts val="0"/>
              </a:spcAft>
              <a:defRPr/>
            </a:pPr>
            <a:r>
              <a:rPr lang="en-US" b="1" dirty="0" err="1"/>
              <a:t>Penyelaras</a:t>
            </a:r>
            <a:r>
              <a:rPr lang="en-US" b="1" dirty="0"/>
              <a:t> </a:t>
            </a:r>
            <a:r>
              <a:rPr lang="en-US" b="1" dirty="0" err="1" smtClean="0"/>
              <a:t>Regulatori</a:t>
            </a:r>
            <a:r>
              <a:rPr lang="en-US" dirty="0" smtClean="0"/>
              <a:t/>
            </a:r>
            <a:br>
              <a:rPr lang="en-US" dirty="0" smtClean="0"/>
            </a:br>
            <a:r>
              <a:rPr lang="en-US" sz="3200" b="1" dirty="0" err="1" smtClean="0"/>
              <a:t>Terma-terma</a:t>
            </a:r>
            <a:r>
              <a:rPr lang="en-US" sz="3200" b="1" dirty="0" smtClean="0"/>
              <a:t> </a:t>
            </a:r>
            <a:r>
              <a:rPr lang="en-US" sz="3200" b="1" dirty="0" err="1" smtClean="0"/>
              <a:t>Rujukan</a:t>
            </a:r>
            <a:endParaRPr lang="en-MY" sz="2400" b="1" dirty="0" smtClean="0">
              <a:effectLst>
                <a:outerShdw blurRad="38100" dist="38100" dir="2700000" algn="tl">
                  <a:srgbClr val="000000">
                    <a:alpha val="43137"/>
                  </a:srgbClr>
                </a:outerShdw>
              </a:effectLst>
              <a:cs typeface="Aharoni" panose="02010803020104030203" pitchFamily="2" charset="-79"/>
            </a:endParaRPr>
          </a:p>
        </p:txBody>
      </p:sp>
      <p:sp>
        <p:nvSpPr>
          <p:cNvPr id="54277" name="Content Placeholder 2"/>
          <p:cNvSpPr>
            <a:spLocks noGrp="1"/>
          </p:cNvSpPr>
          <p:nvPr>
            <p:ph idx="1"/>
          </p:nvPr>
        </p:nvSpPr>
        <p:spPr>
          <a:xfrm>
            <a:off x="5651500" y="1989138"/>
            <a:ext cx="8610600" cy="5029200"/>
          </a:xfrm>
        </p:spPr>
        <p:txBody>
          <a:bodyPr/>
          <a:lstStyle/>
          <a:p>
            <a:pPr marL="0" indent="0">
              <a:buFont typeface="Arial" charset="0"/>
              <a:buNone/>
            </a:pPr>
            <a:endParaRPr lang="en-US" sz="2400" b="1" smtClean="0">
              <a:ea typeface="Aharoni"/>
              <a:cs typeface="Aharoni"/>
            </a:endParaRPr>
          </a:p>
          <a:p>
            <a:pPr marL="0" indent="0">
              <a:buFont typeface="Arial" charset="0"/>
              <a:buNone/>
            </a:pPr>
            <a:endParaRPr lang="en-NZ" sz="2400" b="1" smtClean="0">
              <a:ea typeface="Aharoni"/>
              <a:cs typeface="Aharoni"/>
            </a:endParaRPr>
          </a:p>
        </p:txBody>
      </p:sp>
      <p:pic>
        <p:nvPicPr>
          <p:cNvPr id="54278" name="Picture 4" descr="http://roundware.org/images/icon_rc.png"/>
          <p:cNvPicPr>
            <a:picLocks noChangeAspect="1" noChangeArrowheads="1"/>
          </p:cNvPicPr>
          <p:nvPr/>
        </p:nvPicPr>
        <p:blipFill>
          <a:blip r:embed="rId5" cstate="print"/>
          <a:srcRect/>
          <a:stretch>
            <a:fillRect/>
          </a:stretch>
        </p:blipFill>
        <p:spPr bwMode="auto">
          <a:xfrm>
            <a:off x="198438" y="2768600"/>
            <a:ext cx="1371600" cy="1371600"/>
          </a:xfrm>
          <a:prstGeom prst="rect">
            <a:avLst/>
          </a:prstGeom>
          <a:noFill/>
          <a:ln w="9525">
            <a:noFill/>
            <a:miter lim="800000"/>
            <a:headEnd/>
            <a:tailEnd/>
          </a:ln>
        </p:spPr>
      </p:pic>
      <p:sp>
        <p:nvSpPr>
          <p:cNvPr id="2" name="Rectangle 1"/>
          <p:cNvSpPr/>
          <p:nvPr/>
        </p:nvSpPr>
        <p:spPr>
          <a:xfrm>
            <a:off x="3059113" y="1700213"/>
            <a:ext cx="5545137" cy="1631216"/>
          </a:xfrm>
          <a:prstGeom prst="rect">
            <a:avLst/>
          </a:prstGeom>
          <a:ln>
            <a:prstDash val="sysDash"/>
          </a:ln>
        </p:spPr>
        <p:style>
          <a:lnRef idx="2">
            <a:schemeClr val="accent5"/>
          </a:lnRef>
          <a:fillRef idx="1">
            <a:schemeClr val="lt1"/>
          </a:fillRef>
          <a:effectRef idx="0">
            <a:schemeClr val="accent5"/>
          </a:effectRef>
          <a:fontRef idx="minor">
            <a:schemeClr val="dk1"/>
          </a:fontRef>
        </p:style>
        <p:txBody>
          <a:bodyPr>
            <a:spAutoFit/>
          </a:bodyPr>
          <a:lstStyle/>
          <a:p>
            <a:pPr>
              <a:buFont typeface="Arial" charset="0"/>
              <a:buNone/>
              <a:defRPr/>
            </a:pPr>
            <a:r>
              <a:rPr lang="en-US" sz="2400" b="1" u="sng" dirty="0" err="1">
                <a:effectLst>
                  <a:outerShdw blurRad="38100" dist="38100" dir="2700000" algn="tl">
                    <a:srgbClr val="000000">
                      <a:alpha val="43137"/>
                    </a:srgbClr>
                  </a:outerShdw>
                </a:effectLst>
              </a:rPr>
              <a:t>Tugas</a:t>
            </a:r>
            <a:r>
              <a:rPr lang="en-US" sz="2400" b="1" u="sng" dirty="0">
                <a:effectLst>
                  <a:outerShdw blurRad="38100" dist="38100" dir="2700000" algn="tl">
                    <a:srgbClr val="000000">
                      <a:alpha val="43137"/>
                    </a:srgbClr>
                  </a:outerShdw>
                </a:effectLst>
              </a:rPr>
              <a:t> </a:t>
            </a:r>
            <a:r>
              <a:rPr lang="en-US" sz="2400" b="1" u="sng" dirty="0" err="1">
                <a:effectLst>
                  <a:outerShdw blurRad="38100" dist="38100" dir="2700000" algn="tl">
                    <a:srgbClr val="000000">
                      <a:alpha val="43137"/>
                    </a:srgbClr>
                  </a:outerShdw>
                </a:effectLst>
              </a:rPr>
              <a:t>dan</a:t>
            </a:r>
            <a:r>
              <a:rPr lang="en-US" sz="2400" b="1" u="sng" dirty="0">
                <a:effectLst>
                  <a:outerShdw blurRad="38100" dist="38100" dir="2700000" algn="tl">
                    <a:srgbClr val="000000">
                      <a:alpha val="43137"/>
                    </a:srgbClr>
                  </a:outerShdw>
                </a:effectLst>
              </a:rPr>
              <a:t> </a:t>
            </a:r>
            <a:r>
              <a:rPr lang="en-US" sz="2400" b="1" u="sng" dirty="0" err="1">
                <a:effectLst>
                  <a:outerShdw blurRad="38100" dist="38100" dir="2700000" algn="tl">
                    <a:srgbClr val="000000">
                      <a:alpha val="43137"/>
                    </a:srgbClr>
                  </a:outerShdw>
                </a:effectLst>
              </a:rPr>
              <a:t>peranan</a:t>
            </a:r>
            <a:r>
              <a:rPr lang="en-US" sz="2800" b="1" u="sng" dirty="0"/>
              <a:t> </a:t>
            </a:r>
            <a:endParaRPr lang="en-US" sz="2800" b="1" u="sng" dirty="0" smtClean="0"/>
          </a:p>
          <a:p>
            <a:pPr marL="342900" indent="-342900">
              <a:buFont typeface="Arial" pitchFamily="34" charset="0"/>
              <a:buChar char="•"/>
              <a:defRPr/>
            </a:pPr>
            <a:r>
              <a:rPr lang="en-US" sz="2400" dirty="0" err="1" smtClean="0"/>
              <a:t>Bertindak</a:t>
            </a:r>
            <a:r>
              <a:rPr lang="en-US" sz="2400" dirty="0" smtClean="0"/>
              <a:t> </a:t>
            </a:r>
            <a:r>
              <a:rPr lang="en-US" sz="2400" dirty="0" err="1"/>
              <a:t>sebagai</a:t>
            </a:r>
            <a:r>
              <a:rPr lang="en-US" sz="2400" dirty="0"/>
              <a:t> focal point </a:t>
            </a:r>
            <a:r>
              <a:rPr lang="en-US" sz="2400" dirty="0" err="1"/>
              <a:t>Kementerian</a:t>
            </a:r>
            <a:r>
              <a:rPr lang="en-US" sz="2400" dirty="0"/>
              <a:t> </a:t>
            </a:r>
            <a:r>
              <a:rPr lang="en-US" sz="2400" dirty="0" err="1"/>
              <a:t>atau</a:t>
            </a:r>
            <a:r>
              <a:rPr lang="en-US" sz="2400" dirty="0"/>
              <a:t> </a:t>
            </a:r>
            <a:r>
              <a:rPr lang="en-US" sz="2400" dirty="0" err="1"/>
              <a:t>pihak</a:t>
            </a:r>
            <a:r>
              <a:rPr lang="en-US" sz="2400" dirty="0"/>
              <a:t> </a:t>
            </a:r>
            <a:r>
              <a:rPr lang="en-US" sz="2400" dirty="0" err="1" smtClean="0"/>
              <a:t>berkuasa</a:t>
            </a:r>
            <a:endParaRPr lang="en-US" sz="2400" dirty="0" smtClean="0"/>
          </a:p>
          <a:p>
            <a:pPr marL="342900" indent="-342900">
              <a:buFont typeface="Arial" pitchFamily="34" charset="0"/>
              <a:buChar char="•"/>
              <a:defRPr/>
            </a:pPr>
            <a:r>
              <a:rPr lang="en-US" sz="2400" dirty="0" err="1" smtClean="0"/>
              <a:t>Memudahkan</a:t>
            </a:r>
            <a:r>
              <a:rPr lang="en-US" sz="2400" dirty="0" smtClean="0"/>
              <a:t> </a:t>
            </a:r>
            <a:r>
              <a:rPr lang="en-US" sz="2400" dirty="0" err="1"/>
              <a:t>pelaksanaan</a:t>
            </a:r>
            <a:r>
              <a:rPr lang="en-US" sz="2400" dirty="0"/>
              <a:t> NPDIR</a:t>
            </a:r>
            <a:endParaRPr lang="en-US" sz="2400" dirty="0">
              <a:cs typeface="Aharoni" panose="02010803020104030203" pitchFamily="2" charset="-79"/>
            </a:endParaRPr>
          </a:p>
        </p:txBody>
      </p:sp>
      <p:sp>
        <p:nvSpPr>
          <p:cNvPr id="4" name="Rectangle 3"/>
          <p:cNvSpPr/>
          <p:nvPr/>
        </p:nvSpPr>
        <p:spPr>
          <a:xfrm>
            <a:off x="3059113" y="3480872"/>
            <a:ext cx="5545137" cy="2677656"/>
          </a:xfrm>
          <a:prstGeom prst="rect">
            <a:avLst/>
          </a:prstGeom>
          <a:ln>
            <a:prstDash val="sysDash"/>
          </a:ln>
        </p:spPr>
        <p:style>
          <a:lnRef idx="2">
            <a:schemeClr val="accent6"/>
          </a:lnRef>
          <a:fillRef idx="1">
            <a:schemeClr val="lt1"/>
          </a:fillRef>
          <a:effectRef idx="0">
            <a:schemeClr val="accent6"/>
          </a:effectRef>
          <a:fontRef idx="minor">
            <a:schemeClr val="dk1"/>
          </a:fontRef>
        </p:style>
        <p:txBody>
          <a:bodyPr anchor="ctr">
            <a:spAutoFit/>
          </a:bodyPr>
          <a:lstStyle/>
          <a:p>
            <a:pPr>
              <a:buFont typeface="Arial" charset="0"/>
              <a:buNone/>
              <a:defRPr/>
            </a:pPr>
            <a:r>
              <a:rPr lang="en-US" sz="2400" b="1" u="sng" dirty="0" err="1" smtClean="0">
                <a:effectLst>
                  <a:outerShdw blurRad="38100" dist="38100" dir="2700000" algn="tl">
                    <a:srgbClr val="000000">
                      <a:alpha val="43137"/>
                    </a:srgbClr>
                  </a:outerShdw>
                </a:effectLst>
                <a:cs typeface="Aharoni" panose="02010803020104030203" pitchFamily="2" charset="-79"/>
              </a:rPr>
              <a:t>Tanggungjawab</a:t>
            </a:r>
            <a:r>
              <a:rPr lang="en-US" sz="2400" b="1" u="sng" dirty="0" smtClean="0">
                <a:effectLst>
                  <a:outerShdw blurRad="38100" dist="38100" dir="2700000" algn="tl">
                    <a:srgbClr val="000000">
                      <a:alpha val="43137"/>
                    </a:srgbClr>
                  </a:outerShdw>
                </a:effectLst>
                <a:cs typeface="Aharoni" panose="02010803020104030203" pitchFamily="2" charset="-79"/>
              </a:rPr>
              <a:t> </a:t>
            </a:r>
            <a:endParaRPr lang="en-MY" sz="2400" b="1" u="sng" dirty="0">
              <a:effectLst>
                <a:outerShdw blurRad="38100" dist="38100" dir="2700000" algn="tl">
                  <a:srgbClr val="000000">
                    <a:alpha val="43137"/>
                  </a:srgbClr>
                </a:outerShdw>
              </a:effectLst>
              <a:cs typeface="Aharoni" panose="02010803020104030203" pitchFamily="2" charset="-79"/>
            </a:endParaRPr>
          </a:p>
          <a:p>
            <a:pPr marL="285750" indent="-285750">
              <a:buFont typeface="Arial" panose="020B0604020202020204" pitchFamily="34" charset="0"/>
              <a:buChar char="•"/>
              <a:defRPr/>
            </a:pPr>
            <a:r>
              <a:rPr lang="en-US" sz="2400" dirty="0" err="1"/>
              <a:t>Memudahkan</a:t>
            </a:r>
            <a:r>
              <a:rPr lang="en-US" sz="2400" dirty="0"/>
              <a:t> </a:t>
            </a:r>
            <a:r>
              <a:rPr lang="en-US" sz="2400" dirty="0" err="1"/>
              <a:t>pelaksanaan</a:t>
            </a:r>
            <a:r>
              <a:rPr lang="en-US" sz="2400" dirty="0"/>
              <a:t> </a:t>
            </a:r>
            <a:r>
              <a:rPr lang="en-US" sz="2400" dirty="0" err="1"/>
              <a:t>dasar</a:t>
            </a:r>
            <a:r>
              <a:rPr lang="en-US" sz="2400" dirty="0"/>
              <a:t> </a:t>
            </a:r>
            <a:r>
              <a:rPr lang="en-US" sz="2400" dirty="0" err="1"/>
              <a:t>pengawalseliaan</a:t>
            </a:r>
            <a:r>
              <a:rPr lang="en-US" sz="2400" dirty="0"/>
              <a:t> </a:t>
            </a:r>
            <a:r>
              <a:rPr lang="en-US" sz="2400" dirty="0" err="1"/>
              <a:t>dalam</a:t>
            </a:r>
            <a:r>
              <a:rPr lang="en-US" sz="2400" dirty="0"/>
              <a:t> </a:t>
            </a:r>
            <a:r>
              <a:rPr lang="en-US" sz="2400" dirty="0" err="1"/>
              <a:t>kementerian</a:t>
            </a:r>
            <a:r>
              <a:rPr lang="en-US" sz="2400" dirty="0"/>
              <a:t> </a:t>
            </a:r>
            <a:r>
              <a:rPr lang="en-US" sz="2400" dirty="0" err="1"/>
              <a:t>atau</a:t>
            </a:r>
            <a:r>
              <a:rPr lang="en-US" sz="2400" dirty="0"/>
              <a:t> </a:t>
            </a:r>
            <a:r>
              <a:rPr lang="en-US" sz="2400" dirty="0" err="1"/>
              <a:t>agensi</a:t>
            </a:r>
            <a:r>
              <a:rPr lang="en-US" sz="2400" dirty="0"/>
              <a:t> </a:t>
            </a:r>
            <a:r>
              <a:rPr lang="en-US" sz="2400" dirty="0" err="1" smtClean="0"/>
              <a:t>berkaitan</a:t>
            </a:r>
            <a:endParaRPr lang="en-US" sz="2400" dirty="0" smtClean="0"/>
          </a:p>
          <a:p>
            <a:pPr marL="285750" indent="-285750">
              <a:buFont typeface="Arial" panose="020B0604020202020204" pitchFamily="34" charset="0"/>
              <a:buChar char="•"/>
              <a:defRPr/>
            </a:pPr>
            <a:r>
              <a:rPr lang="en-US" sz="2400" dirty="0" err="1" smtClean="0"/>
              <a:t>Memantau</a:t>
            </a:r>
            <a:r>
              <a:rPr lang="en-US" sz="2400" dirty="0" smtClean="0"/>
              <a:t> </a:t>
            </a:r>
            <a:r>
              <a:rPr lang="en-US" sz="2400" dirty="0" err="1"/>
              <a:t>dan</a:t>
            </a:r>
            <a:r>
              <a:rPr lang="en-US" sz="2400" dirty="0"/>
              <a:t> </a:t>
            </a:r>
            <a:r>
              <a:rPr lang="en-US" sz="2400" dirty="0" err="1" smtClean="0"/>
              <a:t>memastikan</a:t>
            </a:r>
            <a:r>
              <a:rPr lang="en-US" sz="2400" dirty="0" smtClean="0"/>
              <a:t> </a:t>
            </a:r>
            <a:r>
              <a:rPr lang="en-US" sz="2400" dirty="0" err="1"/>
              <a:t>Tadbir</a:t>
            </a:r>
            <a:r>
              <a:rPr lang="en-US" sz="2400" dirty="0"/>
              <a:t> </a:t>
            </a:r>
            <a:r>
              <a:rPr lang="en-US" sz="2400" dirty="0" err="1"/>
              <a:t>Urus</a:t>
            </a:r>
            <a:r>
              <a:rPr lang="en-US" sz="2400" dirty="0"/>
              <a:t> yang </a:t>
            </a:r>
            <a:r>
              <a:rPr lang="en-US" sz="2400" dirty="0" err="1"/>
              <a:t>Baik</a:t>
            </a:r>
            <a:r>
              <a:rPr lang="en-US" sz="2400" dirty="0"/>
              <a:t> </a:t>
            </a:r>
            <a:r>
              <a:rPr lang="en-US" sz="2400" dirty="0" smtClean="0"/>
              <a:t>(Good Governance)</a:t>
            </a:r>
          </a:p>
          <a:p>
            <a:pPr marL="285750" indent="-285750">
              <a:buFont typeface="Arial" panose="020B0604020202020204" pitchFamily="34" charset="0"/>
              <a:buChar char="•"/>
              <a:defRPr/>
            </a:pPr>
            <a:r>
              <a:rPr lang="en-US" sz="2400" dirty="0" err="1" smtClean="0"/>
              <a:t>Melaporkan</a:t>
            </a:r>
            <a:r>
              <a:rPr lang="en-US" sz="2400" dirty="0" smtClean="0"/>
              <a:t> </a:t>
            </a:r>
            <a:r>
              <a:rPr lang="en-US" sz="2400" dirty="0" err="1"/>
              <a:t>kepada</a:t>
            </a:r>
            <a:r>
              <a:rPr lang="en-US" sz="2400" dirty="0"/>
              <a:t> MPC </a:t>
            </a:r>
            <a:r>
              <a:rPr lang="en-US" sz="2400" dirty="0" err="1"/>
              <a:t>setiap</a:t>
            </a:r>
            <a:r>
              <a:rPr lang="en-US" sz="2400" dirty="0"/>
              <a:t> </a:t>
            </a:r>
            <a:r>
              <a:rPr lang="en-US" sz="2400" dirty="0" err="1" smtClean="0"/>
              <a:t>tahun</a:t>
            </a:r>
            <a:endParaRPr lang="en-MY" sz="2400" dirty="0">
              <a:cs typeface="Aharoni" panose="02010803020104030203" pitchFamily="2" charset="-79"/>
            </a:endParaRPr>
          </a:p>
        </p:txBody>
      </p:sp>
      <p:sp>
        <p:nvSpPr>
          <p:cNvPr id="5" name="Slide Number Placeholder 4"/>
          <p:cNvSpPr>
            <a:spLocks noGrp="1"/>
          </p:cNvSpPr>
          <p:nvPr>
            <p:ph type="sldNum" sz="quarter" idx="12"/>
          </p:nvPr>
        </p:nvSpPr>
        <p:spPr/>
        <p:txBody>
          <a:bodyPr/>
          <a:lstStyle/>
          <a:p>
            <a:pPr>
              <a:defRPr/>
            </a:pPr>
            <a:fld id="{9725BC0A-C579-463C-AE42-1A142408D2BB}" type="slidenum">
              <a:rPr lang="en-US"/>
              <a:pPr>
                <a:defRPr/>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p:cNvSpPr>
          <p:nvPr>
            <p:ph type="title" idx="4294967295"/>
          </p:nvPr>
        </p:nvSpPr>
        <p:spPr>
          <a:xfrm>
            <a:off x="0" y="860425"/>
            <a:ext cx="9144000" cy="792163"/>
          </a:xfrm>
        </p:spPr>
        <p:txBody>
          <a:bodyPr rtlCol="0">
            <a:noAutofit/>
          </a:bodyPr>
          <a:lstStyle/>
          <a:p>
            <a:pPr fontAlgn="auto">
              <a:spcAft>
                <a:spcPts val="0"/>
              </a:spcAft>
              <a:defRPr/>
            </a:pPr>
            <a:r>
              <a:rPr lang="en-US" sz="4000" b="1" dirty="0" smtClean="0">
                <a:effectLst>
                  <a:outerShdw blurRad="38100" dist="38100" dir="2700000" algn="tl">
                    <a:srgbClr val="000000">
                      <a:alpha val="43137"/>
                    </a:srgbClr>
                  </a:outerShdw>
                </a:effectLst>
                <a:cs typeface="Aharoni" pitchFamily="2" charset="-79"/>
              </a:rPr>
              <a:t/>
            </a:r>
            <a:br>
              <a:rPr lang="en-US" sz="4000" b="1" dirty="0" smtClean="0">
                <a:effectLst>
                  <a:outerShdw blurRad="38100" dist="38100" dir="2700000" algn="tl">
                    <a:srgbClr val="000000">
                      <a:alpha val="43137"/>
                    </a:srgbClr>
                  </a:outerShdw>
                </a:effectLst>
                <a:cs typeface="Aharoni" pitchFamily="2" charset="-79"/>
              </a:rPr>
            </a:br>
            <a:r>
              <a:rPr lang="en-US" sz="4000" b="1" dirty="0" smtClean="0">
                <a:effectLst>
                  <a:outerShdw blurRad="38100" dist="38100" dir="2700000" algn="tl">
                    <a:srgbClr val="000000">
                      <a:alpha val="43137"/>
                    </a:srgbClr>
                  </a:outerShdw>
                </a:effectLst>
                <a:cs typeface="Aharoni" pitchFamily="2" charset="-79"/>
              </a:rPr>
              <a:t>          </a:t>
            </a:r>
            <a:r>
              <a:rPr lang="en-US" sz="4000" b="1" dirty="0" err="1" smtClean="0">
                <a:effectLst>
                  <a:outerShdw blurRad="38100" dist="38100" dir="2700000" algn="tl">
                    <a:srgbClr val="000000">
                      <a:alpha val="43137"/>
                    </a:srgbClr>
                  </a:outerShdw>
                </a:effectLst>
                <a:cs typeface="Aharoni" pitchFamily="2" charset="-79"/>
              </a:rPr>
              <a:t>Elemen</a:t>
            </a:r>
            <a:r>
              <a:rPr lang="en-US" sz="4000" b="1" dirty="0" smtClean="0">
                <a:effectLst>
                  <a:outerShdw blurRad="38100" dist="38100" dir="2700000" algn="tl">
                    <a:srgbClr val="000000">
                      <a:alpha val="43137"/>
                    </a:srgbClr>
                  </a:outerShdw>
                </a:effectLst>
                <a:cs typeface="Aharoni" pitchFamily="2" charset="-79"/>
              </a:rPr>
              <a:t> RIA </a:t>
            </a:r>
            <a:br>
              <a:rPr lang="en-US" sz="4000" b="1" dirty="0" smtClean="0">
                <a:effectLst>
                  <a:outerShdw blurRad="38100" dist="38100" dir="2700000" algn="tl">
                    <a:srgbClr val="000000">
                      <a:alpha val="43137"/>
                    </a:srgbClr>
                  </a:outerShdw>
                </a:effectLst>
                <a:cs typeface="Aharoni" pitchFamily="2" charset="-79"/>
              </a:rPr>
            </a:br>
            <a:endParaRPr lang="en-US" sz="4000" b="1" dirty="0" smtClean="0">
              <a:effectLst>
                <a:outerShdw blurRad="38100" dist="38100" dir="2700000" algn="tl">
                  <a:srgbClr val="000000">
                    <a:alpha val="43137"/>
                  </a:srgbClr>
                </a:outerShdw>
              </a:effectLst>
              <a:cs typeface="Aharoni" pitchFamily="2" charset="-79"/>
            </a:endParaRPr>
          </a:p>
        </p:txBody>
      </p:sp>
      <p:sp>
        <p:nvSpPr>
          <p:cNvPr id="55298" name="Rectangle 3"/>
          <p:cNvSpPr>
            <a:spLocks noGrp="1"/>
          </p:cNvSpPr>
          <p:nvPr>
            <p:ph type="body" idx="4294967295"/>
          </p:nvPr>
        </p:nvSpPr>
        <p:spPr>
          <a:xfrm>
            <a:off x="2398713" y="1905000"/>
            <a:ext cx="6637337" cy="4495800"/>
          </a:xfrm>
        </p:spPr>
        <p:txBody>
          <a:bodyPr/>
          <a:lstStyle/>
          <a:p>
            <a:pPr marL="457200" indent="-457200">
              <a:lnSpc>
                <a:spcPct val="80000"/>
              </a:lnSpc>
              <a:spcAft>
                <a:spcPts val="600"/>
              </a:spcAft>
              <a:buFont typeface="+mj-lt"/>
              <a:buAutoNum type="arabicPeriod"/>
            </a:pPr>
            <a:r>
              <a:rPr lang="en-US" sz="2400" b="1" dirty="0" err="1" smtClean="0"/>
              <a:t>Mengenalpasti</a:t>
            </a:r>
            <a:r>
              <a:rPr lang="en-US" sz="2400" b="1" dirty="0" smtClean="0"/>
              <a:t> </a:t>
            </a:r>
            <a:r>
              <a:rPr lang="en-US" sz="2400" b="1" dirty="0" err="1"/>
              <a:t>Masalah</a:t>
            </a:r>
            <a:r>
              <a:rPr lang="en-US" sz="2400" b="1" dirty="0"/>
              <a:t> </a:t>
            </a:r>
            <a:r>
              <a:rPr lang="en-US" sz="2400" b="1" dirty="0" err="1"/>
              <a:t>atau</a:t>
            </a:r>
            <a:r>
              <a:rPr lang="en-US" sz="2400" b="1" dirty="0"/>
              <a:t> </a:t>
            </a:r>
            <a:r>
              <a:rPr lang="en-US" sz="2400" b="1" dirty="0" err="1" smtClean="0"/>
              <a:t>Isu-isu</a:t>
            </a:r>
            <a:endParaRPr lang="en-US" sz="2400" b="1" dirty="0"/>
          </a:p>
          <a:p>
            <a:pPr marL="457200" indent="-457200">
              <a:lnSpc>
                <a:spcPct val="80000"/>
              </a:lnSpc>
              <a:spcAft>
                <a:spcPts val="600"/>
              </a:spcAft>
              <a:buFont typeface="+mj-lt"/>
              <a:buAutoNum type="arabicPeriod"/>
            </a:pPr>
            <a:r>
              <a:rPr lang="en-US" sz="2400" b="1" dirty="0" err="1" smtClean="0"/>
              <a:t>Menjelaskan</a:t>
            </a:r>
            <a:r>
              <a:rPr lang="en-US" sz="2400" b="1" dirty="0" smtClean="0"/>
              <a:t> </a:t>
            </a:r>
            <a:r>
              <a:rPr lang="en-US" sz="2400" b="1" dirty="0" err="1"/>
              <a:t>Objektif</a:t>
            </a:r>
            <a:r>
              <a:rPr lang="en-US" sz="2400" b="1" dirty="0"/>
              <a:t> </a:t>
            </a:r>
          </a:p>
          <a:p>
            <a:pPr marL="457200" indent="-457200">
              <a:lnSpc>
                <a:spcPct val="80000"/>
              </a:lnSpc>
              <a:spcAft>
                <a:spcPts val="600"/>
              </a:spcAft>
              <a:buFont typeface="+mj-lt"/>
              <a:buAutoNum type="arabicPeriod"/>
            </a:pPr>
            <a:r>
              <a:rPr lang="en-US" sz="2400" b="1" dirty="0" err="1" smtClean="0"/>
              <a:t>Mengenalpasti</a:t>
            </a:r>
            <a:r>
              <a:rPr lang="en-US" sz="2400" b="1" dirty="0" smtClean="0"/>
              <a:t> </a:t>
            </a:r>
            <a:r>
              <a:rPr lang="en-US" sz="2400" b="1" dirty="0" err="1"/>
              <a:t>pelbagai</a:t>
            </a:r>
            <a:r>
              <a:rPr lang="en-US" sz="2400" b="1" dirty="0"/>
              <a:t> </a:t>
            </a:r>
            <a:r>
              <a:rPr lang="en-US" sz="2400" b="1" dirty="0" err="1"/>
              <a:t>pilihan</a:t>
            </a:r>
            <a:r>
              <a:rPr lang="en-US" sz="2400" b="1" dirty="0"/>
              <a:t> </a:t>
            </a:r>
            <a:r>
              <a:rPr lang="en-US" sz="2400" b="1" dirty="0" err="1"/>
              <a:t>alternatif</a:t>
            </a:r>
            <a:r>
              <a:rPr lang="en-US" sz="2400" b="1" dirty="0"/>
              <a:t> (</a:t>
            </a:r>
            <a:r>
              <a:rPr lang="en-US" sz="2400" b="1" dirty="0" err="1"/>
              <a:t>Peraturan</a:t>
            </a:r>
            <a:r>
              <a:rPr lang="en-US" sz="2400" b="1" dirty="0"/>
              <a:t> </a:t>
            </a:r>
            <a:r>
              <a:rPr lang="en-US" sz="2400" b="1" dirty="0" err="1"/>
              <a:t>dan</a:t>
            </a:r>
            <a:r>
              <a:rPr lang="en-US" sz="2400" b="1" dirty="0"/>
              <a:t> </a:t>
            </a:r>
            <a:r>
              <a:rPr lang="en-US" sz="2400" b="1" dirty="0" err="1"/>
              <a:t>Bukan</a:t>
            </a:r>
            <a:r>
              <a:rPr lang="en-US" sz="2400" b="1" dirty="0"/>
              <a:t> </a:t>
            </a:r>
            <a:r>
              <a:rPr lang="en-US" sz="2400" b="1" dirty="0" err="1" smtClean="0"/>
              <a:t>Regulatori</a:t>
            </a:r>
            <a:r>
              <a:rPr lang="en-US" sz="2400" b="1" dirty="0" smtClean="0"/>
              <a:t>) </a:t>
            </a:r>
            <a:endParaRPr lang="en-US" sz="2400" b="1" dirty="0"/>
          </a:p>
          <a:p>
            <a:pPr marL="457200" indent="-457200">
              <a:lnSpc>
                <a:spcPct val="80000"/>
              </a:lnSpc>
              <a:spcAft>
                <a:spcPts val="600"/>
              </a:spcAft>
              <a:buFont typeface="+mj-lt"/>
              <a:buAutoNum type="arabicPeriod"/>
            </a:pPr>
            <a:r>
              <a:rPr lang="en-US" sz="2400" b="1" dirty="0" err="1" smtClean="0"/>
              <a:t>Memberi</a:t>
            </a:r>
            <a:r>
              <a:rPr lang="en-US" sz="2400" b="1" dirty="0" smtClean="0"/>
              <a:t> </a:t>
            </a:r>
            <a:r>
              <a:rPr lang="en-US" sz="2400" b="1" dirty="0" err="1" smtClean="0"/>
              <a:t>Analisis</a:t>
            </a:r>
            <a:r>
              <a:rPr lang="en-US" sz="2400" b="1" dirty="0" smtClean="0"/>
              <a:t> </a:t>
            </a:r>
            <a:r>
              <a:rPr lang="en-US" sz="2400" b="1" dirty="0" err="1"/>
              <a:t>Impak</a:t>
            </a:r>
            <a:r>
              <a:rPr lang="en-US" sz="2400" b="1" dirty="0"/>
              <a:t> (Kos, </a:t>
            </a:r>
            <a:r>
              <a:rPr lang="en-US" sz="2400" b="1" dirty="0" err="1"/>
              <a:t>Faedah</a:t>
            </a:r>
            <a:r>
              <a:rPr lang="en-US" sz="2400" b="1" dirty="0"/>
              <a:t> </a:t>
            </a:r>
            <a:r>
              <a:rPr lang="en-US" sz="2400" b="1" dirty="0" err="1"/>
              <a:t>dan</a:t>
            </a:r>
            <a:r>
              <a:rPr lang="en-US" sz="2400" b="1" dirty="0"/>
              <a:t> </a:t>
            </a:r>
            <a:r>
              <a:rPr lang="en-US" sz="2400" b="1" dirty="0" err="1"/>
              <a:t>Risiko</a:t>
            </a:r>
            <a:r>
              <a:rPr lang="en-US" sz="2400" b="1" dirty="0"/>
              <a:t>) </a:t>
            </a:r>
            <a:r>
              <a:rPr lang="en-US" sz="2400" b="1" dirty="0" smtClean="0"/>
              <a:t>yang </a:t>
            </a:r>
            <a:r>
              <a:rPr lang="en-US" sz="2400" b="1" dirty="0" err="1" smtClean="0"/>
              <a:t>mencukupi</a:t>
            </a:r>
            <a:endParaRPr lang="en-US" sz="2400" b="1" dirty="0"/>
          </a:p>
          <a:p>
            <a:pPr marL="457200" indent="-457200">
              <a:lnSpc>
                <a:spcPct val="80000"/>
              </a:lnSpc>
              <a:spcAft>
                <a:spcPts val="600"/>
              </a:spcAft>
              <a:buFont typeface="+mj-lt"/>
              <a:buAutoNum type="arabicPeriod"/>
            </a:pPr>
            <a:r>
              <a:rPr lang="en-US" sz="2400" b="1" dirty="0" err="1" smtClean="0"/>
              <a:t>Menghuraikan</a:t>
            </a:r>
            <a:r>
              <a:rPr lang="en-US" sz="2400" b="1" dirty="0" smtClean="0"/>
              <a:t> </a:t>
            </a:r>
            <a:r>
              <a:rPr lang="en-US" sz="2400" b="1" dirty="0" err="1" smtClean="0"/>
              <a:t>Bagaimana</a:t>
            </a:r>
            <a:r>
              <a:rPr lang="en-US" sz="2400" b="1" dirty="0" smtClean="0"/>
              <a:t> </a:t>
            </a:r>
            <a:r>
              <a:rPr lang="en-US" sz="2400" b="1" dirty="0" err="1" smtClean="0"/>
              <a:t>Perundingan</a:t>
            </a:r>
            <a:r>
              <a:rPr lang="en-US" sz="2400" b="1" dirty="0" smtClean="0"/>
              <a:t> </a:t>
            </a:r>
            <a:r>
              <a:rPr lang="en-US" sz="2400" b="1" dirty="0" err="1"/>
              <a:t>telah</a:t>
            </a:r>
            <a:r>
              <a:rPr lang="en-US" sz="2400" b="1" dirty="0"/>
              <a:t> </a:t>
            </a:r>
            <a:r>
              <a:rPr lang="en-US" sz="2400" b="1" dirty="0" err="1"/>
              <a:t>Dijalankan</a:t>
            </a:r>
            <a:r>
              <a:rPr lang="en-US" sz="2400" b="1" dirty="0"/>
              <a:t> </a:t>
            </a:r>
          </a:p>
          <a:p>
            <a:pPr marL="457200" indent="-457200">
              <a:lnSpc>
                <a:spcPct val="80000"/>
              </a:lnSpc>
              <a:spcAft>
                <a:spcPts val="600"/>
              </a:spcAft>
              <a:buFont typeface="+mj-lt"/>
              <a:buAutoNum type="arabicPeriod"/>
            </a:pPr>
            <a:r>
              <a:rPr lang="en-US" sz="2400" b="1" dirty="0" err="1" smtClean="0"/>
              <a:t>Menjelaskan</a:t>
            </a:r>
            <a:r>
              <a:rPr lang="en-US" sz="2400" b="1" dirty="0" smtClean="0"/>
              <a:t> </a:t>
            </a:r>
            <a:r>
              <a:rPr lang="en-US" sz="2400" b="1" dirty="0" err="1"/>
              <a:t>Kesimpulan</a:t>
            </a:r>
            <a:r>
              <a:rPr lang="en-US" sz="2400" b="1" dirty="0"/>
              <a:t> </a:t>
            </a:r>
            <a:r>
              <a:rPr lang="en-US" sz="2400" b="1" dirty="0" err="1"/>
              <a:t>dan</a:t>
            </a:r>
            <a:r>
              <a:rPr lang="en-US" sz="2400" b="1" dirty="0"/>
              <a:t> </a:t>
            </a:r>
            <a:r>
              <a:rPr lang="en-US" sz="2400" b="1" dirty="0" err="1"/>
              <a:t>Saranan</a:t>
            </a:r>
            <a:r>
              <a:rPr lang="en-US" sz="2400" b="1" dirty="0"/>
              <a:t> </a:t>
            </a:r>
            <a:r>
              <a:rPr lang="en-US" sz="2400" b="1" dirty="0" err="1"/>
              <a:t>Pilihan</a:t>
            </a:r>
            <a:r>
              <a:rPr lang="en-US" sz="2400" b="1" dirty="0"/>
              <a:t> </a:t>
            </a:r>
          </a:p>
          <a:p>
            <a:pPr marL="457200" indent="-457200">
              <a:lnSpc>
                <a:spcPct val="80000"/>
              </a:lnSpc>
              <a:spcAft>
                <a:spcPts val="600"/>
              </a:spcAft>
              <a:buFont typeface="+mj-lt"/>
              <a:buAutoNum type="arabicPeriod"/>
            </a:pPr>
            <a:r>
              <a:rPr lang="en-US" sz="2400" b="1" dirty="0" err="1" smtClean="0"/>
              <a:t>Menyediakan</a:t>
            </a:r>
            <a:r>
              <a:rPr lang="en-US" sz="2400" b="1" dirty="0" smtClean="0"/>
              <a:t> </a:t>
            </a:r>
            <a:r>
              <a:rPr lang="en-US" sz="2400" b="1" dirty="0" err="1"/>
              <a:t>Strategi</a:t>
            </a:r>
            <a:r>
              <a:rPr lang="en-US" sz="2400" b="1" dirty="0"/>
              <a:t> </a:t>
            </a:r>
            <a:r>
              <a:rPr lang="en-US" sz="2400" b="1" dirty="0" err="1" smtClean="0"/>
              <a:t>Pelaksanakan</a:t>
            </a:r>
            <a:r>
              <a:rPr lang="en-US" sz="2400" b="1" dirty="0" smtClean="0"/>
              <a:t> </a:t>
            </a:r>
            <a:r>
              <a:rPr lang="en-US" sz="2400" b="1" dirty="0" err="1"/>
              <a:t>dan</a:t>
            </a:r>
            <a:r>
              <a:rPr lang="en-US" sz="2400" b="1" dirty="0"/>
              <a:t> </a:t>
            </a:r>
            <a:r>
              <a:rPr lang="en-US" sz="2400" b="1" dirty="0" err="1" smtClean="0"/>
              <a:t>Kajian</a:t>
            </a:r>
            <a:endParaRPr lang="en-US" altLang="ja-JP" sz="2400" b="1" dirty="0" smtClean="0">
              <a:cs typeface="Aharoni"/>
            </a:endParaRPr>
          </a:p>
        </p:txBody>
      </p:sp>
      <p:sp>
        <p:nvSpPr>
          <p:cNvPr id="5" name="Rounded Rectangle 4"/>
          <p:cNvSpPr/>
          <p:nvPr/>
        </p:nvSpPr>
        <p:spPr>
          <a:xfrm>
            <a:off x="250825" y="1700213"/>
            <a:ext cx="8642350" cy="4537075"/>
          </a:xfrm>
          <a:prstGeom prst="roundRect">
            <a:avLst>
              <a:gd name="adj" fmla="val 9253"/>
            </a:avLst>
          </a:prstGeom>
          <a:noFill/>
          <a:ln w="57150" cmpd="thickThi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55300" name="Content Placeholder 10"/>
          <p:cNvPicPr>
            <a:picLocks noChangeAspect="1"/>
          </p:cNvPicPr>
          <p:nvPr/>
        </p:nvPicPr>
        <p:blipFill>
          <a:blip r:embed="rId2" cstate="print"/>
          <a:srcRect/>
          <a:stretch>
            <a:fillRect/>
          </a:stretch>
        </p:blipFill>
        <p:spPr bwMode="auto">
          <a:xfrm>
            <a:off x="871538" y="1989138"/>
            <a:ext cx="1323975" cy="881062"/>
          </a:xfrm>
          <a:prstGeom prst="rect">
            <a:avLst/>
          </a:prstGeom>
          <a:noFill/>
          <a:ln w="9525">
            <a:solidFill>
              <a:schemeClr val="tx2"/>
            </a:solidFill>
            <a:miter lim="800000"/>
            <a:headEnd/>
            <a:tailEnd/>
          </a:ln>
        </p:spPr>
      </p:pic>
      <p:pic>
        <p:nvPicPr>
          <p:cNvPr id="55301" name="Content Placeholder 28"/>
          <p:cNvPicPr>
            <a:picLocks noChangeAspect="1"/>
          </p:cNvPicPr>
          <p:nvPr/>
        </p:nvPicPr>
        <p:blipFill>
          <a:blip r:embed="rId3" cstate="print"/>
          <a:srcRect/>
          <a:stretch>
            <a:fillRect/>
          </a:stretch>
        </p:blipFill>
        <p:spPr bwMode="auto">
          <a:xfrm>
            <a:off x="881063" y="4962525"/>
            <a:ext cx="1303337" cy="881063"/>
          </a:xfrm>
          <a:prstGeom prst="rect">
            <a:avLst/>
          </a:prstGeom>
          <a:noFill/>
          <a:ln w="9525">
            <a:solidFill>
              <a:schemeClr val="tx2"/>
            </a:solidFill>
            <a:miter lim="800000"/>
            <a:headEnd/>
            <a:tailEnd/>
          </a:ln>
        </p:spPr>
      </p:pic>
      <p:pic>
        <p:nvPicPr>
          <p:cNvPr id="55302" name="Content Placeholder 32"/>
          <p:cNvPicPr>
            <a:picLocks noChangeAspect="1"/>
          </p:cNvPicPr>
          <p:nvPr/>
        </p:nvPicPr>
        <p:blipFill>
          <a:blip r:embed="rId4" cstate="print"/>
          <a:srcRect/>
          <a:stretch>
            <a:fillRect/>
          </a:stretch>
        </p:blipFill>
        <p:spPr bwMode="auto">
          <a:xfrm>
            <a:off x="871538" y="2947988"/>
            <a:ext cx="1323975" cy="936625"/>
          </a:xfrm>
          <a:prstGeom prst="rect">
            <a:avLst/>
          </a:prstGeom>
          <a:noFill/>
          <a:ln w="9525">
            <a:solidFill>
              <a:schemeClr val="tx2"/>
            </a:solidFill>
            <a:miter lim="800000"/>
            <a:headEnd/>
            <a:tailEnd/>
          </a:ln>
        </p:spPr>
      </p:pic>
      <p:pic>
        <p:nvPicPr>
          <p:cNvPr id="55303" name="Content Placeholder 42"/>
          <p:cNvPicPr>
            <a:picLocks noChangeAspect="1"/>
          </p:cNvPicPr>
          <p:nvPr/>
        </p:nvPicPr>
        <p:blipFill>
          <a:blip r:embed="rId5" cstate="print"/>
          <a:srcRect/>
          <a:stretch>
            <a:fillRect/>
          </a:stretch>
        </p:blipFill>
        <p:spPr bwMode="auto">
          <a:xfrm>
            <a:off x="887413" y="3965575"/>
            <a:ext cx="1295400" cy="941388"/>
          </a:xfrm>
          <a:prstGeom prst="rect">
            <a:avLst/>
          </a:prstGeom>
          <a:noFill/>
          <a:ln w="9525">
            <a:solidFill>
              <a:schemeClr val="tx2"/>
            </a:solidFill>
            <a:miter lim="800000"/>
            <a:headEnd/>
            <a:tailEnd/>
          </a:ln>
        </p:spPr>
      </p:pic>
      <p:pic>
        <p:nvPicPr>
          <p:cNvPr id="55304" name="Picture 31" descr="mpc"/>
          <p:cNvPicPr>
            <a:picLocks noChangeAspect="1" noChangeArrowheads="1"/>
          </p:cNvPicPr>
          <p:nvPr/>
        </p:nvPicPr>
        <p:blipFill>
          <a:blip r:embed="rId6" cstate="print"/>
          <a:srcRect/>
          <a:stretch>
            <a:fillRect/>
          </a:stretch>
        </p:blipFill>
        <p:spPr bwMode="auto">
          <a:xfrm>
            <a:off x="468313" y="6397625"/>
            <a:ext cx="804862" cy="311150"/>
          </a:xfrm>
          <a:prstGeom prst="rect">
            <a:avLst/>
          </a:prstGeom>
          <a:noFill/>
          <a:ln w="9525">
            <a:noFill/>
            <a:miter lim="800000"/>
            <a:headEnd/>
            <a:tailEnd/>
          </a:ln>
        </p:spPr>
      </p:pic>
      <p:pic>
        <p:nvPicPr>
          <p:cNvPr id="55305" name="Picture 2" descr="http://www.castlecs.com/wp-content/uploads/2011/11/numero-7.png"/>
          <p:cNvPicPr>
            <a:picLocks noChangeAspect="1" noChangeArrowheads="1"/>
          </p:cNvPicPr>
          <p:nvPr/>
        </p:nvPicPr>
        <p:blipFill>
          <a:blip r:embed="rId7" cstate="print"/>
          <a:srcRect/>
          <a:stretch>
            <a:fillRect/>
          </a:stretch>
        </p:blipFill>
        <p:spPr bwMode="auto">
          <a:xfrm>
            <a:off x="1287463" y="-287338"/>
            <a:ext cx="2276475" cy="2276476"/>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pPr>
              <a:defRPr/>
            </a:pPr>
            <a:fld id="{3AAD93D6-51AC-4C34-8310-A66F4B4C7DF9}" type="slidenum">
              <a:rPr lang="en-US"/>
              <a:pPr>
                <a:defRPr/>
              </a:pPr>
              <a:t>8</a:t>
            </a:fld>
            <a:endParaRPr lang="en-US"/>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2" descr="http://www.city-data.com/forum/members/jamrockian-1262252-albums-andi-pic81334-process-gears.jpg"/>
          <p:cNvPicPr>
            <a:picLocks noChangeAspect="1" noChangeArrowheads="1"/>
          </p:cNvPicPr>
          <p:nvPr/>
        </p:nvPicPr>
        <p:blipFill>
          <a:blip r:embed="rId2" cstate="print"/>
          <a:srcRect/>
          <a:stretch>
            <a:fillRect/>
          </a:stretch>
        </p:blipFill>
        <p:spPr bwMode="auto">
          <a:xfrm>
            <a:off x="6386513" y="4537075"/>
            <a:ext cx="2771775" cy="2079625"/>
          </a:xfrm>
          <a:prstGeom prst="rect">
            <a:avLst/>
          </a:prstGeom>
          <a:noFill/>
          <a:ln w="9525">
            <a:noFill/>
            <a:miter lim="800000"/>
            <a:headEnd/>
            <a:tailEnd/>
          </a:ln>
        </p:spPr>
      </p:pic>
      <p:pic>
        <p:nvPicPr>
          <p:cNvPr id="56322" name="Picture 2"/>
          <p:cNvPicPr>
            <a:picLocks noChangeAspect="1"/>
          </p:cNvPicPr>
          <p:nvPr/>
        </p:nvPicPr>
        <p:blipFill>
          <a:blip r:embed="rId3" cstate="print"/>
          <a:srcRect/>
          <a:stretch>
            <a:fillRect/>
          </a:stretch>
        </p:blipFill>
        <p:spPr bwMode="auto">
          <a:xfrm>
            <a:off x="0" y="1708150"/>
            <a:ext cx="2930525" cy="4641850"/>
          </a:xfrm>
          <a:prstGeom prst="rect">
            <a:avLst/>
          </a:prstGeom>
          <a:noFill/>
          <a:ln w="9525">
            <a:noFill/>
            <a:miter lim="800000"/>
            <a:headEnd/>
            <a:tailEnd/>
          </a:ln>
        </p:spPr>
      </p:pic>
      <p:sp>
        <p:nvSpPr>
          <p:cNvPr id="2" name="Title 1"/>
          <p:cNvSpPr>
            <a:spLocks noGrp="1"/>
          </p:cNvSpPr>
          <p:nvPr>
            <p:ph type="title"/>
          </p:nvPr>
        </p:nvSpPr>
        <p:spPr>
          <a:xfrm>
            <a:off x="457200" y="76200"/>
            <a:ext cx="8229600" cy="868363"/>
          </a:xfrm>
        </p:spPr>
        <p:txBody>
          <a:bodyPr rtlCol="0">
            <a:normAutofit/>
          </a:bodyPr>
          <a:lstStyle/>
          <a:p>
            <a:pPr fontAlgn="auto">
              <a:spcAft>
                <a:spcPts val="0"/>
              </a:spcAft>
              <a:defRPr/>
            </a:pPr>
            <a:r>
              <a:rPr lang="en-US" b="1" dirty="0" err="1" smtClean="0">
                <a:effectLst>
                  <a:outerShdw blurRad="38100" dist="38100" dir="2700000" algn="tl">
                    <a:srgbClr val="000000">
                      <a:alpha val="43137"/>
                    </a:srgbClr>
                  </a:outerShdw>
                </a:effectLst>
                <a:cs typeface="Aharoni" panose="02010803020104030203" pitchFamily="2" charset="-79"/>
              </a:rPr>
              <a:t>Aliran</a:t>
            </a:r>
            <a:r>
              <a:rPr lang="en-US" b="1" dirty="0" smtClean="0">
                <a:effectLst>
                  <a:outerShdw blurRad="38100" dist="38100" dir="2700000" algn="tl">
                    <a:srgbClr val="000000">
                      <a:alpha val="43137"/>
                    </a:srgbClr>
                  </a:outerShdw>
                </a:effectLst>
                <a:cs typeface="Aharoni" panose="02010803020104030203" pitchFamily="2" charset="-79"/>
              </a:rPr>
              <a:t> Proses RIA</a:t>
            </a:r>
            <a:endParaRPr lang="en-GB" b="1" dirty="0">
              <a:effectLst>
                <a:outerShdw blurRad="38100" dist="38100" dir="2700000" algn="tl">
                  <a:srgbClr val="000000">
                    <a:alpha val="43137"/>
                  </a:srgbClr>
                </a:outerShdw>
              </a:effectLst>
              <a:cs typeface="Aharoni" panose="02010803020104030203" pitchFamily="2" charset="-79"/>
            </a:endParaRPr>
          </a:p>
        </p:txBody>
      </p:sp>
      <p:sp>
        <p:nvSpPr>
          <p:cNvPr id="4" name="Rectangle 3"/>
          <p:cNvSpPr/>
          <p:nvPr/>
        </p:nvSpPr>
        <p:spPr>
          <a:xfrm>
            <a:off x="2644775" y="981075"/>
            <a:ext cx="3679825"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700" b="1" dirty="0" err="1" smtClean="0">
                <a:solidFill>
                  <a:schemeClr val="tx1"/>
                </a:solidFill>
              </a:rPr>
              <a:t>Pengawal</a:t>
            </a:r>
            <a:r>
              <a:rPr lang="en-US" sz="1700" b="1" dirty="0" err="1">
                <a:solidFill>
                  <a:schemeClr val="tx1"/>
                </a:solidFill>
              </a:rPr>
              <a:t>-</a:t>
            </a:r>
            <a:r>
              <a:rPr lang="en-US" sz="1700" b="1" dirty="0" err="1" smtClean="0">
                <a:solidFill>
                  <a:schemeClr val="tx1"/>
                </a:solidFill>
              </a:rPr>
              <a:t>selia</a:t>
            </a:r>
            <a:r>
              <a:rPr lang="en-US" sz="1700" b="1" dirty="0" smtClean="0">
                <a:solidFill>
                  <a:schemeClr val="tx1"/>
                </a:solidFill>
              </a:rPr>
              <a:t> </a:t>
            </a:r>
            <a:r>
              <a:rPr lang="en-US" sz="1700" b="1" dirty="0" err="1" smtClean="0">
                <a:solidFill>
                  <a:schemeClr val="tx1"/>
                </a:solidFill>
              </a:rPr>
              <a:t>memaklumkan</a:t>
            </a:r>
            <a:r>
              <a:rPr lang="en-US" sz="1700" b="1" dirty="0" smtClean="0">
                <a:solidFill>
                  <a:schemeClr val="tx1"/>
                </a:solidFill>
              </a:rPr>
              <a:t> MPC</a:t>
            </a:r>
            <a:endParaRPr lang="en-GB" sz="1700" b="1" dirty="0">
              <a:solidFill>
                <a:schemeClr val="tx1"/>
              </a:solidFill>
            </a:endParaRPr>
          </a:p>
        </p:txBody>
      </p:sp>
      <p:sp>
        <p:nvSpPr>
          <p:cNvPr id="5" name="Rectangle 4"/>
          <p:cNvSpPr/>
          <p:nvPr/>
        </p:nvSpPr>
        <p:spPr>
          <a:xfrm>
            <a:off x="2452687" y="1666875"/>
            <a:ext cx="4176713" cy="609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700" b="1" dirty="0" err="1" smtClean="0">
                <a:solidFill>
                  <a:schemeClr val="tx1"/>
                </a:solidFill>
              </a:rPr>
              <a:t>Pengawal-selia</a:t>
            </a:r>
            <a:r>
              <a:rPr lang="en-US" sz="1700" b="1" dirty="0" smtClean="0">
                <a:solidFill>
                  <a:schemeClr val="tx1"/>
                </a:solidFill>
              </a:rPr>
              <a:t> </a:t>
            </a:r>
            <a:r>
              <a:rPr lang="en-US" sz="1700" b="1" dirty="0" err="1" smtClean="0">
                <a:solidFill>
                  <a:schemeClr val="tx1"/>
                </a:solidFill>
              </a:rPr>
              <a:t>mengisi</a:t>
            </a:r>
            <a:r>
              <a:rPr lang="en-US" sz="1700" b="1" dirty="0" smtClean="0">
                <a:solidFill>
                  <a:schemeClr val="tx1"/>
                </a:solidFill>
              </a:rPr>
              <a:t> ‘Regulatory </a:t>
            </a:r>
            <a:r>
              <a:rPr lang="en-US" sz="1700" b="1" dirty="0">
                <a:solidFill>
                  <a:schemeClr val="tx1"/>
                </a:solidFill>
              </a:rPr>
              <a:t>Notification Form’ </a:t>
            </a:r>
            <a:r>
              <a:rPr lang="en-US" sz="1700" b="1" dirty="0" err="1" smtClean="0">
                <a:solidFill>
                  <a:schemeClr val="tx1"/>
                </a:solidFill>
              </a:rPr>
              <a:t>dan</a:t>
            </a:r>
            <a:r>
              <a:rPr lang="en-US" sz="1700" b="1" dirty="0" smtClean="0">
                <a:solidFill>
                  <a:schemeClr val="tx1"/>
                </a:solidFill>
              </a:rPr>
              <a:t> </a:t>
            </a:r>
            <a:r>
              <a:rPr lang="en-US" sz="1700" b="1" dirty="0" err="1" smtClean="0">
                <a:solidFill>
                  <a:schemeClr val="tx1"/>
                </a:solidFill>
              </a:rPr>
              <a:t>hantar</a:t>
            </a:r>
            <a:r>
              <a:rPr lang="en-US" sz="1700" b="1" dirty="0" smtClean="0">
                <a:solidFill>
                  <a:schemeClr val="tx1"/>
                </a:solidFill>
              </a:rPr>
              <a:t> </a:t>
            </a:r>
            <a:r>
              <a:rPr lang="en-US" sz="1700" b="1" dirty="0" err="1" smtClean="0">
                <a:solidFill>
                  <a:schemeClr val="tx1"/>
                </a:solidFill>
              </a:rPr>
              <a:t>kepada</a:t>
            </a:r>
            <a:r>
              <a:rPr lang="en-US" sz="1700" b="1" dirty="0" smtClean="0">
                <a:solidFill>
                  <a:schemeClr val="tx1"/>
                </a:solidFill>
              </a:rPr>
              <a:t> MPC</a:t>
            </a:r>
            <a:endParaRPr lang="en-GB" sz="1700" b="1" dirty="0">
              <a:solidFill>
                <a:schemeClr val="tx1"/>
              </a:solidFill>
            </a:endParaRPr>
          </a:p>
        </p:txBody>
      </p:sp>
      <p:sp>
        <p:nvSpPr>
          <p:cNvPr id="6" name="Flowchart: Decision 5"/>
          <p:cNvSpPr/>
          <p:nvPr/>
        </p:nvSpPr>
        <p:spPr>
          <a:xfrm>
            <a:off x="3419475" y="2573338"/>
            <a:ext cx="2333625" cy="1303337"/>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700" b="1" dirty="0" err="1" smtClean="0">
                <a:solidFill>
                  <a:schemeClr val="tx1"/>
                </a:solidFill>
              </a:rPr>
              <a:t>Perlu</a:t>
            </a:r>
            <a:r>
              <a:rPr lang="en-US" sz="1700" b="1" dirty="0" smtClean="0">
                <a:solidFill>
                  <a:schemeClr val="tx1"/>
                </a:solidFill>
              </a:rPr>
              <a:t> </a:t>
            </a:r>
            <a:r>
              <a:rPr lang="en-US" sz="1700" b="1" dirty="0" err="1" smtClean="0">
                <a:solidFill>
                  <a:schemeClr val="tx1"/>
                </a:solidFill>
              </a:rPr>
              <a:t>melalui</a:t>
            </a:r>
            <a:r>
              <a:rPr lang="en-US" sz="1700" b="1" dirty="0" smtClean="0">
                <a:solidFill>
                  <a:schemeClr val="tx1"/>
                </a:solidFill>
              </a:rPr>
              <a:t> RIA</a:t>
            </a:r>
            <a:endParaRPr lang="en-GB" sz="1700" b="1" dirty="0">
              <a:solidFill>
                <a:schemeClr val="tx1"/>
              </a:solidFill>
            </a:endParaRPr>
          </a:p>
        </p:txBody>
      </p:sp>
      <p:sp>
        <p:nvSpPr>
          <p:cNvPr id="7" name="Rectangle 6"/>
          <p:cNvSpPr/>
          <p:nvPr/>
        </p:nvSpPr>
        <p:spPr>
          <a:xfrm>
            <a:off x="2644775" y="4181475"/>
            <a:ext cx="3679825" cy="762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700" b="1" dirty="0" err="1" smtClean="0">
                <a:solidFill>
                  <a:schemeClr val="tx1"/>
                </a:solidFill>
              </a:rPr>
              <a:t>Pengawal-selia</a:t>
            </a:r>
            <a:r>
              <a:rPr lang="en-US" sz="1700" b="1" dirty="0" smtClean="0">
                <a:solidFill>
                  <a:schemeClr val="tx1"/>
                </a:solidFill>
              </a:rPr>
              <a:t> </a:t>
            </a:r>
            <a:r>
              <a:rPr lang="en-US" sz="1700" b="1" dirty="0" err="1" smtClean="0">
                <a:solidFill>
                  <a:schemeClr val="tx1"/>
                </a:solidFill>
              </a:rPr>
              <a:t>menjalankan</a:t>
            </a:r>
            <a:r>
              <a:rPr lang="en-US" sz="1700" b="1" dirty="0" smtClean="0">
                <a:solidFill>
                  <a:schemeClr val="tx1"/>
                </a:solidFill>
              </a:rPr>
              <a:t> “Regulatory </a:t>
            </a:r>
            <a:r>
              <a:rPr lang="en-US" sz="1700" b="1" dirty="0">
                <a:solidFill>
                  <a:schemeClr val="tx1"/>
                </a:solidFill>
              </a:rPr>
              <a:t>Impact </a:t>
            </a:r>
            <a:r>
              <a:rPr lang="en-US" sz="1700" b="1" dirty="0" smtClean="0">
                <a:solidFill>
                  <a:schemeClr val="tx1"/>
                </a:solidFill>
              </a:rPr>
              <a:t>Analysis” </a:t>
            </a:r>
            <a:r>
              <a:rPr lang="en-US" sz="1700" b="1" dirty="0">
                <a:solidFill>
                  <a:schemeClr val="tx1"/>
                </a:solidFill>
              </a:rPr>
              <a:t>(RIA) </a:t>
            </a:r>
            <a:r>
              <a:rPr lang="en-US" sz="1700" b="1" dirty="0" err="1" smtClean="0">
                <a:solidFill>
                  <a:schemeClr val="tx1"/>
                </a:solidFill>
              </a:rPr>
              <a:t>dan</a:t>
            </a:r>
            <a:r>
              <a:rPr lang="en-US" sz="1700" b="1" dirty="0" smtClean="0">
                <a:solidFill>
                  <a:schemeClr val="tx1"/>
                </a:solidFill>
              </a:rPr>
              <a:t> </a:t>
            </a:r>
            <a:r>
              <a:rPr lang="en-US" sz="1700" b="1" dirty="0" err="1" smtClean="0">
                <a:solidFill>
                  <a:schemeClr val="tx1"/>
                </a:solidFill>
              </a:rPr>
              <a:t>perundingan</a:t>
            </a:r>
            <a:endParaRPr lang="en-GB" sz="1700" b="1" dirty="0">
              <a:solidFill>
                <a:schemeClr val="tx1"/>
              </a:solidFill>
            </a:endParaRPr>
          </a:p>
        </p:txBody>
      </p:sp>
      <p:sp>
        <p:nvSpPr>
          <p:cNvPr id="8" name="Rectangle 7"/>
          <p:cNvSpPr/>
          <p:nvPr/>
        </p:nvSpPr>
        <p:spPr>
          <a:xfrm>
            <a:off x="2644775" y="5240338"/>
            <a:ext cx="3679825" cy="762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700" b="1" dirty="0" err="1" smtClean="0">
                <a:solidFill>
                  <a:schemeClr val="tx1"/>
                </a:solidFill>
              </a:rPr>
              <a:t>Pengawal-selia</a:t>
            </a:r>
            <a:r>
              <a:rPr lang="en-US" sz="1700" b="1" dirty="0" smtClean="0">
                <a:solidFill>
                  <a:schemeClr val="tx1"/>
                </a:solidFill>
              </a:rPr>
              <a:t> </a:t>
            </a:r>
            <a:r>
              <a:rPr lang="en-US" sz="1700" b="1" dirty="0" err="1" smtClean="0">
                <a:solidFill>
                  <a:schemeClr val="tx1"/>
                </a:solidFill>
              </a:rPr>
              <a:t>menyerahkan</a:t>
            </a:r>
            <a:r>
              <a:rPr lang="en-US" sz="1700" b="1" dirty="0" smtClean="0">
                <a:solidFill>
                  <a:schemeClr val="tx1"/>
                </a:solidFill>
              </a:rPr>
              <a:t> “Regulatory </a:t>
            </a:r>
            <a:r>
              <a:rPr lang="en-US" sz="1700" b="1" dirty="0">
                <a:solidFill>
                  <a:schemeClr val="tx1"/>
                </a:solidFill>
              </a:rPr>
              <a:t>Impact </a:t>
            </a:r>
            <a:r>
              <a:rPr lang="en-US" sz="1700" b="1" dirty="0" smtClean="0">
                <a:solidFill>
                  <a:schemeClr val="tx1"/>
                </a:solidFill>
              </a:rPr>
              <a:t>Statement” </a:t>
            </a:r>
            <a:r>
              <a:rPr lang="en-US" sz="1700" b="1" dirty="0">
                <a:solidFill>
                  <a:schemeClr val="tx1"/>
                </a:solidFill>
              </a:rPr>
              <a:t>(RIS) </a:t>
            </a:r>
            <a:r>
              <a:rPr lang="en-US" sz="1700" b="1" dirty="0" err="1" smtClean="0">
                <a:solidFill>
                  <a:schemeClr val="tx1"/>
                </a:solidFill>
              </a:rPr>
              <a:t>kepada</a:t>
            </a:r>
            <a:r>
              <a:rPr lang="en-US" sz="1700" b="1" dirty="0" smtClean="0">
                <a:solidFill>
                  <a:schemeClr val="tx1"/>
                </a:solidFill>
              </a:rPr>
              <a:t> </a:t>
            </a:r>
            <a:r>
              <a:rPr lang="en-US" sz="1700" b="1" dirty="0">
                <a:solidFill>
                  <a:schemeClr val="tx1"/>
                </a:solidFill>
              </a:rPr>
              <a:t>MPC</a:t>
            </a:r>
            <a:endParaRPr lang="en-GB" sz="1700" b="1" dirty="0">
              <a:solidFill>
                <a:schemeClr val="tx1"/>
              </a:solidFill>
            </a:endParaRPr>
          </a:p>
        </p:txBody>
      </p:sp>
      <p:sp>
        <p:nvSpPr>
          <p:cNvPr id="10" name="Rectangle 9"/>
          <p:cNvSpPr/>
          <p:nvPr/>
        </p:nvSpPr>
        <p:spPr>
          <a:xfrm>
            <a:off x="6667500" y="996950"/>
            <a:ext cx="1333500" cy="1143000"/>
          </a:xfrm>
          <a:prstGeom prst="rect">
            <a:avLst/>
          </a:prstGeom>
          <a:solidFill>
            <a:schemeClr val="bg1"/>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09538" indent="-109538">
              <a:buFont typeface="Arial" panose="020B0604020202020204" pitchFamily="34" charset="0"/>
              <a:buChar char="•"/>
              <a:defRPr/>
            </a:pPr>
            <a:r>
              <a:rPr lang="en-US" sz="1400" b="1" dirty="0" err="1" smtClean="0">
                <a:solidFill>
                  <a:schemeClr val="tx1"/>
                </a:solidFill>
              </a:rPr>
              <a:t>Talipon</a:t>
            </a:r>
            <a:endParaRPr lang="en-US" sz="1400" b="1" dirty="0">
              <a:solidFill>
                <a:schemeClr val="tx1"/>
              </a:solidFill>
            </a:endParaRPr>
          </a:p>
          <a:p>
            <a:pPr marL="109538" indent="-109538">
              <a:buFont typeface="Arial" panose="020B0604020202020204" pitchFamily="34" charset="0"/>
              <a:buChar char="•"/>
              <a:defRPr/>
            </a:pPr>
            <a:r>
              <a:rPr lang="en-US" sz="1400" b="1" dirty="0" smtClean="0">
                <a:solidFill>
                  <a:schemeClr val="tx1"/>
                </a:solidFill>
              </a:rPr>
              <a:t>E-mail</a:t>
            </a:r>
            <a:endParaRPr lang="en-US" sz="1400" b="1" dirty="0">
              <a:solidFill>
                <a:schemeClr val="tx1"/>
              </a:solidFill>
            </a:endParaRPr>
          </a:p>
          <a:p>
            <a:pPr marL="109538" indent="-109538">
              <a:buFont typeface="Arial" panose="020B0604020202020204" pitchFamily="34" charset="0"/>
              <a:buChar char="•"/>
              <a:defRPr/>
            </a:pPr>
            <a:r>
              <a:rPr lang="en-US" sz="1400" b="1" dirty="0" err="1" smtClean="0">
                <a:solidFill>
                  <a:schemeClr val="tx1"/>
                </a:solidFill>
              </a:rPr>
              <a:t>Perjumpaan</a:t>
            </a:r>
            <a:endParaRPr lang="en-US" sz="1400" b="1" dirty="0">
              <a:solidFill>
                <a:schemeClr val="tx1"/>
              </a:solidFill>
            </a:endParaRPr>
          </a:p>
          <a:p>
            <a:pPr marL="109538" indent="-109538">
              <a:buFont typeface="Arial" panose="020B0604020202020204" pitchFamily="34" charset="0"/>
              <a:buChar char="•"/>
              <a:defRPr/>
            </a:pPr>
            <a:r>
              <a:rPr lang="en-US" sz="1400" b="1" dirty="0">
                <a:solidFill>
                  <a:schemeClr val="tx1"/>
                </a:solidFill>
              </a:rPr>
              <a:t>RIS Portal</a:t>
            </a:r>
          </a:p>
        </p:txBody>
      </p:sp>
      <p:cxnSp>
        <p:nvCxnSpPr>
          <p:cNvPr id="12" name="Straight Connector 11"/>
          <p:cNvCxnSpPr>
            <a:stCxn id="4" idx="3"/>
          </p:cNvCxnSpPr>
          <p:nvPr/>
        </p:nvCxnSpPr>
        <p:spPr>
          <a:xfrm>
            <a:off x="6324600" y="1171575"/>
            <a:ext cx="342900" cy="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560888" y="1362075"/>
            <a:ext cx="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591050" y="2276475"/>
            <a:ext cx="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605338" y="3876675"/>
            <a:ext cx="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641850" y="4943475"/>
            <a:ext cx="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6019800" y="3035300"/>
            <a:ext cx="457200"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rPr>
              <a:t>NO</a:t>
            </a:r>
            <a:endParaRPr lang="en-GB" sz="1400" dirty="0">
              <a:solidFill>
                <a:schemeClr val="tx1"/>
              </a:solidFill>
            </a:endParaRPr>
          </a:p>
        </p:txBody>
      </p:sp>
      <p:cxnSp>
        <p:nvCxnSpPr>
          <p:cNvPr id="20" name="Straight Arrow Connector 19"/>
          <p:cNvCxnSpPr>
            <a:endCxn id="19" idx="1"/>
          </p:cNvCxnSpPr>
          <p:nvPr/>
        </p:nvCxnSpPr>
        <p:spPr>
          <a:xfrm>
            <a:off x="5753100" y="3225800"/>
            <a:ext cx="2667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4643438" y="3838575"/>
            <a:ext cx="4572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rPr>
              <a:t>YES</a:t>
            </a:r>
            <a:endParaRPr lang="en-GB" sz="1400" b="1" dirty="0">
              <a:solidFill>
                <a:schemeClr val="tx1"/>
              </a:solidFill>
            </a:endParaRPr>
          </a:p>
        </p:txBody>
      </p:sp>
      <p:sp>
        <p:nvSpPr>
          <p:cNvPr id="9" name="Slide Number Placeholder 8"/>
          <p:cNvSpPr>
            <a:spLocks noGrp="1"/>
          </p:cNvSpPr>
          <p:nvPr>
            <p:ph type="sldNum" sz="quarter" idx="12"/>
          </p:nvPr>
        </p:nvSpPr>
        <p:spPr/>
        <p:txBody>
          <a:bodyPr/>
          <a:lstStyle/>
          <a:p>
            <a:pPr>
              <a:defRPr/>
            </a:pPr>
            <a:fld id="{6F3DFED7-16AD-4A7D-B9D9-3D3AE6D95C55}" type="slidenum">
              <a:rPr lang="en-US"/>
              <a:pPr>
                <a:defRPr/>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ecd_50A_Eng_BD">
  <a:themeElements>
    <a:clrScheme name="OCDE_White_F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CDE_White_FR">
      <a:majorFont>
        <a:latin typeface="Helvetica"/>
        <a:ea typeface=""/>
        <a:cs typeface="Arial"/>
      </a:majorFont>
      <a:minorFont>
        <a:latin typeface="Georgi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2000" b="0" i="0" u="none" strike="noStrike" cap="none" normalizeH="0" baseline="0" smtClean="0">
            <a:ln>
              <a:noFill/>
            </a:ln>
            <a:solidFill>
              <a:schemeClr val="tx1"/>
            </a:solidFill>
            <a:effectLst/>
            <a:latin typeface="Helvetica 65 Medium"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2000" b="0" i="0" u="none" strike="noStrike" cap="none" normalizeH="0" baseline="0" smtClean="0">
            <a:ln>
              <a:noFill/>
            </a:ln>
            <a:solidFill>
              <a:schemeClr val="tx1"/>
            </a:solidFill>
            <a:effectLst/>
            <a:latin typeface="Helvetica 65 Medium" pitchFamily="34" charset="0"/>
          </a:defRPr>
        </a:defPPr>
      </a:lstStyle>
    </a:lnDef>
  </a:objectDefaults>
  <a:extraClrSchemeLst>
    <a:extraClrScheme>
      <a:clrScheme name="OCDE_White_F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CDE_White_F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CDE_White_F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CDE_White_F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CDE_White_F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CDE_White_F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CDE_White_F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CDE_White_F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CDE_White_F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CDE_White_F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CDE_White_F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CDE_White_F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oecd_50A_Eng_white</Template>
  <TotalTime>8568</TotalTime>
  <Words>1302</Words>
  <Application>Microsoft Office PowerPoint</Application>
  <PresentationFormat>On-screen Show (4:3)</PresentationFormat>
  <Paragraphs>291</Paragraphs>
  <Slides>26</Slides>
  <Notes>8</Notes>
  <HiddenSlides>0</HiddenSlides>
  <MMClips>0</MMClips>
  <ScaleCrop>false</ScaleCrop>
  <HeadingPairs>
    <vt:vector size="4" baseType="variant">
      <vt:variant>
        <vt:lpstr>Theme</vt:lpstr>
      </vt:variant>
      <vt:variant>
        <vt:i4>3</vt:i4>
      </vt:variant>
      <vt:variant>
        <vt:lpstr>Slide Titles</vt:lpstr>
      </vt:variant>
      <vt:variant>
        <vt:i4>26</vt:i4>
      </vt:variant>
    </vt:vector>
  </HeadingPairs>
  <TitlesOfParts>
    <vt:vector size="29" baseType="lpstr">
      <vt:lpstr>oecd_50A_Eng_BD</vt:lpstr>
      <vt:lpstr>Office Theme</vt:lpstr>
      <vt:lpstr>5_Office Theme</vt:lpstr>
      <vt:lpstr>BENGKEL ANALISA IMPAK PERATURAN (RIA)</vt:lpstr>
      <vt:lpstr>Malaysia Mesti Membuat Perubahan</vt:lpstr>
      <vt:lpstr>Kesan Peraturan/Perundangan keatas Perniagaan</vt:lpstr>
      <vt:lpstr>Proses Penggubalan Perundangan:  Peringkat-peringkat</vt:lpstr>
      <vt:lpstr>Regulatory Impact Analysis (RIA)</vt:lpstr>
      <vt:lpstr>Skop</vt:lpstr>
      <vt:lpstr>Penyelaras Regulatori Terma-terma Rujukan</vt:lpstr>
      <vt:lpstr>           Elemen RIA  </vt:lpstr>
      <vt:lpstr>Aliran Proses RIA</vt:lpstr>
      <vt:lpstr>7 Elemen RIA</vt:lpstr>
      <vt:lpstr>Slide 11</vt:lpstr>
      <vt:lpstr>Slide 12</vt:lpstr>
      <vt:lpstr>Slide 13</vt:lpstr>
      <vt:lpstr>Apa yang bukan Objektif Polisi</vt:lpstr>
      <vt:lpstr>Slide 15</vt:lpstr>
      <vt:lpstr>Slide 16</vt:lpstr>
      <vt:lpstr>Contoh-contoh Kos</vt:lpstr>
      <vt:lpstr>Contoh Faedah</vt:lpstr>
      <vt:lpstr>Analisa Kos Faedah</vt:lpstr>
      <vt:lpstr>Slide 20</vt:lpstr>
      <vt:lpstr>Slide 21</vt:lpstr>
      <vt:lpstr>Slide 22</vt:lpstr>
      <vt:lpstr>Slide 23</vt:lpstr>
      <vt:lpstr>Strategi Pelaksanaan</vt:lpstr>
      <vt:lpstr>Pelan Penguatkuasaan</vt:lpstr>
      <vt:lpstr>Pelan Pemantauan dan Penilaian</vt:lpstr>
    </vt:vector>
  </TitlesOfParts>
  <Company>OECD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Regulatory Reform</dc:title>
  <dc:creator>ARAR</dc:creator>
  <cp:lastModifiedBy>user</cp:lastModifiedBy>
  <cp:revision>387</cp:revision>
  <cp:lastPrinted>2014-08-22T02:33:11Z</cp:lastPrinted>
  <dcterms:created xsi:type="dcterms:W3CDTF">2012-03-29T11:29:11Z</dcterms:created>
  <dcterms:modified xsi:type="dcterms:W3CDTF">2016-08-28T16:27:46Z</dcterms:modified>
</cp:coreProperties>
</file>